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9"/>
  </p:notesMasterIdLst>
  <p:sldIdLst>
    <p:sldId id="5645" r:id="rId2"/>
    <p:sldId id="332" r:id="rId3"/>
    <p:sldId id="5670" r:id="rId4"/>
    <p:sldId id="333" r:id="rId5"/>
    <p:sldId id="359" r:id="rId6"/>
    <p:sldId id="334" r:id="rId7"/>
    <p:sldId id="5665" r:id="rId8"/>
    <p:sldId id="256" r:id="rId9"/>
    <p:sldId id="258" r:id="rId10"/>
    <p:sldId id="5646" r:id="rId11"/>
    <p:sldId id="5671" r:id="rId12"/>
    <p:sldId id="276" r:id="rId13"/>
    <p:sldId id="5649" r:id="rId14"/>
    <p:sldId id="5651" r:id="rId15"/>
    <p:sldId id="5650" r:id="rId16"/>
    <p:sldId id="5648" r:id="rId17"/>
    <p:sldId id="5652" r:id="rId18"/>
    <p:sldId id="5653" r:id="rId19"/>
    <p:sldId id="5655" r:id="rId20"/>
    <p:sldId id="5654" r:id="rId21"/>
    <p:sldId id="5657" r:id="rId22"/>
    <p:sldId id="5658" r:id="rId23"/>
    <p:sldId id="5656" r:id="rId24"/>
    <p:sldId id="5659" r:id="rId25"/>
    <p:sldId id="297" r:id="rId26"/>
    <p:sldId id="264" r:id="rId27"/>
    <p:sldId id="270" r:id="rId28"/>
    <p:sldId id="277" r:id="rId29"/>
    <p:sldId id="5661" r:id="rId30"/>
    <p:sldId id="5660" r:id="rId31"/>
    <p:sldId id="5663" r:id="rId32"/>
    <p:sldId id="5664" r:id="rId33"/>
    <p:sldId id="5667" r:id="rId34"/>
    <p:sldId id="269" r:id="rId35"/>
    <p:sldId id="5669" r:id="rId36"/>
    <p:sldId id="5668" r:id="rId37"/>
    <p:sldId id="281" r:id="rId38"/>
  </p:sldIdLst>
  <p:sldSz cx="9144000" cy="5143500" type="screen16x9"/>
  <p:notesSz cx="6858000" cy="9144000"/>
  <p:embeddedFontLst>
    <p:embeddedFont>
      <p:font typeface="PT Sans" panose="020B0604020202020204" charset="0"/>
      <p:regular r:id="rId40"/>
      <p:bold r:id="rId41"/>
      <p:italic r:id="rId42"/>
      <p:boldItalic r:id="rId43"/>
    </p:embeddedFont>
    <p:embeddedFont>
      <p:font typeface="Faustina" panose="020B0604020202020204" charset="0"/>
      <p:regular r:id="rId44"/>
    </p:embeddedFont>
    <p:embeddedFont>
      <p:font typeface="SimSun" panose="02010600030101010101" pitchFamily="2" charset="-122"/>
      <p:regular r:id="rId45"/>
    </p:embeddedFont>
    <p:embeddedFont>
      <p:font typeface="Bebas Neue" panose="020B0604020202020204" charset="0"/>
      <p:regular r:id="rId46"/>
    </p:embeddedFont>
    <p:embeddedFont>
      <p:font typeface="Denk One" panose="020B0604020202020204" charset="0"/>
      <p:regular r:id="rId47"/>
    </p:embeddedFont>
    <p:embeddedFont>
      <p:font typeface="Asap" panose="020B0604020202020204" charset="0"/>
      <p:regular r:id="rId48"/>
    </p:embeddedFont>
    <p:embeddedFont>
      <p:font typeface="DM Sans" panose="020B0604020202020204" charset="0"/>
      <p:regular r:id="rId49"/>
      <p:bold r:id="rId50"/>
      <p:italic r:id="rId51"/>
      <p:boldItalic r:id="rId52"/>
    </p:embeddedFont>
    <p:embeddedFont>
      <p:font typeface="Grandstander Black" panose="020B0604020202020204" charset="0"/>
      <p:bold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5688">
          <p15:clr>
            <a:srgbClr val="9AA0A6"/>
          </p15:clr>
        </p15:guide>
        <p15:guide id="3" orient="horz" pos="59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252"/>
    <a:srgbClr val="000000"/>
    <a:srgbClr val="BAE8E8"/>
    <a:srgbClr val="CE572D"/>
    <a:srgbClr val="073533"/>
    <a:srgbClr val="FFD992"/>
    <a:srgbClr val="2BA3B4"/>
    <a:srgbClr val="F56E2E"/>
    <a:srgbClr val="68D4D6"/>
    <a:srgbClr val="F9C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D22307-0DD1-4CDE-BC18-9E75C2EA93C5}">
  <a:tblStyle styleId="{49D22307-0DD1-4CDE-BC18-9E75C2EA93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06" y="77"/>
      </p:cViewPr>
      <p:guideLst>
        <p:guide orient="horz" pos="3240"/>
        <p:guide pos="5688"/>
        <p:guide orient="horz" pos="5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  <a:p>
            <a:r>
              <a:rPr lang="en-US" dirty="0"/>
              <a:t>Click vào</a:t>
            </a:r>
            <a:r>
              <a:rPr lang="en-US" baseline="0" dirty="0"/>
              <a:t> bông hoa để chọn đáp 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35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g110461ffc31_1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4" name="Google Shape;2274;g110461ffc31_1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785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g110461ffc31_1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4" name="Google Shape;2274;g110461ffc31_1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148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g110461ffc31_1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4" name="Google Shape;2274;g110461ffc31_1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61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g110461ffc31_1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4" name="Google Shape;2274;g110461ffc31_1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1043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1068b7c2f7_3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1068b7c2f7_3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202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1068b7c2f7_3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1068b7c2f7_3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1728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g110461ffc31_1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4" name="Google Shape;2274;g110461ffc31_1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0439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g110461ffc31_1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4" name="Google Shape;2274;g110461ffc31_1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8991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g110461ffc31_1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4" name="Google Shape;2274;g110461ffc31_1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87875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g110461ffc31_1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4" name="Google Shape;2274;g110461ffc31_1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5832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vào</a:t>
            </a:r>
            <a:r>
              <a:rPr lang="en-US" baseline="0" dirty="0"/>
              <a:t> bông hoa để chọn đáp án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92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1068b7c2f7_3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1068b7c2f7_3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3982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1068b7c2f7_3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1068b7c2f7_3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842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d1c46e3352_2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d1c46e3352_2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g11082364d04_0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8" name="Google Shape;1618;g11082364d04_0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g110461ffc31_1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2" name="Google Shape;2332;g110461ffc31_1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g110461ffc31_1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4" name="Google Shape;2274;g110461ffc31_1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8463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g110461ffc31_1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2" name="Google Shape;2332;g110461ffc31_1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6013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g110461ffc31_1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2" name="Google Shape;2332;g110461ffc31_1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1030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g110461ffc31_1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2" name="Google Shape;2332;g110461ffc31_1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8690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g110461ffc31_1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4" name="Google Shape;2274;g110461ffc31_1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4397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vào</a:t>
            </a:r>
            <a:r>
              <a:rPr lang="en-US" baseline="0" dirty="0"/>
              <a:t> bông hoa để chọn đáp án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9583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11068b7c2f7_0_4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11068b7c2f7_0_4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58d3b44f08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58d3b44f08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531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11068b7c2f7_3_2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11068b7c2f7_3_2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vào</a:t>
            </a:r>
            <a:r>
              <a:rPr lang="en-US" baseline="0" dirty="0"/>
              <a:t> bông hoa để chọn đáp án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21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0f92704a4a_1_1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0f92704a4a_1_1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1068b7c2f7_3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1068b7c2f7_3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1068b7c2f7_3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1068b7c2f7_3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761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068b7c2f7_3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068b7c2f7_3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718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g110461ffc31_1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4" name="Google Shape;2274;g110461ffc31_1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715703" y="1056750"/>
            <a:ext cx="4715100" cy="22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200">
                <a:solidFill>
                  <a:srgbClr val="07353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715650" y="3624475"/>
            <a:ext cx="4715100" cy="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accent4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bg>
      <p:bgPr>
        <a:solidFill>
          <a:schemeClr val="accen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7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75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13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5">
  <p:cSld name="TITLE + TEXT + DESIGN 5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382650" y="1394800"/>
            <a:ext cx="8378700" cy="3349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14"/>
          <p:cNvGrpSpPr/>
          <p:nvPr/>
        </p:nvGrpSpPr>
        <p:grpSpPr>
          <a:xfrm>
            <a:off x="1386778" y="680622"/>
            <a:ext cx="222507" cy="232480"/>
            <a:chOff x="6537453" y="1282372"/>
            <a:chExt cx="222507" cy="232480"/>
          </a:xfrm>
        </p:grpSpPr>
        <p:sp>
          <p:nvSpPr>
            <p:cNvPr id="136" name="Google Shape;136;p14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4"/>
          <p:cNvSpPr/>
          <p:nvPr/>
        </p:nvSpPr>
        <p:spPr>
          <a:xfrm flipH="1">
            <a:off x="388000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 flipH="1">
            <a:off x="1217250" y="2285550"/>
            <a:ext cx="67095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2"/>
          </p:nvPr>
        </p:nvSpPr>
        <p:spPr>
          <a:xfrm>
            <a:off x="927750" y="1780038"/>
            <a:ext cx="72885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5527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13225" y="1847225"/>
            <a:ext cx="487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952475"/>
            <a:ext cx="4871100" cy="8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13225" y="2899250"/>
            <a:ext cx="48711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154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42387" y="2256800"/>
            <a:ext cx="29811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2"/>
          </p:nvPr>
        </p:nvSpPr>
        <p:spPr>
          <a:xfrm>
            <a:off x="5008805" y="2256800"/>
            <a:ext cx="29811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5008800" y="2695450"/>
            <a:ext cx="29811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942250" y="2695450"/>
            <a:ext cx="29811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4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1994400" y="1404725"/>
            <a:ext cx="5155200" cy="2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713225" y="704800"/>
            <a:ext cx="4530300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2019765" y="1205475"/>
            <a:ext cx="5104800" cy="17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subTitle" idx="1"/>
          </p:nvPr>
        </p:nvSpPr>
        <p:spPr>
          <a:xfrm>
            <a:off x="2019765" y="3163600"/>
            <a:ext cx="51048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solidFill>
          <a:schemeClr val="dk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713225" y="1874773"/>
            <a:ext cx="37125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713225" y="2217176"/>
            <a:ext cx="3712500" cy="5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2"/>
          </p:nvPr>
        </p:nvSpPr>
        <p:spPr>
          <a:xfrm>
            <a:off x="4718225" y="1874773"/>
            <a:ext cx="37125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3"/>
          </p:nvPr>
        </p:nvSpPr>
        <p:spPr>
          <a:xfrm>
            <a:off x="4718224" y="2217176"/>
            <a:ext cx="3712500" cy="5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1422363"/>
            <a:ext cx="1183500" cy="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5" hasCustomPrompt="1"/>
          </p:nvPr>
        </p:nvSpPr>
        <p:spPr>
          <a:xfrm>
            <a:off x="4718233" y="1422363"/>
            <a:ext cx="1183500" cy="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6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7"/>
          </p:nvPr>
        </p:nvSpPr>
        <p:spPr>
          <a:xfrm>
            <a:off x="713225" y="3387573"/>
            <a:ext cx="37125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8"/>
          </p:nvPr>
        </p:nvSpPr>
        <p:spPr>
          <a:xfrm>
            <a:off x="713225" y="3729976"/>
            <a:ext cx="3712500" cy="5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9"/>
          </p:nvPr>
        </p:nvSpPr>
        <p:spPr>
          <a:xfrm>
            <a:off x="4718225" y="3387573"/>
            <a:ext cx="37125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3"/>
          </p:nvPr>
        </p:nvSpPr>
        <p:spPr>
          <a:xfrm>
            <a:off x="4718224" y="3729976"/>
            <a:ext cx="3712500" cy="5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14" hasCustomPrompt="1"/>
          </p:nvPr>
        </p:nvSpPr>
        <p:spPr>
          <a:xfrm>
            <a:off x="713225" y="2935163"/>
            <a:ext cx="1183500" cy="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5" hasCustomPrompt="1"/>
          </p:nvPr>
        </p:nvSpPr>
        <p:spPr>
          <a:xfrm>
            <a:off x="4718233" y="2935163"/>
            <a:ext cx="1183500" cy="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1678288" y="1063075"/>
            <a:ext cx="57876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2427538" y="3079000"/>
            <a:ext cx="42891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bg>
      <p:bgPr>
        <a:solidFill>
          <a:schemeClr val="dk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4150125" y="1028925"/>
            <a:ext cx="3912600" cy="16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1"/>
          </p:nvPr>
        </p:nvSpPr>
        <p:spPr>
          <a:xfrm>
            <a:off x="4150125" y="3048975"/>
            <a:ext cx="39126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bg>
      <p:bgPr>
        <a:solidFill>
          <a:schemeClr val="dk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3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4784275" y="535013"/>
            <a:ext cx="36465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4784275" y="1241290"/>
            <a:ext cx="36465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 dirty="0"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4784275" y="2003954"/>
            <a:ext cx="36465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4784275" y="2710232"/>
            <a:ext cx="36465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 dirty="0"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4784275" y="3472871"/>
            <a:ext cx="36465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4784275" y="4179149"/>
            <a:ext cx="36465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●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○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■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●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○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■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●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○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■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6" r:id="rId4"/>
    <p:sldLayoutId id="2147483657" r:id="rId5"/>
    <p:sldLayoutId id="2147483659" r:id="rId6"/>
    <p:sldLayoutId id="2147483660" r:id="rId7"/>
    <p:sldLayoutId id="2147483662" r:id="rId8"/>
    <p:sldLayoutId id="2147483669" r:id="rId9"/>
    <p:sldLayoutId id="2147483672" r:id="rId10"/>
    <p:sldLayoutId id="2147483673" r:id="rId11"/>
    <p:sldLayoutId id="2147483700" r:id="rId12"/>
    <p:sldLayoutId id="2147483701" r:id="rId13"/>
    <p:sldLayoutId id="2147483702" r:id="rId14"/>
    <p:sldLayoutId id="214748370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svg"/><Relationship Id="rId5" Type="http://schemas.openxmlformats.org/officeDocument/2006/relationships/image" Target="../media/image19.pn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6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0" Type="http://schemas.openxmlformats.org/officeDocument/2006/relationships/image" Target="../media/image6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0" Type="http://schemas.openxmlformats.org/officeDocument/2006/relationships/image" Target="../media/image6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6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05191" flipV="1">
            <a:off x="-41457" y="-1113049"/>
            <a:ext cx="2908175" cy="2009284"/>
          </a:xfrm>
          <a:custGeom>
            <a:avLst/>
            <a:gdLst/>
            <a:ahLst/>
            <a:cxnLst/>
            <a:rect l="l" t="t" r="r" b="b"/>
            <a:pathLst>
              <a:path w="5816349" h="4018568">
                <a:moveTo>
                  <a:pt x="0" y="4018568"/>
                </a:moveTo>
                <a:lnTo>
                  <a:pt x="5816349" y="4018568"/>
                </a:lnTo>
                <a:lnTo>
                  <a:pt x="5816349" y="0"/>
                </a:lnTo>
                <a:lnTo>
                  <a:pt x="0" y="0"/>
                </a:lnTo>
                <a:lnTo>
                  <a:pt x="0" y="401856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370376">
            <a:off x="-1129643" y="-162949"/>
            <a:ext cx="2908175" cy="2009284"/>
          </a:xfrm>
          <a:custGeom>
            <a:avLst/>
            <a:gdLst/>
            <a:ahLst/>
            <a:cxnLst/>
            <a:rect l="l" t="t" r="r" b="b"/>
            <a:pathLst>
              <a:path w="5816349" h="4018568">
                <a:moveTo>
                  <a:pt x="0" y="0"/>
                </a:moveTo>
                <a:lnTo>
                  <a:pt x="5816349" y="0"/>
                </a:lnTo>
                <a:lnTo>
                  <a:pt x="5816349" y="4018569"/>
                </a:lnTo>
                <a:lnTo>
                  <a:pt x="0" y="40185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94157" y="1125943"/>
            <a:ext cx="7155686" cy="3244289"/>
            <a:chOff x="0" y="0"/>
            <a:chExt cx="2564436" cy="11626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64436" cy="1162680"/>
            </a:xfrm>
            <a:custGeom>
              <a:avLst/>
              <a:gdLst/>
              <a:ahLst/>
              <a:cxnLst/>
              <a:rect l="l" t="t" r="r" b="b"/>
              <a:pathLst>
                <a:path w="2564436" h="1162680">
                  <a:moveTo>
                    <a:pt x="0" y="0"/>
                  </a:moveTo>
                  <a:lnTo>
                    <a:pt x="2564436" y="0"/>
                  </a:lnTo>
                  <a:lnTo>
                    <a:pt x="2564436" y="1162680"/>
                  </a:lnTo>
                  <a:lnTo>
                    <a:pt x="0" y="1162680"/>
                  </a:lnTo>
                  <a:close/>
                </a:path>
              </a:pathLst>
            </a:custGeom>
            <a:solidFill>
              <a:srgbClr val="ECEDE3"/>
            </a:solidFill>
            <a:ln w="19050" cap="sq">
              <a:solidFill>
                <a:srgbClr val="183B23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564436" cy="118173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30"/>
                </a:lnSpc>
              </a:pPr>
              <a:endParaRPr sz="700"/>
            </a:p>
          </p:txBody>
        </p:sp>
      </p:grpSp>
      <p:sp>
        <p:nvSpPr>
          <p:cNvPr id="7" name="Freeform 7"/>
          <p:cNvSpPr/>
          <p:nvPr/>
        </p:nvSpPr>
        <p:spPr>
          <a:xfrm rot="-926655">
            <a:off x="7773468" y="1331959"/>
            <a:ext cx="4062657" cy="2806927"/>
          </a:xfrm>
          <a:custGeom>
            <a:avLst/>
            <a:gdLst/>
            <a:ahLst/>
            <a:cxnLst/>
            <a:rect l="l" t="t" r="r" b="b"/>
            <a:pathLst>
              <a:path w="8125314" h="5613853">
                <a:moveTo>
                  <a:pt x="0" y="0"/>
                </a:moveTo>
                <a:lnTo>
                  <a:pt x="8125314" y="0"/>
                </a:lnTo>
                <a:lnTo>
                  <a:pt x="8125314" y="5613853"/>
                </a:lnTo>
                <a:lnTo>
                  <a:pt x="0" y="5613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270934" y="3335032"/>
            <a:ext cx="3746132" cy="2588237"/>
          </a:xfrm>
          <a:custGeom>
            <a:avLst/>
            <a:gdLst/>
            <a:ahLst/>
            <a:cxnLst/>
            <a:rect l="l" t="t" r="r" b="b"/>
            <a:pathLst>
              <a:path w="7492264" h="5176473">
                <a:moveTo>
                  <a:pt x="0" y="0"/>
                </a:moveTo>
                <a:lnTo>
                  <a:pt x="7492264" y="0"/>
                </a:lnTo>
                <a:lnTo>
                  <a:pt x="7492264" y="5176474"/>
                </a:lnTo>
                <a:lnTo>
                  <a:pt x="0" y="5176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73243" y="1291118"/>
            <a:ext cx="6245139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8"/>
              </a:lnSpc>
            </a:pPr>
            <a:r>
              <a:rPr lang="en-US" sz="4575" dirty="0" err="1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CHÀO</a:t>
            </a:r>
            <a:r>
              <a:rPr lang="en-US" sz="4575" dirty="0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575" dirty="0" err="1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MỪNG</a:t>
            </a:r>
            <a:r>
              <a:rPr lang="en-US" sz="4575" dirty="0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</a:p>
          <a:p>
            <a:pPr algn="ctr">
              <a:lnSpc>
                <a:spcPts val="5718"/>
              </a:lnSpc>
            </a:pPr>
            <a:r>
              <a:rPr lang="en-US" sz="4575" dirty="0" err="1" smtClean="0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QUÝ</a:t>
            </a:r>
            <a:r>
              <a:rPr lang="en-US" sz="4575" dirty="0" smtClean="0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575" dirty="0" err="1" smtClean="0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THẦY</a:t>
            </a:r>
            <a:r>
              <a:rPr lang="en-US" sz="4575" dirty="0" smtClean="0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575" dirty="0" err="1" smtClean="0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CÔ</a:t>
            </a:r>
            <a:r>
              <a:rPr lang="en-US" sz="4575" dirty="0" smtClean="0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575" dirty="0" err="1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4575" dirty="0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575" dirty="0" err="1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4575" dirty="0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575" dirty="0" err="1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BẠN</a:t>
            </a:r>
            <a:r>
              <a:rPr lang="en-US" sz="4575" dirty="0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</a:p>
          <a:p>
            <a:pPr algn="ctr">
              <a:lnSpc>
                <a:spcPts val="5718"/>
              </a:lnSpc>
            </a:pPr>
            <a:r>
              <a:rPr lang="en-US" sz="4575" dirty="0" err="1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ĐẾN</a:t>
            </a:r>
            <a:r>
              <a:rPr lang="en-US" sz="4575" dirty="0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575" dirty="0" err="1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4575" dirty="0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575" dirty="0" err="1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TIẾT</a:t>
            </a:r>
            <a:r>
              <a:rPr lang="en-US" sz="4575" dirty="0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575" dirty="0" err="1" smtClean="0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HỌC</a:t>
            </a:r>
            <a:r>
              <a:rPr lang="en-US" sz="4575" dirty="0" smtClean="0">
                <a:solidFill>
                  <a:srgbClr val="183B23"/>
                </a:solidFill>
                <a:latin typeface="Faustina"/>
                <a:ea typeface="Faustina"/>
                <a:cs typeface="Faustina"/>
                <a:sym typeface="Faustina"/>
              </a:rPr>
              <a:t>!</a:t>
            </a:r>
            <a:endParaRPr lang="en-US" sz="4575" dirty="0">
              <a:solidFill>
                <a:srgbClr val="183B23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70924" y="4394044"/>
            <a:ext cx="5802152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 err="1">
                <a:latin typeface="Asap"/>
                <a:ea typeface="Asap"/>
                <a:cs typeface="Asap"/>
                <a:sym typeface="Asap"/>
              </a:rPr>
              <a:t>Giáo</a:t>
            </a:r>
            <a:r>
              <a:rPr lang="en-US" sz="1800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1800" dirty="0" err="1" smtClean="0">
                <a:latin typeface="Asap"/>
                <a:ea typeface="Asap"/>
                <a:cs typeface="Asap"/>
                <a:sym typeface="Asap"/>
              </a:rPr>
              <a:t>viên</a:t>
            </a:r>
            <a:r>
              <a:rPr lang="en-US" sz="1800" dirty="0" smtClean="0">
                <a:latin typeface="Asap"/>
                <a:ea typeface="Asap"/>
                <a:cs typeface="Asap"/>
                <a:sym typeface="Asap"/>
              </a:rPr>
              <a:t>: </a:t>
            </a:r>
            <a:r>
              <a:rPr lang="en-US" sz="1800" dirty="0" err="1" smtClean="0">
                <a:latin typeface="Asap"/>
                <a:ea typeface="Asap"/>
                <a:cs typeface="Asap"/>
                <a:sym typeface="Asap"/>
              </a:rPr>
              <a:t>Nguyễn</a:t>
            </a:r>
            <a:r>
              <a:rPr lang="en-US" sz="1800" dirty="0" smtClean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1800" dirty="0" err="1">
                <a:latin typeface="Asap"/>
                <a:ea typeface="Asap"/>
                <a:cs typeface="Asap"/>
                <a:sym typeface="Asap"/>
              </a:rPr>
              <a:t>Thị</a:t>
            </a:r>
            <a:r>
              <a:rPr lang="en-US" sz="1800" dirty="0">
                <a:latin typeface="Asap"/>
                <a:ea typeface="Asap"/>
                <a:cs typeface="Asap"/>
                <a:sym typeface="Asap"/>
              </a:rPr>
              <a:t> Thu </a:t>
            </a:r>
            <a:r>
              <a:rPr lang="en-US" sz="1800" dirty="0" err="1" smtClean="0">
                <a:latin typeface="Asap"/>
                <a:ea typeface="Asap"/>
                <a:cs typeface="Asap"/>
                <a:sym typeface="Asap"/>
              </a:rPr>
              <a:t>Diễm</a:t>
            </a:r>
            <a:endParaRPr lang="en-US" sz="1800" dirty="0" smtClean="0">
              <a:latin typeface="Asap"/>
              <a:ea typeface="Asap"/>
              <a:cs typeface="Asap"/>
              <a:sym typeface="Asap"/>
            </a:endParaRPr>
          </a:p>
          <a:p>
            <a:pPr algn="ctr">
              <a:lnSpc>
                <a:spcPts val="2520"/>
              </a:lnSpc>
            </a:pPr>
            <a:r>
              <a:rPr lang="en-US" sz="1800" dirty="0" err="1" smtClean="0">
                <a:latin typeface="Asap"/>
                <a:ea typeface="Asap"/>
                <a:cs typeface="Asap"/>
                <a:sym typeface="Asap"/>
              </a:rPr>
              <a:t>Tổ</a:t>
            </a:r>
            <a:r>
              <a:rPr lang="en-US" sz="1800" dirty="0" smtClean="0">
                <a:latin typeface="Asap"/>
                <a:ea typeface="Asap"/>
                <a:cs typeface="Asap"/>
                <a:sym typeface="Asap"/>
              </a:rPr>
              <a:t>: </a:t>
            </a:r>
            <a:r>
              <a:rPr lang="en-US" sz="1800" dirty="0" err="1">
                <a:latin typeface="Asap"/>
                <a:ea typeface="Asap"/>
                <a:cs typeface="Asap"/>
                <a:sym typeface="Asap"/>
              </a:rPr>
              <a:t>K</a:t>
            </a:r>
            <a:r>
              <a:rPr lang="en-US" sz="1800" dirty="0" err="1" smtClean="0">
                <a:latin typeface="Asap"/>
                <a:ea typeface="Asap"/>
                <a:cs typeface="Asap"/>
                <a:sym typeface="Asap"/>
              </a:rPr>
              <a:t>hoa</a:t>
            </a:r>
            <a:r>
              <a:rPr lang="en-US" sz="1800" dirty="0" smtClean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1800" dirty="0" err="1" smtClean="0">
                <a:latin typeface="Asap"/>
                <a:ea typeface="Asap"/>
                <a:cs typeface="Asap"/>
                <a:sym typeface="Asap"/>
              </a:rPr>
              <a:t>học</a:t>
            </a:r>
            <a:r>
              <a:rPr lang="en-US" sz="1800" dirty="0" smtClean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1800" dirty="0" err="1" smtClean="0">
                <a:latin typeface="Asap"/>
                <a:ea typeface="Asap"/>
                <a:cs typeface="Asap"/>
                <a:sym typeface="Asap"/>
              </a:rPr>
              <a:t>tự</a:t>
            </a:r>
            <a:r>
              <a:rPr lang="en-US" sz="1800" dirty="0" smtClean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1800" dirty="0" err="1" smtClean="0">
                <a:latin typeface="Asap"/>
                <a:ea typeface="Asap"/>
                <a:cs typeface="Asap"/>
                <a:sym typeface="Asap"/>
              </a:rPr>
              <a:t>nhiên</a:t>
            </a:r>
            <a:endParaRPr lang="en-US" sz="18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01607" y="326794"/>
            <a:ext cx="6304312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ỦY</a:t>
            </a:r>
            <a:r>
              <a:rPr lang="en-US" sz="2100" dirty="0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 BAN </a:t>
            </a:r>
            <a:r>
              <a:rPr lang="en-US" sz="2100" dirty="0" err="1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NHÂN</a:t>
            </a:r>
            <a:r>
              <a:rPr lang="en-US" sz="2100" dirty="0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100" dirty="0" err="1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DÂN</a:t>
            </a:r>
            <a:r>
              <a:rPr lang="en-US" sz="2100" dirty="0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100" dirty="0" err="1" smtClean="0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PHƯỜNG</a:t>
            </a:r>
            <a:r>
              <a:rPr lang="en-US" sz="2100" dirty="0" smtClean="0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100" dirty="0" err="1" smtClean="0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HOÀI</a:t>
            </a:r>
            <a:r>
              <a:rPr lang="en-US" sz="2100" dirty="0" smtClean="0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100" dirty="0" err="1" smtClean="0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NHƠN</a:t>
            </a:r>
            <a:r>
              <a:rPr lang="en-US" sz="2100" dirty="0" smtClean="0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 NAM</a:t>
            </a:r>
            <a:endParaRPr lang="en-US" sz="2100" dirty="0">
              <a:solidFill>
                <a:srgbClr val="F50331"/>
              </a:solidFill>
              <a:latin typeface="Asap"/>
              <a:ea typeface="Asap"/>
              <a:cs typeface="Asap"/>
              <a:sym typeface="Asap"/>
            </a:endParaRPr>
          </a:p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TRƯỜNG</a:t>
            </a:r>
            <a:r>
              <a:rPr lang="en-US" sz="2100" dirty="0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 THCS </a:t>
            </a:r>
            <a:r>
              <a:rPr lang="en-US" sz="2100" dirty="0" err="1" smtClean="0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HOÀI</a:t>
            </a:r>
            <a:r>
              <a:rPr lang="en-US" sz="2100" dirty="0" smtClean="0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100" dirty="0" err="1" smtClean="0">
                <a:solidFill>
                  <a:srgbClr val="F50331"/>
                </a:solidFill>
                <a:latin typeface="Asap"/>
                <a:ea typeface="Asap"/>
                <a:cs typeface="Asap"/>
                <a:sym typeface="Asap"/>
              </a:rPr>
              <a:t>XUÂN</a:t>
            </a:r>
            <a:endParaRPr lang="en-US" sz="2100" dirty="0">
              <a:solidFill>
                <a:srgbClr val="F5033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188326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roup 407">
            <a:extLst>
              <a:ext uri="{FF2B5EF4-FFF2-40B4-BE49-F238E27FC236}">
                <a16:creationId xmlns:a16="http://schemas.microsoft.com/office/drawing/2014/main" id="{26D829F7-5277-7E6F-393E-D2B8B8097168}"/>
              </a:ext>
            </a:extLst>
          </p:cNvPr>
          <p:cNvGrpSpPr/>
          <p:nvPr/>
        </p:nvGrpSpPr>
        <p:grpSpPr>
          <a:xfrm>
            <a:off x="507627" y="357180"/>
            <a:ext cx="1088314" cy="913089"/>
            <a:chOff x="3881175" y="1946752"/>
            <a:chExt cx="1130432" cy="1130432"/>
          </a:xfrm>
        </p:grpSpPr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724E25B3-0208-509A-6C41-253A7EB024E2}"/>
                </a:ext>
              </a:extLst>
            </p:cNvPr>
            <p:cNvSpPr/>
            <p:nvPr/>
          </p:nvSpPr>
          <p:spPr>
            <a:xfrm>
              <a:off x="3881175" y="1946752"/>
              <a:ext cx="1130432" cy="11304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01600">
                <a:srgbClr val="BAE8E8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2" name="Google Shape;3294;p66">
              <a:extLst>
                <a:ext uri="{FF2B5EF4-FFF2-40B4-BE49-F238E27FC236}">
                  <a16:creationId xmlns:a16="http://schemas.microsoft.com/office/drawing/2014/main" id="{887B53E4-43ED-7821-FD14-95E6C50540BA}"/>
                </a:ext>
              </a:extLst>
            </p:cNvPr>
            <p:cNvGrpSpPr/>
            <p:nvPr/>
          </p:nvGrpSpPr>
          <p:grpSpPr>
            <a:xfrm flipV="1">
              <a:off x="4165102" y="2079350"/>
              <a:ext cx="575074" cy="780064"/>
              <a:chOff x="4853021" y="1935127"/>
              <a:chExt cx="287260" cy="389656"/>
            </a:xfrm>
          </p:grpSpPr>
          <p:sp>
            <p:nvSpPr>
              <p:cNvPr id="353" name="Google Shape;3295;p66">
                <a:extLst>
                  <a:ext uri="{FF2B5EF4-FFF2-40B4-BE49-F238E27FC236}">
                    <a16:creationId xmlns:a16="http://schemas.microsoft.com/office/drawing/2014/main" id="{128EBC69-D658-2CA9-C74E-65BEBCBF8714}"/>
                  </a:ext>
                </a:extLst>
              </p:cNvPr>
              <p:cNvSpPr/>
              <p:nvPr/>
            </p:nvSpPr>
            <p:spPr>
              <a:xfrm>
                <a:off x="4896439" y="2055807"/>
                <a:ext cx="205573" cy="219030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8122" extrusionOk="0">
                    <a:moveTo>
                      <a:pt x="2136" y="0"/>
                    </a:moveTo>
                    <a:lnTo>
                      <a:pt x="2136" y="19"/>
                    </a:lnTo>
                    <a:cubicBezTo>
                      <a:pt x="2133" y="735"/>
                      <a:pt x="1828" y="1419"/>
                      <a:pt x="1297" y="1897"/>
                    </a:cubicBezTo>
                    <a:cubicBezTo>
                      <a:pt x="425" y="2693"/>
                      <a:pt x="1" y="3871"/>
                      <a:pt x="169" y="5039"/>
                    </a:cubicBezTo>
                    <a:cubicBezTo>
                      <a:pt x="370" y="6543"/>
                      <a:pt x="1800" y="7930"/>
                      <a:pt x="3304" y="8098"/>
                    </a:cubicBezTo>
                    <a:cubicBezTo>
                      <a:pt x="3441" y="8114"/>
                      <a:pt x="3578" y="8121"/>
                      <a:pt x="3714" y="8121"/>
                    </a:cubicBezTo>
                    <a:cubicBezTo>
                      <a:pt x="5110" y="8121"/>
                      <a:pt x="6396" y="7307"/>
                      <a:pt x="6982" y="6012"/>
                    </a:cubicBezTo>
                    <a:cubicBezTo>
                      <a:pt x="7623" y="4591"/>
                      <a:pt x="7272" y="2919"/>
                      <a:pt x="6116" y="1876"/>
                    </a:cubicBezTo>
                    <a:cubicBezTo>
                      <a:pt x="5592" y="1400"/>
                      <a:pt x="5296" y="726"/>
                      <a:pt x="5299" y="19"/>
                    </a:cubicBezTo>
                    <a:lnTo>
                      <a:pt x="52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296;p66">
                <a:extLst>
                  <a:ext uri="{FF2B5EF4-FFF2-40B4-BE49-F238E27FC236}">
                    <a16:creationId xmlns:a16="http://schemas.microsoft.com/office/drawing/2014/main" id="{0AF20D9C-289A-F4E4-9532-63859DD51B1F}"/>
                  </a:ext>
                </a:extLst>
              </p:cNvPr>
              <p:cNvSpPr/>
              <p:nvPr/>
            </p:nvSpPr>
            <p:spPr>
              <a:xfrm>
                <a:off x="4988237" y="2055807"/>
                <a:ext cx="105146" cy="219111"/>
              </a:xfrm>
              <a:custGeom>
                <a:avLst/>
                <a:gdLst/>
                <a:ahLst/>
                <a:cxnLst/>
                <a:rect l="l" t="t" r="r" b="b"/>
                <a:pathLst>
                  <a:path w="3899" h="8125" extrusionOk="0">
                    <a:moveTo>
                      <a:pt x="1270" y="0"/>
                    </a:moveTo>
                    <a:lnTo>
                      <a:pt x="1270" y="16"/>
                    </a:lnTo>
                    <a:cubicBezTo>
                      <a:pt x="1270" y="723"/>
                      <a:pt x="1633" y="1599"/>
                      <a:pt x="2157" y="2068"/>
                    </a:cubicBezTo>
                    <a:cubicBezTo>
                      <a:pt x="2886" y="2727"/>
                      <a:pt x="3270" y="3480"/>
                      <a:pt x="3270" y="4536"/>
                    </a:cubicBezTo>
                    <a:cubicBezTo>
                      <a:pt x="3270" y="6396"/>
                      <a:pt x="1852" y="7946"/>
                      <a:pt x="1" y="8110"/>
                    </a:cubicBezTo>
                    <a:cubicBezTo>
                      <a:pt x="107" y="8120"/>
                      <a:pt x="213" y="8124"/>
                      <a:pt x="318" y="8124"/>
                    </a:cubicBezTo>
                    <a:cubicBezTo>
                      <a:pt x="2275" y="8124"/>
                      <a:pt x="3899" y="6533"/>
                      <a:pt x="3896" y="4536"/>
                    </a:cubicBezTo>
                    <a:cubicBezTo>
                      <a:pt x="3899" y="3520"/>
                      <a:pt x="3466" y="2553"/>
                      <a:pt x="2709" y="1876"/>
                    </a:cubicBezTo>
                    <a:cubicBezTo>
                      <a:pt x="2188" y="1400"/>
                      <a:pt x="1892" y="723"/>
                      <a:pt x="1895" y="16"/>
                    </a:cubicBezTo>
                    <a:lnTo>
                      <a:pt x="1895" y="0"/>
                    </a:lnTo>
                    <a:close/>
                  </a:path>
                </a:pathLst>
              </a:custGeom>
              <a:solidFill>
                <a:srgbClr val="073533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297;p66">
                <a:extLst>
                  <a:ext uri="{FF2B5EF4-FFF2-40B4-BE49-F238E27FC236}">
                    <a16:creationId xmlns:a16="http://schemas.microsoft.com/office/drawing/2014/main" id="{025361CA-D4AD-2D9D-2CA2-59EDACE44D8A}"/>
                  </a:ext>
                </a:extLst>
              </p:cNvPr>
              <p:cNvSpPr/>
              <p:nvPr/>
            </p:nvSpPr>
            <p:spPr>
              <a:xfrm>
                <a:off x="4955768" y="2001198"/>
                <a:ext cx="81846" cy="28801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1068" extrusionOk="0">
                    <a:moveTo>
                      <a:pt x="0" y="0"/>
                    </a:moveTo>
                    <a:lnTo>
                      <a:pt x="0" y="1068"/>
                    </a:lnTo>
                    <a:lnTo>
                      <a:pt x="3035" y="1068"/>
                    </a:lnTo>
                    <a:lnTo>
                      <a:pt x="30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298;p66">
                <a:extLst>
                  <a:ext uri="{FF2B5EF4-FFF2-40B4-BE49-F238E27FC236}">
                    <a16:creationId xmlns:a16="http://schemas.microsoft.com/office/drawing/2014/main" id="{A3C882AE-F408-937F-786B-A95FFE8BFB36}"/>
                  </a:ext>
                </a:extLst>
              </p:cNvPr>
              <p:cNvSpPr/>
              <p:nvPr/>
            </p:nvSpPr>
            <p:spPr>
              <a:xfrm>
                <a:off x="5022378" y="2001198"/>
                <a:ext cx="15237" cy="28801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068" extrusionOk="0">
                    <a:moveTo>
                      <a:pt x="1" y="0"/>
                    </a:moveTo>
                    <a:lnTo>
                      <a:pt x="1" y="1068"/>
                    </a:lnTo>
                    <a:lnTo>
                      <a:pt x="565" y="1068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073533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299;p66">
                <a:extLst>
                  <a:ext uri="{FF2B5EF4-FFF2-40B4-BE49-F238E27FC236}">
                    <a16:creationId xmlns:a16="http://schemas.microsoft.com/office/drawing/2014/main" id="{D13C1DB2-E0D6-DAC4-ABBE-922EB9511937}"/>
                  </a:ext>
                </a:extLst>
              </p:cNvPr>
              <p:cNvSpPr/>
              <p:nvPr/>
            </p:nvSpPr>
            <p:spPr>
              <a:xfrm>
                <a:off x="4870307" y="1940817"/>
                <a:ext cx="252766" cy="26590"/>
              </a:xfrm>
              <a:custGeom>
                <a:avLst/>
                <a:gdLst/>
                <a:ahLst/>
                <a:cxnLst/>
                <a:rect l="l" t="t" r="r" b="b"/>
                <a:pathLst>
                  <a:path w="9373" h="986" extrusionOk="0">
                    <a:moveTo>
                      <a:pt x="223" y="0"/>
                    </a:moveTo>
                    <a:cubicBezTo>
                      <a:pt x="98" y="0"/>
                      <a:pt x="0" y="101"/>
                      <a:pt x="0" y="223"/>
                    </a:cubicBezTo>
                    <a:lnTo>
                      <a:pt x="0" y="763"/>
                    </a:lnTo>
                    <a:cubicBezTo>
                      <a:pt x="0" y="885"/>
                      <a:pt x="98" y="986"/>
                      <a:pt x="223" y="986"/>
                    </a:cubicBezTo>
                    <a:lnTo>
                      <a:pt x="9150" y="986"/>
                    </a:lnTo>
                    <a:cubicBezTo>
                      <a:pt x="9272" y="986"/>
                      <a:pt x="9373" y="885"/>
                      <a:pt x="9373" y="763"/>
                    </a:cubicBezTo>
                    <a:lnTo>
                      <a:pt x="9373" y="223"/>
                    </a:lnTo>
                    <a:cubicBezTo>
                      <a:pt x="9373" y="101"/>
                      <a:pt x="9272" y="0"/>
                      <a:pt x="91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300;p66">
                <a:extLst>
                  <a:ext uri="{FF2B5EF4-FFF2-40B4-BE49-F238E27FC236}">
                    <a16:creationId xmlns:a16="http://schemas.microsoft.com/office/drawing/2014/main" id="{DB9576A6-D35D-1E04-1B89-55E2A4D0EC60}"/>
                  </a:ext>
                </a:extLst>
              </p:cNvPr>
              <p:cNvSpPr/>
              <p:nvPr/>
            </p:nvSpPr>
            <p:spPr>
              <a:xfrm>
                <a:off x="5101825" y="1940817"/>
                <a:ext cx="21250" cy="2659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986" extrusionOk="0">
                    <a:moveTo>
                      <a:pt x="1" y="0"/>
                    </a:moveTo>
                    <a:cubicBezTo>
                      <a:pt x="123" y="0"/>
                      <a:pt x="221" y="101"/>
                      <a:pt x="217" y="223"/>
                    </a:cubicBezTo>
                    <a:lnTo>
                      <a:pt x="217" y="763"/>
                    </a:lnTo>
                    <a:cubicBezTo>
                      <a:pt x="221" y="885"/>
                      <a:pt x="123" y="986"/>
                      <a:pt x="1" y="986"/>
                    </a:cubicBezTo>
                    <a:lnTo>
                      <a:pt x="565" y="986"/>
                    </a:lnTo>
                    <a:cubicBezTo>
                      <a:pt x="687" y="986"/>
                      <a:pt x="788" y="885"/>
                      <a:pt x="788" y="763"/>
                    </a:cubicBezTo>
                    <a:lnTo>
                      <a:pt x="788" y="223"/>
                    </a:lnTo>
                    <a:cubicBezTo>
                      <a:pt x="788" y="101"/>
                      <a:pt x="687" y="0"/>
                      <a:pt x="565" y="0"/>
                    </a:cubicBezTo>
                    <a:close/>
                  </a:path>
                </a:pathLst>
              </a:custGeom>
              <a:solidFill>
                <a:srgbClr val="073533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301;p66">
                <a:extLst>
                  <a:ext uri="{FF2B5EF4-FFF2-40B4-BE49-F238E27FC236}">
                    <a16:creationId xmlns:a16="http://schemas.microsoft.com/office/drawing/2014/main" id="{C02374F6-01AE-889F-D87E-691DE94A7A0A}"/>
                  </a:ext>
                </a:extLst>
              </p:cNvPr>
              <p:cNvSpPr/>
              <p:nvPr/>
            </p:nvSpPr>
            <p:spPr>
              <a:xfrm>
                <a:off x="4929259" y="1967380"/>
                <a:ext cx="134838" cy="33844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1255" extrusionOk="0">
                    <a:moveTo>
                      <a:pt x="4" y="1"/>
                    </a:moveTo>
                    <a:lnTo>
                      <a:pt x="4" y="519"/>
                    </a:lnTo>
                    <a:cubicBezTo>
                      <a:pt x="1" y="923"/>
                      <a:pt x="327" y="1254"/>
                      <a:pt x="733" y="1254"/>
                    </a:cubicBezTo>
                    <a:cubicBezTo>
                      <a:pt x="735" y="1254"/>
                      <a:pt x="737" y="1254"/>
                      <a:pt x="739" y="1254"/>
                    </a:cubicBezTo>
                    <a:lnTo>
                      <a:pt x="4262" y="1254"/>
                    </a:lnTo>
                    <a:cubicBezTo>
                      <a:pt x="4264" y="1254"/>
                      <a:pt x="4266" y="1254"/>
                      <a:pt x="4267" y="1254"/>
                    </a:cubicBezTo>
                    <a:cubicBezTo>
                      <a:pt x="4670" y="1254"/>
                      <a:pt x="5000" y="923"/>
                      <a:pt x="4997" y="519"/>
                    </a:cubicBezTo>
                    <a:lnTo>
                      <a:pt x="499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302;p66">
                <a:extLst>
                  <a:ext uri="{FF2B5EF4-FFF2-40B4-BE49-F238E27FC236}">
                    <a16:creationId xmlns:a16="http://schemas.microsoft.com/office/drawing/2014/main" id="{0218E0C2-04C2-1BC9-2D51-6E46F9D35B2D}"/>
                  </a:ext>
                </a:extLst>
              </p:cNvPr>
              <p:cNvSpPr/>
              <p:nvPr/>
            </p:nvSpPr>
            <p:spPr>
              <a:xfrm>
                <a:off x="5028959" y="1967380"/>
                <a:ext cx="35139" cy="3384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255" extrusionOk="0">
                    <a:moveTo>
                      <a:pt x="1" y="1254"/>
                    </a:moveTo>
                    <a:cubicBezTo>
                      <a:pt x="2" y="1254"/>
                      <a:pt x="4" y="1254"/>
                      <a:pt x="6" y="1254"/>
                    </a:cubicBezTo>
                    <a:cubicBezTo>
                      <a:pt x="8" y="1254"/>
                      <a:pt x="10" y="1254"/>
                      <a:pt x="12" y="1254"/>
                    </a:cubicBezTo>
                    <a:close/>
                    <a:moveTo>
                      <a:pt x="736" y="1"/>
                    </a:moveTo>
                    <a:lnTo>
                      <a:pt x="736" y="519"/>
                    </a:lnTo>
                    <a:cubicBezTo>
                      <a:pt x="739" y="921"/>
                      <a:pt x="412" y="1251"/>
                      <a:pt x="12" y="1254"/>
                    </a:cubicBezTo>
                    <a:lnTo>
                      <a:pt x="565" y="1254"/>
                    </a:lnTo>
                    <a:cubicBezTo>
                      <a:pt x="567" y="1254"/>
                      <a:pt x="569" y="1254"/>
                      <a:pt x="570" y="1254"/>
                    </a:cubicBezTo>
                    <a:cubicBezTo>
                      <a:pt x="973" y="1254"/>
                      <a:pt x="1303" y="923"/>
                      <a:pt x="1300" y="519"/>
                    </a:cubicBezTo>
                    <a:lnTo>
                      <a:pt x="1300" y="1"/>
                    </a:lnTo>
                    <a:close/>
                  </a:path>
                </a:pathLst>
              </a:custGeom>
              <a:solidFill>
                <a:srgbClr val="073533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303;p66">
                <a:extLst>
                  <a:ext uri="{FF2B5EF4-FFF2-40B4-BE49-F238E27FC236}">
                    <a16:creationId xmlns:a16="http://schemas.microsoft.com/office/drawing/2014/main" id="{43B26A55-5B08-C758-3C77-D5CE5F5B464F}"/>
                  </a:ext>
                </a:extLst>
              </p:cNvPr>
              <p:cNvSpPr/>
              <p:nvPr/>
            </p:nvSpPr>
            <p:spPr>
              <a:xfrm>
                <a:off x="4937160" y="2029918"/>
                <a:ext cx="118981" cy="25970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963" extrusionOk="0">
                    <a:moveTo>
                      <a:pt x="483" y="1"/>
                    </a:moveTo>
                    <a:cubicBezTo>
                      <a:pt x="220" y="1"/>
                      <a:pt x="1" y="212"/>
                      <a:pt x="1" y="481"/>
                    </a:cubicBezTo>
                    <a:cubicBezTo>
                      <a:pt x="1" y="748"/>
                      <a:pt x="221" y="962"/>
                      <a:pt x="483" y="962"/>
                    </a:cubicBezTo>
                    <a:cubicBezTo>
                      <a:pt x="497" y="962"/>
                      <a:pt x="511" y="962"/>
                      <a:pt x="525" y="960"/>
                    </a:cubicBezTo>
                    <a:lnTo>
                      <a:pt x="3890" y="960"/>
                    </a:lnTo>
                    <a:cubicBezTo>
                      <a:pt x="3904" y="962"/>
                      <a:pt x="3918" y="962"/>
                      <a:pt x="3932" y="962"/>
                    </a:cubicBezTo>
                    <a:cubicBezTo>
                      <a:pt x="4194" y="962"/>
                      <a:pt x="4411" y="748"/>
                      <a:pt x="4411" y="481"/>
                    </a:cubicBezTo>
                    <a:cubicBezTo>
                      <a:pt x="4411" y="212"/>
                      <a:pt x="4194" y="1"/>
                      <a:pt x="3932" y="1"/>
                    </a:cubicBezTo>
                    <a:cubicBezTo>
                      <a:pt x="3918" y="1"/>
                      <a:pt x="3904" y="1"/>
                      <a:pt x="3890" y="3"/>
                    </a:cubicBezTo>
                    <a:lnTo>
                      <a:pt x="525" y="3"/>
                    </a:lnTo>
                    <a:cubicBezTo>
                      <a:pt x="511" y="1"/>
                      <a:pt x="497" y="1"/>
                      <a:pt x="4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304;p66">
                <a:extLst>
                  <a:ext uri="{FF2B5EF4-FFF2-40B4-BE49-F238E27FC236}">
                    <a16:creationId xmlns:a16="http://schemas.microsoft.com/office/drawing/2014/main" id="{B0764CFC-99DA-F644-2B9F-85CA9B208715}"/>
                  </a:ext>
                </a:extLst>
              </p:cNvPr>
              <p:cNvSpPr/>
              <p:nvPr/>
            </p:nvSpPr>
            <p:spPr>
              <a:xfrm>
                <a:off x="5026747" y="2029972"/>
                <a:ext cx="28316" cy="25862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59" extrusionOk="0">
                    <a:moveTo>
                      <a:pt x="6" y="1"/>
                    </a:moveTo>
                    <a:cubicBezTo>
                      <a:pt x="4" y="1"/>
                      <a:pt x="2" y="1"/>
                      <a:pt x="0" y="1"/>
                    </a:cubicBezTo>
                    <a:lnTo>
                      <a:pt x="11" y="1"/>
                    </a:lnTo>
                    <a:cubicBezTo>
                      <a:pt x="10" y="1"/>
                      <a:pt x="8" y="1"/>
                      <a:pt x="6" y="1"/>
                    </a:cubicBezTo>
                    <a:close/>
                    <a:moveTo>
                      <a:pt x="573" y="1"/>
                    </a:moveTo>
                    <a:cubicBezTo>
                      <a:pt x="571" y="1"/>
                      <a:pt x="569" y="1"/>
                      <a:pt x="568" y="1"/>
                    </a:cubicBezTo>
                    <a:lnTo>
                      <a:pt x="11" y="1"/>
                    </a:lnTo>
                    <a:cubicBezTo>
                      <a:pt x="275" y="4"/>
                      <a:pt x="485" y="218"/>
                      <a:pt x="482" y="479"/>
                    </a:cubicBezTo>
                    <a:cubicBezTo>
                      <a:pt x="479" y="745"/>
                      <a:pt x="266" y="958"/>
                      <a:pt x="0" y="958"/>
                    </a:cubicBezTo>
                    <a:lnTo>
                      <a:pt x="568" y="958"/>
                    </a:lnTo>
                    <a:cubicBezTo>
                      <a:pt x="830" y="958"/>
                      <a:pt x="1043" y="745"/>
                      <a:pt x="1046" y="479"/>
                    </a:cubicBezTo>
                    <a:cubicBezTo>
                      <a:pt x="1049" y="216"/>
                      <a:pt x="836" y="1"/>
                      <a:pt x="573" y="1"/>
                    </a:cubicBezTo>
                    <a:close/>
                  </a:path>
                </a:pathLst>
              </a:custGeom>
              <a:solidFill>
                <a:srgbClr val="073533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305;p66">
                <a:extLst>
                  <a:ext uri="{FF2B5EF4-FFF2-40B4-BE49-F238E27FC236}">
                    <a16:creationId xmlns:a16="http://schemas.microsoft.com/office/drawing/2014/main" id="{31AE9F7F-F5A1-0885-AF33-172A08AFA8BF}"/>
                  </a:ext>
                </a:extLst>
              </p:cNvPr>
              <p:cNvSpPr/>
              <p:nvPr/>
            </p:nvSpPr>
            <p:spPr>
              <a:xfrm>
                <a:off x="4990961" y="2294013"/>
                <a:ext cx="11461" cy="3077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141" extrusionOk="0">
                    <a:moveTo>
                      <a:pt x="211" y="0"/>
                    </a:moveTo>
                    <a:cubicBezTo>
                      <a:pt x="95" y="0"/>
                      <a:pt x="0" y="98"/>
                      <a:pt x="3" y="214"/>
                    </a:cubicBezTo>
                    <a:lnTo>
                      <a:pt x="3" y="927"/>
                    </a:lnTo>
                    <a:cubicBezTo>
                      <a:pt x="0" y="1043"/>
                      <a:pt x="95" y="1141"/>
                      <a:pt x="211" y="1141"/>
                    </a:cubicBezTo>
                    <a:cubicBezTo>
                      <a:pt x="330" y="1141"/>
                      <a:pt x="424" y="1043"/>
                      <a:pt x="424" y="927"/>
                    </a:cubicBezTo>
                    <a:lnTo>
                      <a:pt x="424" y="214"/>
                    </a:lnTo>
                    <a:cubicBezTo>
                      <a:pt x="424" y="95"/>
                      <a:pt x="330" y="0"/>
                      <a:pt x="2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3306;p66">
                <a:extLst>
                  <a:ext uri="{FF2B5EF4-FFF2-40B4-BE49-F238E27FC236}">
                    <a16:creationId xmlns:a16="http://schemas.microsoft.com/office/drawing/2014/main" id="{424A30BE-DA5C-1991-0BAE-3EEBB5D55B7E}"/>
                  </a:ext>
                </a:extLst>
              </p:cNvPr>
              <p:cNvSpPr/>
              <p:nvPr/>
            </p:nvSpPr>
            <p:spPr>
              <a:xfrm>
                <a:off x="5073617" y="2274515"/>
                <a:ext cx="27507" cy="25107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31" extrusionOk="0">
                    <a:moveTo>
                      <a:pt x="231" y="0"/>
                    </a:moveTo>
                    <a:cubicBezTo>
                      <a:pt x="177" y="0"/>
                      <a:pt x="123" y="22"/>
                      <a:pt x="83" y="64"/>
                    </a:cubicBezTo>
                    <a:cubicBezTo>
                      <a:pt x="1" y="147"/>
                      <a:pt x="1" y="281"/>
                      <a:pt x="83" y="366"/>
                    </a:cubicBezTo>
                    <a:lnTo>
                      <a:pt x="586" y="870"/>
                    </a:lnTo>
                    <a:cubicBezTo>
                      <a:pt x="626" y="909"/>
                      <a:pt x="681" y="931"/>
                      <a:pt x="739" y="931"/>
                    </a:cubicBezTo>
                    <a:cubicBezTo>
                      <a:pt x="925" y="931"/>
                      <a:pt x="1019" y="702"/>
                      <a:pt x="885" y="571"/>
                    </a:cubicBezTo>
                    <a:lnTo>
                      <a:pt x="379" y="64"/>
                    </a:lnTo>
                    <a:cubicBezTo>
                      <a:pt x="339" y="22"/>
                      <a:pt x="285" y="0"/>
                      <a:pt x="2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3307;p66">
                <a:extLst>
                  <a:ext uri="{FF2B5EF4-FFF2-40B4-BE49-F238E27FC236}">
                    <a16:creationId xmlns:a16="http://schemas.microsoft.com/office/drawing/2014/main" id="{2AD0E4DF-1B10-F738-1C28-3DCA33B9D856}"/>
                  </a:ext>
                </a:extLst>
              </p:cNvPr>
              <p:cNvSpPr/>
              <p:nvPr/>
            </p:nvSpPr>
            <p:spPr>
              <a:xfrm>
                <a:off x="5107597" y="2217101"/>
                <a:ext cx="32685" cy="11461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425" extrusionOk="0">
                    <a:moveTo>
                      <a:pt x="247" y="0"/>
                    </a:moveTo>
                    <a:cubicBezTo>
                      <a:pt x="0" y="34"/>
                      <a:pt x="0" y="391"/>
                      <a:pt x="247" y="424"/>
                    </a:cubicBezTo>
                    <a:lnTo>
                      <a:pt x="964" y="424"/>
                    </a:lnTo>
                    <a:cubicBezTo>
                      <a:pt x="1211" y="391"/>
                      <a:pt x="1211" y="34"/>
                      <a:pt x="9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3308;p66">
                <a:extLst>
                  <a:ext uri="{FF2B5EF4-FFF2-40B4-BE49-F238E27FC236}">
                    <a16:creationId xmlns:a16="http://schemas.microsoft.com/office/drawing/2014/main" id="{8F317CA2-26DA-8D81-3783-067CF4C17607}"/>
                  </a:ext>
                </a:extLst>
              </p:cNvPr>
              <p:cNvSpPr/>
              <p:nvPr/>
            </p:nvSpPr>
            <p:spPr>
              <a:xfrm>
                <a:off x="4853021" y="2217101"/>
                <a:ext cx="32685" cy="11461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425" extrusionOk="0">
                    <a:moveTo>
                      <a:pt x="248" y="0"/>
                    </a:moveTo>
                    <a:cubicBezTo>
                      <a:pt x="0" y="34"/>
                      <a:pt x="0" y="391"/>
                      <a:pt x="248" y="424"/>
                    </a:cubicBezTo>
                    <a:lnTo>
                      <a:pt x="964" y="424"/>
                    </a:lnTo>
                    <a:cubicBezTo>
                      <a:pt x="1211" y="391"/>
                      <a:pt x="1211" y="34"/>
                      <a:pt x="9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3309;p66">
                <a:extLst>
                  <a:ext uri="{FF2B5EF4-FFF2-40B4-BE49-F238E27FC236}">
                    <a16:creationId xmlns:a16="http://schemas.microsoft.com/office/drawing/2014/main" id="{481473BD-A813-3A62-5131-D174C151B760}"/>
                  </a:ext>
                </a:extLst>
              </p:cNvPr>
              <p:cNvSpPr/>
              <p:nvPr/>
            </p:nvSpPr>
            <p:spPr>
              <a:xfrm>
                <a:off x="4893661" y="2274515"/>
                <a:ext cx="26105" cy="25107"/>
              </a:xfrm>
              <a:custGeom>
                <a:avLst/>
                <a:gdLst/>
                <a:ahLst/>
                <a:cxnLst/>
                <a:rect l="l" t="t" r="r" b="b"/>
                <a:pathLst>
                  <a:path w="968" h="931" extrusionOk="0">
                    <a:moveTo>
                      <a:pt x="735" y="0"/>
                    </a:moveTo>
                    <a:cubicBezTo>
                      <a:pt x="681" y="0"/>
                      <a:pt x="627" y="22"/>
                      <a:pt x="586" y="64"/>
                    </a:cubicBezTo>
                    <a:lnTo>
                      <a:pt x="80" y="571"/>
                    </a:lnTo>
                    <a:cubicBezTo>
                      <a:pt x="0" y="653"/>
                      <a:pt x="0" y="784"/>
                      <a:pt x="80" y="870"/>
                    </a:cubicBezTo>
                    <a:cubicBezTo>
                      <a:pt x="119" y="906"/>
                      <a:pt x="171" y="931"/>
                      <a:pt x="229" y="931"/>
                    </a:cubicBezTo>
                    <a:cubicBezTo>
                      <a:pt x="284" y="931"/>
                      <a:pt x="339" y="909"/>
                      <a:pt x="381" y="870"/>
                    </a:cubicBezTo>
                    <a:lnTo>
                      <a:pt x="885" y="363"/>
                    </a:lnTo>
                    <a:cubicBezTo>
                      <a:pt x="967" y="281"/>
                      <a:pt x="967" y="147"/>
                      <a:pt x="885" y="64"/>
                    </a:cubicBezTo>
                    <a:cubicBezTo>
                      <a:pt x="844" y="22"/>
                      <a:pt x="789" y="0"/>
                      <a:pt x="7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3310;p66">
                <a:extLst>
                  <a:ext uri="{FF2B5EF4-FFF2-40B4-BE49-F238E27FC236}">
                    <a16:creationId xmlns:a16="http://schemas.microsoft.com/office/drawing/2014/main" id="{6CB8BE80-781D-62BC-8992-511E3DBD03D5}"/>
                  </a:ext>
                </a:extLst>
              </p:cNvPr>
              <p:cNvSpPr/>
              <p:nvPr/>
            </p:nvSpPr>
            <p:spPr>
              <a:xfrm>
                <a:off x="4864617" y="1935127"/>
                <a:ext cx="264066" cy="345427"/>
              </a:xfrm>
              <a:custGeom>
                <a:avLst/>
                <a:gdLst/>
                <a:ahLst/>
                <a:cxnLst/>
                <a:rect l="l" t="t" r="r" b="b"/>
                <a:pathLst>
                  <a:path w="9792" h="12809" extrusionOk="0">
                    <a:moveTo>
                      <a:pt x="7183" y="1407"/>
                    </a:moveTo>
                    <a:lnTo>
                      <a:pt x="7183" y="1715"/>
                    </a:lnTo>
                    <a:cubicBezTo>
                      <a:pt x="7183" y="2005"/>
                      <a:pt x="6949" y="2240"/>
                      <a:pt x="6659" y="2240"/>
                    </a:cubicBezTo>
                    <a:lnTo>
                      <a:pt x="3136" y="2240"/>
                    </a:lnTo>
                    <a:cubicBezTo>
                      <a:pt x="2843" y="2240"/>
                      <a:pt x="2608" y="2005"/>
                      <a:pt x="2608" y="1715"/>
                    </a:cubicBezTo>
                    <a:lnTo>
                      <a:pt x="2608" y="1407"/>
                    </a:lnTo>
                    <a:close/>
                    <a:moveTo>
                      <a:pt x="6204" y="2664"/>
                    </a:moveTo>
                    <a:lnTo>
                      <a:pt x="6204" y="3307"/>
                    </a:lnTo>
                    <a:lnTo>
                      <a:pt x="3587" y="3307"/>
                    </a:lnTo>
                    <a:lnTo>
                      <a:pt x="3587" y="2664"/>
                    </a:lnTo>
                    <a:close/>
                    <a:moveTo>
                      <a:pt x="6580" y="3731"/>
                    </a:moveTo>
                    <a:cubicBezTo>
                      <a:pt x="6726" y="3731"/>
                      <a:pt x="6845" y="3850"/>
                      <a:pt x="6845" y="3996"/>
                    </a:cubicBezTo>
                    <a:cubicBezTo>
                      <a:pt x="6845" y="4146"/>
                      <a:pt x="6726" y="4265"/>
                      <a:pt x="6580" y="4265"/>
                    </a:cubicBezTo>
                    <a:lnTo>
                      <a:pt x="3215" y="4265"/>
                    </a:lnTo>
                    <a:cubicBezTo>
                      <a:pt x="3069" y="4265"/>
                      <a:pt x="2950" y="4146"/>
                      <a:pt x="2950" y="3996"/>
                    </a:cubicBezTo>
                    <a:cubicBezTo>
                      <a:pt x="2950" y="3850"/>
                      <a:pt x="3069" y="3731"/>
                      <a:pt x="3215" y="3731"/>
                    </a:cubicBezTo>
                    <a:close/>
                    <a:moveTo>
                      <a:pt x="5341" y="4689"/>
                    </a:moveTo>
                    <a:lnTo>
                      <a:pt x="5341" y="6168"/>
                    </a:lnTo>
                    <a:cubicBezTo>
                      <a:pt x="5341" y="6464"/>
                      <a:pt x="5442" y="6754"/>
                      <a:pt x="5625" y="6989"/>
                    </a:cubicBezTo>
                    <a:lnTo>
                      <a:pt x="5893" y="7330"/>
                    </a:lnTo>
                    <a:lnTo>
                      <a:pt x="5524" y="7632"/>
                    </a:lnTo>
                    <a:lnTo>
                      <a:pt x="5030" y="7223"/>
                    </a:lnTo>
                    <a:cubicBezTo>
                      <a:pt x="4992" y="7191"/>
                      <a:pt x="4945" y="7175"/>
                      <a:pt x="4897" y="7175"/>
                    </a:cubicBezTo>
                    <a:cubicBezTo>
                      <a:pt x="4849" y="7175"/>
                      <a:pt x="4801" y="7191"/>
                      <a:pt x="4762" y="7223"/>
                    </a:cubicBezTo>
                    <a:lnTo>
                      <a:pt x="4268" y="7632"/>
                    </a:lnTo>
                    <a:lnTo>
                      <a:pt x="3902" y="7330"/>
                    </a:lnTo>
                    <a:lnTo>
                      <a:pt x="4167" y="6989"/>
                    </a:lnTo>
                    <a:cubicBezTo>
                      <a:pt x="4353" y="6754"/>
                      <a:pt x="4451" y="6464"/>
                      <a:pt x="4451" y="6168"/>
                    </a:cubicBezTo>
                    <a:lnTo>
                      <a:pt x="4451" y="4689"/>
                    </a:lnTo>
                    <a:close/>
                    <a:moveTo>
                      <a:pt x="434" y="1"/>
                    </a:moveTo>
                    <a:cubicBezTo>
                      <a:pt x="196" y="4"/>
                      <a:pt x="4" y="196"/>
                      <a:pt x="1" y="434"/>
                    </a:cubicBezTo>
                    <a:lnTo>
                      <a:pt x="1" y="974"/>
                    </a:lnTo>
                    <a:cubicBezTo>
                      <a:pt x="1" y="1212"/>
                      <a:pt x="193" y="1404"/>
                      <a:pt x="434" y="1404"/>
                    </a:cubicBezTo>
                    <a:lnTo>
                      <a:pt x="2187" y="1404"/>
                    </a:lnTo>
                    <a:lnTo>
                      <a:pt x="2187" y="1715"/>
                    </a:lnTo>
                    <a:cubicBezTo>
                      <a:pt x="2187" y="2237"/>
                      <a:pt x="2611" y="2661"/>
                      <a:pt x="3136" y="2664"/>
                    </a:cubicBezTo>
                    <a:lnTo>
                      <a:pt x="3167" y="2664"/>
                    </a:lnTo>
                    <a:lnTo>
                      <a:pt x="3167" y="3307"/>
                    </a:lnTo>
                    <a:cubicBezTo>
                      <a:pt x="2816" y="3332"/>
                      <a:pt x="2541" y="3612"/>
                      <a:pt x="2523" y="3963"/>
                    </a:cubicBezTo>
                    <a:cubicBezTo>
                      <a:pt x="2508" y="4311"/>
                      <a:pt x="2752" y="4619"/>
                      <a:pt x="3096" y="4677"/>
                    </a:cubicBezTo>
                    <a:cubicBezTo>
                      <a:pt x="3045" y="5268"/>
                      <a:pt x="2773" y="5817"/>
                      <a:pt x="2334" y="6217"/>
                    </a:cubicBezTo>
                    <a:cubicBezTo>
                      <a:pt x="1410" y="7059"/>
                      <a:pt x="961" y="8303"/>
                      <a:pt x="1138" y="9541"/>
                    </a:cubicBezTo>
                    <a:cubicBezTo>
                      <a:pt x="1196" y="9941"/>
                      <a:pt x="1321" y="10325"/>
                      <a:pt x="1513" y="10682"/>
                    </a:cubicBezTo>
                    <a:cubicBezTo>
                      <a:pt x="1551" y="10753"/>
                      <a:pt x="1623" y="10793"/>
                      <a:pt x="1699" y="10793"/>
                    </a:cubicBezTo>
                    <a:cubicBezTo>
                      <a:pt x="1733" y="10793"/>
                      <a:pt x="1768" y="10785"/>
                      <a:pt x="1800" y="10768"/>
                    </a:cubicBezTo>
                    <a:cubicBezTo>
                      <a:pt x="1904" y="10716"/>
                      <a:pt x="1943" y="10588"/>
                      <a:pt x="1889" y="10484"/>
                    </a:cubicBezTo>
                    <a:cubicBezTo>
                      <a:pt x="1721" y="10173"/>
                      <a:pt x="1608" y="9834"/>
                      <a:pt x="1556" y="9483"/>
                    </a:cubicBezTo>
                    <a:cubicBezTo>
                      <a:pt x="1404" y="8364"/>
                      <a:pt x="1794" y="7284"/>
                      <a:pt x="2621" y="6528"/>
                    </a:cubicBezTo>
                    <a:cubicBezTo>
                      <a:pt x="3142" y="6052"/>
                      <a:pt x="3462" y="5393"/>
                      <a:pt x="3520" y="4689"/>
                    </a:cubicBezTo>
                    <a:lnTo>
                      <a:pt x="4027" y="4689"/>
                    </a:lnTo>
                    <a:lnTo>
                      <a:pt x="4027" y="6168"/>
                    </a:lnTo>
                    <a:cubicBezTo>
                      <a:pt x="4027" y="6369"/>
                      <a:pt x="3960" y="6568"/>
                      <a:pt x="3838" y="6726"/>
                    </a:cubicBezTo>
                    <a:lnTo>
                      <a:pt x="3224" y="7513"/>
                    </a:lnTo>
                    <a:cubicBezTo>
                      <a:pt x="3041" y="7748"/>
                      <a:pt x="2941" y="8035"/>
                      <a:pt x="2941" y="8334"/>
                    </a:cubicBezTo>
                    <a:cubicBezTo>
                      <a:pt x="2923" y="8462"/>
                      <a:pt x="3023" y="8575"/>
                      <a:pt x="3151" y="8575"/>
                    </a:cubicBezTo>
                    <a:cubicBezTo>
                      <a:pt x="3282" y="8575"/>
                      <a:pt x="3380" y="8462"/>
                      <a:pt x="3365" y="8334"/>
                    </a:cubicBezTo>
                    <a:cubicBezTo>
                      <a:pt x="3365" y="8132"/>
                      <a:pt x="3432" y="7934"/>
                      <a:pt x="3554" y="7775"/>
                    </a:cubicBezTo>
                    <a:lnTo>
                      <a:pt x="3642" y="7666"/>
                    </a:lnTo>
                    <a:lnTo>
                      <a:pt x="4130" y="8071"/>
                    </a:lnTo>
                    <a:cubicBezTo>
                      <a:pt x="4170" y="8099"/>
                      <a:pt x="4219" y="8117"/>
                      <a:pt x="4268" y="8117"/>
                    </a:cubicBezTo>
                    <a:cubicBezTo>
                      <a:pt x="4316" y="8117"/>
                      <a:pt x="4362" y="8099"/>
                      <a:pt x="4402" y="8071"/>
                    </a:cubicBezTo>
                    <a:lnTo>
                      <a:pt x="4896" y="7660"/>
                    </a:lnTo>
                    <a:lnTo>
                      <a:pt x="5393" y="8071"/>
                    </a:lnTo>
                    <a:cubicBezTo>
                      <a:pt x="5433" y="8100"/>
                      <a:pt x="5480" y="8115"/>
                      <a:pt x="5528" y="8115"/>
                    </a:cubicBezTo>
                    <a:cubicBezTo>
                      <a:pt x="5575" y="8115"/>
                      <a:pt x="5623" y="8100"/>
                      <a:pt x="5664" y="8071"/>
                    </a:cubicBezTo>
                    <a:lnTo>
                      <a:pt x="6153" y="7666"/>
                    </a:lnTo>
                    <a:lnTo>
                      <a:pt x="6238" y="7775"/>
                    </a:lnTo>
                    <a:cubicBezTo>
                      <a:pt x="6363" y="7934"/>
                      <a:pt x="6430" y="8132"/>
                      <a:pt x="6430" y="8334"/>
                    </a:cubicBezTo>
                    <a:cubicBezTo>
                      <a:pt x="6430" y="8450"/>
                      <a:pt x="6525" y="8547"/>
                      <a:pt x="6644" y="8547"/>
                    </a:cubicBezTo>
                    <a:cubicBezTo>
                      <a:pt x="6759" y="8547"/>
                      <a:pt x="6854" y="8450"/>
                      <a:pt x="6854" y="8334"/>
                    </a:cubicBezTo>
                    <a:cubicBezTo>
                      <a:pt x="6851" y="8038"/>
                      <a:pt x="6753" y="7748"/>
                      <a:pt x="6573" y="7513"/>
                    </a:cubicBezTo>
                    <a:lnTo>
                      <a:pt x="5957" y="6729"/>
                    </a:lnTo>
                    <a:cubicBezTo>
                      <a:pt x="5832" y="6568"/>
                      <a:pt x="5768" y="6369"/>
                      <a:pt x="5765" y="6168"/>
                    </a:cubicBezTo>
                    <a:lnTo>
                      <a:pt x="5765" y="4689"/>
                    </a:lnTo>
                    <a:lnTo>
                      <a:pt x="6275" y="4689"/>
                    </a:lnTo>
                    <a:cubicBezTo>
                      <a:pt x="6320" y="5384"/>
                      <a:pt x="6634" y="6037"/>
                      <a:pt x="7153" y="6507"/>
                    </a:cubicBezTo>
                    <a:cubicBezTo>
                      <a:pt x="8644" y="7852"/>
                      <a:pt x="8638" y="10191"/>
                      <a:pt x="7144" y="11527"/>
                    </a:cubicBezTo>
                    <a:cubicBezTo>
                      <a:pt x="6527" y="12083"/>
                      <a:pt x="5730" y="12387"/>
                      <a:pt x="4909" y="12387"/>
                    </a:cubicBezTo>
                    <a:cubicBezTo>
                      <a:pt x="4776" y="12387"/>
                      <a:pt x="4642" y="12379"/>
                      <a:pt x="4509" y="12363"/>
                    </a:cubicBezTo>
                    <a:cubicBezTo>
                      <a:pt x="3767" y="12277"/>
                      <a:pt x="3014" y="11875"/>
                      <a:pt x="2434" y="11246"/>
                    </a:cubicBezTo>
                    <a:cubicBezTo>
                      <a:pt x="2392" y="11187"/>
                      <a:pt x="2327" y="11157"/>
                      <a:pt x="2262" y="11157"/>
                    </a:cubicBezTo>
                    <a:cubicBezTo>
                      <a:pt x="2209" y="11157"/>
                      <a:pt x="2156" y="11176"/>
                      <a:pt x="2114" y="11216"/>
                    </a:cubicBezTo>
                    <a:cubicBezTo>
                      <a:pt x="2020" y="11304"/>
                      <a:pt x="2026" y="11454"/>
                      <a:pt x="2126" y="11536"/>
                    </a:cubicBezTo>
                    <a:cubicBezTo>
                      <a:pt x="2770" y="12235"/>
                      <a:pt x="3624" y="12692"/>
                      <a:pt x="4463" y="12784"/>
                    </a:cubicBezTo>
                    <a:cubicBezTo>
                      <a:pt x="4609" y="12802"/>
                      <a:pt x="4756" y="12808"/>
                      <a:pt x="4905" y="12808"/>
                    </a:cubicBezTo>
                    <a:cubicBezTo>
                      <a:pt x="4909" y="12808"/>
                      <a:pt x="4913" y="12808"/>
                      <a:pt x="4917" y="12808"/>
                    </a:cubicBezTo>
                    <a:cubicBezTo>
                      <a:pt x="5843" y="12808"/>
                      <a:pt x="6741" y="12464"/>
                      <a:pt x="7427" y="11841"/>
                    </a:cubicBezTo>
                    <a:cubicBezTo>
                      <a:pt x="9108" y="10334"/>
                      <a:pt x="9111" y="7705"/>
                      <a:pt x="7437" y="6196"/>
                    </a:cubicBezTo>
                    <a:cubicBezTo>
                      <a:pt x="7007" y="5799"/>
                      <a:pt x="6741" y="5259"/>
                      <a:pt x="6695" y="4677"/>
                    </a:cubicBezTo>
                    <a:cubicBezTo>
                      <a:pt x="7040" y="4619"/>
                      <a:pt x="7287" y="4311"/>
                      <a:pt x="7269" y="3963"/>
                    </a:cubicBezTo>
                    <a:cubicBezTo>
                      <a:pt x="7251" y="3612"/>
                      <a:pt x="6976" y="3332"/>
                      <a:pt x="6628" y="3307"/>
                    </a:cubicBezTo>
                    <a:lnTo>
                      <a:pt x="6628" y="2664"/>
                    </a:lnTo>
                    <a:lnTo>
                      <a:pt x="6659" y="2664"/>
                    </a:lnTo>
                    <a:cubicBezTo>
                      <a:pt x="7180" y="2661"/>
                      <a:pt x="7604" y="2237"/>
                      <a:pt x="7607" y="1715"/>
                    </a:cubicBezTo>
                    <a:lnTo>
                      <a:pt x="7607" y="1404"/>
                    </a:lnTo>
                    <a:lnTo>
                      <a:pt x="9361" y="1404"/>
                    </a:lnTo>
                    <a:cubicBezTo>
                      <a:pt x="9363" y="1404"/>
                      <a:pt x="9365" y="1404"/>
                      <a:pt x="9367" y="1404"/>
                    </a:cubicBezTo>
                    <a:cubicBezTo>
                      <a:pt x="9602" y="1404"/>
                      <a:pt x="9791" y="1210"/>
                      <a:pt x="9791" y="974"/>
                    </a:cubicBezTo>
                    <a:lnTo>
                      <a:pt x="9791" y="434"/>
                    </a:lnTo>
                    <a:cubicBezTo>
                      <a:pt x="9791" y="196"/>
                      <a:pt x="9599" y="4"/>
                      <a:pt x="9361" y="4"/>
                    </a:cubicBezTo>
                    <a:lnTo>
                      <a:pt x="7223" y="4"/>
                    </a:lnTo>
                    <a:cubicBezTo>
                      <a:pt x="7213" y="2"/>
                      <a:pt x="7203" y="2"/>
                      <a:pt x="7193" y="2"/>
                    </a:cubicBezTo>
                    <a:cubicBezTo>
                      <a:pt x="7077" y="2"/>
                      <a:pt x="6979" y="96"/>
                      <a:pt x="6979" y="214"/>
                    </a:cubicBezTo>
                    <a:cubicBezTo>
                      <a:pt x="6979" y="332"/>
                      <a:pt x="7077" y="427"/>
                      <a:pt x="7193" y="427"/>
                    </a:cubicBezTo>
                    <a:cubicBezTo>
                      <a:pt x="7203" y="427"/>
                      <a:pt x="7213" y="426"/>
                      <a:pt x="7223" y="425"/>
                    </a:cubicBezTo>
                    <a:lnTo>
                      <a:pt x="9361" y="425"/>
                    </a:lnTo>
                    <a:cubicBezTo>
                      <a:pt x="9364" y="425"/>
                      <a:pt x="9367" y="428"/>
                      <a:pt x="9367" y="434"/>
                    </a:cubicBezTo>
                    <a:lnTo>
                      <a:pt x="9367" y="974"/>
                    </a:lnTo>
                    <a:cubicBezTo>
                      <a:pt x="9367" y="980"/>
                      <a:pt x="9364" y="983"/>
                      <a:pt x="9361" y="983"/>
                    </a:cubicBezTo>
                    <a:lnTo>
                      <a:pt x="434" y="983"/>
                    </a:lnTo>
                    <a:cubicBezTo>
                      <a:pt x="428" y="983"/>
                      <a:pt x="425" y="980"/>
                      <a:pt x="425" y="974"/>
                    </a:cubicBezTo>
                    <a:lnTo>
                      <a:pt x="425" y="434"/>
                    </a:lnTo>
                    <a:cubicBezTo>
                      <a:pt x="425" y="428"/>
                      <a:pt x="428" y="425"/>
                      <a:pt x="434" y="425"/>
                    </a:cubicBezTo>
                    <a:lnTo>
                      <a:pt x="6247" y="425"/>
                    </a:lnTo>
                    <a:cubicBezTo>
                      <a:pt x="6494" y="391"/>
                      <a:pt x="6494" y="34"/>
                      <a:pt x="62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2" name="Google Shape;362;p33"/>
          <p:cNvSpPr txBox="1">
            <a:spLocks noGrp="1"/>
          </p:cNvSpPr>
          <p:nvPr>
            <p:ph type="title" idx="4"/>
          </p:nvPr>
        </p:nvSpPr>
        <p:spPr>
          <a:xfrm>
            <a:off x="1595981" y="604321"/>
            <a:ext cx="5784299" cy="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MỤC TIÊU TIẾT HỌC</a:t>
            </a:r>
            <a:endParaRPr dirty="0"/>
          </a:p>
        </p:txBody>
      </p:sp>
      <p:grpSp>
        <p:nvGrpSpPr>
          <p:cNvPr id="369" name="Google Shape;369;p33"/>
          <p:cNvGrpSpPr/>
          <p:nvPr/>
        </p:nvGrpSpPr>
        <p:grpSpPr>
          <a:xfrm>
            <a:off x="7938836" y="324212"/>
            <a:ext cx="864365" cy="901199"/>
            <a:chOff x="4734775" y="4648700"/>
            <a:chExt cx="539150" cy="562125"/>
          </a:xfrm>
        </p:grpSpPr>
        <p:sp>
          <p:nvSpPr>
            <p:cNvPr id="370" name="Google Shape;370;p33"/>
            <p:cNvSpPr/>
            <p:nvPr/>
          </p:nvSpPr>
          <p:spPr>
            <a:xfrm>
              <a:off x="4922400" y="4732800"/>
              <a:ext cx="172525" cy="478025"/>
            </a:xfrm>
            <a:custGeom>
              <a:avLst/>
              <a:gdLst/>
              <a:ahLst/>
              <a:cxnLst/>
              <a:rect l="l" t="t" r="r" b="b"/>
              <a:pathLst>
                <a:path w="6901" h="19121" extrusionOk="0">
                  <a:moveTo>
                    <a:pt x="5879" y="0"/>
                  </a:moveTo>
                  <a:lnTo>
                    <a:pt x="5630" y="77"/>
                  </a:lnTo>
                  <a:cubicBezTo>
                    <a:pt x="5908" y="961"/>
                    <a:pt x="6131" y="1971"/>
                    <a:pt x="6300" y="3083"/>
                  </a:cubicBezTo>
                  <a:cubicBezTo>
                    <a:pt x="6424" y="3911"/>
                    <a:pt x="6516" y="4773"/>
                    <a:pt x="6572" y="5649"/>
                  </a:cubicBezTo>
                  <a:cubicBezTo>
                    <a:pt x="6618" y="6388"/>
                    <a:pt x="6642" y="7137"/>
                    <a:pt x="6642" y="7878"/>
                  </a:cubicBezTo>
                  <a:cubicBezTo>
                    <a:pt x="6642" y="8619"/>
                    <a:pt x="6618" y="9370"/>
                    <a:pt x="6572" y="10110"/>
                  </a:cubicBezTo>
                  <a:cubicBezTo>
                    <a:pt x="6516" y="10985"/>
                    <a:pt x="6424" y="11849"/>
                    <a:pt x="6300" y="12675"/>
                  </a:cubicBezTo>
                  <a:cubicBezTo>
                    <a:pt x="5731" y="16433"/>
                    <a:pt x="4544" y="18860"/>
                    <a:pt x="3280" y="18860"/>
                  </a:cubicBezTo>
                  <a:cubicBezTo>
                    <a:pt x="2016" y="18860"/>
                    <a:pt x="828" y="16433"/>
                    <a:pt x="258" y="12675"/>
                  </a:cubicBezTo>
                  <a:lnTo>
                    <a:pt x="1" y="12716"/>
                  </a:lnTo>
                  <a:cubicBezTo>
                    <a:pt x="602" y="16666"/>
                    <a:pt x="1857" y="19120"/>
                    <a:pt x="3280" y="19120"/>
                  </a:cubicBezTo>
                  <a:cubicBezTo>
                    <a:pt x="4702" y="19120"/>
                    <a:pt x="5959" y="16666"/>
                    <a:pt x="6557" y="12716"/>
                  </a:cubicBezTo>
                  <a:cubicBezTo>
                    <a:pt x="6683" y="11881"/>
                    <a:pt x="6777" y="11011"/>
                    <a:pt x="6831" y="10127"/>
                  </a:cubicBezTo>
                  <a:cubicBezTo>
                    <a:pt x="6879" y="9381"/>
                    <a:pt x="6901" y="8623"/>
                    <a:pt x="6901" y="7878"/>
                  </a:cubicBezTo>
                  <a:cubicBezTo>
                    <a:pt x="6901" y="7132"/>
                    <a:pt x="6879" y="6378"/>
                    <a:pt x="6831" y="5633"/>
                  </a:cubicBezTo>
                  <a:cubicBezTo>
                    <a:pt x="6777" y="4751"/>
                    <a:pt x="6685" y="3879"/>
                    <a:pt x="6557" y="3044"/>
                  </a:cubicBezTo>
                  <a:cubicBezTo>
                    <a:pt x="6387" y="1920"/>
                    <a:pt x="6158" y="896"/>
                    <a:pt x="5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4913800" y="4873625"/>
              <a:ext cx="15050" cy="177050"/>
            </a:xfrm>
            <a:custGeom>
              <a:avLst/>
              <a:gdLst/>
              <a:ahLst/>
              <a:cxnLst/>
              <a:rect l="l" t="t" r="r" b="b"/>
              <a:pathLst>
                <a:path w="602" h="7082" extrusionOk="0">
                  <a:moveTo>
                    <a:pt x="70" y="0"/>
                  </a:moveTo>
                  <a:cubicBezTo>
                    <a:pt x="23" y="741"/>
                    <a:pt x="1" y="1496"/>
                    <a:pt x="1" y="2245"/>
                  </a:cubicBezTo>
                  <a:cubicBezTo>
                    <a:pt x="1" y="2995"/>
                    <a:pt x="23" y="3751"/>
                    <a:pt x="70" y="4494"/>
                  </a:cubicBezTo>
                  <a:cubicBezTo>
                    <a:pt x="128" y="5373"/>
                    <a:pt x="219" y="6243"/>
                    <a:pt x="345" y="7081"/>
                  </a:cubicBezTo>
                  <a:lnTo>
                    <a:pt x="602" y="7040"/>
                  </a:lnTo>
                  <a:cubicBezTo>
                    <a:pt x="478" y="6214"/>
                    <a:pt x="386" y="5349"/>
                    <a:pt x="329" y="4477"/>
                  </a:cubicBezTo>
                  <a:cubicBezTo>
                    <a:pt x="283" y="3739"/>
                    <a:pt x="259" y="2986"/>
                    <a:pt x="259" y="2245"/>
                  </a:cubicBezTo>
                  <a:cubicBezTo>
                    <a:pt x="259" y="1504"/>
                    <a:pt x="283" y="755"/>
                    <a:pt x="329" y="1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4915550" y="4808900"/>
              <a:ext cx="13300" cy="65075"/>
            </a:xfrm>
            <a:custGeom>
              <a:avLst/>
              <a:gdLst/>
              <a:ahLst/>
              <a:cxnLst/>
              <a:rect l="l" t="t" r="r" b="b"/>
              <a:pathLst>
                <a:path w="532" h="2603" extrusionOk="0">
                  <a:moveTo>
                    <a:pt x="275" y="0"/>
                  </a:moveTo>
                  <a:cubicBezTo>
                    <a:pt x="149" y="835"/>
                    <a:pt x="58" y="1707"/>
                    <a:pt x="0" y="2588"/>
                  </a:cubicBezTo>
                  <a:lnTo>
                    <a:pt x="259" y="2603"/>
                  </a:lnTo>
                  <a:cubicBezTo>
                    <a:pt x="316" y="1729"/>
                    <a:pt x="408" y="867"/>
                    <a:pt x="532" y="39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>
              <a:off x="4922400" y="4648700"/>
              <a:ext cx="123000" cy="161150"/>
            </a:xfrm>
            <a:custGeom>
              <a:avLst/>
              <a:gdLst/>
              <a:ahLst/>
              <a:cxnLst/>
              <a:rect l="l" t="t" r="r" b="b"/>
              <a:pathLst>
                <a:path w="4920" h="6446" extrusionOk="0">
                  <a:moveTo>
                    <a:pt x="3280" y="0"/>
                  </a:moveTo>
                  <a:cubicBezTo>
                    <a:pt x="1857" y="0"/>
                    <a:pt x="602" y="2455"/>
                    <a:pt x="1" y="6406"/>
                  </a:cubicBezTo>
                  <a:lnTo>
                    <a:pt x="258" y="6446"/>
                  </a:lnTo>
                  <a:cubicBezTo>
                    <a:pt x="828" y="2686"/>
                    <a:pt x="2016" y="259"/>
                    <a:pt x="3280" y="259"/>
                  </a:cubicBezTo>
                  <a:cubicBezTo>
                    <a:pt x="3770" y="259"/>
                    <a:pt x="4245" y="617"/>
                    <a:pt x="4700" y="1320"/>
                  </a:cubicBezTo>
                  <a:lnTo>
                    <a:pt x="4920" y="1179"/>
                  </a:lnTo>
                  <a:cubicBezTo>
                    <a:pt x="4414" y="395"/>
                    <a:pt x="3862" y="0"/>
                    <a:pt x="3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3"/>
            <p:cNvSpPr/>
            <p:nvPr/>
          </p:nvSpPr>
          <p:spPr>
            <a:xfrm>
              <a:off x="4742050" y="4789400"/>
              <a:ext cx="531875" cy="280775"/>
            </a:xfrm>
            <a:custGeom>
              <a:avLst/>
              <a:gdLst/>
              <a:ahLst/>
              <a:cxnLst/>
              <a:rect l="l" t="t" r="r" b="b"/>
              <a:pathLst>
                <a:path w="21275" h="11231" extrusionOk="0">
                  <a:moveTo>
                    <a:pt x="3050" y="0"/>
                  </a:moveTo>
                  <a:cubicBezTo>
                    <a:pt x="1531" y="0"/>
                    <a:pt x="515" y="374"/>
                    <a:pt x="195" y="1109"/>
                  </a:cubicBezTo>
                  <a:cubicBezTo>
                    <a:pt x="1" y="1550"/>
                    <a:pt x="64" y="2080"/>
                    <a:pt x="379" y="2686"/>
                  </a:cubicBezTo>
                  <a:lnTo>
                    <a:pt x="611" y="2565"/>
                  </a:lnTo>
                  <a:cubicBezTo>
                    <a:pt x="333" y="2032"/>
                    <a:pt x="274" y="1577"/>
                    <a:pt x="434" y="1213"/>
                  </a:cubicBezTo>
                  <a:cubicBezTo>
                    <a:pt x="711" y="580"/>
                    <a:pt x="1643" y="259"/>
                    <a:pt x="3032" y="259"/>
                  </a:cubicBezTo>
                  <a:cubicBezTo>
                    <a:pt x="4161" y="259"/>
                    <a:pt x="5591" y="471"/>
                    <a:pt x="7215" y="899"/>
                  </a:cubicBezTo>
                  <a:lnTo>
                    <a:pt x="7310" y="927"/>
                  </a:lnTo>
                  <a:cubicBezTo>
                    <a:pt x="8373" y="1216"/>
                    <a:pt x="9419" y="1560"/>
                    <a:pt x="10444" y="1961"/>
                  </a:cubicBezTo>
                  <a:cubicBezTo>
                    <a:pt x="10896" y="2133"/>
                    <a:pt x="11364" y="2327"/>
                    <a:pt x="11841" y="2535"/>
                  </a:cubicBezTo>
                  <a:cubicBezTo>
                    <a:pt x="12546" y="2846"/>
                    <a:pt x="13226" y="3168"/>
                    <a:pt x="13856" y="3495"/>
                  </a:cubicBezTo>
                  <a:cubicBezTo>
                    <a:pt x="15217" y="4195"/>
                    <a:pt x="16440" y="4945"/>
                    <a:pt x="17494" y="5720"/>
                  </a:cubicBezTo>
                  <a:cubicBezTo>
                    <a:pt x="19833" y="7445"/>
                    <a:pt x="20976" y="9053"/>
                    <a:pt x="20554" y="10019"/>
                  </a:cubicBezTo>
                  <a:cubicBezTo>
                    <a:pt x="20284" y="10637"/>
                    <a:pt x="19362" y="10973"/>
                    <a:pt x="17945" y="10973"/>
                  </a:cubicBezTo>
                  <a:cubicBezTo>
                    <a:pt x="17896" y="10973"/>
                    <a:pt x="17847" y="10972"/>
                    <a:pt x="17798" y="10971"/>
                  </a:cubicBezTo>
                  <a:lnTo>
                    <a:pt x="17792" y="11230"/>
                  </a:lnTo>
                  <a:lnTo>
                    <a:pt x="17953" y="11230"/>
                  </a:lnTo>
                  <a:cubicBezTo>
                    <a:pt x="19496" y="11230"/>
                    <a:pt x="20475" y="10847"/>
                    <a:pt x="20792" y="10123"/>
                  </a:cubicBezTo>
                  <a:cubicBezTo>
                    <a:pt x="21274" y="9021"/>
                    <a:pt x="20128" y="7342"/>
                    <a:pt x="17648" y="5512"/>
                  </a:cubicBezTo>
                  <a:cubicBezTo>
                    <a:pt x="16583" y="4729"/>
                    <a:pt x="15348" y="3972"/>
                    <a:pt x="13975" y="3264"/>
                  </a:cubicBezTo>
                  <a:cubicBezTo>
                    <a:pt x="13340" y="2935"/>
                    <a:pt x="12657" y="2610"/>
                    <a:pt x="11947" y="2296"/>
                  </a:cubicBezTo>
                  <a:cubicBezTo>
                    <a:pt x="11466" y="2088"/>
                    <a:pt x="10991" y="1892"/>
                    <a:pt x="10538" y="1717"/>
                  </a:cubicBezTo>
                  <a:cubicBezTo>
                    <a:pt x="9535" y="1325"/>
                    <a:pt x="8513" y="986"/>
                    <a:pt x="7475" y="702"/>
                  </a:cubicBezTo>
                  <a:lnTo>
                    <a:pt x="7378" y="675"/>
                  </a:lnTo>
                  <a:cubicBezTo>
                    <a:pt x="5695" y="223"/>
                    <a:pt x="4222" y="0"/>
                    <a:pt x="30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>
              <a:off x="4788000" y="4896750"/>
              <a:ext cx="342625" cy="167250"/>
            </a:xfrm>
            <a:custGeom>
              <a:avLst/>
              <a:gdLst/>
              <a:ahLst/>
              <a:cxnLst/>
              <a:rect l="l" t="t" r="r" b="b"/>
              <a:pathLst>
                <a:path w="13705" h="6690" extrusionOk="0">
                  <a:moveTo>
                    <a:pt x="180" y="0"/>
                  </a:moveTo>
                  <a:lnTo>
                    <a:pt x="1" y="189"/>
                  </a:lnTo>
                  <a:cubicBezTo>
                    <a:pt x="474" y="630"/>
                    <a:pt x="975" y="1043"/>
                    <a:pt x="1500" y="1424"/>
                  </a:cubicBezTo>
                  <a:cubicBezTo>
                    <a:pt x="2563" y="2208"/>
                    <a:pt x="3798" y="2964"/>
                    <a:pt x="5172" y="3674"/>
                  </a:cubicBezTo>
                  <a:cubicBezTo>
                    <a:pt x="5820" y="4008"/>
                    <a:pt x="6503" y="4335"/>
                    <a:pt x="7204" y="4642"/>
                  </a:cubicBezTo>
                  <a:cubicBezTo>
                    <a:pt x="7656" y="4839"/>
                    <a:pt x="8128" y="5034"/>
                    <a:pt x="8606" y="5219"/>
                  </a:cubicBezTo>
                  <a:cubicBezTo>
                    <a:pt x="9642" y="5623"/>
                    <a:pt x="10698" y="5970"/>
                    <a:pt x="11771" y="6262"/>
                  </a:cubicBezTo>
                  <a:cubicBezTo>
                    <a:pt x="12420" y="6437"/>
                    <a:pt x="13055" y="6582"/>
                    <a:pt x="13657" y="6689"/>
                  </a:cubicBezTo>
                  <a:lnTo>
                    <a:pt x="13704" y="6434"/>
                  </a:lnTo>
                  <a:cubicBezTo>
                    <a:pt x="13108" y="6326"/>
                    <a:pt x="12480" y="6185"/>
                    <a:pt x="11839" y="6011"/>
                  </a:cubicBezTo>
                  <a:cubicBezTo>
                    <a:pt x="10775" y="5722"/>
                    <a:pt x="9727" y="5378"/>
                    <a:pt x="8700" y="4976"/>
                  </a:cubicBezTo>
                  <a:cubicBezTo>
                    <a:pt x="8226" y="4793"/>
                    <a:pt x="7758" y="4599"/>
                    <a:pt x="7308" y="4403"/>
                  </a:cubicBezTo>
                  <a:cubicBezTo>
                    <a:pt x="6613" y="4098"/>
                    <a:pt x="5935" y="3775"/>
                    <a:pt x="5291" y="3443"/>
                  </a:cubicBezTo>
                  <a:cubicBezTo>
                    <a:pt x="3929" y="2741"/>
                    <a:pt x="2704" y="1991"/>
                    <a:pt x="1653" y="1216"/>
                  </a:cubicBezTo>
                  <a:cubicBezTo>
                    <a:pt x="1093" y="802"/>
                    <a:pt x="597" y="394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3"/>
            <p:cNvSpPr/>
            <p:nvPr/>
          </p:nvSpPr>
          <p:spPr>
            <a:xfrm>
              <a:off x="4734825" y="4789350"/>
              <a:ext cx="539100" cy="280825"/>
            </a:xfrm>
            <a:custGeom>
              <a:avLst/>
              <a:gdLst/>
              <a:ahLst/>
              <a:cxnLst/>
              <a:rect l="l" t="t" r="r" b="b"/>
              <a:pathLst>
                <a:path w="21564" h="11233" extrusionOk="0">
                  <a:moveTo>
                    <a:pt x="18247" y="260"/>
                  </a:moveTo>
                  <a:cubicBezTo>
                    <a:pt x="19634" y="260"/>
                    <a:pt x="20565" y="580"/>
                    <a:pt x="20843" y="1213"/>
                  </a:cubicBezTo>
                  <a:cubicBezTo>
                    <a:pt x="21265" y="2182"/>
                    <a:pt x="20122" y="3787"/>
                    <a:pt x="17783" y="5512"/>
                  </a:cubicBezTo>
                  <a:cubicBezTo>
                    <a:pt x="16732" y="6284"/>
                    <a:pt x="15508" y="7034"/>
                    <a:pt x="14145" y="7739"/>
                  </a:cubicBezTo>
                  <a:cubicBezTo>
                    <a:pt x="13515" y="8067"/>
                    <a:pt x="12835" y="8388"/>
                    <a:pt x="12130" y="8699"/>
                  </a:cubicBezTo>
                  <a:cubicBezTo>
                    <a:pt x="11675" y="8899"/>
                    <a:pt x="11205" y="9093"/>
                    <a:pt x="10733" y="9272"/>
                  </a:cubicBezTo>
                  <a:cubicBezTo>
                    <a:pt x="9708" y="9672"/>
                    <a:pt x="8662" y="10018"/>
                    <a:pt x="7599" y="10304"/>
                  </a:cubicBezTo>
                  <a:lnTo>
                    <a:pt x="7504" y="10333"/>
                  </a:lnTo>
                  <a:cubicBezTo>
                    <a:pt x="5879" y="10762"/>
                    <a:pt x="4449" y="10975"/>
                    <a:pt x="3320" y="10975"/>
                  </a:cubicBezTo>
                  <a:cubicBezTo>
                    <a:pt x="1932" y="10975"/>
                    <a:pt x="1000" y="10654"/>
                    <a:pt x="723" y="10019"/>
                  </a:cubicBezTo>
                  <a:cubicBezTo>
                    <a:pt x="298" y="9052"/>
                    <a:pt x="1441" y="7446"/>
                    <a:pt x="3780" y="5720"/>
                  </a:cubicBezTo>
                  <a:cubicBezTo>
                    <a:pt x="4828" y="4950"/>
                    <a:pt x="6052" y="4203"/>
                    <a:pt x="7418" y="3496"/>
                  </a:cubicBezTo>
                  <a:lnTo>
                    <a:pt x="7483" y="3462"/>
                  </a:lnTo>
                  <a:cubicBezTo>
                    <a:pt x="8102" y="3143"/>
                    <a:pt x="8757" y="2833"/>
                    <a:pt x="9435" y="2535"/>
                  </a:cubicBezTo>
                  <a:cubicBezTo>
                    <a:pt x="9873" y="2344"/>
                    <a:pt x="10330" y="2153"/>
                    <a:pt x="10827" y="1961"/>
                  </a:cubicBezTo>
                  <a:cubicBezTo>
                    <a:pt x="11854" y="1559"/>
                    <a:pt x="12902" y="1215"/>
                    <a:pt x="13966" y="927"/>
                  </a:cubicBezTo>
                  <a:cubicBezTo>
                    <a:pt x="15631" y="480"/>
                    <a:pt x="17096" y="260"/>
                    <a:pt x="18247" y="260"/>
                  </a:cubicBezTo>
                  <a:close/>
                  <a:moveTo>
                    <a:pt x="18227" y="1"/>
                  </a:moveTo>
                  <a:cubicBezTo>
                    <a:pt x="17054" y="1"/>
                    <a:pt x="15581" y="224"/>
                    <a:pt x="13898" y="677"/>
                  </a:cubicBezTo>
                  <a:cubicBezTo>
                    <a:pt x="12825" y="966"/>
                    <a:pt x="11769" y="1314"/>
                    <a:pt x="10733" y="1717"/>
                  </a:cubicBezTo>
                  <a:cubicBezTo>
                    <a:pt x="10231" y="1913"/>
                    <a:pt x="9774" y="2102"/>
                    <a:pt x="9331" y="2296"/>
                  </a:cubicBezTo>
                  <a:cubicBezTo>
                    <a:pt x="8626" y="2605"/>
                    <a:pt x="7945" y="2932"/>
                    <a:pt x="7299" y="3261"/>
                  </a:cubicBezTo>
                  <a:lnTo>
                    <a:pt x="7229" y="3300"/>
                  </a:lnTo>
                  <a:cubicBezTo>
                    <a:pt x="5877" y="4002"/>
                    <a:pt x="4666" y="4746"/>
                    <a:pt x="3627" y="5512"/>
                  </a:cubicBezTo>
                  <a:cubicBezTo>
                    <a:pt x="1147" y="7338"/>
                    <a:pt x="0" y="9021"/>
                    <a:pt x="484" y="10123"/>
                  </a:cubicBezTo>
                  <a:cubicBezTo>
                    <a:pt x="806" y="10858"/>
                    <a:pt x="1821" y="11232"/>
                    <a:pt x="3339" y="11232"/>
                  </a:cubicBezTo>
                  <a:cubicBezTo>
                    <a:pt x="4513" y="11232"/>
                    <a:pt x="5984" y="11009"/>
                    <a:pt x="7667" y="10558"/>
                  </a:cubicBezTo>
                  <a:lnTo>
                    <a:pt x="7764" y="10530"/>
                  </a:lnTo>
                  <a:cubicBezTo>
                    <a:pt x="8744" y="10266"/>
                    <a:pt x="9773" y="9924"/>
                    <a:pt x="10827" y="9515"/>
                  </a:cubicBezTo>
                  <a:cubicBezTo>
                    <a:pt x="11302" y="9333"/>
                    <a:pt x="11774" y="9137"/>
                    <a:pt x="12236" y="8938"/>
                  </a:cubicBezTo>
                  <a:cubicBezTo>
                    <a:pt x="12946" y="8624"/>
                    <a:pt x="13629" y="8301"/>
                    <a:pt x="14264" y="7970"/>
                  </a:cubicBezTo>
                  <a:cubicBezTo>
                    <a:pt x="15639" y="7260"/>
                    <a:pt x="16874" y="6502"/>
                    <a:pt x="17937" y="5720"/>
                  </a:cubicBezTo>
                  <a:cubicBezTo>
                    <a:pt x="20417" y="3894"/>
                    <a:pt x="21563" y="2211"/>
                    <a:pt x="21081" y="1109"/>
                  </a:cubicBezTo>
                  <a:cubicBezTo>
                    <a:pt x="20759" y="374"/>
                    <a:pt x="19744" y="1"/>
                    <a:pt x="18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>
              <a:off x="5025425" y="4676500"/>
              <a:ext cx="63725" cy="57250"/>
            </a:xfrm>
            <a:custGeom>
              <a:avLst/>
              <a:gdLst/>
              <a:ahLst/>
              <a:cxnLst/>
              <a:rect l="l" t="t" r="r" b="b"/>
              <a:pathLst>
                <a:path w="2549" h="2290" extrusionOk="0">
                  <a:moveTo>
                    <a:pt x="1231" y="0"/>
                  </a:moveTo>
                  <a:cubicBezTo>
                    <a:pt x="1048" y="0"/>
                    <a:pt x="862" y="44"/>
                    <a:pt x="688" y="138"/>
                  </a:cubicBezTo>
                  <a:cubicBezTo>
                    <a:pt x="230" y="391"/>
                    <a:pt x="0" y="920"/>
                    <a:pt x="130" y="1426"/>
                  </a:cubicBezTo>
                  <a:cubicBezTo>
                    <a:pt x="259" y="1932"/>
                    <a:pt x="714" y="2288"/>
                    <a:pt x="1237" y="2290"/>
                  </a:cubicBezTo>
                  <a:cubicBezTo>
                    <a:pt x="1241" y="2290"/>
                    <a:pt x="1246" y="2290"/>
                    <a:pt x="1250" y="2290"/>
                  </a:cubicBezTo>
                  <a:cubicBezTo>
                    <a:pt x="1373" y="2290"/>
                    <a:pt x="1495" y="2268"/>
                    <a:pt x="1611" y="2227"/>
                  </a:cubicBezTo>
                  <a:cubicBezTo>
                    <a:pt x="2242" y="2005"/>
                    <a:pt x="2548" y="1293"/>
                    <a:pt x="2279" y="682"/>
                  </a:cubicBezTo>
                  <a:cubicBezTo>
                    <a:pt x="2088" y="252"/>
                    <a:pt x="1668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>
              <a:off x="5021875" y="4673275"/>
              <a:ext cx="70900" cy="63725"/>
            </a:xfrm>
            <a:custGeom>
              <a:avLst/>
              <a:gdLst/>
              <a:ahLst/>
              <a:cxnLst/>
              <a:rect l="l" t="t" r="r" b="b"/>
              <a:pathLst>
                <a:path w="2836" h="2549" extrusionOk="0">
                  <a:moveTo>
                    <a:pt x="1382" y="256"/>
                  </a:moveTo>
                  <a:cubicBezTo>
                    <a:pt x="1880" y="256"/>
                    <a:pt x="2304" y="614"/>
                    <a:pt x="2385" y="1104"/>
                  </a:cubicBezTo>
                  <a:cubicBezTo>
                    <a:pt x="2469" y="1596"/>
                    <a:pt x="2181" y="2075"/>
                    <a:pt x="1709" y="2235"/>
                  </a:cubicBezTo>
                  <a:cubicBezTo>
                    <a:pt x="1602" y="2271"/>
                    <a:pt x="1491" y="2289"/>
                    <a:pt x="1379" y="2289"/>
                  </a:cubicBezTo>
                  <a:cubicBezTo>
                    <a:pt x="914" y="2288"/>
                    <a:pt x="510" y="1973"/>
                    <a:pt x="394" y="1523"/>
                  </a:cubicBezTo>
                  <a:cubicBezTo>
                    <a:pt x="280" y="1073"/>
                    <a:pt x="484" y="603"/>
                    <a:pt x="892" y="380"/>
                  </a:cubicBezTo>
                  <a:cubicBezTo>
                    <a:pt x="1041" y="298"/>
                    <a:pt x="1208" y="257"/>
                    <a:pt x="1379" y="256"/>
                  </a:cubicBezTo>
                  <a:cubicBezTo>
                    <a:pt x="1380" y="256"/>
                    <a:pt x="1381" y="256"/>
                    <a:pt x="1382" y="256"/>
                  </a:cubicBezTo>
                  <a:close/>
                  <a:moveTo>
                    <a:pt x="1369" y="0"/>
                  </a:moveTo>
                  <a:cubicBezTo>
                    <a:pt x="1166" y="0"/>
                    <a:pt x="960" y="49"/>
                    <a:pt x="767" y="152"/>
                  </a:cubicBezTo>
                  <a:cubicBezTo>
                    <a:pt x="256" y="433"/>
                    <a:pt x="1" y="1022"/>
                    <a:pt x="144" y="1588"/>
                  </a:cubicBezTo>
                  <a:cubicBezTo>
                    <a:pt x="289" y="2151"/>
                    <a:pt x="796" y="2548"/>
                    <a:pt x="1379" y="2548"/>
                  </a:cubicBezTo>
                  <a:cubicBezTo>
                    <a:pt x="1383" y="2548"/>
                    <a:pt x="1388" y="2548"/>
                    <a:pt x="1393" y="2548"/>
                  </a:cubicBezTo>
                  <a:cubicBezTo>
                    <a:pt x="1530" y="2548"/>
                    <a:pt x="1666" y="2524"/>
                    <a:pt x="1794" y="2478"/>
                  </a:cubicBezTo>
                  <a:cubicBezTo>
                    <a:pt x="2494" y="2231"/>
                    <a:pt x="2835" y="1441"/>
                    <a:pt x="2535" y="761"/>
                  </a:cubicBezTo>
                  <a:cubicBezTo>
                    <a:pt x="2325" y="281"/>
                    <a:pt x="1857" y="0"/>
                    <a:pt x="1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>
              <a:off x="5129225" y="5036750"/>
              <a:ext cx="57825" cy="58175"/>
            </a:xfrm>
            <a:custGeom>
              <a:avLst/>
              <a:gdLst/>
              <a:ahLst/>
              <a:cxnLst/>
              <a:rect l="l" t="t" r="r" b="b"/>
              <a:pathLst>
                <a:path w="2313" h="2327" extrusionOk="0">
                  <a:moveTo>
                    <a:pt x="1161" y="0"/>
                  </a:moveTo>
                  <a:cubicBezTo>
                    <a:pt x="605" y="0"/>
                    <a:pt x="122" y="403"/>
                    <a:pt x="32" y="962"/>
                  </a:cubicBezTo>
                  <a:cubicBezTo>
                    <a:pt x="21" y="1026"/>
                    <a:pt x="14" y="1091"/>
                    <a:pt x="14" y="1156"/>
                  </a:cubicBezTo>
                  <a:cubicBezTo>
                    <a:pt x="1" y="1788"/>
                    <a:pt x="503" y="2312"/>
                    <a:pt x="1135" y="2326"/>
                  </a:cubicBezTo>
                  <a:cubicBezTo>
                    <a:pt x="1144" y="2326"/>
                    <a:pt x="1152" y="2326"/>
                    <a:pt x="1160" y="2326"/>
                  </a:cubicBezTo>
                  <a:cubicBezTo>
                    <a:pt x="1783" y="2326"/>
                    <a:pt x="2292" y="1829"/>
                    <a:pt x="2305" y="1205"/>
                  </a:cubicBezTo>
                  <a:cubicBezTo>
                    <a:pt x="2307" y="1188"/>
                    <a:pt x="2307" y="1173"/>
                    <a:pt x="2307" y="1156"/>
                  </a:cubicBezTo>
                  <a:cubicBezTo>
                    <a:pt x="2312" y="556"/>
                    <a:pt x="1856" y="55"/>
                    <a:pt x="1260" y="4"/>
                  </a:cubicBezTo>
                  <a:cubicBezTo>
                    <a:pt x="1227" y="1"/>
                    <a:pt x="1194" y="0"/>
                    <a:pt x="11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>
              <a:off x="5126350" y="5033500"/>
              <a:ext cx="63925" cy="64050"/>
            </a:xfrm>
            <a:custGeom>
              <a:avLst/>
              <a:gdLst/>
              <a:ahLst/>
              <a:cxnLst/>
              <a:rect l="l" t="t" r="r" b="b"/>
              <a:pathLst>
                <a:path w="2557" h="2562" extrusionOk="0">
                  <a:moveTo>
                    <a:pt x="1274" y="269"/>
                  </a:moveTo>
                  <a:cubicBezTo>
                    <a:pt x="1275" y="269"/>
                    <a:pt x="1276" y="269"/>
                    <a:pt x="1278" y="269"/>
                  </a:cubicBezTo>
                  <a:cubicBezTo>
                    <a:pt x="1838" y="269"/>
                    <a:pt x="2291" y="724"/>
                    <a:pt x="2293" y="1284"/>
                  </a:cubicBezTo>
                  <a:cubicBezTo>
                    <a:pt x="2293" y="1298"/>
                    <a:pt x="2293" y="1311"/>
                    <a:pt x="2291" y="1327"/>
                  </a:cubicBezTo>
                  <a:cubicBezTo>
                    <a:pt x="2279" y="1880"/>
                    <a:pt x="1826" y="2320"/>
                    <a:pt x="1276" y="2320"/>
                  </a:cubicBezTo>
                  <a:cubicBezTo>
                    <a:pt x="1268" y="2320"/>
                    <a:pt x="1261" y="2320"/>
                    <a:pt x="1254" y="2320"/>
                  </a:cubicBezTo>
                  <a:cubicBezTo>
                    <a:pt x="693" y="2309"/>
                    <a:pt x="247" y="1844"/>
                    <a:pt x="259" y="1284"/>
                  </a:cubicBezTo>
                  <a:cubicBezTo>
                    <a:pt x="259" y="1226"/>
                    <a:pt x="266" y="1170"/>
                    <a:pt x="276" y="1114"/>
                  </a:cubicBezTo>
                  <a:cubicBezTo>
                    <a:pt x="359" y="626"/>
                    <a:pt x="780" y="269"/>
                    <a:pt x="1274" y="269"/>
                  </a:cubicBezTo>
                  <a:close/>
                  <a:moveTo>
                    <a:pt x="1278" y="0"/>
                  </a:moveTo>
                  <a:cubicBezTo>
                    <a:pt x="658" y="0"/>
                    <a:pt x="122" y="448"/>
                    <a:pt x="19" y="1069"/>
                  </a:cubicBezTo>
                  <a:cubicBezTo>
                    <a:pt x="7" y="1141"/>
                    <a:pt x="0" y="1212"/>
                    <a:pt x="0" y="1286"/>
                  </a:cubicBezTo>
                  <a:cubicBezTo>
                    <a:pt x="0" y="1991"/>
                    <a:pt x="572" y="2562"/>
                    <a:pt x="1278" y="2562"/>
                  </a:cubicBezTo>
                  <a:cubicBezTo>
                    <a:pt x="1962" y="2562"/>
                    <a:pt x="2523" y="2025"/>
                    <a:pt x="2550" y="1352"/>
                  </a:cubicBezTo>
                  <a:cubicBezTo>
                    <a:pt x="2553" y="1330"/>
                    <a:pt x="2553" y="1310"/>
                    <a:pt x="2553" y="1286"/>
                  </a:cubicBezTo>
                  <a:cubicBezTo>
                    <a:pt x="2557" y="620"/>
                    <a:pt x="2049" y="63"/>
                    <a:pt x="1387" y="5"/>
                  </a:cubicBezTo>
                  <a:cubicBezTo>
                    <a:pt x="1350" y="2"/>
                    <a:pt x="1314" y="0"/>
                    <a:pt x="1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4737475" y="4850750"/>
              <a:ext cx="62350" cy="57300"/>
            </a:xfrm>
            <a:custGeom>
              <a:avLst/>
              <a:gdLst/>
              <a:ahLst/>
              <a:cxnLst/>
              <a:rect l="l" t="t" r="r" b="b"/>
              <a:pathLst>
                <a:path w="2494" h="2292" extrusionOk="0">
                  <a:moveTo>
                    <a:pt x="1279" y="1"/>
                  </a:moveTo>
                  <a:cubicBezTo>
                    <a:pt x="1278" y="1"/>
                    <a:pt x="1277" y="1"/>
                    <a:pt x="1276" y="1"/>
                  </a:cubicBezTo>
                  <a:cubicBezTo>
                    <a:pt x="1065" y="1"/>
                    <a:pt x="858" y="60"/>
                    <a:pt x="678" y="171"/>
                  </a:cubicBezTo>
                  <a:cubicBezTo>
                    <a:pt x="191" y="471"/>
                    <a:pt x="0" y="1084"/>
                    <a:pt x="230" y="1607"/>
                  </a:cubicBezTo>
                  <a:cubicBezTo>
                    <a:pt x="418" y="2031"/>
                    <a:pt x="835" y="2291"/>
                    <a:pt x="1279" y="2291"/>
                  </a:cubicBezTo>
                  <a:cubicBezTo>
                    <a:pt x="1383" y="2291"/>
                    <a:pt x="1488" y="2277"/>
                    <a:pt x="1593" y="2247"/>
                  </a:cubicBezTo>
                  <a:cubicBezTo>
                    <a:pt x="2143" y="2091"/>
                    <a:pt x="2494" y="1552"/>
                    <a:pt x="2414" y="985"/>
                  </a:cubicBezTo>
                  <a:cubicBezTo>
                    <a:pt x="2334" y="421"/>
                    <a:pt x="1850" y="1"/>
                    <a:pt x="12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4734775" y="4847525"/>
              <a:ext cx="66600" cy="63800"/>
            </a:xfrm>
            <a:custGeom>
              <a:avLst/>
              <a:gdLst/>
              <a:ahLst/>
              <a:cxnLst/>
              <a:rect l="l" t="t" r="r" b="b"/>
              <a:pathLst>
                <a:path w="2664" h="2552" extrusionOk="0">
                  <a:moveTo>
                    <a:pt x="1388" y="259"/>
                  </a:moveTo>
                  <a:cubicBezTo>
                    <a:pt x="1799" y="259"/>
                    <a:pt x="2168" y="507"/>
                    <a:pt x="2326" y="886"/>
                  </a:cubicBezTo>
                  <a:cubicBezTo>
                    <a:pt x="2484" y="1266"/>
                    <a:pt x="2397" y="1703"/>
                    <a:pt x="2106" y="1996"/>
                  </a:cubicBezTo>
                  <a:cubicBezTo>
                    <a:pt x="1912" y="2191"/>
                    <a:pt x="1652" y="2295"/>
                    <a:pt x="1386" y="2295"/>
                  </a:cubicBezTo>
                  <a:cubicBezTo>
                    <a:pt x="1255" y="2295"/>
                    <a:pt x="1123" y="2270"/>
                    <a:pt x="997" y="2218"/>
                  </a:cubicBezTo>
                  <a:cubicBezTo>
                    <a:pt x="617" y="2059"/>
                    <a:pt x="369" y="1688"/>
                    <a:pt x="369" y="1278"/>
                  </a:cubicBezTo>
                  <a:cubicBezTo>
                    <a:pt x="367" y="923"/>
                    <a:pt x="551" y="593"/>
                    <a:pt x="854" y="411"/>
                  </a:cubicBezTo>
                  <a:cubicBezTo>
                    <a:pt x="1012" y="312"/>
                    <a:pt x="1196" y="259"/>
                    <a:pt x="1384" y="259"/>
                  </a:cubicBezTo>
                  <a:cubicBezTo>
                    <a:pt x="1385" y="259"/>
                    <a:pt x="1387" y="259"/>
                    <a:pt x="1388" y="259"/>
                  </a:cubicBezTo>
                  <a:close/>
                  <a:moveTo>
                    <a:pt x="1375" y="0"/>
                  </a:moveTo>
                  <a:cubicBezTo>
                    <a:pt x="1143" y="0"/>
                    <a:pt x="915" y="66"/>
                    <a:pt x="718" y="189"/>
                  </a:cubicBezTo>
                  <a:cubicBezTo>
                    <a:pt x="231" y="487"/>
                    <a:pt x="1" y="1073"/>
                    <a:pt x="156" y="1623"/>
                  </a:cubicBezTo>
                  <a:cubicBezTo>
                    <a:pt x="310" y="2172"/>
                    <a:pt x="811" y="2552"/>
                    <a:pt x="1380" y="2552"/>
                  </a:cubicBezTo>
                  <a:cubicBezTo>
                    <a:pt x="1381" y="2552"/>
                    <a:pt x="1383" y="2552"/>
                    <a:pt x="1384" y="2552"/>
                  </a:cubicBezTo>
                  <a:cubicBezTo>
                    <a:pt x="1736" y="2552"/>
                    <a:pt x="2072" y="2407"/>
                    <a:pt x="2312" y="2151"/>
                  </a:cubicBezTo>
                  <a:cubicBezTo>
                    <a:pt x="2537" y="1916"/>
                    <a:pt x="2663" y="1603"/>
                    <a:pt x="2661" y="1278"/>
                  </a:cubicBezTo>
                  <a:cubicBezTo>
                    <a:pt x="2661" y="571"/>
                    <a:pt x="2089" y="0"/>
                    <a:pt x="1384" y="0"/>
                  </a:cubicBezTo>
                  <a:cubicBezTo>
                    <a:pt x="1381" y="0"/>
                    <a:pt x="1378" y="0"/>
                    <a:pt x="1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33"/>
          <p:cNvGrpSpPr/>
          <p:nvPr/>
        </p:nvGrpSpPr>
        <p:grpSpPr>
          <a:xfrm>
            <a:off x="7919531" y="433193"/>
            <a:ext cx="232185" cy="232108"/>
            <a:chOff x="2909075" y="5346425"/>
            <a:chExt cx="129200" cy="129150"/>
          </a:xfrm>
        </p:grpSpPr>
        <p:sp>
          <p:nvSpPr>
            <p:cNvPr id="384" name="Google Shape;384;p33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33"/>
          <p:cNvGrpSpPr/>
          <p:nvPr/>
        </p:nvGrpSpPr>
        <p:grpSpPr>
          <a:xfrm>
            <a:off x="8339056" y="980218"/>
            <a:ext cx="232185" cy="232108"/>
            <a:chOff x="2909075" y="5346425"/>
            <a:chExt cx="129200" cy="129150"/>
          </a:xfrm>
        </p:grpSpPr>
        <p:sp>
          <p:nvSpPr>
            <p:cNvPr id="387" name="Google Shape;387;p33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3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33"/>
          <p:cNvGrpSpPr/>
          <p:nvPr/>
        </p:nvGrpSpPr>
        <p:grpSpPr>
          <a:xfrm>
            <a:off x="6672061" y="1212315"/>
            <a:ext cx="135487" cy="135551"/>
            <a:chOff x="3440975" y="957025"/>
            <a:chExt cx="158150" cy="158225"/>
          </a:xfrm>
        </p:grpSpPr>
        <p:sp>
          <p:nvSpPr>
            <p:cNvPr id="390" name="Google Shape;390;p33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3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504221" y="1402826"/>
            <a:ext cx="81597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Tiến hành được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thí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nghiệm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 kim loại tiếp xúc với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hydrochloric acid,...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Nêu được dãy hoạt động hoá học (K, Na, Ca, Mg, Al, Zn, Fe, Pb, H, Cu, Ag, Au).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0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7"/>
          <p:cNvSpPr txBox="1">
            <a:spLocks noGrp="1"/>
          </p:cNvSpPr>
          <p:nvPr>
            <p:ph type="title"/>
          </p:nvPr>
        </p:nvSpPr>
        <p:spPr>
          <a:xfrm>
            <a:off x="725520" y="1911483"/>
            <a:ext cx="4305754" cy="18708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/>
              <a:t>Xây</a:t>
            </a:r>
            <a:r>
              <a:rPr lang="en-US" sz="4400" dirty="0"/>
              <a:t> </a:t>
            </a:r>
            <a:r>
              <a:rPr lang="en-US" sz="4400" dirty="0" err="1"/>
              <a:t>Dựng</a:t>
            </a:r>
            <a:r>
              <a:rPr lang="en-US" sz="4400" dirty="0"/>
              <a:t>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err="1" smtClean="0"/>
              <a:t>Dãy</a:t>
            </a:r>
            <a:r>
              <a:rPr lang="en-US" sz="4400" dirty="0" smtClean="0"/>
              <a:t> </a:t>
            </a:r>
            <a:r>
              <a:rPr lang="en-US" sz="4400" dirty="0" err="1"/>
              <a:t>Hoạt</a:t>
            </a:r>
            <a:r>
              <a:rPr lang="en-US" sz="4400" dirty="0"/>
              <a:t> </a:t>
            </a:r>
            <a:r>
              <a:rPr lang="en-US" sz="4400" dirty="0" err="1"/>
              <a:t>Động</a:t>
            </a:r>
            <a:r>
              <a:rPr lang="en-US" sz="4400" dirty="0"/>
              <a:t> </a:t>
            </a:r>
            <a:r>
              <a:rPr lang="en-US" sz="4400" dirty="0" err="1"/>
              <a:t>Hóa</a:t>
            </a:r>
            <a:r>
              <a:rPr lang="en-US" sz="4400" dirty="0"/>
              <a:t> </a:t>
            </a:r>
            <a:r>
              <a:rPr lang="en-US" sz="4400" dirty="0" err="1"/>
              <a:t>Học</a:t>
            </a:r>
            <a:endParaRPr sz="4400" dirty="0"/>
          </a:p>
        </p:txBody>
      </p:sp>
      <p:sp>
        <p:nvSpPr>
          <p:cNvPr id="631" name="Google Shape;631;p37"/>
          <p:cNvSpPr txBox="1">
            <a:spLocks noGrp="1"/>
          </p:cNvSpPr>
          <p:nvPr>
            <p:ph type="title" idx="2"/>
          </p:nvPr>
        </p:nvSpPr>
        <p:spPr>
          <a:xfrm>
            <a:off x="706731" y="995918"/>
            <a:ext cx="4871100" cy="8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3"/>
                </a:solidFill>
              </a:rPr>
              <a:t>I.</a:t>
            </a:r>
            <a:endParaRPr dirty="0">
              <a:solidFill>
                <a:schemeClr val="accent3"/>
              </a:solidFill>
            </a:endParaRPr>
          </a:p>
        </p:txBody>
      </p:sp>
      <p:grpSp>
        <p:nvGrpSpPr>
          <p:cNvPr id="633" name="Google Shape;633;p37"/>
          <p:cNvGrpSpPr/>
          <p:nvPr/>
        </p:nvGrpSpPr>
        <p:grpSpPr>
          <a:xfrm>
            <a:off x="7494981" y="2617874"/>
            <a:ext cx="1045367" cy="2188085"/>
            <a:chOff x="4396500" y="3444175"/>
            <a:chExt cx="393025" cy="822650"/>
          </a:xfrm>
        </p:grpSpPr>
        <p:sp>
          <p:nvSpPr>
            <p:cNvPr id="634" name="Google Shape;634;p37"/>
            <p:cNvSpPr/>
            <p:nvPr/>
          </p:nvSpPr>
          <p:spPr>
            <a:xfrm>
              <a:off x="4425525" y="4022500"/>
              <a:ext cx="30450" cy="24075"/>
            </a:xfrm>
            <a:custGeom>
              <a:avLst/>
              <a:gdLst/>
              <a:ahLst/>
              <a:cxnLst/>
              <a:rect l="l" t="t" r="r" b="b"/>
              <a:pathLst>
                <a:path w="1218" h="963" extrusionOk="0">
                  <a:moveTo>
                    <a:pt x="1217" y="0"/>
                  </a:moveTo>
                  <a:cubicBezTo>
                    <a:pt x="514" y="132"/>
                    <a:pt x="76" y="293"/>
                    <a:pt x="9" y="469"/>
                  </a:cubicBezTo>
                  <a:cubicBezTo>
                    <a:pt x="4" y="482"/>
                    <a:pt x="1" y="498"/>
                    <a:pt x="3" y="513"/>
                  </a:cubicBezTo>
                  <a:cubicBezTo>
                    <a:pt x="3" y="677"/>
                    <a:pt x="343" y="833"/>
                    <a:pt x="934" y="963"/>
                  </a:cubicBezTo>
                  <a:cubicBezTo>
                    <a:pt x="1006" y="636"/>
                    <a:pt x="1100" y="314"/>
                    <a:pt x="1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7"/>
            <p:cNvSpPr/>
            <p:nvPr/>
          </p:nvSpPr>
          <p:spPr>
            <a:xfrm>
              <a:off x="4448875" y="4013050"/>
              <a:ext cx="311650" cy="44475"/>
            </a:xfrm>
            <a:custGeom>
              <a:avLst/>
              <a:gdLst/>
              <a:ahLst/>
              <a:cxnLst/>
              <a:rect l="l" t="t" r="r" b="b"/>
              <a:pathLst>
                <a:path w="12466" h="1779" extrusionOk="0">
                  <a:moveTo>
                    <a:pt x="5766" y="0"/>
                  </a:moveTo>
                  <a:cubicBezTo>
                    <a:pt x="3499" y="0"/>
                    <a:pt x="1498" y="150"/>
                    <a:pt x="283" y="378"/>
                  </a:cubicBezTo>
                  <a:cubicBezTo>
                    <a:pt x="166" y="692"/>
                    <a:pt x="72" y="1014"/>
                    <a:pt x="0" y="1341"/>
                  </a:cubicBezTo>
                  <a:cubicBezTo>
                    <a:pt x="1169" y="1601"/>
                    <a:pt x="3315" y="1779"/>
                    <a:pt x="5766" y="1779"/>
                  </a:cubicBezTo>
                  <a:cubicBezTo>
                    <a:pt x="9452" y="1779"/>
                    <a:pt x="12443" y="1383"/>
                    <a:pt x="12466" y="894"/>
                  </a:cubicBezTo>
                  <a:cubicBezTo>
                    <a:pt x="12460" y="876"/>
                    <a:pt x="12457" y="857"/>
                    <a:pt x="12452" y="833"/>
                  </a:cubicBezTo>
                  <a:cubicBezTo>
                    <a:pt x="12230" y="365"/>
                    <a:pt x="9323" y="2"/>
                    <a:pt x="57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7"/>
            <p:cNvSpPr/>
            <p:nvPr/>
          </p:nvSpPr>
          <p:spPr>
            <a:xfrm>
              <a:off x="4421925" y="4034200"/>
              <a:ext cx="342125" cy="207250"/>
            </a:xfrm>
            <a:custGeom>
              <a:avLst/>
              <a:gdLst/>
              <a:ahLst/>
              <a:cxnLst/>
              <a:rect l="l" t="t" r="r" b="b"/>
              <a:pathLst>
                <a:path w="13685" h="8290" extrusionOk="0">
                  <a:moveTo>
                    <a:pt x="155" y="1"/>
                  </a:moveTo>
                  <a:cubicBezTo>
                    <a:pt x="149" y="13"/>
                    <a:pt x="145" y="28"/>
                    <a:pt x="146" y="42"/>
                  </a:cubicBezTo>
                  <a:lnTo>
                    <a:pt x="146" y="42"/>
                  </a:lnTo>
                  <a:cubicBezTo>
                    <a:pt x="149" y="28"/>
                    <a:pt x="152" y="14"/>
                    <a:pt x="155" y="1"/>
                  </a:cubicBezTo>
                  <a:close/>
                  <a:moveTo>
                    <a:pt x="146" y="42"/>
                  </a:moveTo>
                  <a:cubicBezTo>
                    <a:pt x="48" y="504"/>
                    <a:pt x="0" y="974"/>
                    <a:pt x="2" y="1447"/>
                  </a:cubicBezTo>
                  <a:cubicBezTo>
                    <a:pt x="2" y="5220"/>
                    <a:pt x="3071" y="8289"/>
                    <a:pt x="6844" y="8289"/>
                  </a:cubicBezTo>
                  <a:cubicBezTo>
                    <a:pt x="10617" y="8289"/>
                    <a:pt x="13685" y="5220"/>
                    <a:pt x="13685" y="1447"/>
                  </a:cubicBezTo>
                  <a:cubicBezTo>
                    <a:pt x="13685" y="977"/>
                    <a:pt x="13637" y="508"/>
                    <a:pt x="13544" y="50"/>
                  </a:cubicBezTo>
                  <a:cubicBezTo>
                    <a:pt x="13521" y="537"/>
                    <a:pt x="10530" y="933"/>
                    <a:pt x="6844" y="933"/>
                  </a:cubicBezTo>
                  <a:cubicBezTo>
                    <a:pt x="4393" y="933"/>
                    <a:pt x="2247" y="757"/>
                    <a:pt x="1078" y="495"/>
                  </a:cubicBezTo>
                  <a:cubicBezTo>
                    <a:pt x="487" y="365"/>
                    <a:pt x="147" y="209"/>
                    <a:pt x="147" y="45"/>
                  </a:cubicBezTo>
                  <a:cubicBezTo>
                    <a:pt x="147" y="44"/>
                    <a:pt x="146" y="43"/>
                    <a:pt x="146" y="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7"/>
            <p:cNvSpPr/>
            <p:nvPr/>
          </p:nvSpPr>
          <p:spPr>
            <a:xfrm>
              <a:off x="4525350" y="3447450"/>
              <a:ext cx="135400" cy="74875"/>
            </a:xfrm>
            <a:custGeom>
              <a:avLst/>
              <a:gdLst/>
              <a:ahLst/>
              <a:cxnLst/>
              <a:rect l="l" t="t" r="r" b="b"/>
              <a:pathLst>
                <a:path w="5416" h="2995" extrusionOk="0">
                  <a:moveTo>
                    <a:pt x="5395" y="0"/>
                  </a:moveTo>
                  <a:lnTo>
                    <a:pt x="1" y="36"/>
                  </a:lnTo>
                  <a:lnTo>
                    <a:pt x="19" y="2995"/>
                  </a:lnTo>
                  <a:lnTo>
                    <a:pt x="5416" y="2995"/>
                  </a:lnTo>
                  <a:lnTo>
                    <a:pt x="53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7"/>
            <p:cNvSpPr/>
            <p:nvPr/>
          </p:nvSpPr>
          <p:spPr>
            <a:xfrm>
              <a:off x="4493200" y="3522300"/>
              <a:ext cx="199575" cy="41175"/>
            </a:xfrm>
            <a:custGeom>
              <a:avLst/>
              <a:gdLst/>
              <a:ahLst/>
              <a:cxnLst/>
              <a:rect l="l" t="t" r="r" b="b"/>
              <a:pathLst>
                <a:path w="7983" h="1647" extrusionOk="0">
                  <a:moveTo>
                    <a:pt x="890" y="1"/>
                  </a:moveTo>
                  <a:cubicBezTo>
                    <a:pt x="556" y="1"/>
                    <a:pt x="256" y="200"/>
                    <a:pt x="128" y="508"/>
                  </a:cubicBezTo>
                  <a:cubicBezTo>
                    <a:pt x="1" y="815"/>
                    <a:pt x="70" y="1169"/>
                    <a:pt x="305" y="1406"/>
                  </a:cubicBezTo>
                  <a:cubicBezTo>
                    <a:pt x="460" y="1559"/>
                    <a:pt x="670" y="1646"/>
                    <a:pt x="890" y="1646"/>
                  </a:cubicBezTo>
                  <a:lnTo>
                    <a:pt x="7097" y="1646"/>
                  </a:lnTo>
                  <a:cubicBezTo>
                    <a:pt x="7431" y="1645"/>
                    <a:pt x="7729" y="1444"/>
                    <a:pt x="7856" y="1137"/>
                  </a:cubicBezTo>
                  <a:cubicBezTo>
                    <a:pt x="7982" y="830"/>
                    <a:pt x="7913" y="476"/>
                    <a:pt x="7679" y="241"/>
                  </a:cubicBezTo>
                  <a:cubicBezTo>
                    <a:pt x="7524" y="88"/>
                    <a:pt x="7315" y="1"/>
                    <a:pt x="70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7"/>
            <p:cNvSpPr/>
            <p:nvPr/>
          </p:nvSpPr>
          <p:spPr>
            <a:xfrm>
              <a:off x="4425800" y="3563450"/>
              <a:ext cx="334375" cy="470775"/>
            </a:xfrm>
            <a:custGeom>
              <a:avLst/>
              <a:gdLst/>
              <a:ahLst/>
              <a:cxnLst/>
              <a:rect l="l" t="t" r="r" b="b"/>
              <a:pathLst>
                <a:path w="13375" h="18831" extrusionOk="0">
                  <a:moveTo>
                    <a:pt x="4662" y="0"/>
                  </a:moveTo>
                  <a:lnTo>
                    <a:pt x="4662" y="13712"/>
                  </a:lnTo>
                  <a:lnTo>
                    <a:pt x="4110" y="13940"/>
                  </a:lnTo>
                  <a:cubicBezTo>
                    <a:pt x="1976" y="14806"/>
                    <a:pt x="463" y="16645"/>
                    <a:pt x="0" y="18831"/>
                  </a:cubicBezTo>
                  <a:cubicBezTo>
                    <a:pt x="65" y="18655"/>
                    <a:pt x="503" y="18494"/>
                    <a:pt x="1206" y="18362"/>
                  </a:cubicBezTo>
                  <a:cubicBezTo>
                    <a:pt x="2421" y="18134"/>
                    <a:pt x="4422" y="17986"/>
                    <a:pt x="6689" y="17986"/>
                  </a:cubicBezTo>
                  <a:cubicBezTo>
                    <a:pt x="10246" y="17986"/>
                    <a:pt x="13153" y="18349"/>
                    <a:pt x="13375" y="18817"/>
                  </a:cubicBezTo>
                  <a:cubicBezTo>
                    <a:pt x="12906" y="16642"/>
                    <a:pt x="11399" y="14806"/>
                    <a:pt x="9270" y="13940"/>
                  </a:cubicBezTo>
                  <a:lnTo>
                    <a:pt x="8716" y="13712"/>
                  </a:lnTo>
                  <a:lnTo>
                    <a:pt x="87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7"/>
            <p:cNvSpPr/>
            <p:nvPr/>
          </p:nvSpPr>
          <p:spPr>
            <a:xfrm>
              <a:off x="4399725" y="3563450"/>
              <a:ext cx="386525" cy="700150"/>
            </a:xfrm>
            <a:custGeom>
              <a:avLst/>
              <a:gdLst/>
              <a:ahLst/>
              <a:cxnLst/>
              <a:rect l="l" t="t" r="r" b="b"/>
              <a:pathLst>
                <a:path w="15461" h="28006" extrusionOk="0">
                  <a:moveTo>
                    <a:pt x="4820" y="0"/>
                  </a:moveTo>
                  <a:lnTo>
                    <a:pt x="4820" y="13118"/>
                  </a:lnTo>
                  <a:cubicBezTo>
                    <a:pt x="1994" y="14268"/>
                    <a:pt x="1" y="17037"/>
                    <a:pt x="1" y="20277"/>
                  </a:cubicBezTo>
                  <a:cubicBezTo>
                    <a:pt x="1" y="24546"/>
                    <a:pt x="3464" y="28005"/>
                    <a:pt x="7732" y="28005"/>
                  </a:cubicBezTo>
                  <a:cubicBezTo>
                    <a:pt x="12001" y="28005"/>
                    <a:pt x="15460" y="24546"/>
                    <a:pt x="15460" y="20277"/>
                  </a:cubicBezTo>
                  <a:cubicBezTo>
                    <a:pt x="15460" y="17037"/>
                    <a:pt x="13471" y="14268"/>
                    <a:pt x="10647" y="13118"/>
                  </a:cubicBezTo>
                  <a:lnTo>
                    <a:pt x="10647" y="0"/>
                  </a:lnTo>
                  <a:lnTo>
                    <a:pt x="9759" y="0"/>
                  </a:lnTo>
                  <a:lnTo>
                    <a:pt x="9759" y="13712"/>
                  </a:lnTo>
                  <a:lnTo>
                    <a:pt x="10313" y="13939"/>
                  </a:lnTo>
                  <a:cubicBezTo>
                    <a:pt x="12442" y="14806"/>
                    <a:pt x="13949" y="16642"/>
                    <a:pt x="14418" y="18817"/>
                  </a:cubicBezTo>
                  <a:cubicBezTo>
                    <a:pt x="14426" y="18836"/>
                    <a:pt x="14432" y="18855"/>
                    <a:pt x="14432" y="18875"/>
                  </a:cubicBezTo>
                  <a:lnTo>
                    <a:pt x="14432" y="18878"/>
                  </a:lnTo>
                  <a:cubicBezTo>
                    <a:pt x="14525" y="19338"/>
                    <a:pt x="14573" y="19807"/>
                    <a:pt x="14573" y="20277"/>
                  </a:cubicBezTo>
                  <a:cubicBezTo>
                    <a:pt x="14573" y="24050"/>
                    <a:pt x="11505" y="27119"/>
                    <a:pt x="7732" y="27119"/>
                  </a:cubicBezTo>
                  <a:cubicBezTo>
                    <a:pt x="3959" y="27119"/>
                    <a:pt x="890" y="24050"/>
                    <a:pt x="890" y="20277"/>
                  </a:cubicBezTo>
                  <a:cubicBezTo>
                    <a:pt x="888" y="19790"/>
                    <a:pt x="939" y="19306"/>
                    <a:pt x="1041" y="18831"/>
                  </a:cubicBezTo>
                  <a:cubicBezTo>
                    <a:pt x="1506" y="16645"/>
                    <a:pt x="3019" y="14806"/>
                    <a:pt x="5153" y="13940"/>
                  </a:cubicBezTo>
                  <a:lnTo>
                    <a:pt x="5705" y="13712"/>
                  </a:lnTo>
                  <a:lnTo>
                    <a:pt x="57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7"/>
            <p:cNvSpPr/>
            <p:nvPr/>
          </p:nvSpPr>
          <p:spPr>
            <a:xfrm>
              <a:off x="4396500" y="3563450"/>
              <a:ext cx="393025" cy="703375"/>
            </a:xfrm>
            <a:custGeom>
              <a:avLst/>
              <a:gdLst/>
              <a:ahLst/>
              <a:cxnLst/>
              <a:rect l="l" t="t" r="r" b="b"/>
              <a:pathLst>
                <a:path w="15721" h="28135" extrusionOk="0">
                  <a:moveTo>
                    <a:pt x="4817" y="0"/>
                  </a:moveTo>
                  <a:lnTo>
                    <a:pt x="4817" y="13031"/>
                  </a:lnTo>
                  <a:cubicBezTo>
                    <a:pt x="1889" y="14261"/>
                    <a:pt x="0" y="17095"/>
                    <a:pt x="0" y="20277"/>
                  </a:cubicBezTo>
                  <a:cubicBezTo>
                    <a:pt x="0" y="24609"/>
                    <a:pt x="3526" y="28135"/>
                    <a:pt x="7861" y="28135"/>
                  </a:cubicBezTo>
                  <a:cubicBezTo>
                    <a:pt x="12195" y="28135"/>
                    <a:pt x="15721" y="24609"/>
                    <a:pt x="15721" y="20277"/>
                  </a:cubicBezTo>
                  <a:cubicBezTo>
                    <a:pt x="15721" y="17095"/>
                    <a:pt x="13833" y="14261"/>
                    <a:pt x="10905" y="13031"/>
                  </a:cubicBezTo>
                  <a:lnTo>
                    <a:pt x="10905" y="0"/>
                  </a:lnTo>
                  <a:lnTo>
                    <a:pt x="10646" y="0"/>
                  </a:lnTo>
                  <a:lnTo>
                    <a:pt x="10646" y="13205"/>
                  </a:lnTo>
                  <a:lnTo>
                    <a:pt x="10728" y="13237"/>
                  </a:lnTo>
                  <a:cubicBezTo>
                    <a:pt x="13602" y="14411"/>
                    <a:pt x="15460" y="17172"/>
                    <a:pt x="15460" y="20277"/>
                  </a:cubicBezTo>
                  <a:cubicBezTo>
                    <a:pt x="15460" y="24465"/>
                    <a:pt x="12051" y="27876"/>
                    <a:pt x="7861" y="27876"/>
                  </a:cubicBezTo>
                  <a:cubicBezTo>
                    <a:pt x="3671" y="27876"/>
                    <a:pt x="261" y="24467"/>
                    <a:pt x="261" y="20277"/>
                  </a:cubicBezTo>
                  <a:cubicBezTo>
                    <a:pt x="261" y="17172"/>
                    <a:pt x="2121" y="14411"/>
                    <a:pt x="4998" y="13237"/>
                  </a:cubicBezTo>
                  <a:lnTo>
                    <a:pt x="5078" y="13205"/>
                  </a:lnTo>
                  <a:lnTo>
                    <a:pt x="50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7"/>
            <p:cNvSpPr/>
            <p:nvPr/>
          </p:nvSpPr>
          <p:spPr>
            <a:xfrm>
              <a:off x="4418675" y="3563450"/>
              <a:ext cx="348675" cy="681225"/>
            </a:xfrm>
            <a:custGeom>
              <a:avLst/>
              <a:gdLst/>
              <a:ahLst/>
              <a:cxnLst/>
              <a:rect l="l" t="t" r="r" b="b"/>
              <a:pathLst>
                <a:path w="13947" h="27249" extrusionOk="0">
                  <a:moveTo>
                    <a:pt x="4818" y="0"/>
                  </a:moveTo>
                  <a:lnTo>
                    <a:pt x="4818" y="13624"/>
                  </a:lnTo>
                  <a:lnTo>
                    <a:pt x="4348" y="13818"/>
                  </a:lnTo>
                  <a:cubicBezTo>
                    <a:pt x="2203" y="14688"/>
                    <a:pt x="636" y="16552"/>
                    <a:pt x="157" y="18800"/>
                  </a:cubicBezTo>
                  <a:cubicBezTo>
                    <a:pt x="54" y="19286"/>
                    <a:pt x="1" y="19780"/>
                    <a:pt x="1" y="20277"/>
                  </a:cubicBezTo>
                  <a:cubicBezTo>
                    <a:pt x="1" y="24120"/>
                    <a:pt x="3130" y="27249"/>
                    <a:pt x="6974" y="27249"/>
                  </a:cubicBezTo>
                  <a:cubicBezTo>
                    <a:pt x="10817" y="27249"/>
                    <a:pt x="13946" y="24120"/>
                    <a:pt x="13946" y="20277"/>
                  </a:cubicBezTo>
                  <a:cubicBezTo>
                    <a:pt x="13944" y="19798"/>
                    <a:pt x="13897" y="19321"/>
                    <a:pt x="13801" y="18855"/>
                  </a:cubicBezTo>
                  <a:lnTo>
                    <a:pt x="13788" y="18790"/>
                  </a:lnTo>
                  <a:cubicBezTo>
                    <a:pt x="13300" y="16543"/>
                    <a:pt x="11735" y="14681"/>
                    <a:pt x="9604" y="13818"/>
                  </a:cubicBezTo>
                  <a:lnTo>
                    <a:pt x="9131" y="13625"/>
                  </a:lnTo>
                  <a:lnTo>
                    <a:pt x="9131" y="0"/>
                  </a:lnTo>
                  <a:lnTo>
                    <a:pt x="8872" y="0"/>
                  </a:lnTo>
                  <a:lnTo>
                    <a:pt x="8872" y="13799"/>
                  </a:lnTo>
                  <a:lnTo>
                    <a:pt x="9505" y="14060"/>
                  </a:lnTo>
                  <a:cubicBezTo>
                    <a:pt x="11563" y="14898"/>
                    <a:pt x="13069" y="16686"/>
                    <a:pt x="13532" y="18846"/>
                  </a:cubicBezTo>
                  <a:lnTo>
                    <a:pt x="13539" y="18875"/>
                  </a:lnTo>
                  <a:cubicBezTo>
                    <a:pt x="13541" y="18885"/>
                    <a:pt x="13542" y="18897"/>
                    <a:pt x="13547" y="18907"/>
                  </a:cubicBezTo>
                  <a:cubicBezTo>
                    <a:pt x="13639" y="19357"/>
                    <a:pt x="13685" y="19817"/>
                    <a:pt x="13685" y="20277"/>
                  </a:cubicBezTo>
                  <a:cubicBezTo>
                    <a:pt x="13685" y="23977"/>
                    <a:pt x="10676" y="26990"/>
                    <a:pt x="6974" y="26990"/>
                  </a:cubicBezTo>
                  <a:cubicBezTo>
                    <a:pt x="3275" y="26990"/>
                    <a:pt x="261" y="23977"/>
                    <a:pt x="261" y="20277"/>
                  </a:cubicBezTo>
                  <a:cubicBezTo>
                    <a:pt x="260" y="19798"/>
                    <a:pt x="311" y="19323"/>
                    <a:pt x="413" y="18856"/>
                  </a:cubicBezTo>
                  <a:cubicBezTo>
                    <a:pt x="873" y="16691"/>
                    <a:pt x="2380" y="14898"/>
                    <a:pt x="4445" y="14060"/>
                  </a:cubicBezTo>
                  <a:lnTo>
                    <a:pt x="5077" y="13799"/>
                  </a:lnTo>
                  <a:lnTo>
                    <a:pt x="50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7"/>
            <p:cNvSpPr/>
            <p:nvPr/>
          </p:nvSpPr>
          <p:spPr>
            <a:xfrm>
              <a:off x="4489700" y="3519025"/>
              <a:ext cx="203675" cy="47675"/>
            </a:xfrm>
            <a:custGeom>
              <a:avLst/>
              <a:gdLst/>
              <a:ahLst/>
              <a:cxnLst/>
              <a:rect l="l" t="t" r="r" b="b"/>
              <a:pathLst>
                <a:path w="8147" h="1907" extrusionOk="0">
                  <a:moveTo>
                    <a:pt x="989" y="260"/>
                  </a:moveTo>
                  <a:cubicBezTo>
                    <a:pt x="1002" y="260"/>
                    <a:pt x="1015" y="260"/>
                    <a:pt x="1028" y="261"/>
                  </a:cubicBezTo>
                  <a:lnTo>
                    <a:pt x="7237" y="261"/>
                  </a:lnTo>
                  <a:cubicBezTo>
                    <a:pt x="7421" y="261"/>
                    <a:pt x="7596" y="334"/>
                    <a:pt x="7727" y="464"/>
                  </a:cubicBezTo>
                  <a:cubicBezTo>
                    <a:pt x="7925" y="662"/>
                    <a:pt x="7985" y="960"/>
                    <a:pt x="7877" y="1219"/>
                  </a:cubicBezTo>
                  <a:cubicBezTo>
                    <a:pt x="7770" y="1477"/>
                    <a:pt x="7518" y="1646"/>
                    <a:pt x="7237" y="1648"/>
                  </a:cubicBezTo>
                  <a:lnTo>
                    <a:pt x="1028" y="1648"/>
                  </a:lnTo>
                  <a:cubicBezTo>
                    <a:pt x="1016" y="1648"/>
                    <a:pt x="1004" y="1649"/>
                    <a:pt x="992" y="1649"/>
                  </a:cubicBezTo>
                  <a:cubicBezTo>
                    <a:pt x="611" y="1649"/>
                    <a:pt x="296" y="1341"/>
                    <a:pt x="296" y="954"/>
                  </a:cubicBezTo>
                  <a:cubicBezTo>
                    <a:pt x="296" y="569"/>
                    <a:pt x="609" y="260"/>
                    <a:pt x="989" y="260"/>
                  </a:cubicBezTo>
                  <a:close/>
                  <a:moveTo>
                    <a:pt x="1030" y="1"/>
                  </a:moveTo>
                  <a:cubicBezTo>
                    <a:pt x="643" y="2"/>
                    <a:pt x="297" y="234"/>
                    <a:pt x="149" y="590"/>
                  </a:cubicBezTo>
                  <a:cubicBezTo>
                    <a:pt x="1" y="944"/>
                    <a:pt x="83" y="1355"/>
                    <a:pt x="354" y="1627"/>
                  </a:cubicBezTo>
                  <a:cubicBezTo>
                    <a:pt x="531" y="1806"/>
                    <a:pt x="772" y="1907"/>
                    <a:pt x="1023" y="1907"/>
                  </a:cubicBezTo>
                  <a:cubicBezTo>
                    <a:pt x="1025" y="1907"/>
                    <a:pt x="1028" y="1907"/>
                    <a:pt x="1030" y="1907"/>
                  </a:cubicBezTo>
                  <a:lnTo>
                    <a:pt x="7237" y="1907"/>
                  </a:lnTo>
                  <a:cubicBezTo>
                    <a:pt x="7746" y="1883"/>
                    <a:pt x="8146" y="1464"/>
                    <a:pt x="8146" y="954"/>
                  </a:cubicBezTo>
                  <a:cubicBezTo>
                    <a:pt x="8146" y="445"/>
                    <a:pt x="7746" y="24"/>
                    <a:pt x="7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7"/>
            <p:cNvSpPr/>
            <p:nvPr/>
          </p:nvSpPr>
          <p:spPr>
            <a:xfrm>
              <a:off x="4422300" y="4009800"/>
              <a:ext cx="341500" cy="51000"/>
            </a:xfrm>
            <a:custGeom>
              <a:avLst/>
              <a:gdLst/>
              <a:ahLst/>
              <a:cxnLst/>
              <a:rect l="l" t="t" r="r" b="b"/>
              <a:pathLst>
                <a:path w="13660" h="2040" extrusionOk="0">
                  <a:moveTo>
                    <a:pt x="6829" y="261"/>
                  </a:moveTo>
                  <a:cubicBezTo>
                    <a:pt x="10882" y="261"/>
                    <a:pt x="13247" y="703"/>
                    <a:pt x="13397" y="1019"/>
                  </a:cubicBezTo>
                  <a:cubicBezTo>
                    <a:pt x="13333" y="1292"/>
                    <a:pt x="11079" y="1777"/>
                    <a:pt x="6829" y="1777"/>
                  </a:cubicBezTo>
                  <a:cubicBezTo>
                    <a:pt x="4487" y="1777"/>
                    <a:pt x="2290" y="1610"/>
                    <a:pt x="1091" y="1345"/>
                  </a:cubicBezTo>
                  <a:cubicBezTo>
                    <a:pt x="333" y="1176"/>
                    <a:pt x="263" y="1024"/>
                    <a:pt x="261" y="1021"/>
                  </a:cubicBezTo>
                  <a:cubicBezTo>
                    <a:pt x="266" y="1009"/>
                    <a:pt x="358" y="827"/>
                    <a:pt x="1370" y="636"/>
                  </a:cubicBezTo>
                  <a:cubicBezTo>
                    <a:pt x="2629" y="401"/>
                    <a:pt x="4668" y="261"/>
                    <a:pt x="6829" y="261"/>
                  </a:cubicBezTo>
                  <a:close/>
                  <a:moveTo>
                    <a:pt x="6829" y="1"/>
                  </a:moveTo>
                  <a:cubicBezTo>
                    <a:pt x="4652" y="1"/>
                    <a:pt x="2595" y="142"/>
                    <a:pt x="1324" y="381"/>
                  </a:cubicBezTo>
                  <a:cubicBezTo>
                    <a:pt x="265" y="580"/>
                    <a:pt x="72" y="789"/>
                    <a:pt x="18" y="929"/>
                  </a:cubicBezTo>
                  <a:cubicBezTo>
                    <a:pt x="7" y="958"/>
                    <a:pt x="1" y="990"/>
                    <a:pt x="1" y="1021"/>
                  </a:cubicBezTo>
                  <a:cubicBezTo>
                    <a:pt x="1" y="1265"/>
                    <a:pt x="321" y="1440"/>
                    <a:pt x="1036" y="1599"/>
                  </a:cubicBezTo>
                  <a:cubicBezTo>
                    <a:pt x="2249" y="1871"/>
                    <a:pt x="4470" y="2040"/>
                    <a:pt x="6829" y="2040"/>
                  </a:cubicBezTo>
                  <a:cubicBezTo>
                    <a:pt x="9176" y="2040"/>
                    <a:pt x="13622" y="1828"/>
                    <a:pt x="13660" y="1021"/>
                  </a:cubicBezTo>
                  <a:cubicBezTo>
                    <a:pt x="13660" y="982"/>
                    <a:pt x="13649" y="943"/>
                    <a:pt x="13632" y="909"/>
                  </a:cubicBezTo>
                  <a:cubicBezTo>
                    <a:pt x="13338" y="284"/>
                    <a:pt x="9900" y="1"/>
                    <a:pt x="68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7"/>
            <p:cNvSpPr/>
            <p:nvPr/>
          </p:nvSpPr>
          <p:spPr>
            <a:xfrm>
              <a:off x="4442450" y="3966275"/>
              <a:ext cx="48175" cy="210700"/>
            </a:xfrm>
            <a:custGeom>
              <a:avLst/>
              <a:gdLst/>
              <a:ahLst/>
              <a:cxnLst/>
              <a:rect l="l" t="t" r="r" b="b"/>
              <a:pathLst>
                <a:path w="1927" h="8428" extrusionOk="0">
                  <a:moveTo>
                    <a:pt x="1681" y="1"/>
                  </a:moveTo>
                  <a:cubicBezTo>
                    <a:pt x="1651" y="35"/>
                    <a:pt x="908" y="893"/>
                    <a:pt x="419" y="2202"/>
                  </a:cubicBezTo>
                  <a:cubicBezTo>
                    <a:pt x="344" y="2401"/>
                    <a:pt x="280" y="2602"/>
                    <a:pt x="223" y="2805"/>
                  </a:cubicBezTo>
                  <a:lnTo>
                    <a:pt x="475" y="2873"/>
                  </a:lnTo>
                  <a:cubicBezTo>
                    <a:pt x="528" y="2679"/>
                    <a:pt x="591" y="2486"/>
                    <a:pt x="664" y="2294"/>
                  </a:cubicBezTo>
                  <a:cubicBezTo>
                    <a:pt x="1136" y="1030"/>
                    <a:pt x="1870" y="180"/>
                    <a:pt x="1877" y="171"/>
                  </a:cubicBezTo>
                  <a:lnTo>
                    <a:pt x="1681" y="1"/>
                  </a:lnTo>
                  <a:close/>
                  <a:moveTo>
                    <a:pt x="27" y="3845"/>
                  </a:moveTo>
                  <a:cubicBezTo>
                    <a:pt x="9" y="4031"/>
                    <a:pt x="0" y="4217"/>
                    <a:pt x="0" y="4404"/>
                  </a:cubicBezTo>
                  <a:cubicBezTo>
                    <a:pt x="0" y="4484"/>
                    <a:pt x="2" y="4564"/>
                    <a:pt x="4" y="4644"/>
                  </a:cubicBezTo>
                  <a:lnTo>
                    <a:pt x="264" y="4634"/>
                  </a:lnTo>
                  <a:cubicBezTo>
                    <a:pt x="263" y="4557"/>
                    <a:pt x="259" y="4481"/>
                    <a:pt x="259" y="4404"/>
                  </a:cubicBezTo>
                  <a:cubicBezTo>
                    <a:pt x="259" y="4227"/>
                    <a:pt x="268" y="4048"/>
                    <a:pt x="285" y="3871"/>
                  </a:cubicBezTo>
                  <a:lnTo>
                    <a:pt x="27" y="3845"/>
                  </a:lnTo>
                  <a:close/>
                  <a:moveTo>
                    <a:pt x="1273" y="7463"/>
                  </a:moveTo>
                  <a:lnTo>
                    <a:pt x="1060" y="7615"/>
                  </a:lnTo>
                  <a:cubicBezTo>
                    <a:pt x="1266" y="7901"/>
                    <a:pt x="1492" y="8174"/>
                    <a:pt x="1738" y="8427"/>
                  </a:cubicBezTo>
                  <a:lnTo>
                    <a:pt x="1927" y="8247"/>
                  </a:lnTo>
                  <a:cubicBezTo>
                    <a:pt x="1690" y="8002"/>
                    <a:pt x="1472" y="7739"/>
                    <a:pt x="1273" y="7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7"/>
            <p:cNvSpPr/>
            <p:nvPr/>
          </p:nvSpPr>
          <p:spPr>
            <a:xfrm>
              <a:off x="4522075" y="3444175"/>
              <a:ext cx="141925" cy="78150"/>
            </a:xfrm>
            <a:custGeom>
              <a:avLst/>
              <a:gdLst/>
              <a:ahLst/>
              <a:cxnLst/>
              <a:rect l="l" t="t" r="r" b="b"/>
              <a:pathLst>
                <a:path w="5677" h="3126" extrusionOk="0">
                  <a:moveTo>
                    <a:pt x="5656" y="0"/>
                  </a:moveTo>
                  <a:lnTo>
                    <a:pt x="0" y="38"/>
                  </a:lnTo>
                  <a:lnTo>
                    <a:pt x="21" y="3126"/>
                  </a:lnTo>
                  <a:lnTo>
                    <a:pt x="282" y="3122"/>
                  </a:lnTo>
                  <a:lnTo>
                    <a:pt x="263" y="298"/>
                  </a:lnTo>
                  <a:lnTo>
                    <a:pt x="5398" y="261"/>
                  </a:lnTo>
                  <a:lnTo>
                    <a:pt x="5417" y="3126"/>
                  </a:lnTo>
                  <a:lnTo>
                    <a:pt x="5676" y="3122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" name="Google Shape;647;p37"/>
          <p:cNvGrpSpPr/>
          <p:nvPr/>
        </p:nvGrpSpPr>
        <p:grpSpPr>
          <a:xfrm>
            <a:off x="5413205" y="2392048"/>
            <a:ext cx="309015" cy="308912"/>
            <a:chOff x="2909075" y="5346425"/>
            <a:chExt cx="129200" cy="129150"/>
          </a:xfrm>
        </p:grpSpPr>
        <p:sp>
          <p:nvSpPr>
            <p:cNvPr id="648" name="Google Shape;648;p37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7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0" name="Google Shape;650;p37"/>
          <p:cNvGrpSpPr/>
          <p:nvPr/>
        </p:nvGrpSpPr>
        <p:grpSpPr>
          <a:xfrm>
            <a:off x="5248474" y="3240417"/>
            <a:ext cx="1541006" cy="1565476"/>
            <a:chOff x="713229" y="3827485"/>
            <a:chExt cx="768889" cy="781098"/>
          </a:xfrm>
        </p:grpSpPr>
        <p:sp>
          <p:nvSpPr>
            <p:cNvPr id="651" name="Google Shape;651;p37"/>
            <p:cNvSpPr/>
            <p:nvPr/>
          </p:nvSpPr>
          <p:spPr>
            <a:xfrm>
              <a:off x="1169519" y="4184143"/>
              <a:ext cx="153081" cy="322883"/>
            </a:xfrm>
            <a:custGeom>
              <a:avLst/>
              <a:gdLst/>
              <a:ahLst/>
              <a:cxnLst/>
              <a:rect l="l" t="t" r="r" b="b"/>
              <a:pathLst>
                <a:path w="4614" h="9732" extrusionOk="0">
                  <a:moveTo>
                    <a:pt x="2" y="0"/>
                  </a:moveTo>
                  <a:lnTo>
                    <a:pt x="2" y="7425"/>
                  </a:lnTo>
                  <a:cubicBezTo>
                    <a:pt x="1" y="8699"/>
                    <a:pt x="1035" y="9732"/>
                    <a:pt x="2307" y="9732"/>
                  </a:cubicBezTo>
                  <a:cubicBezTo>
                    <a:pt x="3581" y="9732"/>
                    <a:pt x="4613" y="8699"/>
                    <a:pt x="4613" y="7425"/>
                  </a:cubicBezTo>
                  <a:lnTo>
                    <a:pt x="46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7"/>
            <p:cNvSpPr/>
            <p:nvPr/>
          </p:nvSpPr>
          <p:spPr>
            <a:xfrm>
              <a:off x="874472" y="4184143"/>
              <a:ext cx="153081" cy="322883"/>
            </a:xfrm>
            <a:custGeom>
              <a:avLst/>
              <a:gdLst/>
              <a:ahLst/>
              <a:cxnLst/>
              <a:rect l="l" t="t" r="r" b="b"/>
              <a:pathLst>
                <a:path w="4614" h="9732" extrusionOk="0">
                  <a:moveTo>
                    <a:pt x="0" y="0"/>
                  </a:moveTo>
                  <a:lnTo>
                    <a:pt x="0" y="7425"/>
                  </a:lnTo>
                  <a:cubicBezTo>
                    <a:pt x="0" y="8699"/>
                    <a:pt x="1033" y="9732"/>
                    <a:pt x="2307" y="9732"/>
                  </a:cubicBezTo>
                  <a:cubicBezTo>
                    <a:pt x="3581" y="9732"/>
                    <a:pt x="4613" y="8699"/>
                    <a:pt x="4613" y="7425"/>
                  </a:cubicBezTo>
                  <a:lnTo>
                    <a:pt x="46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7"/>
            <p:cNvSpPr/>
            <p:nvPr/>
          </p:nvSpPr>
          <p:spPr>
            <a:xfrm>
              <a:off x="1140589" y="3831732"/>
              <a:ext cx="212236" cy="44524"/>
            </a:xfrm>
            <a:custGeom>
              <a:avLst/>
              <a:gdLst/>
              <a:ahLst/>
              <a:cxnLst/>
              <a:rect l="l" t="t" r="r" b="b"/>
              <a:pathLst>
                <a:path w="6397" h="1342" extrusionOk="0">
                  <a:moveTo>
                    <a:pt x="5725" y="1"/>
                  </a:moveTo>
                  <a:cubicBezTo>
                    <a:pt x="5712" y="1"/>
                    <a:pt x="5700" y="1"/>
                    <a:pt x="5688" y="2"/>
                  </a:cubicBezTo>
                  <a:lnTo>
                    <a:pt x="672" y="2"/>
                  </a:lnTo>
                  <a:cubicBezTo>
                    <a:pt x="300" y="2"/>
                    <a:pt x="2" y="303"/>
                    <a:pt x="2" y="673"/>
                  </a:cubicBezTo>
                  <a:cubicBezTo>
                    <a:pt x="1" y="1041"/>
                    <a:pt x="297" y="1341"/>
                    <a:pt x="665" y="1341"/>
                  </a:cubicBezTo>
                  <a:cubicBezTo>
                    <a:pt x="668" y="1341"/>
                    <a:pt x="670" y="1341"/>
                    <a:pt x="672" y="1341"/>
                  </a:cubicBezTo>
                  <a:lnTo>
                    <a:pt x="5688" y="1341"/>
                  </a:lnTo>
                  <a:cubicBezTo>
                    <a:pt x="5701" y="1342"/>
                    <a:pt x="5714" y="1342"/>
                    <a:pt x="5727" y="1342"/>
                  </a:cubicBezTo>
                  <a:cubicBezTo>
                    <a:pt x="6095" y="1342"/>
                    <a:pt x="6397" y="1045"/>
                    <a:pt x="6397" y="671"/>
                  </a:cubicBezTo>
                  <a:cubicBezTo>
                    <a:pt x="6397" y="299"/>
                    <a:pt x="6093" y="1"/>
                    <a:pt x="5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7"/>
            <p:cNvSpPr/>
            <p:nvPr/>
          </p:nvSpPr>
          <p:spPr>
            <a:xfrm>
              <a:off x="845541" y="3831765"/>
              <a:ext cx="211042" cy="44458"/>
            </a:xfrm>
            <a:custGeom>
              <a:avLst/>
              <a:gdLst/>
              <a:ahLst/>
              <a:cxnLst/>
              <a:rect l="l" t="t" r="r" b="b"/>
              <a:pathLst>
                <a:path w="6361" h="1340" extrusionOk="0">
                  <a:moveTo>
                    <a:pt x="5694" y="1"/>
                  </a:moveTo>
                  <a:cubicBezTo>
                    <a:pt x="5692" y="1"/>
                    <a:pt x="5690" y="1"/>
                    <a:pt x="5688" y="1"/>
                  </a:cubicBezTo>
                  <a:lnTo>
                    <a:pt x="673" y="1"/>
                  </a:lnTo>
                  <a:cubicBezTo>
                    <a:pt x="302" y="1"/>
                    <a:pt x="0" y="301"/>
                    <a:pt x="2" y="672"/>
                  </a:cubicBezTo>
                  <a:cubicBezTo>
                    <a:pt x="0" y="1040"/>
                    <a:pt x="297" y="1340"/>
                    <a:pt x="664" y="1340"/>
                  </a:cubicBezTo>
                  <a:cubicBezTo>
                    <a:pt x="667" y="1340"/>
                    <a:pt x="670" y="1340"/>
                    <a:pt x="673" y="1340"/>
                  </a:cubicBezTo>
                  <a:lnTo>
                    <a:pt x="5688" y="1340"/>
                  </a:lnTo>
                  <a:cubicBezTo>
                    <a:pt x="6056" y="1340"/>
                    <a:pt x="6356" y="1042"/>
                    <a:pt x="6356" y="672"/>
                  </a:cubicBezTo>
                  <a:cubicBezTo>
                    <a:pt x="6361" y="303"/>
                    <a:pt x="6063" y="1"/>
                    <a:pt x="56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7"/>
            <p:cNvSpPr/>
            <p:nvPr/>
          </p:nvSpPr>
          <p:spPr>
            <a:xfrm>
              <a:off x="1169586" y="3876256"/>
              <a:ext cx="153015" cy="307920"/>
            </a:xfrm>
            <a:custGeom>
              <a:avLst/>
              <a:gdLst/>
              <a:ahLst/>
              <a:cxnLst/>
              <a:rect l="l" t="t" r="r" b="b"/>
              <a:pathLst>
                <a:path w="4612" h="9281" extrusionOk="0">
                  <a:moveTo>
                    <a:pt x="0" y="0"/>
                  </a:moveTo>
                  <a:lnTo>
                    <a:pt x="0" y="2583"/>
                  </a:lnTo>
                  <a:lnTo>
                    <a:pt x="0" y="5400"/>
                  </a:lnTo>
                  <a:lnTo>
                    <a:pt x="0" y="6827"/>
                  </a:lnTo>
                  <a:lnTo>
                    <a:pt x="0" y="7074"/>
                  </a:lnTo>
                  <a:lnTo>
                    <a:pt x="0" y="7444"/>
                  </a:lnTo>
                  <a:lnTo>
                    <a:pt x="0" y="9280"/>
                  </a:lnTo>
                  <a:lnTo>
                    <a:pt x="4611" y="9280"/>
                  </a:lnTo>
                  <a:lnTo>
                    <a:pt x="4611" y="8335"/>
                  </a:lnTo>
                  <a:lnTo>
                    <a:pt x="4611" y="8223"/>
                  </a:lnTo>
                  <a:lnTo>
                    <a:pt x="4611" y="7074"/>
                  </a:lnTo>
                  <a:lnTo>
                    <a:pt x="4611" y="6827"/>
                  </a:lnTo>
                  <a:lnTo>
                    <a:pt x="4611" y="6640"/>
                  </a:lnTo>
                  <a:lnTo>
                    <a:pt x="4611" y="6621"/>
                  </a:lnTo>
                  <a:lnTo>
                    <a:pt x="4611" y="5400"/>
                  </a:lnTo>
                  <a:lnTo>
                    <a:pt x="4611" y="4901"/>
                  </a:lnTo>
                  <a:lnTo>
                    <a:pt x="4611" y="3186"/>
                  </a:lnTo>
                  <a:lnTo>
                    <a:pt x="4611" y="2583"/>
                  </a:lnTo>
                  <a:lnTo>
                    <a:pt x="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7"/>
            <p:cNvSpPr/>
            <p:nvPr/>
          </p:nvSpPr>
          <p:spPr>
            <a:xfrm>
              <a:off x="874472" y="3876256"/>
              <a:ext cx="153081" cy="307920"/>
            </a:xfrm>
            <a:custGeom>
              <a:avLst/>
              <a:gdLst/>
              <a:ahLst/>
              <a:cxnLst/>
              <a:rect l="l" t="t" r="r" b="b"/>
              <a:pathLst>
                <a:path w="4614" h="9281" extrusionOk="0">
                  <a:moveTo>
                    <a:pt x="0" y="0"/>
                  </a:moveTo>
                  <a:lnTo>
                    <a:pt x="0" y="2583"/>
                  </a:lnTo>
                  <a:lnTo>
                    <a:pt x="0" y="5400"/>
                  </a:lnTo>
                  <a:lnTo>
                    <a:pt x="0" y="6827"/>
                  </a:lnTo>
                  <a:lnTo>
                    <a:pt x="0" y="7074"/>
                  </a:lnTo>
                  <a:lnTo>
                    <a:pt x="0" y="7444"/>
                  </a:lnTo>
                  <a:lnTo>
                    <a:pt x="0" y="9280"/>
                  </a:lnTo>
                  <a:lnTo>
                    <a:pt x="4613" y="9280"/>
                  </a:lnTo>
                  <a:lnTo>
                    <a:pt x="4613" y="8335"/>
                  </a:lnTo>
                  <a:lnTo>
                    <a:pt x="4613" y="8223"/>
                  </a:lnTo>
                  <a:lnTo>
                    <a:pt x="4613" y="7074"/>
                  </a:lnTo>
                  <a:lnTo>
                    <a:pt x="4613" y="6827"/>
                  </a:lnTo>
                  <a:lnTo>
                    <a:pt x="4613" y="6640"/>
                  </a:lnTo>
                  <a:lnTo>
                    <a:pt x="4613" y="6621"/>
                  </a:lnTo>
                  <a:lnTo>
                    <a:pt x="4613" y="5400"/>
                  </a:lnTo>
                  <a:lnTo>
                    <a:pt x="4613" y="4901"/>
                  </a:lnTo>
                  <a:lnTo>
                    <a:pt x="4613" y="3186"/>
                  </a:lnTo>
                  <a:lnTo>
                    <a:pt x="4613" y="2583"/>
                  </a:lnTo>
                  <a:lnTo>
                    <a:pt x="46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7"/>
            <p:cNvSpPr/>
            <p:nvPr/>
          </p:nvSpPr>
          <p:spPr>
            <a:xfrm>
              <a:off x="773214" y="4533767"/>
              <a:ext cx="648886" cy="26111"/>
            </a:xfrm>
            <a:custGeom>
              <a:avLst/>
              <a:gdLst/>
              <a:ahLst/>
              <a:cxnLst/>
              <a:rect l="l" t="t" r="r" b="b"/>
              <a:pathLst>
                <a:path w="19558" h="787" extrusionOk="0">
                  <a:moveTo>
                    <a:pt x="0" y="1"/>
                  </a:moveTo>
                  <a:lnTo>
                    <a:pt x="0" y="786"/>
                  </a:lnTo>
                  <a:lnTo>
                    <a:pt x="19558" y="786"/>
                  </a:lnTo>
                  <a:lnTo>
                    <a:pt x="195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7"/>
            <p:cNvSpPr/>
            <p:nvPr/>
          </p:nvSpPr>
          <p:spPr>
            <a:xfrm>
              <a:off x="717542" y="4107105"/>
              <a:ext cx="55705" cy="497198"/>
            </a:xfrm>
            <a:custGeom>
              <a:avLst/>
              <a:gdLst/>
              <a:ahLst/>
              <a:cxnLst/>
              <a:rect l="l" t="t" r="r" b="b"/>
              <a:pathLst>
                <a:path w="1679" h="14986" extrusionOk="0">
                  <a:moveTo>
                    <a:pt x="0" y="1"/>
                  </a:moveTo>
                  <a:lnTo>
                    <a:pt x="0" y="14985"/>
                  </a:lnTo>
                  <a:lnTo>
                    <a:pt x="1678" y="14985"/>
                  </a:lnTo>
                  <a:lnTo>
                    <a:pt x="1678" y="13646"/>
                  </a:lnTo>
                  <a:lnTo>
                    <a:pt x="1678" y="12861"/>
                  </a:lnTo>
                  <a:lnTo>
                    <a:pt x="1678" y="2322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7"/>
            <p:cNvSpPr/>
            <p:nvPr/>
          </p:nvSpPr>
          <p:spPr>
            <a:xfrm>
              <a:off x="1422066" y="4107105"/>
              <a:ext cx="55705" cy="497198"/>
            </a:xfrm>
            <a:custGeom>
              <a:avLst/>
              <a:gdLst/>
              <a:ahLst/>
              <a:cxnLst/>
              <a:rect l="l" t="t" r="r" b="b"/>
              <a:pathLst>
                <a:path w="1679" h="14986" extrusionOk="0">
                  <a:moveTo>
                    <a:pt x="1" y="1"/>
                  </a:moveTo>
                  <a:lnTo>
                    <a:pt x="1" y="2322"/>
                  </a:lnTo>
                  <a:lnTo>
                    <a:pt x="1" y="12861"/>
                  </a:lnTo>
                  <a:lnTo>
                    <a:pt x="1" y="13646"/>
                  </a:lnTo>
                  <a:lnTo>
                    <a:pt x="1" y="14985"/>
                  </a:lnTo>
                  <a:lnTo>
                    <a:pt x="1679" y="14985"/>
                  </a:lnTo>
                  <a:lnTo>
                    <a:pt x="16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7"/>
            <p:cNvSpPr/>
            <p:nvPr/>
          </p:nvSpPr>
          <p:spPr>
            <a:xfrm>
              <a:off x="870192" y="3876256"/>
              <a:ext cx="161641" cy="635117"/>
            </a:xfrm>
            <a:custGeom>
              <a:avLst/>
              <a:gdLst/>
              <a:ahLst/>
              <a:cxnLst/>
              <a:rect l="l" t="t" r="r" b="b"/>
              <a:pathLst>
                <a:path w="4872" h="19143" extrusionOk="0">
                  <a:moveTo>
                    <a:pt x="0" y="0"/>
                  </a:moveTo>
                  <a:lnTo>
                    <a:pt x="0" y="16705"/>
                  </a:lnTo>
                  <a:cubicBezTo>
                    <a:pt x="2" y="18051"/>
                    <a:pt x="1092" y="19141"/>
                    <a:pt x="2438" y="19143"/>
                  </a:cubicBezTo>
                  <a:cubicBezTo>
                    <a:pt x="3780" y="19143"/>
                    <a:pt x="4872" y="18049"/>
                    <a:pt x="4872" y="16705"/>
                  </a:cubicBezTo>
                  <a:lnTo>
                    <a:pt x="4872" y="0"/>
                  </a:lnTo>
                  <a:lnTo>
                    <a:pt x="4611" y="0"/>
                  </a:lnTo>
                  <a:lnTo>
                    <a:pt x="4611" y="16705"/>
                  </a:lnTo>
                  <a:cubicBezTo>
                    <a:pt x="4611" y="17906"/>
                    <a:pt x="3637" y="18884"/>
                    <a:pt x="2438" y="18884"/>
                  </a:cubicBezTo>
                  <a:cubicBezTo>
                    <a:pt x="1235" y="18882"/>
                    <a:pt x="261" y="17908"/>
                    <a:pt x="261" y="16705"/>
                  </a:cubicBezTo>
                  <a:lnTo>
                    <a:pt x="2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7"/>
            <p:cNvSpPr/>
            <p:nvPr/>
          </p:nvSpPr>
          <p:spPr>
            <a:xfrm>
              <a:off x="839204" y="3827485"/>
              <a:ext cx="220199" cy="53084"/>
            </a:xfrm>
            <a:custGeom>
              <a:avLst/>
              <a:gdLst/>
              <a:ahLst/>
              <a:cxnLst/>
              <a:rect l="l" t="t" r="r" b="b"/>
              <a:pathLst>
                <a:path w="6637" h="1600" extrusionOk="0">
                  <a:moveTo>
                    <a:pt x="828" y="260"/>
                  </a:moveTo>
                  <a:cubicBezTo>
                    <a:pt x="840" y="260"/>
                    <a:pt x="852" y="260"/>
                    <a:pt x="864" y="261"/>
                  </a:cubicBezTo>
                  <a:lnTo>
                    <a:pt x="5879" y="261"/>
                  </a:lnTo>
                  <a:cubicBezTo>
                    <a:pt x="5881" y="261"/>
                    <a:pt x="5883" y="261"/>
                    <a:pt x="5885" y="261"/>
                  </a:cubicBezTo>
                  <a:cubicBezTo>
                    <a:pt x="6026" y="261"/>
                    <a:pt x="6161" y="319"/>
                    <a:pt x="6262" y="418"/>
                  </a:cubicBezTo>
                  <a:cubicBezTo>
                    <a:pt x="6361" y="520"/>
                    <a:pt x="6415" y="656"/>
                    <a:pt x="6417" y="799"/>
                  </a:cubicBezTo>
                  <a:cubicBezTo>
                    <a:pt x="6417" y="1097"/>
                    <a:pt x="6175" y="1339"/>
                    <a:pt x="5879" y="1339"/>
                  </a:cubicBezTo>
                  <a:lnTo>
                    <a:pt x="864" y="1339"/>
                  </a:lnTo>
                  <a:cubicBezTo>
                    <a:pt x="852" y="1340"/>
                    <a:pt x="840" y="1340"/>
                    <a:pt x="828" y="1340"/>
                  </a:cubicBezTo>
                  <a:cubicBezTo>
                    <a:pt x="532" y="1340"/>
                    <a:pt x="288" y="1101"/>
                    <a:pt x="288" y="799"/>
                  </a:cubicBezTo>
                  <a:cubicBezTo>
                    <a:pt x="288" y="500"/>
                    <a:pt x="532" y="260"/>
                    <a:pt x="828" y="260"/>
                  </a:cubicBezTo>
                  <a:close/>
                  <a:moveTo>
                    <a:pt x="864" y="0"/>
                  </a:moveTo>
                  <a:cubicBezTo>
                    <a:pt x="541" y="0"/>
                    <a:pt x="249" y="195"/>
                    <a:pt x="125" y="493"/>
                  </a:cubicBezTo>
                  <a:cubicBezTo>
                    <a:pt x="1" y="793"/>
                    <a:pt x="67" y="1137"/>
                    <a:pt x="295" y="1365"/>
                  </a:cubicBezTo>
                  <a:cubicBezTo>
                    <a:pt x="444" y="1515"/>
                    <a:pt x="647" y="1600"/>
                    <a:pt x="858" y="1600"/>
                  </a:cubicBezTo>
                  <a:cubicBezTo>
                    <a:pt x="860" y="1600"/>
                    <a:pt x="862" y="1600"/>
                    <a:pt x="864" y="1600"/>
                  </a:cubicBezTo>
                  <a:lnTo>
                    <a:pt x="5879" y="1600"/>
                  </a:lnTo>
                  <a:cubicBezTo>
                    <a:pt x="6303" y="1578"/>
                    <a:pt x="6637" y="1227"/>
                    <a:pt x="6637" y="799"/>
                  </a:cubicBezTo>
                  <a:cubicBezTo>
                    <a:pt x="6637" y="373"/>
                    <a:pt x="6303" y="23"/>
                    <a:pt x="5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965179" y="3977580"/>
              <a:ext cx="62407" cy="8693"/>
            </a:xfrm>
            <a:custGeom>
              <a:avLst/>
              <a:gdLst/>
              <a:ahLst/>
              <a:cxnLst/>
              <a:rect l="l" t="t" r="r" b="b"/>
              <a:pathLst>
                <a:path w="1881" h="262" extrusionOk="0">
                  <a:moveTo>
                    <a:pt x="0" y="1"/>
                  </a:moveTo>
                  <a:lnTo>
                    <a:pt x="0" y="261"/>
                  </a:lnTo>
                  <a:lnTo>
                    <a:pt x="1881" y="261"/>
                  </a:lnTo>
                  <a:lnTo>
                    <a:pt x="18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965179" y="4034546"/>
              <a:ext cx="62407" cy="8626"/>
            </a:xfrm>
            <a:custGeom>
              <a:avLst/>
              <a:gdLst/>
              <a:ahLst/>
              <a:cxnLst/>
              <a:rect l="l" t="t" r="r" b="b"/>
              <a:pathLst>
                <a:path w="1881" h="260" extrusionOk="0">
                  <a:moveTo>
                    <a:pt x="0" y="1"/>
                  </a:moveTo>
                  <a:lnTo>
                    <a:pt x="0" y="259"/>
                  </a:lnTo>
                  <a:lnTo>
                    <a:pt x="1881" y="259"/>
                  </a:lnTo>
                  <a:lnTo>
                    <a:pt x="18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965179" y="4091611"/>
              <a:ext cx="62407" cy="8693"/>
            </a:xfrm>
            <a:custGeom>
              <a:avLst/>
              <a:gdLst/>
              <a:ahLst/>
              <a:cxnLst/>
              <a:rect l="l" t="t" r="r" b="b"/>
              <a:pathLst>
                <a:path w="1881" h="262" extrusionOk="0">
                  <a:moveTo>
                    <a:pt x="0" y="1"/>
                  </a:moveTo>
                  <a:lnTo>
                    <a:pt x="0" y="262"/>
                  </a:lnTo>
                  <a:lnTo>
                    <a:pt x="1881" y="262"/>
                  </a:lnTo>
                  <a:lnTo>
                    <a:pt x="18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7"/>
            <p:cNvSpPr/>
            <p:nvPr/>
          </p:nvSpPr>
          <p:spPr>
            <a:xfrm>
              <a:off x="965179" y="4148477"/>
              <a:ext cx="62407" cy="8693"/>
            </a:xfrm>
            <a:custGeom>
              <a:avLst/>
              <a:gdLst/>
              <a:ahLst/>
              <a:cxnLst/>
              <a:rect l="l" t="t" r="r" b="b"/>
              <a:pathLst>
                <a:path w="1881" h="262" extrusionOk="0">
                  <a:moveTo>
                    <a:pt x="0" y="1"/>
                  </a:moveTo>
                  <a:lnTo>
                    <a:pt x="0" y="261"/>
                  </a:lnTo>
                  <a:lnTo>
                    <a:pt x="1881" y="261"/>
                  </a:lnTo>
                  <a:lnTo>
                    <a:pt x="18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965179" y="4205509"/>
              <a:ext cx="62407" cy="8626"/>
            </a:xfrm>
            <a:custGeom>
              <a:avLst/>
              <a:gdLst/>
              <a:ahLst/>
              <a:cxnLst/>
              <a:rect l="l" t="t" r="r" b="b"/>
              <a:pathLst>
                <a:path w="1881" h="260" extrusionOk="0">
                  <a:moveTo>
                    <a:pt x="0" y="0"/>
                  </a:moveTo>
                  <a:lnTo>
                    <a:pt x="0" y="259"/>
                  </a:lnTo>
                  <a:lnTo>
                    <a:pt x="1881" y="259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7"/>
            <p:cNvSpPr/>
            <p:nvPr/>
          </p:nvSpPr>
          <p:spPr>
            <a:xfrm>
              <a:off x="903071" y="3950109"/>
              <a:ext cx="8659" cy="363990"/>
            </a:xfrm>
            <a:custGeom>
              <a:avLst/>
              <a:gdLst/>
              <a:ahLst/>
              <a:cxnLst/>
              <a:rect l="l" t="t" r="r" b="b"/>
              <a:pathLst>
                <a:path w="261" h="10971" extrusionOk="0">
                  <a:moveTo>
                    <a:pt x="0" y="1"/>
                  </a:moveTo>
                  <a:lnTo>
                    <a:pt x="0" y="3126"/>
                  </a:lnTo>
                  <a:lnTo>
                    <a:pt x="261" y="3126"/>
                  </a:lnTo>
                  <a:lnTo>
                    <a:pt x="261" y="1"/>
                  </a:lnTo>
                  <a:close/>
                  <a:moveTo>
                    <a:pt x="0" y="4171"/>
                  </a:moveTo>
                  <a:lnTo>
                    <a:pt x="0" y="4949"/>
                  </a:lnTo>
                  <a:lnTo>
                    <a:pt x="261" y="4949"/>
                  </a:lnTo>
                  <a:lnTo>
                    <a:pt x="261" y="4171"/>
                  </a:lnTo>
                  <a:close/>
                  <a:moveTo>
                    <a:pt x="0" y="8073"/>
                  </a:moveTo>
                  <a:lnTo>
                    <a:pt x="0" y="9114"/>
                  </a:lnTo>
                  <a:lnTo>
                    <a:pt x="261" y="9114"/>
                  </a:lnTo>
                  <a:lnTo>
                    <a:pt x="261" y="8073"/>
                  </a:lnTo>
                  <a:close/>
                  <a:moveTo>
                    <a:pt x="0" y="9896"/>
                  </a:moveTo>
                  <a:lnTo>
                    <a:pt x="0" y="10970"/>
                  </a:lnTo>
                  <a:lnTo>
                    <a:pt x="261" y="10970"/>
                  </a:lnTo>
                  <a:lnTo>
                    <a:pt x="261" y="989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1165239" y="3876256"/>
              <a:ext cx="161641" cy="635117"/>
            </a:xfrm>
            <a:custGeom>
              <a:avLst/>
              <a:gdLst/>
              <a:ahLst/>
              <a:cxnLst/>
              <a:rect l="l" t="t" r="r" b="b"/>
              <a:pathLst>
                <a:path w="4872" h="19143" extrusionOk="0">
                  <a:moveTo>
                    <a:pt x="0" y="0"/>
                  </a:moveTo>
                  <a:lnTo>
                    <a:pt x="0" y="16705"/>
                  </a:lnTo>
                  <a:cubicBezTo>
                    <a:pt x="2" y="18051"/>
                    <a:pt x="1092" y="19143"/>
                    <a:pt x="2439" y="19143"/>
                  </a:cubicBezTo>
                  <a:cubicBezTo>
                    <a:pt x="3780" y="19143"/>
                    <a:pt x="4872" y="18049"/>
                    <a:pt x="4872" y="16705"/>
                  </a:cubicBezTo>
                  <a:lnTo>
                    <a:pt x="4872" y="0"/>
                  </a:lnTo>
                  <a:lnTo>
                    <a:pt x="4613" y="0"/>
                  </a:lnTo>
                  <a:lnTo>
                    <a:pt x="4613" y="16705"/>
                  </a:lnTo>
                  <a:cubicBezTo>
                    <a:pt x="4613" y="17906"/>
                    <a:pt x="3637" y="18884"/>
                    <a:pt x="2439" y="18884"/>
                  </a:cubicBezTo>
                  <a:cubicBezTo>
                    <a:pt x="1237" y="18882"/>
                    <a:pt x="261" y="17908"/>
                    <a:pt x="261" y="16705"/>
                  </a:cubicBezTo>
                  <a:lnTo>
                    <a:pt x="2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7"/>
            <p:cNvSpPr/>
            <p:nvPr/>
          </p:nvSpPr>
          <p:spPr>
            <a:xfrm>
              <a:off x="1137636" y="3827485"/>
              <a:ext cx="220265" cy="53084"/>
            </a:xfrm>
            <a:custGeom>
              <a:avLst/>
              <a:gdLst/>
              <a:ahLst/>
              <a:cxnLst/>
              <a:rect l="l" t="t" r="r" b="b"/>
              <a:pathLst>
                <a:path w="6639" h="1600" extrusionOk="0">
                  <a:moveTo>
                    <a:pt x="5783" y="261"/>
                  </a:moveTo>
                  <a:cubicBezTo>
                    <a:pt x="6078" y="261"/>
                    <a:pt x="6317" y="503"/>
                    <a:pt x="6315" y="799"/>
                  </a:cubicBezTo>
                  <a:cubicBezTo>
                    <a:pt x="6315" y="1097"/>
                    <a:pt x="6075" y="1339"/>
                    <a:pt x="5777" y="1339"/>
                  </a:cubicBezTo>
                  <a:lnTo>
                    <a:pt x="761" y="1339"/>
                  </a:lnTo>
                  <a:cubicBezTo>
                    <a:pt x="618" y="1339"/>
                    <a:pt x="480" y="1283"/>
                    <a:pt x="377" y="1183"/>
                  </a:cubicBezTo>
                  <a:cubicBezTo>
                    <a:pt x="44" y="840"/>
                    <a:pt x="282" y="264"/>
                    <a:pt x="761" y="261"/>
                  </a:cubicBezTo>
                  <a:lnTo>
                    <a:pt x="5777" y="261"/>
                  </a:lnTo>
                  <a:cubicBezTo>
                    <a:pt x="5779" y="261"/>
                    <a:pt x="5781" y="261"/>
                    <a:pt x="5783" y="261"/>
                  </a:cubicBezTo>
                  <a:close/>
                  <a:moveTo>
                    <a:pt x="5783" y="0"/>
                  </a:moveTo>
                  <a:cubicBezTo>
                    <a:pt x="5781" y="0"/>
                    <a:pt x="5779" y="0"/>
                    <a:pt x="5777" y="0"/>
                  </a:cubicBezTo>
                  <a:lnTo>
                    <a:pt x="761" y="0"/>
                  </a:lnTo>
                  <a:cubicBezTo>
                    <a:pt x="335" y="23"/>
                    <a:pt x="1" y="373"/>
                    <a:pt x="1" y="799"/>
                  </a:cubicBezTo>
                  <a:cubicBezTo>
                    <a:pt x="1" y="1227"/>
                    <a:pt x="335" y="1578"/>
                    <a:pt x="761" y="1600"/>
                  </a:cubicBezTo>
                  <a:lnTo>
                    <a:pt x="5777" y="1600"/>
                  </a:lnTo>
                  <a:cubicBezTo>
                    <a:pt x="6099" y="1598"/>
                    <a:pt x="6390" y="1404"/>
                    <a:pt x="6515" y="1106"/>
                  </a:cubicBezTo>
                  <a:cubicBezTo>
                    <a:pt x="6639" y="808"/>
                    <a:pt x="6571" y="464"/>
                    <a:pt x="6343" y="234"/>
                  </a:cubicBezTo>
                  <a:cubicBezTo>
                    <a:pt x="6194" y="85"/>
                    <a:pt x="5994" y="0"/>
                    <a:pt x="57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7"/>
            <p:cNvSpPr/>
            <p:nvPr/>
          </p:nvSpPr>
          <p:spPr>
            <a:xfrm>
              <a:off x="1260160" y="3977580"/>
              <a:ext cx="62440" cy="8693"/>
            </a:xfrm>
            <a:custGeom>
              <a:avLst/>
              <a:gdLst/>
              <a:ahLst/>
              <a:cxnLst/>
              <a:rect l="l" t="t" r="r" b="b"/>
              <a:pathLst>
                <a:path w="1882" h="262" extrusionOk="0">
                  <a:moveTo>
                    <a:pt x="1" y="1"/>
                  </a:moveTo>
                  <a:lnTo>
                    <a:pt x="1" y="261"/>
                  </a:lnTo>
                  <a:lnTo>
                    <a:pt x="1881" y="261"/>
                  </a:lnTo>
                  <a:lnTo>
                    <a:pt x="18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7"/>
            <p:cNvSpPr/>
            <p:nvPr/>
          </p:nvSpPr>
          <p:spPr>
            <a:xfrm>
              <a:off x="1260160" y="4034546"/>
              <a:ext cx="62440" cy="8626"/>
            </a:xfrm>
            <a:custGeom>
              <a:avLst/>
              <a:gdLst/>
              <a:ahLst/>
              <a:cxnLst/>
              <a:rect l="l" t="t" r="r" b="b"/>
              <a:pathLst>
                <a:path w="1882" h="260" extrusionOk="0">
                  <a:moveTo>
                    <a:pt x="1" y="1"/>
                  </a:moveTo>
                  <a:lnTo>
                    <a:pt x="1" y="259"/>
                  </a:lnTo>
                  <a:lnTo>
                    <a:pt x="1881" y="259"/>
                  </a:lnTo>
                  <a:lnTo>
                    <a:pt x="18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7"/>
            <p:cNvSpPr/>
            <p:nvPr/>
          </p:nvSpPr>
          <p:spPr>
            <a:xfrm>
              <a:off x="1260160" y="4091611"/>
              <a:ext cx="62440" cy="8693"/>
            </a:xfrm>
            <a:custGeom>
              <a:avLst/>
              <a:gdLst/>
              <a:ahLst/>
              <a:cxnLst/>
              <a:rect l="l" t="t" r="r" b="b"/>
              <a:pathLst>
                <a:path w="1882" h="262" extrusionOk="0">
                  <a:moveTo>
                    <a:pt x="1" y="1"/>
                  </a:moveTo>
                  <a:lnTo>
                    <a:pt x="1" y="262"/>
                  </a:lnTo>
                  <a:lnTo>
                    <a:pt x="1881" y="262"/>
                  </a:lnTo>
                  <a:lnTo>
                    <a:pt x="18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7"/>
            <p:cNvSpPr/>
            <p:nvPr/>
          </p:nvSpPr>
          <p:spPr>
            <a:xfrm>
              <a:off x="1260160" y="4148477"/>
              <a:ext cx="62440" cy="8693"/>
            </a:xfrm>
            <a:custGeom>
              <a:avLst/>
              <a:gdLst/>
              <a:ahLst/>
              <a:cxnLst/>
              <a:rect l="l" t="t" r="r" b="b"/>
              <a:pathLst>
                <a:path w="1882" h="262" extrusionOk="0">
                  <a:moveTo>
                    <a:pt x="1" y="1"/>
                  </a:moveTo>
                  <a:lnTo>
                    <a:pt x="1" y="261"/>
                  </a:lnTo>
                  <a:lnTo>
                    <a:pt x="1881" y="261"/>
                  </a:lnTo>
                  <a:lnTo>
                    <a:pt x="18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7"/>
            <p:cNvSpPr/>
            <p:nvPr/>
          </p:nvSpPr>
          <p:spPr>
            <a:xfrm>
              <a:off x="1260160" y="4205509"/>
              <a:ext cx="62440" cy="8626"/>
            </a:xfrm>
            <a:custGeom>
              <a:avLst/>
              <a:gdLst/>
              <a:ahLst/>
              <a:cxnLst/>
              <a:rect l="l" t="t" r="r" b="b"/>
              <a:pathLst>
                <a:path w="1882" h="260" extrusionOk="0">
                  <a:moveTo>
                    <a:pt x="1" y="0"/>
                  </a:moveTo>
                  <a:lnTo>
                    <a:pt x="1" y="259"/>
                  </a:lnTo>
                  <a:lnTo>
                    <a:pt x="1881" y="259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7"/>
            <p:cNvSpPr/>
            <p:nvPr/>
          </p:nvSpPr>
          <p:spPr>
            <a:xfrm>
              <a:off x="1198185" y="3950109"/>
              <a:ext cx="8626" cy="363990"/>
            </a:xfrm>
            <a:custGeom>
              <a:avLst/>
              <a:gdLst/>
              <a:ahLst/>
              <a:cxnLst/>
              <a:rect l="l" t="t" r="r" b="b"/>
              <a:pathLst>
                <a:path w="260" h="10971" extrusionOk="0">
                  <a:moveTo>
                    <a:pt x="0" y="1"/>
                  </a:moveTo>
                  <a:lnTo>
                    <a:pt x="0" y="3126"/>
                  </a:lnTo>
                  <a:lnTo>
                    <a:pt x="259" y="3126"/>
                  </a:lnTo>
                  <a:lnTo>
                    <a:pt x="259" y="1"/>
                  </a:lnTo>
                  <a:close/>
                  <a:moveTo>
                    <a:pt x="0" y="4171"/>
                  </a:moveTo>
                  <a:lnTo>
                    <a:pt x="0" y="4949"/>
                  </a:lnTo>
                  <a:lnTo>
                    <a:pt x="259" y="4949"/>
                  </a:lnTo>
                  <a:lnTo>
                    <a:pt x="259" y="4171"/>
                  </a:lnTo>
                  <a:close/>
                  <a:moveTo>
                    <a:pt x="0" y="8073"/>
                  </a:moveTo>
                  <a:lnTo>
                    <a:pt x="0" y="9114"/>
                  </a:lnTo>
                  <a:lnTo>
                    <a:pt x="259" y="9114"/>
                  </a:lnTo>
                  <a:lnTo>
                    <a:pt x="259" y="8073"/>
                  </a:lnTo>
                  <a:close/>
                  <a:moveTo>
                    <a:pt x="0" y="9896"/>
                  </a:moveTo>
                  <a:lnTo>
                    <a:pt x="0" y="10970"/>
                  </a:lnTo>
                  <a:lnTo>
                    <a:pt x="259" y="10970"/>
                  </a:lnTo>
                  <a:lnTo>
                    <a:pt x="259" y="989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7"/>
            <p:cNvSpPr/>
            <p:nvPr/>
          </p:nvSpPr>
          <p:spPr>
            <a:xfrm>
              <a:off x="773214" y="4179830"/>
              <a:ext cx="650644" cy="8693"/>
            </a:xfrm>
            <a:custGeom>
              <a:avLst/>
              <a:gdLst/>
              <a:ahLst/>
              <a:cxnLst/>
              <a:rect l="l" t="t" r="r" b="b"/>
              <a:pathLst>
                <a:path w="19611" h="262" extrusionOk="0">
                  <a:moveTo>
                    <a:pt x="0" y="1"/>
                  </a:moveTo>
                  <a:lnTo>
                    <a:pt x="0" y="261"/>
                  </a:lnTo>
                  <a:lnTo>
                    <a:pt x="19611" y="261"/>
                  </a:lnTo>
                  <a:lnTo>
                    <a:pt x="196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7"/>
            <p:cNvSpPr/>
            <p:nvPr/>
          </p:nvSpPr>
          <p:spPr>
            <a:xfrm>
              <a:off x="713229" y="4102759"/>
              <a:ext cx="64298" cy="505824"/>
            </a:xfrm>
            <a:custGeom>
              <a:avLst/>
              <a:gdLst/>
              <a:ahLst/>
              <a:cxnLst/>
              <a:rect l="l" t="t" r="r" b="b"/>
              <a:pathLst>
                <a:path w="1938" h="15246" extrusionOk="0">
                  <a:moveTo>
                    <a:pt x="1679" y="263"/>
                  </a:moveTo>
                  <a:lnTo>
                    <a:pt x="1679" y="14987"/>
                  </a:lnTo>
                  <a:lnTo>
                    <a:pt x="260" y="14987"/>
                  </a:lnTo>
                  <a:lnTo>
                    <a:pt x="260" y="263"/>
                  </a:lnTo>
                  <a:close/>
                  <a:moveTo>
                    <a:pt x="1" y="0"/>
                  </a:moveTo>
                  <a:lnTo>
                    <a:pt x="1" y="15246"/>
                  </a:lnTo>
                  <a:lnTo>
                    <a:pt x="1938" y="15246"/>
                  </a:lnTo>
                  <a:lnTo>
                    <a:pt x="19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7"/>
            <p:cNvSpPr/>
            <p:nvPr/>
          </p:nvSpPr>
          <p:spPr>
            <a:xfrm>
              <a:off x="1417787" y="4102759"/>
              <a:ext cx="64331" cy="505824"/>
            </a:xfrm>
            <a:custGeom>
              <a:avLst/>
              <a:gdLst/>
              <a:ahLst/>
              <a:cxnLst/>
              <a:rect l="l" t="t" r="r" b="b"/>
              <a:pathLst>
                <a:path w="1939" h="15246" extrusionOk="0">
                  <a:moveTo>
                    <a:pt x="1678" y="263"/>
                  </a:moveTo>
                  <a:lnTo>
                    <a:pt x="1678" y="14987"/>
                  </a:lnTo>
                  <a:lnTo>
                    <a:pt x="261" y="14987"/>
                  </a:lnTo>
                  <a:lnTo>
                    <a:pt x="261" y="263"/>
                  </a:lnTo>
                  <a:close/>
                  <a:moveTo>
                    <a:pt x="1" y="0"/>
                  </a:moveTo>
                  <a:lnTo>
                    <a:pt x="1" y="15246"/>
                  </a:lnTo>
                  <a:lnTo>
                    <a:pt x="1939" y="15246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7"/>
            <p:cNvSpPr/>
            <p:nvPr/>
          </p:nvSpPr>
          <p:spPr>
            <a:xfrm>
              <a:off x="773214" y="4529421"/>
              <a:ext cx="648852" cy="8693"/>
            </a:xfrm>
            <a:custGeom>
              <a:avLst/>
              <a:gdLst/>
              <a:ahLst/>
              <a:cxnLst/>
              <a:rect l="l" t="t" r="r" b="b"/>
              <a:pathLst>
                <a:path w="19557" h="262" extrusionOk="0">
                  <a:moveTo>
                    <a:pt x="0" y="1"/>
                  </a:moveTo>
                  <a:lnTo>
                    <a:pt x="0" y="261"/>
                  </a:lnTo>
                  <a:lnTo>
                    <a:pt x="19556" y="261"/>
                  </a:lnTo>
                  <a:lnTo>
                    <a:pt x="195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7"/>
            <p:cNvSpPr/>
            <p:nvPr/>
          </p:nvSpPr>
          <p:spPr>
            <a:xfrm>
              <a:off x="773214" y="4555499"/>
              <a:ext cx="648852" cy="8659"/>
            </a:xfrm>
            <a:custGeom>
              <a:avLst/>
              <a:gdLst/>
              <a:ahLst/>
              <a:cxnLst/>
              <a:rect l="l" t="t" r="r" b="b"/>
              <a:pathLst>
                <a:path w="19557" h="261" extrusionOk="0">
                  <a:moveTo>
                    <a:pt x="0" y="0"/>
                  </a:moveTo>
                  <a:lnTo>
                    <a:pt x="0" y="261"/>
                  </a:lnTo>
                  <a:lnTo>
                    <a:pt x="19556" y="261"/>
                  </a:lnTo>
                  <a:lnTo>
                    <a:pt x="195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37"/>
          <p:cNvGrpSpPr/>
          <p:nvPr/>
        </p:nvGrpSpPr>
        <p:grpSpPr>
          <a:xfrm>
            <a:off x="7050076" y="3311232"/>
            <a:ext cx="309015" cy="308912"/>
            <a:chOff x="2909075" y="5346425"/>
            <a:chExt cx="129200" cy="129150"/>
          </a:xfrm>
        </p:grpSpPr>
        <p:sp>
          <p:nvSpPr>
            <p:cNvPr id="682" name="Google Shape;682;p37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7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5" name="Google Shape;685;p37"/>
          <p:cNvGrpSpPr/>
          <p:nvPr/>
        </p:nvGrpSpPr>
        <p:grpSpPr>
          <a:xfrm>
            <a:off x="6416797" y="1312748"/>
            <a:ext cx="1150382" cy="1199404"/>
            <a:chOff x="4734775" y="4648700"/>
            <a:chExt cx="539150" cy="562125"/>
          </a:xfrm>
        </p:grpSpPr>
        <p:sp>
          <p:nvSpPr>
            <p:cNvPr id="686" name="Google Shape;686;p37"/>
            <p:cNvSpPr/>
            <p:nvPr/>
          </p:nvSpPr>
          <p:spPr>
            <a:xfrm>
              <a:off x="4922400" y="4732800"/>
              <a:ext cx="172525" cy="478025"/>
            </a:xfrm>
            <a:custGeom>
              <a:avLst/>
              <a:gdLst/>
              <a:ahLst/>
              <a:cxnLst/>
              <a:rect l="l" t="t" r="r" b="b"/>
              <a:pathLst>
                <a:path w="6901" h="19121" extrusionOk="0">
                  <a:moveTo>
                    <a:pt x="5879" y="0"/>
                  </a:moveTo>
                  <a:lnTo>
                    <a:pt x="5630" y="77"/>
                  </a:lnTo>
                  <a:cubicBezTo>
                    <a:pt x="5908" y="961"/>
                    <a:pt x="6131" y="1971"/>
                    <a:pt x="6300" y="3083"/>
                  </a:cubicBezTo>
                  <a:cubicBezTo>
                    <a:pt x="6424" y="3911"/>
                    <a:pt x="6516" y="4773"/>
                    <a:pt x="6572" y="5649"/>
                  </a:cubicBezTo>
                  <a:cubicBezTo>
                    <a:pt x="6618" y="6388"/>
                    <a:pt x="6642" y="7137"/>
                    <a:pt x="6642" y="7878"/>
                  </a:cubicBezTo>
                  <a:cubicBezTo>
                    <a:pt x="6642" y="8619"/>
                    <a:pt x="6618" y="9370"/>
                    <a:pt x="6572" y="10110"/>
                  </a:cubicBezTo>
                  <a:cubicBezTo>
                    <a:pt x="6516" y="10985"/>
                    <a:pt x="6424" y="11849"/>
                    <a:pt x="6300" y="12675"/>
                  </a:cubicBezTo>
                  <a:cubicBezTo>
                    <a:pt x="5731" y="16433"/>
                    <a:pt x="4544" y="18860"/>
                    <a:pt x="3280" y="18860"/>
                  </a:cubicBezTo>
                  <a:cubicBezTo>
                    <a:pt x="2016" y="18860"/>
                    <a:pt x="828" y="16433"/>
                    <a:pt x="258" y="12675"/>
                  </a:cubicBezTo>
                  <a:lnTo>
                    <a:pt x="1" y="12716"/>
                  </a:lnTo>
                  <a:cubicBezTo>
                    <a:pt x="602" y="16666"/>
                    <a:pt x="1857" y="19120"/>
                    <a:pt x="3280" y="19120"/>
                  </a:cubicBezTo>
                  <a:cubicBezTo>
                    <a:pt x="4702" y="19120"/>
                    <a:pt x="5959" y="16666"/>
                    <a:pt x="6557" y="12716"/>
                  </a:cubicBezTo>
                  <a:cubicBezTo>
                    <a:pt x="6683" y="11881"/>
                    <a:pt x="6777" y="11011"/>
                    <a:pt x="6831" y="10127"/>
                  </a:cubicBezTo>
                  <a:cubicBezTo>
                    <a:pt x="6879" y="9381"/>
                    <a:pt x="6901" y="8623"/>
                    <a:pt x="6901" y="7878"/>
                  </a:cubicBezTo>
                  <a:cubicBezTo>
                    <a:pt x="6901" y="7132"/>
                    <a:pt x="6879" y="6378"/>
                    <a:pt x="6831" y="5633"/>
                  </a:cubicBezTo>
                  <a:cubicBezTo>
                    <a:pt x="6777" y="4751"/>
                    <a:pt x="6685" y="3879"/>
                    <a:pt x="6557" y="3044"/>
                  </a:cubicBezTo>
                  <a:cubicBezTo>
                    <a:pt x="6387" y="1920"/>
                    <a:pt x="6158" y="896"/>
                    <a:pt x="5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7"/>
            <p:cNvSpPr/>
            <p:nvPr/>
          </p:nvSpPr>
          <p:spPr>
            <a:xfrm>
              <a:off x="4913800" y="4873625"/>
              <a:ext cx="15050" cy="177050"/>
            </a:xfrm>
            <a:custGeom>
              <a:avLst/>
              <a:gdLst/>
              <a:ahLst/>
              <a:cxnLst/>
              <a:rect l="l" t="t" r="r" b="b"/>
              <a:pathLst>
                <a:path w="602" h="7082" extrusionOk="0">
                  <a:moveTo>
                    <a:pt x="70" y="0"/>
                  </a:moveTo>
                  <a:cubicBezTo>
                    <a:pt x="23" y="741"/>
                    <a:pt x="1" y="1496"/>
                    <a:pt x="1" y="2245"/>
                  </a:cubicBezTo>
                  <a:cubicBezTo>
                    <a:pt x="1" y="2995"/>
                    <a:pt x="23" y="3751"/>
                    <a:pt x="70" y="4494"/>
                  </a:cubicBezTo>
                  <a:cubicBezTo>
                    <a:pt x="128" y="5373"/>
                    <a:pt x="219" y="6243"/>
                    <a:pt x="345" y="7081"/>
                  </a:cubicBezTo>
                  <a:lnTo>
                    <a:pt x="602" y="7040"/>
                  </a:lnTo>
                  <a:cubicBezTo>
                    <a:pt x="478" y="6214"/>
                    <a:pt x="386" y="5349"/>
                    <a:pt x="329" y="4477"/>
                  </a:cubicBezTo>
                  <a:cubicBezTo>
                    <a:pt x="283" y="3739"/>
                    <a:pt x="259" y="2986"/>
                    <a:pt x="259" y="2245"/>
                  </a:cubicBezTo>
                  <a:cubicBezTo>
                    <a:pt x="259" y="1504"/>
                    <a:pt x="283" y="755"/>
                    <a:pt x="329" y="1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7"/>
            <p:cNvSpPr/>
            <p:nvPr/>
          </p:nvSpPr>
          <p:spPr>
            <a:xfrm>
              <a:off x="4915550" y="4808900"/>
              <a:ext cx="13300" cy="65075"/>
            </a:xfrm>
            <a:custGeom>
              <a:avLst/>
              <a:gdLst/>
              <a:ahLst/>
              <a:cxnLst/>
              <a:rect l="l" t="t" r="r" b="b"/>
              <a:pathLst>
                <a:path w="532" h="2603" extrusionOk="0">
                  <a:moveTo>
                    <a:pt x="275" y="0"/>
                  </a:moveTo>
                  <a:cubicBezTo>
                    <a:pt x="149" y="835"/>
                    <a:pt x="58" y="1707"/>
                    <a:pt x="0" y="2588"/>
                  </a:cubicBezTo>
                  <a:lnTo>
                    <a:pt x="259" y="2603"/>
                  </a:lnTo>
                  <a:cubicBezTo>
                    <a:pt x="316" y="1729"/>
                    <a:pt x="408" y="867"/>
                    <a:pt x="532" y="39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7"/>
            <p:cNvSpPr/>
            <p:nvPr/>
          </p:nvSpPr>
          <p:spPr>
            <a:xfrm>
              <a:off x="4922400" y="4648700"/>
              <a:ext cx="123000" cy="161150"/>
            </a:xfrm>
            <a:custGeom>
              <a:avLst/>
              <a:gdLst/>
              <a:ahLst/>
              <a:cxnLst/>
              <a:rect l="l" t="t" r="r" b="b"/>
              <a:pathLst>
                <a:path w="4920" h="6446" extrusionOk="0">
                  <a:moveTo>
                    <a:pt x="3280" y="0"/>
                  </a:moveTo>
                  <a:cubicBezTo>
                    <a:pt x="1857" y="0"/>
                    <a:pt x="602" y="2455"/>
                    <a:pt x="1" y="6406"/>
                  </a:cubicBezTo>
                  <a:lnTo>
                    <a:pt x="258" y="6446"/>
                  </a:lnTo>
                  <a:cubicBezTo>
                    <a:pt x="828" y="2686"/>
                    <a:pt x="2016" y="259"/>
                    <a:pt x="3280" y="259"/>
                  </a:cubicBezTo>
                  <a:cubicBezTo>
                    <a:pt x="3770" y="259"/>
                    <a:pt x="4245" y="617"/>
                    <a:pt x="4700" y="1320"/>
                  </a:cubicBezTo>
                  <a:lnTo>
                    <a:pt x="4920" y="1179"/>
                  </a:lnTo>
                  <a:cubicBezTo>
                    <a:pt x="4414" y="395"/>
                    <a:pt x="3862" y="0"/>
                    <a:pt x="3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7"/>
            <p:cNvSpPr/>
            <p:nvPr/>
          </p:nvSpPr>
          <p:spPr>
            <a:xfrm>
              <a:off x="4742050" y="4789400"/>
              <a:ext cx="531875" cy="280775"/>
            </a:xfrm>
            <a:custGeom>
              <a:avLst/>
              <a:gdLst/>
              <a:ahLst/>
              <a:cxnLst/>
              <a:rect l="l" t="t" r="r" b="b"/>
              <a:pathLst>
                <a:path w="21275" h="11231" extrusionOk="0">
                  <a:moveTo>
                    <a:pt x="3050" y="0"/>
                  </a:moveTo>
                  <a:cubicBezTo>
                    <a:pt x="1531" y="0"/>
                    <a:pt x="515" y="374"/>
                    <a:pt x="195" y="1109"/>
                  </a:cubicBezTo>
                  <a:cubicBezTo>
                    <a:pt x="1" y="1550"/>
                    <a:pt x="64" y="2080"/>
                    <a:pt x="379" y="2686"/>
                  </a:cubicBezTo>
                  <a:lnTo>
                    <a:pt x="611" y="2565"/>
                  </a:lnTo>
                  <a:cubicBezTo>
                    <a:pt x="333" y="2032"/>
                    <a:pt x="274" y="1577"/>
                    <a:pt x="434" y="1213"/>
                  </a:cubicBezTo>
                  <a:cubicBezTo>
                    <a:pt x="711" y="580"/>
                    <a:pt x="1643" y="259"/>
                    <a:pt x="3032" y="259"/>
                  </a:cubicBezTo>
                  <a:cubicBezTo>
                    <a:pt x="4161" y="259"/>
                    <a:pt x="5591" y="471"/>
                    <a:pt x="7215" y="899"/>
                  </a:cubicBezTo>
                  <a:lnTo>
                    <a:pt x="7310" y="927"/>
                  </a:lnTo>
                  <a:cubicBezTo>
                    <a:pt x="8373" y="1216"/>
                    <a:pt x="9419" y="1560"/>
                    <a:pt x="10444" y="1961"/>
                  </a:cubicBezTo>
                  <a:cubicBezTo>
                    <a:pt x="10896" y="2133"/>
                    <a:pt x="11364" y="2327"/>
                    <a:pt x="11841" y="2535"/>
                  </a:cubicBezTo>
                  <a:cubicBezTo>
                    <a:pt x="12546" y="2846"/>
                    <a:pt x="13226" y="3168"/>
                    <a:pt x="13856" y="3495"/>
                  </a:cubicBezTo>
                  <a:cubicBezTo>
                    <a:pt x="15217" y="4195"/>
                    <a:pt x="16440" y="4945"/>
                    <a:pt x="17494" y="5720"/>
                  </a:cubicBezTo>
                  <a:cubicBezTo>
                    <a:pt x="19833" y="7445"/>
                    <a:pt x="20976" y="9053"/>
                    <a:pt x="20554" y="10019"/>
                  </a:cubicBezTo>
                  <a:cubicBezTo>
                    <a:pt x="20284" y="10637"/>
                    <a:pt x="19362" y="10973"/>
                    <a:pt x="17945" y="10973"/>
                  </a:cubicBezTo>
                  <a:cubicBezTo>
                    <a:pt x="17896" y="10973"/>
                    <a:pt x="17847" y="10972"/>
                    <a:pt x="17798" y="10971"/>
                  </a:cubicBezTo>
                  <a:lnTo>
                    <a:pt x="17792" y="11230"/>
                  </a:lnTo>
                  <a:lnTo>
                    <a:pt x="17953" y="11230"/>
                  </a:lnTo>
                  <a:cubicBezTo>
                    <a:pt x="19496" y="11230"/>
                    <a:pt x="20475" y="10847"/>
                    <a:pt x="20792" y="10123"/>
                  </a:cubicBezTo>
                  <a:cubicBezTo>
                    <a:pt x="21274" y="9021"/>
                    <a:pt x="20128" y="7342"/>
                    <a:pt x="17648" y="5512"/>
                  </a:cubicBezTo>
                  <a:cubicBezTo>
                    <a:pt x="16583" y="4729"/>
                    <a:pt x="15348" y="3972"/>
                    <a:pt x="13975" y="3264"/>
                  </a:cubicBezTo>
                  <a:cubicBezTo>
                    <a:pt x="13340" y="2935"/>
                    <a:pt x="12657" y="2610"/>
                    <a:pt x="11947" y="2296"/>
                  </a:cubicBezTo>
                  <a:cubicBezTo>
                    <a:pt x="11466" y="2088"/>
                    <a:pt x="10991" y="1892"/>
                    <a:pt x="10538" y="1717"/>
                  </a:cubicBezTo>
                  <a:cubicBezTo>
                    <a:pt x="9535" y="1325"/>
                    <a:pt x="8513" y="986"/>
                    <a:pt x="7475" y="702"/>
                  </a:cubicBezTo>
                  <a:lnTo>
                    <a:pt x="7378" y="675"/>
                  </a:lnTo>
                  <a:cubicBezTo>
                    <a:pt x="5695" y="223"/>
                    <a:pt x="4222" y="0"/>
                    <a:pt x="30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7"/>
            <p:cNvSpPr/>
            <p:nvPr/>
          </p:nvSpPr>
          <p:spPr>
            <a:xfrm>
              <a:off x="4788000" y="4896750"/>
              <a:ext cx="342625" cy="167250"/>
            </a:xfrm>
            <a:custGeom>
              <a:avLst/>
              <a:gdLst/>
              <a:ahLst/>
              <a:cxnLst/>
              <a:rect l="l" t="t" r="r" b="b"/>
              <a:pathLst>
                <a:path w="13705" h="6690" extrusionOk="0">
                  <a:moveTo>
                    <a:pt x="180" y="0"/>
                  </a:moveTo>
                  <a:lnTo>
                    <a:pt x="1" y="189"/>
                  </a:lnTo>
                  <a:cubicBezTo>
                    <a:pt x="474" y="630"/>
                    <a:pt x="975" y="1043"/>
                    <a:pt x="1500" y="1424"/>
                  </a:cubicBezTo>
                  <a:cubicBezTo>
                    <a:pt x="2563" y="2208"/>
                    <a:pt x="3798" y="2964"/>
                    <a:pt x="5172" y="3674"/>
                  </a:cubicBezTo>
                  <a:cubicBezTo>
                    <a:pt x="5820" y="4008"/>
                    <a:pt x="6503" y="4335"/>
                    <a:pt x="7204" y="4642"/>
                  </a:cubicBezTo>
                  <a:cubicBezTo>
                    <a:pt x="7656" y="4839"/>
                    <a:pt x="8128" y="5034"/>
                    <a:pt x="8606" y="5219"/>
                  </a:cubicBezTo>
                  <a:cubicBezTo>
                    <a:pt x="9642" y="5623"/>
                    <a:pt x="10698" y="5970"/>
                    <a:pt x="11771" y="6262"/>
                  </a:cubicBezTo>
                  <a:cubicBezTo>
                    <a:pt x="12420" y="6437"/>
                    <a:pt x="13055" y="6582"/>
                    <a:pt x="13657" y="6689"/>
                  </a:cubicBezTo>
                  <a:lnTo>
                    <a:pt x="13704" y="6434"/>
                  </a:lnTo>
                  <a:cubicBezTo>
                    <a:pt x="13108" y="6326"/>
                    <a:pt x="12480" y="6185"/>
                    <a:pt x="11839" y="6011"/>
                  </a:cubicBezTo>
                  <a:cubicBezTo>
                    <a:pt x="10775" y="5722"/>
                    <a:pt x="9727" y="5378"/>
                    <a:pt x="8700" y="4976"/>
                  </a:cubicBezTo>
                  <a:cubicBezTo>
                    <a:pt x="8226" y="4793"/>
                    <a:pt x="7758" y="4599"/>
                    <a:pt x="7308" y="4403"/>
                  </a:cubicBezTo>
                  <a:cubicBezTo>
                    <a:pt x="6613" y="4098"/>
                    <a:pt x="5935" y="3775"/>
                    <a:pt x="5291" y="3443"/>
                  </a:cubicBezTo>
                  <a:cubicBezTo>
                    <a:pt x="3929" y="2741"/>
                    <a:pt x="2704" y="1991"/>
                    <a:pt x="1653" y="1216"/>
                  </a:cubicBezTo>
                  <a:cubicBezTo>
                    <a:pt x="1093" y="802"/>
                    <a:pt x="597" y="394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7"/>
            <p:cNvSpPr/>
            <p:nvPr/>
          </p:nvSpPr>
          <p:spPr>
            <a:xfrm>
              <a:off x="4734825" y="4789350"/>
              <a:ext cx="539100" cy="280825"/>
            </a:xfrm>
            <a:custGeom>
              <a:avLst/>
              <a:gdLst/>
              <a:ahLst/>
              <a:cxnLst/>
              <a:rect l="l" t="t" r="r" b="b"/>
              <a:pathLst>
                <a:path w="21564" h="11233" extrusionOk="0">
                  <a:moveTo>
                    <a:pt x="18247" y="260"/>
                  </a:moveTo>
                  <a:cubicBezTo>
                    <a:pt x="19634" y="260"/>
                    <a:pt x="20565" y="580"/>
                    <a:pt x="20843" y="1213"/>
                  </a:cubicBezTo>
                  <a:cubicBezTo>
                    <a:pt x="21265" y="2182"/>
                    <a:pt x="20122" y="3787"/>
                    <a:pt x="17783" y="5512"/>
                  </a:cubicBezTo>
                  <a:cubicBezTo>
                    <a:pt x="16732" y="6284"/>
                    <a:pt x="15508" y="7034"/>
                    <a:pt x="14145" y="7739"/>
                  </a:cubicBezTo>
                  <a:cubicBezTo>
                    <a:pt x="13515" y="8067"/>
                    <a:pt x="12835" y="8388"/>
                    <a:pt x="12130" y="8699"/>
                  </a:cubicBezTo>
                  <a:cubicBezTo>
                    <a:pt x="11675" y="8899"/>
                    <a:pt x="11205" y="9093"/>
                    <a:pt x="10733" y="9272"/>
                  </a:cubicBezTo>
                  <a:cubicBezTo>
                    <a:pt x="9708" y="9672"/>
                    <a:pt x="8662" y="10018"/>
                    <a:pt x="7599" y="10304"/>
                  </a:cubicBezTo>
                  <a:lnTo>
                    <a:pt x="7504" y="10333"/>
                  </a:lnTo>
                  <a:cubicBezTo>
                    <a:pt x="5879" y="10762"/>
                    <a:pt x="4449" y="10975"/>
                    <a:pt x="3320" y="10975"/>
                  </a:cubicBezTo>
                  <a:cubicBezTo>
                    <a:pt x="1932" y="10975"/>
                    <a:pt x="1000" y="10654"/>
                    <a:pt x="723" y="10019"/>
                  </a:cubicBezTo>
                  <a:cubicBezTo>
                    <a:pt x="298" y="9052"/>
                    <a:pt x="1441" y="7446"/>
                    <a:pt x="3780" y="5720"/>
                  </a:cubicBezTo>
                  <a:cubicBezTo>
                    <a:pt x="4828" y="4950"/>
                    <a:pt x="6052" y="4203"/>
                    <a:pt x="7418" y="3496"/>
                  </a:cubicBezTo>
                  <a:lnTo>
                    <a:pt x="7483" y="3462"/>
                  </a:lnTo>
                  <a:cubicBezTo>
                    <a:pt x="8102" y="3143"/>
                    <a:pt x="8757" y="2833"/>
                    <a:pt x="9435" y="2535"/>
                  </a:cubicBezTo>
                  <a:cubicBezTo>
                    <a:pt x="9873" y="2344"/>
                    <a:pt x="10330" y="2153"/>
                    <a:pt x="10827" y="1961"/>
                  </a:cubicBezTo>
                  <a:cubicBezTo>
                    <a:pt x="11854" y="1559"/>
                    <a:pt x="12902" y="1215"/>
                    <a:pt x="13966" y="927"/>
                  </a:cubicBezTo>
                  <a:cubicBezTo>
                    <a:pt x="15631" y="480"/>
                    <a:pt x="17096" y="260"/>
                    <a:pt x="18247" y="260"/>
                  </a:cubicBezTo>
                  <a:close/>
                  <a:moveTo>
                    <a:pt x="18227" y="1"/>
                  </a:moveTo>
                  <a:cubicBezTo>
                    <a:pt x="17054" y="1"/>
                    <a:pt x="15581" y="224"/>
                    <a:pt x="13898" y="677"/>
                  </a:cubicBezTo>
                  <a:cubicBezTo>
                    <a:pt x="12825" y="966"/>
                    <a:pt x="11769" y="1314"/>
                    <a:pt x="10733" y="1717"/>
                  </a:cubicBezTo>
                  <a:cubicBezTo>
                    <a:pt x="10231" y="1913"/>
                    <a:pt x="9774" y="2102"/>
                    <a:pt x="9331" y="2296"/>
                  </a:cubicBezTo>
                  <a:cubicBezTo>
                    <a:pt x="8626" y="2605"/>
                    <a:pt x="7945" y="2932"/>
                    <a:pt x="7299" y="3261"/>
                  </a:cubicBezTo>
                  <a:lnTo>
                    <a:pt x="7229" y="3300"/>
                  </a:lnTo>
                  <a:cubicBezTo>
                    <a:pt x="5877" y="4002"/>
                    <a:pt x="4666" y="4746"/>
                    <a:pt x="3627" y="5512"/>
                  </a:cubicBezTo>
                  <a:cubicBezTo>
                    <a:pt x="1147" y="7338"/>
                    <a:pt x="0" y="9021"/>
                    <a:pt x="484" y="10123"/>
                  </a:cubicBezTo>
                  <a:cubicBezTo>
                    <a:pt x="806" y="10858"/>
                    <a:pt x="1821" y="11232"/>
                    <a:pt x="3339" y="11232"/>
                  </a:cubicBezTo>
                  <a:cubicBezTo>
                    <a:pt x="4513" y="11232"/>
                    <a:pt x="5984" y="11009"/>
                    <a:pt x="7667" y="10558"/>
                  </a:cubicBezTo>
                  <a:lnTo>
                    <a:pt x="7764" y="10530"/>
                  </a:lnTo>
                  <a:cubicBezTo>
                    <a:pt x="8744" y="10266"/>
                    <a:pt x="9773" y="9924"/>
                    <a:pt x="10827" y="9515"/>
                  </a:cubicBezTo>
                  <a:cubicBezTo>
                    <a:pt x="11302" y="9333"/>
                    <a:pt x="11774" y="9137"/>
                    <a:pt x="12236" y="8938"/>
                  </a:cubicBezTo>
                  <a:cubicBezTo>
                    <a:pt x="12946" y="8624"/>
                    <a:pt x="13629" y="8301"/>
                    <a:pt x="14264" y="7970"/>
                  </a:cubicBezTo>
                  <a:cubicBezTo>
                    <a:pt x="15639" y="7260"/>
                    <a:pt x="16874" y="6502"/>
                    <a:pt x="17937" y="5720"/>
                  </a:cubicBezTo>
                  <a:cubicBezTo>
                    <a:pt x="20417" y="3894"/>
                    <a:pt x="21563" y="2211"/>
                    <a:pt x="21081" y="1109"/>
                  </a:cubicBezTo>
                  <a:cubicBezTo>
                    <a:pt x="20759" y="374"/>
                    <a:pt x="19744" y="1"/>
                    <a:pt x="18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7"/>
            <p:cNvSpPr/>
            <p:nvPr/>
          </p:nvSpPr>
          <p:spPr>
            <a:xfrm>
              <a:off x="5025425" y="4676500"/>
              <a:ext cx="63725" cy="57250"/>
            </a:xfrm>
            <a:custGeom>
              <a:avLst/>
              <a:gdLst/>
              <a:ahLst/>
              <a:cxnLst/>
              <a:rect l="l" t="t" r="r" b="b"/>
              <a:pathLst>
                <a:path w="2549" h="2290" extrusionOk="0">
                  <a:moveTo>
                    <a:pt x="1231" y="0"/>
                  </a:moveTo>
                  <a:cubicBezTo>
                    <a:pt x="1048" y="0"/>
                    <a:pt x="862" y="44"/>
                    <a:pt x="688" y="138"/>
                  </a:cubicBezTo>
                  <a:cubicBezTo>
                    <a:pt x="230" y="391"/>
                    <a:pt x="0" y="920"/>
                    <a:pt x="130" y="1426"/>
                  </a:cubicBezTo>
                  <a:cubicBezTo>
                    <a:pt x="259" y="1932"/>
                    <a:pt x="714" y="2288"/>
                    <a:pt x="1237" y="2290"/>
                  </a:cubicBezTo>
                  <a:cubicBezTo>
                    <a:pt x="1241" y="2290"/>
                    <a:pt x="1246" y="2290"/>
                    <a:pt x="1250" y="2290"/>
                  </a:cubicBezTo>
                  <a:cubicBezTo>
                    <a:pt x="1373" y="2290"/>
                    <a:pt x="1495" y="2268"/>
                    <a:pt x="1611" y="2227"/>
                  </a:cubicBezTo>
                  <a:cubicBezTo>
                    <a:pt x="2242" y="2005"/>
                    <a:pt x="2548" y="1293"/>
                    <a:pt x="2279" y="682"/>
                  </a:cubicBezTo>
                  <a:cubicBezTo>
                    <a:pt x="2088" y="252"/>
                    <a:pt x="1668" y="0"/>
                    <a:pt x="1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7"/>
            <p:cNvSpPr/>
            <p:nvPr/>
          </p:nvSpPr>
          <p:spPr>
            <a:xfrm>
              <a:off x="5021875" y="4673275"/>
              <a:ext cx="70900" cy="63725"/>
            </a:xfrm>
            <a:custGeom>
              <a:avLst/>
              <a:gdLst/>
              <a:ahLst/>
              <a:cxnLst/>
              <a:rect l="l" t="t" r="r" b="b"/>
              <a:pathLst>
                <a:path w="2836" h="2549" extrusionOk="0">
                  <a:moveTo>
                    <a:pt x="1382" y="256"/>
                  </a:moveTo>
                  <a:cubicBezTo>
                    <a:pt x="1880" y="256"/>
                    <a:pt x="2304" y="614"/>
                    <a:pt x="2385" y="1104"/>
                  </a:cubicBezTo>
                  <a:cubicBezTo>
                    <a:pt x="2469" y="1596"/>
                    <a:pt x="2181" y="2075"/>
                    <a:pt x="1709" y="2235"/>
                  </a:cubicBezTo>
                  <a:cubicBezTo>
                    <a:pt x="1602" y="2271"/>
                    <a:pt x="1491" y="2289"/>
                    <a:pt x="1379" y="2289"/>
                  </a:cubicBezTo>
                  <a:cubicBezTo>
                    <a:pt x="914" y="2288"/>
                    <a:pt x="510" y="1973"/>
                    <a:pt x="394" y="1523"/>
                  </a:cubicBezTo>
                  <a:cubicBezTo>
                    <a:pt x="280" y="1073"/>
                    <a:pt x="484" y="603"/>
                    <a:pt x="892" y="380"/>
                  </a:cubicBezTo>
                  <a:cubicBezTo>
                    <a:pt x="1041" y="298"/>
                    <a:pt x="1208" y="257"/>
                    <a:pt x="1379" y="256"/>
                  </a:cubicBezTo>
                  <a:cubicBezTo>
                    <a:pt x="1380" y="256"/>
                    <a:pt x="1381" y="256"/>
                    <a:pt x="1382" y="256"/>
                  </a:cubicBezTo>
                  <a:close/>
                  <a:moveTo>
                    <a:pt x="1369" y="0"/>
                  </a:moveTo>
                  <a:cubicBezTo>
                    <a:pt x="1166" y="0"/>
                    <a:pt x="960" y="49"/>
                    <a:pt x="767" y="152"/>
                  </a:cubicBezTo>
                  <a:cubicBezTo>
                    <a:pt x="256" y="433"/>
                    <a:pt x="1" y="1022"/>
                    <a:pt x="144" y="1588"/>
                  </a:cubicBezTo>
                  <a:cubicBezTo>
                    <a:pt x="289" y="2151"/>
                    <a:pt x="796" y="2548"/>
                    <a:pt x="1379" y="2548"/>
                  </a:cubicBezTo>
                  <a:cubicBezTo>
                    <a:pt x="1383" y="2548"/>
                    <a:pt x="1388" y="2548"/>
                    <a:pt x="1393" y="2548"/>
                  </a:cubicBezTo>
                  <a:cubicBezTo>
                    <a:pt x="1530" y="2548"/>
                    <a:pt x="1666" y="2524"/>
                    <a:pt x="1794" y="2478"/>
                  </a:cubicBezTo>
                  <a:cubicBezTo>
                    <a:pt x="2494" y="2231"/>
                    <a:pt x="2835" y="1441"/>
                    <a:pt x="2535" y="761"/>
                  </a:cubicBezTo>
                  <a:cubicBezTo>
                    <a:pt x="2325" y="281"/>
                    <a:pt x="1857" y="0"/>
                    <a:pt x="1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7"/>
            <p:cNvSpPr/>
            <p:nvPr/>
          </p:nvSpPr>
          <p:spPr>
            <a:xfrm>
              <a:off x="5129225" y="5036750"/>
              <a:ext cx="57825" cy="58175"/>
            </a:xfrm>
            <a:custGeom>
              <a:avLst/>
              <a:gdLst/>
              <a:ahLst/>
              <a:cxnLst/>
              <a:rect l="l" t="t" r="r" b="b"/>
              <a:pathLst>
                <a:path w="2313" h="2327" extrusionOk="0">
                  <a:moveTo>
                    <a:pt x="1161" y="0"/>
                  </a:moveTo>
                  <a:cubicBezTo>
                    <a:pt x="605" y="0"/>
                    <a:pt x="122" y="403"/>
                    <a:pt x="32" y="962"/>
                  </a:cubicBezTo>
                  <a:cubicBezTo>
                    <a:pt x="21" y="1026"/>
                    <a:pt x="14" y="1091"/>
                    <a:pt x="14" y="1156"/>
                  </a:cubicBezTo>
                  <a:cubicBezTo>
                    <a:pt x="1" y="1788"/>
                    <a:pt x="503" y="2312"/>
                    <a:pt x="1135" y="2326"/>
                  </a:cubicBezTo>
                  <a:cubicBezTo>
                    <a:pt x="1144" y="2326"/>
                    <a:pt x="1152" y="2326"/>
                    <a:pt x="1160" y="2326"/>
                  </a:cubicBezTo>
                  <a:cubicBezTo>
                    <a:pt x="1783" y="2326"/>
                    <a:pt x="2292" y="1829"/>
                    <a:pt x="2305" y="1205"/>
                  </a:cubicBezTo>
                  <a:cubicBezTo>
                    <a:pt x="2307" y="1188"/>
                    <a:pt x="2307" y="1173"/>
                    <a:pt x="2307" y="1156"/>
                  </a:cubicBezTo>
                  <a:cubicBezTo>
                    <a:pt x="2312" y="556"/>
                    <a:pt x="1856" y="55"/>
                    <a:pt x="1260" y="4"/>
                  </a:cubicBezTo>
                  <a:cubicBezTo>
                    <a:pt x="1227" y="1"/>
                    <a:pt x="1194" y="0"/>
                    <a:pt x="1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7"/>
            <p:cNvSpPr/>
            <p:nvPr/>
          </p:nvSpPr>
          <p:spPr>
            <a:xfrm>
              <a:off x="5126350" y="5033500"/>
              <a:ext cx="63925" cy="64050"/>
            </a:xfrm>
            <a:custGeom>
              <a:avLst/>
              <a:gdLst/>
              <a:ahLst/>
              <a:cxnLst/>
              <a:rect l="l" t="t" r="r" b="b"/>
              <a:pathLst>
                <a:path w="2557" h="2562" extrusionOk="0">
                  <a:moveTo>
                    <a:pt x="1274" y="269"/>
                  </a:moveTo>
                  <a:cubicBezTo>
                    <a:pt x="1275" y="269"/>
                    <a:pt x="1276" y="269"/>
                    <a:pt x="1278" y="269"/>
                  </a:cubicBezTo>
                  <a:cubicBezTo>
                    <a:pt x="1838" y="269"/>
                    <a:pt x="2291" y="724"/>
                    <a:pt x="2293" y="1284"/>
                  </a:cubicBezTo>
                  <a:cubicBezTo>
                    <a:pt x="2293" y="1298"/>
                    <a:pt x="2293" y="1311"/>
                    <a:pt x="2291" y="1327"/>
                  </a:cubicBezTo>
                  <a:cubicBezTo>
                    <a:pt x="2279" y="1880"/>
                    <a:pt x="1826" y="2320"/>
                    <a:pt x="1276" y="2320"/>
                  </a:cubicBezTo>
                  <a:cubicBezTo>
                    <a:pt x="1268" y="2320"/>
                    <a:pt x="1261" y="2320"/>
                    <a:pt x="1254" y="2320"/>
                  </a:cubicBezTo>
                  <a:cubicBezTo>
                    <a:pt x="693" y="2309"/>
                    <a:pt x="247" y="1844"/>
                    <a:pt x="259" y="1284"/>
                  </a:cubicBezTo>
                  <a:cubicBezTo>
                    <a:pt x="259" y="1226"/>
                    <a:pt x="266" y="1170"/>
                    <a:pt x="276" y="1114"/>
                  </a:cubicBezTo>
                  <a:cubicBezTo>
                    <a:pt x="359" y="626"/>
                    <a:pt x="780" y="269"/>
                    <a:pt x="1274" y="269"/>
                  </a:cubicBezTo>
                  <a:close/>
                  <a:moveTo>
                    <a:pt x="1278" y="0"/>
                  </a:moveTo>
                  <a:cubicBezTo>
                    <a:pt x="658" y="0"/>
                    <a:pt x="122" y="448"/>
                    <a:pt x="19" y="1069"/>
                  </a:cubicBezTo>
                  <a:cubicBezTo>
                    <a:pt x="7" y="1141"/>
                    <a:pt x="0" y="1212"/>
                    <a:pt x="0" y="1286"/>
                  </a:cubicBezTo>
                  <a:cubicBezTo>
                    <a:pt x="0" y="1991"/>
                    <a:pt x="572" y="2562"/>
                    <a:pt x="1278" y="2562"/>
                  </a:cubicBezTo>
                  <a:cubicBezTo>
                    <a:pt x="1962" y="2562"/>
                    <a:pt x="2523" y="2025"/>
                    <a:pt x="2550" y="1352"/>
                  </a:cubicBezTo>
                  <a:cubicBezTo>
                    <a:pt x="2553" y="1330"/>
                    <a:pt x="2553" y="1310"/>
                    <a:pt x="2553" y="1286"/>
                  </a:cubicBezTo>
                  <a:cubicBezTo>
                    <a:pt x="2557" y="620"/>
                    <a:pt x="2049" y="63"/>
                    <a:pt x="1387" y="5"/>
                  </a:cubicBezTo>
                  <a:cubicBezTo>
                    <a:pt x="1350" y="2"/>
                    <a:pt x="1314" y="0"/>
                    <a:pt x="1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7"/>
            <p:cNvSpPr/>
            <p:nvPr/>
          </p:nvSpPr>
          <p:spPr>
            <a:xfrm>
              <a:off x="4737475" y="4850750"/>
              <a:ext cx="62350" cy="57300"/>
            </a:xfrm>
            <a:custGeom>
              <a:avLst/>
              <a:gdLst/>
              <a:ahLst/>
              <a:cxnLst/>
              <a:rect l="l" t="t" r="r" b="b"/>
              <a:pathLst>
                <a:path w="2494" h="2292" extrusionOk="0">
                  <a:moveTo>
                    <a:pt x="1279" y="1"/>
                  </a:moveTo>
                  <a:cubicBezTo>
                    <a:pt x="1278" y="1"/>
                    <a:pt x="1277" y="1"/>
                    <a:pt x="1276" y="1"/>
                  </a:cubicBezTo>
                  <a:cubicBezTo>
                    <a:pt x="1065" y="1"/>
                    <a:pt x="858" y="60"/>
                    <a:pt x="678" y="171"/>
                  </a:cubicBezTo>
                  <a:cubicBezTo>
                    <a:pt x="191" y="471"/>
                    <a:pt x="0" y="1084"/>
                    <a:pt x="230" y="1607"/>
                  </a:cubicBezTo>
                  <a:cubicBezTo>
                    <a:pt x="418" y="2031"/>
                    <a:pt x="835" y="2291"/>
                    <a:pt x="1279" y="2291"/>
                  </a:cubicBezTo>
                  <a:cubicBezTo>
                    <a:pt x="1383" y="2291"/>
                    <a:pt x="1488" y="2277"/>
                    <a:pt x="1593" y="2247"/>
                  </a:cubicBezTo>
                  <a:cubicBezTo>
                    <a:pt x="2143" y="2091"/>
                    <a:pt x="2494" y="1552"/>
                    <a:pt x="2414" y="985"/>
                  </a:cubicBezTo>
                  <a:cubicBezTo>
                    <a:pt x="2334" y="421"/>
                    <a:pt x="1850" y="1"/>
                    <a:pt x="1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7"/>
            <p:cNvSpPr/>
            <p:nvPr/>
          </p:nvSpPr>
          <p:spPr>
            <a:xfrm>
              <a:off x="4734775" y="4847525"/>
              <a:ext cx="66600" cy="63800"/>
            </a:xfrm>
            <a:custGeom>
              <a:avLst/>
              <a:gdLst/>
              <a:ahLst/>
              <a:cxnLst/>
              <a:rect l="l" t="t" r="r" b="b"/>
              <a:pathLst>
                <a:path w="2664" h="2552" extrusionOk="0">
                  <a:moveTo>
                    <a:pt x="1388" y="259"/>
                  </a:moveTo>
                  <a:cubicBezTo>
                    <a:pt x="1799" y="259"/>
                    <a:pt x="2168" y="507"/>
                    <a:pt x="2326" y="886"/>
                  </a:cubicBezTo>
                  <a:cubicBezTo>
                    <a:pt x="2484" y="1266"/>
                    <a:pt x="2397" y="1703"/>
                    <a:pt x="2106" y="1996"/>
                  </a:cubicBezTo>
                  <a:cubicBezTo>
                    <a:pt x="1912" y="2191"/>
                    <a:pt x="1652" y="2295"/>
                    <a:pt x="1386" y="2295"/>
                  </a:cubicBezTo>
                  <a:cubicBezTo>
                    <a:pt x="1255" y="2295"/>
                    <a:pt x="1123" y="2270"/>
                    <a:pt x="997" y="2218"/>
                  </a:cubicBezTo>
                  <a:cubicBezTo>
                    <a:pt x="617" y="2059"/>
                    <a:pt x="369" y="1688"/>
                    <a:pt x="369" y="1278"/>
                  </a:cubicBezTo>
                  <a:cubicBezTo>
                    <a:pt x="367" y="923"/>
                    <a:pt x="551" y="593"/>
                    <a:pt x="854" y="411"/>
                  </a:cubicBezTo>
                  <a:cubicBezTo>
                    <a:pt x="1012" y="312"/>
                    <a:pt x="1196" y="259"/>
                    <a:pt x="1384" y="259"/>
                  </a:cubicBezTo>
                  <a:cubicBezTo>
                    <a:pt x="1385" y="259"/>
                    <a:pt x="1387" y="259"/>
                    <a:pt x="1388" y="259"/>
                  </a:cubicBezTo>
                  <a:close/>
                  <a:moveTo>
                    <a:pt x="1375" y="0"/>
                  </a:moveTo>
                  <a:cubicBezTo>
                    <a:pt x="1143" y="0"/>
                    <a:pt x="915" y="66"/>
                    <a:pt x="718" y="189"/>
                  </a:cubicBezTo>
                  <a:cubicBezTo>
                    <a:pt x="231" y="487"/>
                    <a:pt x="1" y="1073"/>
                    <a:pt x="156" y="1623"/>
                  </a:cubicBezTo>
                  <a:cubicBezTo>
                    <a:pt x="310" y="2172"/>
                    <a:pt x="811" y="2552"/>
                    <a:pt x="1380" y="2552"/>
                  </a:cubicBezTo>
                  <a:cubicBezTo>
                    <a:pt x="1381" y="2552"/>
                    <a:pt x="1383" y="2552"/>
                    <a:pt x="1384" y="2552"/>
                  </a:cubicBezTo>
                  <a:cubicBezTo>
                    <a:pt x="1736" y="2552"/>
                    <a:pt x="2072" y="2407"/>
                    <a:pt x="2312" y="2151"/>
                  </a:cubicBezTo>
                  <a:cubicBezTo>
                    <a:pt x="2537" y="1916"/>
                    <a:pt x="2663" y="1603"/>
                    <a:pt x="2661" y="1278"/>
                  </a:cubicBezTo>
                  <a:cubicBezTo>
                    <a:pt x="2661" y="571"/>
                    <a:pt x="2089" y="0"/>
                    <a:pt x="1384" y="0"/>
                  </a:cubicBezTo>
                  <a:cubicBezTo>
                    <a:pt x="1381" y="0"/>
                    <a:pt x="1378" y="0"/>
                    <a:pt x="1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9" name="Google Shape;699;p37"/>
          <p:cNvGrpSpPr/>
          <p:nvPr/>
        </p:nvGrpSpPr>
        <p:grpSpPr>
          <a:xfrm>
            <a:off x="7925508" y="847575"/>
            <a:ext cx="309015" cy="308912"/>
            <a:chOff x="2909075" y="5346425"/>
            <a:chExt cx="129200" cy="129150"/>
          </a:xfrm>
        </p:grpSpPr>
        <p:sp>
          <p:nvSpPr>
            <p:cNvPr id="700" name="Google Shape;700;p37"/>
            <p:cNvSpPr/>
            <p:nvPr/>
          </p:nvSpPr>
          <p:spPr>
            <a:xfrm>
              <a:off x="2915350" y="5352651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7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37"/>
          <p:cNvGrpSpPr/>
          <p:nvPr/>
        </p:nvGrpSpPr>
        <p:grpSpPr>
          <a:xfrm>
            <a:off x="7567164" y="423700"/>
            <a:ext cx="309015" cy="308912"/>
            <a:chOff x="2909075" y="5346425"/>
            <a:chExt cx="129200" cy="129150"/>
          </a:xfrm>
        </p:grpSpPr>
        <p:sp>
          <p:nvSpPr>
            <p:cNvPr id="703" name="Google Shape;703;p37"/>
            <p:cNvSpPr/>
            <p:nvPr/>
          </p:nvSpPr>
          <p:spPr>
            <a:xfrm>
              <a:off x="2915350" y="5352651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7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37"/>
          <p:cNvGrpSpPr/>
          <p:nvPr/>
        </p:nvGrpSpPr>
        <p:grpSpPr>
          <a:xfrm>
            <a:off x="4572000" y="3439727"/>
            <a:ext cx="180319" cy="180405"/>
            <a:chOff x="3440975" y="957025"/>
            <a:chExt cx="158150" cy="158225"/>
          </a:xfrm>
        </p:grpSpPr>
        <p:sp>
          <p:nvSpPr>
            <p:cNvPr id="706" name="Google Shape;706;p37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7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708;p37"/>
          <p:cNvGrpSpPr/>
          <p:nvPr/>
        </p:nvGrpSpPr>
        <p:grpSpPr>
          <a:xfrm>
            <a:off x="8360036" y="1812770"/>
            <a:ext cx="180319" cy="180405"/>
            <a:chOff x="3440975" y="957025"/>
            <a:chExt cx="158150" cy="158225"/>
          </a:xfrm>
        </p:grpSpPr>
        <p:sp>
          <p:nvSpPr>
            <p:cNvPr id="709" name="Google Shape;709;p37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7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1" name="Google Shape;711;p37"/>
          <p:cNvGrpSpPr/>
          <p:nvPr/>
        </p:nvGrpSpPr>
        <p:grpSpPr>
          <a:xfrm>
            <a:off x="6028335" y="1066284"/>
            <a:ext cx="180319" cy="180405"/>
            <a:chOff x="3440975" y="957025"/>
            <a:chExt cx="158150" cy="158225"/>
          </a:xfrm>
        </p:grpSpPr>
        <p:sp>
          <p:nvSpPr>
            <p:cNvPr id="712" name="Google Shape;712;p37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7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419;p34">
            <a:extLst>
              <a:ext uri="{FF2B5EF4-FFF2-40B4-BE49-F238E27FC236}">
                <a16:creationId xmlns:a16="http://schemas.microsoft.com/office/drawing/2014/main" id="{53C42E79-5CF2-097A-3F58-43B6376C7FA9}"/>
              </a:ext>
            </a:extLst>
          </p:cNvPr>
          <p:cNvGrpSpPr/>
          <p:nvPr/>
        </p:nvGrpSpPr>
        <p:grpSpPr>
          <a:xfrm>
            <a:off x="272533" y="197698"/>
            <a:ext cx="753994" cy="800793"/>
            <a:chOff x="2594700" y="4637275"/>
            <a:chExt cx="449100" cy="476975"/>
          </a:xfrm>
        </p:grpSpPr>
        <p:sp>
          <p:nvSpPr>
            <p:cNvPr id="5" name="Google Shape;420;p34">
              <a:extLst>
                <a:ext uri="{FF2B5EF4-FFF2-40B4-BE49-F238E27FC236}">
                  <a16:creationId xmlns:a16="http://schemas.microsoft.com/office/drawing/2014/main" id="{13A2BAB9-9CFD-C921-F406-5DED2FF31EAF}"/>
                </a:ext>
              </a:extLst>
            </p:cNvPr>
            <p:cNvSpPr/>
            <p:nvPr/>
          </p:nvSpPr>
          <p:spPr>
            <a:xfrm>
              <a:off x="2597925" y="4749400"/>
              <a:ext cx="125275" cy="144650"/>
            </a:xfrm>
            <a:custGeom>
              <a:avLst/>
              <a:gdLst/>
              <a:ahLst/>
              <a:cxnLst/>
              <a:rect l="l" t="t" r="r" b="b"/>
              <a:pathLst>
                <a:path w="5011" h="5786" extrusionOk="0">
                  <a:moveTo>
                    <a:pt x="2506" y="1"/>
                  </a:moveTo>
                  <a:lnTo>
                    <a:pt x="1" y="1447"/>
                  </a:lnTo>
                  <a:lnTo>
                    <a:pt x="1" y="4339"/>
                  </a:lnTo>
                  <a:lnTo>
                    <a:pt x="2506" y="5785"/>
                  </a:lnTo>
                  <a:lnTo>
                    <a:pt x="5010" y="4339"/>
                  </a:lnTo>
                  <a:lnTo>
                    <a:pt x="5010" y="144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21;p34">
              <a:extLst>
                <a:ext uri="{FF2B5EF4-FFF2-40B4-BE49-F238E27FC236}">
                  <a16:creationId xmlns:a16="http://schemas.microsoft.com/office/drawing/2014/main" id="{89DA65CB-D286-A48A-20CB-359C33410A65}"/>
                </a:ext>
              </a:extLst>
            </p:cNvPr>
            <p:cNvSpPr/>
            <p:nvPr/>
          </p:nvSpPr>
          <p:spPr>
            <a:xfrm>
              <a:off x="2594700" y="4745625"/>
              <a:ext cx="131725" cy="152125"/>
            </a:xfrm>
            <a:custGeom>
              <a:avLst/>
              <a:gdLst/>
              <a:ahLst/>
              <a:cxnLst/>
              <a:rect l="l" t="t" r="r" b="b"/>
              <a:pathLst>
                <a:path w="5269" h="6085" extrusionOk="0">
                  <a:moveTo>
                    <a:pt x="2635" y="300"/>
                  </a:moveTo>
                  <a:lnTo>
                    <a:pt x="5010" y="1671"/>
                  </a:lnTo>
                  <a:lnTo>
                    <a:pt x="5010" y="4413"/>
                  </a:lnTo>
                  <a:lnTo>
                    <a:pt x="2635" y="5785"/>
                  </a:lnTo>
                  <a:lnTo>
                    <a:pt x="259" y="4413"/>
                  </a:lnTo>
                  <a:lnTo>
                    <a:pt x="259" y="1671"/>
                  </a:lnTo>
                  <a:lnTo>
                    <a:pt x="2635" y="300"/>
                  </a:lnTo>
                  <a:close/>
                  <a:moveTo>
                    <a:pt x="2635" y="0"/>
                  </a:moveTo>
                  <a:lnTo>
                    <a:pt x="0" y="1523"/>
                  </a:lnTo>
                  <a:lnTo>
                    <a:pt x="0" y="4565"/>
                  </a:lnTo>
                  <a:lnTo>
                    <a:pt x="2635" y="6084"/>
                  </a:lnTo>
                  <a:lnTo>
                    <a:pt x="5269" y="4565"/>
                  </a:lnTo>
                  <a:lnTo>
                    <a:pt x="5269" y="1523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22;p34">
              <a:extLst>
                <a:ext uri="{FF2B5EF4-FFF2-40B4-BE49-F238E27FC236}">
                  <a16:creationId xmlns:a16="http://schemas.microsoft.com/office/drawing/2014/main" id="{CC605200-6B7A-8004-124C-1262876162E8}"/>
                </a:ext>
              </a:extLst>
            </p:cNvPr>
            <p:cNvSpPr/>
            <p:nvPr/>
          </p:nvSpPr>
          <p:spPr>
            <a:xfrm>
              <a:off x="2597925" y="4965850"/>
              <a:ext cx="125275" cy="144700"/>
            </a:xfrm>
            <a:custGeom>
              <a:avLst/>
              <a:gdLst/>
              <a:ahLst/>
              <a:cxnLst/>
              <a:rect l="l" t="t" r="r" b="b"/>
              <a:pathLst>
                <a:path w="5011" h="5788" extrusionOk="0">
                  <a:moveTo>
                    <a:pt x="2506" y="1"/>
                  </a:moveTo>
                  <a:lnTo>
                    <a:pt x="1" y="1447"/>
                  </a:lnTo>
                  <a:lnTo>
                    <a:pt x="1" y="4341"/>
                  </a:lnTo>
                  <a:lnTo>
                    <a:pt x="2506" y="5787"/>
                  </a:lnTo>
                  <a:lnTo>
                    <a:pt x="5010" y="4341"/>
                  </a:lnTo>
                  <a:lnTo>
                    <a:pt x="5010" y="144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23;p34">
              <a:extLst>
                <a:ext uri="{FF2B5EF4-FFF2-40B4-BE49-F238E27FC236}">
                  <a16:creationId xmlns:a16="http://schemas.microsoft.com/office/drawing/2014/main" id="{16BEEC44-C870-B97E-0D72-B1EC487AF773}"/>
                </a:ext>
              </a:extLst>
            </p:cNvPr>
            <p:cNvSpPr/>
            <p:nvPr/>
          </p:nvSpPr>
          <p:spPr>
            <a:xfrm>
              <a:off x="2594700" y="4962100"/>
              <a:ext cx="131725" cy="152150"/>
            </a:xfrm>
            <a:custGeom>
              <a:avLst/>
              <a:gdLst/>
              <a:ahLst/>
              <a:cxnLst/>
              <a:rect l="l" t="t" r="r" b="b"/>
              <a:pathLst>
                <a:path w="5269" h="6086" extrusionOk="0">
                  <a:moveTo>
                    <a:pt x="2635" y="302"/>
                  </a:moveTo>
                  <a:lnTo>
                    <a:pt x="5010" y="1672"/>
                  </a:lnTo>
                  <a:lnTo>
                    <a:pt x="5010" y="4414"/>
                  </a:lnTo>
                  <a:lnTo>
                    <a:pt x="2635" y="5785"/>
                  </a:lnTo>
                  <a:lnTo>
                    <a:pt x="259" y="4414"/>
                  </a:lnTo>
                  <a:lnTo>
                    <a:pt x="259" y="1672"/>
                  </a:lnTo>
                  <a:lnTo>
                    <a:pt x="2635" y="302"/>
                  </a:lnTo>
                  <a:close/>
                  <a:moveTo>
                    <a:pt x="2635" y="1"/>
                  </a:moveTo>
                  <a:lnTo>
                    <a:pt x="0" y="1524"/>
                  </a:lnTo>
                  <a:lnTo>
                    <a:pt x="0" y="4566"/>
                  </a:lnTo>
                  <a:lnTo>
                    <a:pt x="2635" y="6085"/>
                  </a:lnTo>
                  <a:lnTo>
                    <a:pt x="5269" y="4566"/>
                  </a:lnTo>
                  <a:lnTo>
                    <a:pt x="5269" y="1524"/>
                  </a:lnTo>
                  <a:lnTo>
                    <a:pt x="26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24;p34">
              <a:extLst>
                <a:ext uri="{FF2B5EF4-FFF2-40B4-BE49-F238E27FC236}">
                  <a16:creationId xmlns:a16="http://schemas.microsoft.com/office/drawing/2014/main" id="{767E9EC0-7B39-D932-F328-2035AAC40835}"/>
                </a:ext>
              </a:extLst>
            </p:cNvPr>
            <p:cNvSpPr/>
            <p:nvPr/>
          </p:nvSpPr>
          <p:spPr>
            <a:xfrm>
              <a:off x="2848400" y="4965850"/>
              <a:ext cx="125300" cy="144700"/>
            </a:xfrm>
            <a:custGeom>
              <a:avLst/>
              <a:gdLst/>
              <a:ahLst/>
              <a:cxnLst/>
              <a:rect l="l" t="t" r="r" b="b"/>
              <a:pathLst>
                <a:path w="5012" h="5788" extrusionOk="0">
                  <a:moveTo>
                    <a:pt x="2505" y="1"/>
                  </a:moveTo>
                  <a:lnTo>
                    <a:pt x="1" y="1447"/>
                  </a:lnTo>
                  <a:lnTo>
                    <a:pt x="1" y="4341"/>
                  </a:lnTo>
                  <a:lnTo>
                    <a:pt x="2505" y="5787"/>
                  </a:lnTo>
                  <a:lnTo>
                    <a:pt x="5012" y="4341"/>
                  </a:lnTo>
                  <a:lnTo>
                    <a:pt x="5012" y="1447"/>
                  </a:lnTo>
                  <a:lnTo>
                    <a:pt x="25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25;p34">
              <a:extLst>
                <a:ext uri="{FF2B5EF4-FFF2-40B4-BE49-F238E27FC236}">
                  <a16:creationId xmlns:a16="http://schemas.microsoft.com/office/drawing/2014/main" id="{928D0979-1758-5EB6-DCE2-F85A42510584}"/>
                </a:ext>
              </a:extLst>
            </p:cNvPr>
            <p:cNvSpPr/>
            <p:nvPr/>
          </p:nvSpPr>
          <p:spPr>
            <a:xfrm>
              <a:off x="2845175" y="4962100"/>
              <a:ext cx="131775" cy="152150"/>
            </a:xfrm>
            <a:custGeom>
              <a:avLst/>
              <a:gdLst/>
              <a:ahLst/>
              <a:cxnLst/>
              <a:rect l="l" t="t" r="r" b="b"/>
              <a:pathLst>
                <a:path w="5271" h="6086" extrusionOk="0">
                  <a:moveTo>
                    <a:pt x="2634" y="302"/>
                  </a:moveTo>
                  <a:lnTo>
                    <a:pt x="5010" y="1672"/>
                  </a:lnTo>
                  <a:lnTo>
                    <a:pt x="5010" y="4414"/>
                  </a:lnTo>
                  <a:lnTo>
                    <a:pt x="2634" y="5785"/>
                  </a:lnTo>
                  <a:lnTo>
                    <a:pt x="261" y="4414"/>
                  </a:lnTo>
                  <a:lnTo>
                    <a:pt x="261" y="1672"/>
                  </a:lnTo>
                  <a:lnTo>
                    <a:pt x="2634" y="302"/>
                  </a:lnTo>
                  <a:close/>
                  <a:moveTo>
                    <a:pt x="2634" y="1"/>
                  </a:moveTo>
                  <a:lnTo>
                    <a:pt x="0" y="1524"/>
                  </a:lnTo>
                  <a:lnTo>
                    <a:pt x="0" y="4566"/>
                  </a:lnTo>
                  <a:lnTo>
                    <a:pt x="2634" y="6085"/>
                  </a:lnTo>
                  <a:lnTo>
                    <a:pt x="5270" y="4566"/>
                  </a:lnTo>
                  <a:lnTo>
                    <a:pt x="5270" y="1524"/>
                  </a:lnTo>
                  <a:lnTo>
                    <a:pt x="26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26;p34">
              <a:extLst>
                <a:ext uri="{FF2B5EF4-FFF2-40B4-BE49-F238E27FC236}">
                  <a16:creationId xmlns:a16="http://schemas.microsoft.com/office/drawing/2014/main" id="{47947093-DFAC-232E-8EA1-AED442D9A431}"/>
                </a:ext>
              </a:extLst>
            </p:cNvPr>
            <p:cNvSpPr/>
            <p:nvPr/>
          </p:nvSpPr>
          <p:spPr>
            <a:xfrm>
              <a:off x="2660575" y="4857400"/>
              <a:ext cx="125200" cy="144625"/>
            </a:xfrm>
            <a:custGeom>
              <a:avLst/>
              <a:gdLst/>
              <a:ahLst/>
              <a:cxnLst/>
              <a:rect l="l" t="t" r="r" b="b"/>
              <a:pathLst>
                <a:path w="5008" h="5785" extrusionOk="0">
                  <a:moveTo>
                    <a:pt x="2504" y="0"/>
                  </a:moveTo>
                  <a:lnTo>
                    <a:pt x="0" y="1448"/>
                  </a:lnTo>
                  <a:lnTo>
                    <a:pt x="0" y="4339"/>
                  </a:lnTo>
                  <a:lnTo>
                    <a:pt x="2504" y="5785"/>
                  </a:lnTo>
                  <a:lnTo>
                    <a:pt x="5008" y="4339"/>
                  </a:lnTo>
                  <a:lnTo>
                    <a:pt x="5008" y="1448"/>
                  </a:lnTo>
                  <a:lnTo>
                    <a:pt x="25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7;p34">
              <a:extLst>
                <a:ext uri="{FF2B5EF4-FFF2-40B4-BE49-F238E27FC236}">
                  <a16:creationId xmlns:a16="http://schemas.microsoft.com/office/drawing/2014/main" id="{3129D195-B98C-39DB-1758-D7954F8AD480}"/>
                </a:ext>
              </a:extLst>
            </p:cNvPr>
            <p:cNvSpPr/>
            <p:nvPr/>
          </p:nvSpPr>
          <p:spPr>
            <a:xfrm>
              <a:off x="2657275" y="4853700"/>
              <a:ext cx="131825" cy="152125"/>
            </a:xfrm>
            <a:custGeom>
              <a:avLst/>
              <a:gdLst/>
              <a:ahLst/>
              <a:cxnLst/>
              <a:rect l="l" t="t" r="r" b="b"/>
              <a:pathLst>
                <a:path w="5273" h="6085" extrusionOk="0">
                  <a:moveTo>
                    <a:pt x="2636" y="300"/>
                  </a:moveTo>
                  <a:lnTo>
                    <a:pt x="5011" y="1671"/>
                  </a:lnTo>
                  <a:lnTo>
                    <a:pt x="5011" y="4414"/>
                  </a:lnTo>
                  <a:lnTo>
                    <a:pt x="2636" y="5785"/>
                  </a:lnTo>
                  <a:lnTo>
                    <a:pt x="262" y="4414"/>
                  </a:lnTo>
                  <a:lnTo>
                    <a:pt x="262" y="1671"/>
                  </a:lnTo>
                  <a:lnTo>
                    <a:pt x="2636" y="300"/>
                  </a:lnTo>
                  <a:close/>
                  <a:moveTo>
                    <a:pt x="2636" y="0"/>
                  </a:moveTo>
                  <a:lnTo>
                    <a:pt x="1" y="1520"/>
                  </a:lnTo>
                  <a:lnTo>
                    <a:pt x="1" y="4562"/>
                  </a:lnTo>
                  <a:lnTo>
                    <a:pt x="2636" y="6085"/>
                  </a:lnTo>
                  <a:lnTo>
                    <a:pt x="5273" y="4562"/>
                  </a:lnTo>
                  <a:lnTo>
                    <a:pt x="5273" y="1520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8;p34">
              <a:extLst>
                <a:ext uri="{FF2B5EF4-FFF2-40B4-BE49-F238E27FC236}">
                  <a16:creationId xmlns:a16="http://schemas.microsoft.com/office/drawing/2014/main" id="{0211B288-EF86-9B6E-E5C0-5C9B78BD4ECD}"/>
                </a:ext>
              </a:extLst>
            </p:cNvPr>
            <p:cNvSpPr/>
            <p:nvPr/>
          </p:nvSpPr>
          <p:spPr>
            <a:xfrm>
              <a:off x="2785750" y="4857400"/>
              <a:ext cx="125275" cy="144625"/>
            </a:xfrm>
            <a:custGeom>
              <a:avLst/>
              <a:gdLst/>
              <a:ahLst/>
              <a:cxnLst/>
              <a:rect l="l" t="t" r="r" b="b"/>
              <a:pathLst>
                <a:path w="5011" h="5785" extrusionOk="0">
                  <a:moveTo>
                    <a:pt x="2507" y="0"/>
                  </a:moveTo>
                  <a:lnTo>
                    <a:pt x="1" y="1448"/>
                  </a:lnTo>
                  <a:lnTo>
                    <a:pt x="1" y="4339"/>
                  </a:lnTo>
                  <a:lnTo>
                    <a:pt x="2507" y="5785"/>
                  </a:lnTo>
                  <a:lnTo>
                    <a:pt x="5011" y="4339"/>
                  </a:lnTo>
                  <a:lnTo>
                    <a:pt x="5011" y="1448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9;p34">
              <a:extLst>
                <a:ext uri="{FF2B5EF4-FFF2-40B4-BE49-F238E27FC236}">
                  <a16:creationId xmlns:a16="http://schemas.microsoft.com/office/drawing/2014/main" id="{D5054162-9DCA-B889-AF1B-EC8F76BB2361}"/>
                </a:ext>
              </a:extLst>
            </p:cNvPr>
            <p:cNvSpPr/>
            <p:nvPr/>
          </p:nvSpPr>
          <p:spPr>
            <a:xfrm>
              <a:off x="2782525" y="4853700"/>
              <a:ext cx="131825" cy="152125"/>
            </a:xfrm>
            <a:custGeom>
              <a:avLst/>
              <a:gdLst/>
              <a:ahLst/>
              <a:cxnLst/>
              <a:rect l="l" t="t" r="r" b="b"/>
              <a:pathLst>
                <a:path w="5273" h="6085" extrusionOk="0">
                  <a:moveTo>
                    <a:pt x="2636" y="300"/>
                  </a:moveTo>
                  <a:lnTo>
                    <a:pt x="5010" y="1671"/>
                  </a:lnTo>
                  <a:lnTo>
                    <a:pt x="5010" y="4414"/>
                  </a:lnTo>
                  <a:lnTo>
                    <a:pt x="2636" y="5785"/>
                  </a:lnTo>
                  <a:lnTo>
                    <a:pt x="263" y="4414"/>
                  </a:lnTo>
                  <a:lnTo>
                    <a:pt x="263" y="1671"/>
                  </a:lnTo>
                  <a:lnTo>
                    <a:pt x="2636" y="300"/>
                  </a:lnTo>
                  <a:close/>
                  <a:moveTo>
                    <a:pt x="2636" y="0"/>
                  </a:moveTo>
                  <a:lnTo>
                    <a:pt x="1" y="1520"/>
                  </a:lnTo>
                  <a:lnTo>
                    <a:pt x="1" y="4562"/>
                  </a:lnTo>
                  <a:lnTo>
                    <a:pt x="2636" y="6085"/>
                  </a:lnTo>
                  <a:lnTo>
                    <a:pt x="5272" y="4562"/>
                  </a:lnTo>
                  <a:lnTo>
                    <a:pt x="5272" y="1520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30;p34">
              <a:extLst>
                <a:ext uri="{FF2B5EF4-FFF2-40B4-BE49-F238E27FC236}">
                  <a16:creationId xmlns:a16="http://schemas.microsoft.com/office/drawing/2014/main" id="{E7AD5293-5E5F-91D8-FB0F-6AEE7CFD51F3}"/>
                </a:ext>
              </a:extLst>
            </p:cNvPr>
            <p:cNvSpPr/>
            <p:nvPr/>
          </p:nvSpPr>
          <p:spPr>
            <a:xfrm>
              <a:off x="2849550" y="4749200"/>
              <a:ext cx="125275" cy="144625"/>
            </a:xfrm>
            <a:custGeom>
              <a:avLst/>
              <a:gdLst/>
              <a:ahLst/>
              <a:cxnLst/>
              <a:rect l="l" t="t" r="r" b="b"/>
              <a:pathLst>
                <a:path w="5011" h="5785" extrusionOk="0">
                  <a:moveTo>
                    <a:pt x="2505" y="0"/>
                  </a:moveTo>
                  <a:lnTo>
                    <a:pt x="1" y="1448"/>
                  </a:lnTo>
                  <a:lnTo>
                    <a:pt x="1" y="4339"/>
                  </a:lnTo>
                  <a:lnTo>
                    <a:pt x="2505" y="5785"/>
                  </a:lnTo>
                  <a:lnTo>
                    <a:pt x="5010" y="4339"/>
                  </a:lnTo>
                  <a:lnTo>
                    <a:pt x="5010" y="1448"/>
                  </a:lnTo>
                  <a:lnTo>
                    <a:pt x="2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31;p34">
              <a:extLst>
                <a:ext uri="{FF2B5EF4-FFF2-40B4-BE49-F238E27FC236}">
                  <a16:creationId xmlns:a16="http://schemas.microsoft.com/office/drawing/2014/main" id="{93FD0EC0-5A86-2C53-2A0A-193A2CCF4428}"/>
                </a:ext>
              </a:extLst>
            </p:cNvPr>
            <p:cNvSpPr/>
            <p:nvPr/>
          </p:nvSpPr>
          <p:spPr>
            <a:xfrm>
              <a:off x="2846275" y="4745450"/>
              <a:ext cx="131775" cy="152175"/>
            </a:xfrm>
            <a:custGeom>
              <a:avLst/>
              <a:gdLst/>
              <a:ahLst/>
              <a:cxnLst/>
              <a:rect l="l" t="t" r="r" b="b"/>
              <a:pathLst>
                <a:path w="5271" h="6087" extrusionOk="0">
                  <a:moveTo>
                    <a:pt x="2636" y="302"/>
                  </a:moveTo>
                  <a:lnTo>
                    <a:pt x="5012" y="1673"/>
                  </a:lnTo>
                  <a:lnTo>
                    <a:pt x="5012" y="4415"/>
                  </a:lnTo>
                  <a:lnTo>
                    <a:pt x="2636" y="5786"/>
                  </a:lnTo>
                  <a:lnTo>
                    <a:pt x="261" y="4415"/>
                  </a:lnTo>
                  <a:lnTo>
                    <a:pt x="261" y="1673"/>
                  </a:lnTo>
                  <a:lnTo>
                    <a:pt x="2636" y="302"/>
                  </a:lnTo>
                  <a:close/>
                  <a:moveTo>
                    <a:pt x="2636" y="0"/>
                  </a:moveTo>
                  <a:lnTo>
                    <a:pt x="0" y="1521"/>
                  </a:lnTo>
                  <a:lnTo>
                    <a:pt x="0" y="4565"/>
                  </a:lnTo>
                  <a:lnTo>
                    <a:pt x="2636" y="6086"/>
                  </a:lnTo>
                  <a:lnTo>
                    <a:pt x="5271" y="4565"/>
                  </a:lnTo>
                  <a:lnTo>
                    <a:pt x="5271" y="1521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32;p34">
              <a:extLst>
                <a:ext uri="{FF2B5EF4-FFF2-40B4-BE49-F238E27FC236}">
                  <a16:creationId xmlns:a16="http://schemas.microsoft.com/office/drawing/2014/main" id="{5D19E4BD-441C-93E3-F494-F92F4F79C3AC}"/>
                </a:ext>
              </a:extLst>
            </p:cNvPr>
            <p:cNvSpPr/>
            <p:nvPr/>
          </p:nvSpPr>
          <p:spPr>
            <a:xfrm>
              <a:off x="2915250" y="4641075"/>
              <a:ext cx="125325" cy="144625"/>
            </a:xfrm>
            <a:custGeom>
              <a:avLst/>
              <a:gdLst/>
              <a:ahLst/>
              <a:cxnLst/>
              <a:rect l="l" t="t" r="r" b="b"/>
              <a:pathLst>
                <a:path w="5013" h="5785" extrusionOk="0">
                  <a:moveTo>
                    <a:pt x="2508" y="0"/>
                  </a:moveTo>
                  <a:lnTo>
                    <a:pt x="1" y="1446"/>
                  </a:lnTo>
                  <a:lnTo>
                    <a:pt x="1" y="4337"/>
                  </a:lnTo>
                  <a:lnTo>
                    <a:pt x="2508" y="5785"/>
                  </a:lnTo>
                  <a:lnTo>
                    <a:pt x="5012" y="4337"/>
                  </a:lnTo>
                  <a:lnTo>
                    <a:pt x="5012" y="1446"/>
                  </a:lnTo>
                  <a:lnTo>
                    <a:pt x="25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33;p34">
              <a:extLst>
                <a:ext uri="{FF2B5EF4-FFF2-40B4-BE49-F238E27FC236}">
                  <a16:creationId xmlns:a16="http://schemas.microsoft.com/office/drawing/2014/main" id="{A9DF97A3-CE05-7DE5-3817-DC0D688CECDB}"/>
                </a:ext>
              </a:extLst>
            </p:cNvPr>
            <p:cNvSpPr/>
            <p:nvPr/>
          </p:nvSpPr>
          <p:spPr>
            <a:xfrm>
              <a:off x="2912025" y="4637275"/>
              <a:ext cx="131775" cy="152175"/>
            </a:xfrm>
            <a:custGeom>
              <a:avLst/>
              <a:gdLst/>
              <a:ahLst/>
              <a:cxnLst/>
              <a:rect l="l" t="t" r="r" b="b"/>
              <a:pathLst>
                <a:path w="5271" h="6087" extrusionOk="0">
                  <a:moveTo>
                    <a:pt x="2637" y="302"/>
                  </a:moveTo>
                  <a:lnTo>
                    <a:pt x="5010" y="1673"/>
                  </a:lnTo>
                  <a:lnTo>
                    <a:pt x="5010" y="4414"/>
                  </a:lnTo>
                  <a:lnTo>
                    <a:pt x="2637" y="5785"/>
                  </a:lnTo>
                  <a:lnTo>
                    <a:pt x="261" y="4414"/>
                  </a:lnTo>
                  <a:lnTo>
                    <a:pt x="261" y="1673"/>
                  </a:lnTo>
                  <a:lnTo>
                    <a:pt x="2637" y="302"/>
                  </a:lnTo>
                  <a:close/>
                  <a:moveTo>
                    <a:pt x="2637" y="1"/>
                  </a:moveTo>
                  <a:lnTo>
                    <a:pt x="0" y="1523"/>
                  </a:lnTo>
                  <a:lnTo>
                    <a:pt x="0" y="4566"/>
                  </a:lnTo>
                  <a:lnTo>
                    <a:pt x="2637" y="6087"/>
                  </a:lnTo>
                  <a:lnTo>
                    <a:pt x="5271" y="4566"/>
                  </a:lnTo>
                  <a:lnTo>
                    <a:pt x="5271" y="1523"/>
                  </a:lnTo>
                  <a:lnTo>
                    <a:pt x="26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435;p34">
            <a:extLst>
              <a:ext uri="{FF2B5EF4-FFF2-40B4-BE49-F238E27FC236}">
                <a16:creationId xmlns:a16="http://schemas.microsoft.com/office/drawing/2014/main" id="{64A96FA6-2FF4-2CC7-5489-15103AB92C48}"/>
              </a:ext>
            </a:extLst>
          </p:cNvPr>
          <p:cNvGrpSpPr/>
          <p:nvPr/>
        </p:nvGrpSpPr>
        <p:grpSpPr>
          <a:xfrm>
            <a:off x="380782" y="4028727"/>
            <a:ext cx="753982" cy="800603"/>
            <a:chOff x="3183800" y="4637275"/>
            <a:chExt cx="449200" cy="476975"/>
          </a:xfrm>
        </p:grpSpPr>
        <p:sp>
          <p:nvSpPr>
            <p:cNvPr id="20" name="Google Shape;436;p34">
              <a:extLst>
                <a:ext uri="{FF2B5EF4-FFF2-40B4-BE49-F238E27FC236}">
                  <a16:creationId xmlns:a16="http://schemas.microsoft.com/office/drawing/2014/main" id="{04C838BA-B674-06CA-1216-59C35A025674}"/>
                </a:ext>
              </a:extLst>
            </p:cNvPr>
            <p:cNvSpPr/>
            <p:nvPr/>
          </p:nvSpPr>
          <p:spPr>
            <a:xfrm>
              <a:off x="3504500" y="4749400"/>
              <a:ext cx="125250" cy="144650"/>
            </a:xfrm>
            <a:custGeom>
              <a:avLst/>
              <a:gdLst/>
              <a:ahLst/>
              <a:cxnLst/>
              <a:rect l="l" t="t" r="r" b="b"/>
              <a:pathLst>
                <a:path w="5010" h="5786" extrusionOk="0">
                  <a:moveTo>
                    <a:pt x="2504" y="1"/>
                  </a:moveTo>
                  <a:lnTo>
                    <a:pt x="0" y="1447"/>
                  </a:lnTo>
                  <a:lnTo>
                    <a:pt x="0" y="4339"/>
                  </a:lnTo>
                  <a:lnTo>
                    <a:pt x="2504" y="5785"/>
                  </a:lnTo>
                  <a:lnTo>
                    <a:pt x="5010" y="4339"/>
                  </a:lnTo>
                  <a:lnTo>
                    <a:pt x="5010" y="1447"/>
                  </a:lnTo>
                  <a:lnTo>
                    <a:pt x="25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37;p34">
              <a:extLst>
                <a:ext uri="{FF2B5EF4-FFF2-40B4-BE49-F238E27FC236}">
                  <a16:creationId xmlns:a16="http://schemas.microsoft.com/office/drawing/2014/main" id="{7E3DD858-9D25-8A82-52E0-5D0F85F6BA26}"/>
                </a:ext>
              </a:extLst>
            </p:cNvPr>
            <p:cNvSpPr/>
            <p:nvPr/>
          </p:nvSpPr>
          <p:spPr>
            <a:xfrm>
              <a:off x="3501225" y="4745625"/>
              <a:ext cx="131775" cy="152125"/>
            </a:xfrm>
            <a:custGeom>
              <a:avLst/>
              <a:gdLst/>
              <a:ahLst/>
              <a:cxnLst/>
              <a:rect l="l" t="t" r="r" b="b"/>
              <a:pathLst>
                <a:path w="5271" h="6085" extrusionOk="0">
                  <a:moveTo>
                    <a:pt x="2635" y="300"/>
                  </a:moveTo>
                  <a:lnTo>
                    <a:pt x="5011" y="1671"/>
                  </a:lnTo>
                  <a:lnTo>
                    <a:pt x="5011" y="4413"/>
                  </a:lnTo>
                  <a:lnTo>
                    <a:pt x="2635" y="5785"/>
                  </a:lnTo>
                  <a:lnTo>
                    <a:pt x="261" y="4413"/>
                  </a:lnTo>
                  <a:lnTo>
                    <a:pt x="261" y="1671"/>
                  </a:lnTo>
                  <a:lnTo>
                    <a:pt x="2635" y="300"/>
                  </a:lnTo>
                  <a:close/>
                  <a:moveTo>
                    <a:pt x="2635" y="0"/>
                  </a:moveTo>
                  <a:lnTo>
                    <a:pt x="0" y="1523"/>
                  </a:lnTo>
                  <a:lnTo>
                    <a:pt x="0" y="4565"/>
                  </a:lnTo>
                  <a:lnTo>
                    <a:pt x="2635" y="6084"/>
                  </a:lnTo>
                  <a:lnTo>
                    <a:pt x="5270" y="4565"/>
                  </a:lnTo>
                  <a:lnTo>
                    <a:pt x="5270" y="1523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38;p34">
              <a:extLst>
                <a:ext uri="{FF2B5EF4-FFF2-40B4-BE49-F238E27FC236}">
                  <a16:creationId xmlns:a16="http://schemas.microsoft.com/office/drawing/2014/main" id="{91D79581-9CEB-F776-5272-3CEE8B4D6829}"/>
                </a:ext>
              </a:extLst>
            </p:cNvPr>
            <p:cNvSpPr/>
            <p:nvPr/>
          </p:nvSpPr>
          <p:spPr>
            <a:xfrm>
              <a:off x="3504500" y="4965850"/>
              <a:ext cx="125250" cy="144700"/>
            </a:xfrm>
            <a:custGeom>
              <a:avLst/>
              <a:gdLst/>
              <a:ahLst/>
              <a:cxnLst/>
              <a:rect l="l" t="t" r="r" b="b"/>
              <a:pathLst>
                <a:path w="5010" h="5788" extrusionOk="0">
                  <a:moveTo>
                    <a:pt x="2504" y="1"/>
                  </a:moveTo>
                  <a:lnTo>
                    <a:pt x="0" y="1447"/>
                  </a:lnTo>
                  <a:lnTo>
                    <a:pt x="0" y="4341"/>
                  </a:lnTo>
                  <a:lnTo>
                    <a:pt x="2504" y="5787"/>
                  </a:lnTo>
                  <a:lnTo>
                    <a:pt x="5010" y="4341"/>
                  </a:lnTo>
                  <a:lnTo>
                    <a:pt x="5010" y="1447"/>
                  </a:lnTo>
                  <a:lnTo>
                    <a:pt x="25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39;p34">
              <a:extLst>
                <a:ext uri="{FF2B5EF4-FFF2-40B4-BE49-F238E27FC236}">
                  <a16:creationId xmlns:a16="http://schemas.microsoft.com/office/drawing/2014/main" id="{023096E9-FFAC-C543-65DA-41B63A778278}"/>
                </a:ext>
              </a:extLst>
            </p:cNvPr>
            <p:cNvSpPr/>
            <p:nvPr/>
          </p:nvSpPr>
          <p:spPr>
            <a:xfrm>
              <a:off x="3501225" y="4962100"/>
              <a:ext cx="131775" cy="152150"/>
            </a:xfrm>
            <a:custGeom>
              <a:avLst/>
              <a:gdLst/>
              <a:ahLst/>
              <a:cxnLst/>
              <a:rect l="l" t="t" r="r" b="b"/>
              <a:pathLst>
                <a:path w="5271" h="6086" extrusionOk="0">
                  <a:moveTo>
                    <a:pt x="2635" y="302"/>
                  </a:moveTo>
                  <a:lnTo>
                    <a:pt x="5011" y="1672"/>
                  </a:lnTo>
                  <a:lnTo>
                    <a:pt x="5011" y="4414"/>
                  </a:lnTo>
                  <a:lnTo>
                    <a:pt x="2635" y="5785"/>
                  </a:lnTo>
                  <a:lnTo>
                    <a:pt x="261" y="4414"/>
                  </a:lnTo>
                  <a:lnTo>
                    <a:pt x="261" y="1672"/>
                  </a:lnTo>
                  <a:lnTo>
                    <a:pt x="2635" y="302"/>
                  </a:lnTo>
                  <a:close/>
                  <a:moveTo>
                    <a:pt x="2635" y="1"/>
                  </a:moveTo>
                  <a:lnTo>
                    <a:pt x="0" y="1524"/>
                  </a:lnTo>
                  <a:lnTo>
                    <a:pt x="0" y="4566"/>
                  </a:lnTo>
                  <a:lnTo>
                    <a:pt x="2635" y="6085"/>
                  </a:lnTo>
                  <a:lnTo>
                    <a:pt x="5270" y="4566"/>
                  </a:lnTo>
                  <a:lnTo>
                    <a:pt x="5270" y="1524"/>
                  </a:lnTo>
                  <a:lnTo>
                    <a:pt x="26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40;p34">
              <a:extLst>
                <a:ext uri="{FF2B5EF4-FFF2-40B4-BE49-F238E27FC236}">
                  <a16:creationId xmlns:a16="http://schemas.microsoft.com/office/drawing/2014/main" id="{A014F9BD-3680-F4A0-7CDA-3ECF9DA3EBDC}"/>
                </a:ext>
              </a:extLst>
            </p:cNvPr>
            <p:cNvSpPr/>
            <p:nvPr/>
          </p:nvSpPr>
          <p:spPr>
            <a:xfrm>
              <a:off x="3253975" y="4965850"/>
              <a:ext cx="125250" cy="144700"/>
            </a:xfrm>
            <a:custGeom>
              <a:avLst/>
              <a:gdLst/>
              <a:ahLst/>
              <a:cxnLst/>
              <a:rect l="l" t="t" r="r" b="b"/>
              <a:pathLst>
                <a:path w="5010" h="5788" extrusionOk="0">
                  <a:moveTo>
                    <a:pt x="2504" y="1"/>
                  </a:moveTo>
                  <a:lnTo>
                    <a:pt x="0" y="1447"/>
                  </a:lnTo>
                  <a:lnTo>
                    <a:pt x="0" y="4341"/>
                  </a:lnTo>
                  <a:lnTo>
                    <a:pt x="2504" y="5787"/>
                  </a:lnTo>
                  <a:lnTo>
                    <a:pt x="5010" y="4341"/>
                  </a:lnTo>
                  <a:lnTo>
                    <a:pt x="5010" y="1447"/>
                  </a:lnTo>
                  <a:lnTo>
                    <a:pt x="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41;p34">
              <a:extLst>
                <a:ext uri="{FF2B5EF4-FFF2-40B4-BE49-F238E27FC236}">
                  <a16:creationId xmlns:a16="http://schemas.microsoft.com/office/drawing/2014/main" id="{451EE999-F1CA-D318-4C05-7C07C527B8FF}"/>
                </a:ext>
              </a:extLst>
            </p:cNvPr>
            <p:cNvSpPr/>
            <p:nvPr/>
          </p:nvSpPr>
          <p:spPr>
            <a:xfrm>
              <a:off x="3250725" y="4962100"/>
              <a:ext cx="131800" cy="152150"/>
            </a:xfrm>
            <a:custGeom>
              <a:avLst/>
              <a:gdLst/>
              <a:ahLst/>
              <a:cxnLst/>
              <a:rect l="l" t="t" r="r" b="b"/>
              <a:pathLst>
                <a:path w="5272" h="6086" extrusionOk="0">
                  <a:moveTo>
                    <a:pt x="2634" y="302"/>
                  </a:moveTo>
                  <a:lnTo>
                    <a:pt x="5010" y="1672"/>
                  </a:lnTo>
                  <a:lnTo>
                    <a:pt x="5010" y="4414"/>
                  </a:lnTo>
                  <a:lnTo>
                    <a:pt x="2634" y="5785"/>
                  </a:lnTo>
                  <a:lnTo>
                    <a:pt x="260" y="4414"/>
                  </a:lnTo>
                  <a:lnTo>
                    <a:pt x="260" y="1672"/>
                  </a:lnTo>
                  <a:lnTo>
                    <a:pt x="2634" y="302"/>
                  </a:lnTo>
                  <a:close/>
                  <a:moveTo>
                    <a:pt x="2634" y="1"/>
                  </a:moveTo>
                  <a:lnTo>
                    <a:pt x="1" y="1524"/>
                  </a:lnTo>
                  <a:lnTo>
                    <a:pt x="1" y="4566"/>
                  </a:lnTo>
                  <a:lnTo>
                    <a:pt x="2634" y="6085"/>
                  </a:lnTo>
                  <a:lnTo>
                    <a:pt x="5271" y="4566"/>
                  </a:lnTo>
                  <a:lnTo>
                    <a:pt x="5271" y="1524"/>
                  </a:lnTo>
                  <a:lnTo>
                    <a:pt x="26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42;p34">
              <a:extLst>
                <a:ext uri="{FF2B5EF4-FFF2-40B4-BE49-F238E27FC236}">
                  <a16:creationId xmlns:a16="http://schemas.microsoft.com/office/drawing/2014/main" id="{0F7ED768-EDE2-A862-DD1E-CE3CBC403737}"/>
                </a:ext>
              </a:extLst>
            </p:cNvPr>
            <p:cNvSpPr/>
            <p:nvPr/>
          </p:nvSpPr>
          <p:spPr>
            <a:xfrm>
              <a:off x="3441800" y="4857400"/>
              <a:ext cx="125325" cy="144625"/>
            </a:xfrm>
            <a:custGeom>
              <a:avLst/>
              <a:gdLst/>
              <a:ahLst/>
              <a:cxnLst/>
              <a:rect l="l" t="t" r="r" b="b"/>
              <a:pathLst>
                <a:path w="5013" h="5785" extrusionOk="0">
                  <a:moveTo>
                    <a:pt x="2508" y="0"/>
                  </a:moveTo>
                  <a:lnTo>
                    <a:pt x="1" y="1448"/>
                  </a:lnTo>
                  <a:lnTo>
                    <a:pt x="1" y="4339"/>
                  </a:lnTo>
                  <a:lnTo>
                    <a:pt x="2508" y="5785"/>
                  </a:lnTo>
                  <a:lnTo>
                    <a:pt x="5012" y="4339"/>
                  </a:lnTo>
                  <a:lnTo>
                    <a:pt x="5012" y="1448"/>
                  </a:lnTo>
                  <a:lnTo>
                    <a:pt x="25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43;p34">
              <a:extLst>
                <a:ext uri="{FF2B5EF4-FFF2-40B4-BE49-F238E27FC236}">
                  <a16:creationId xmlns:a16="http://schemas.microsoft.com/office/drawing/2014/main" id="{346F1B1C-5029-D247-39FD-4A7BCC2EE75A}"/>
                </a:ext>
              </a:extLst>
            </p:cNvPr>
            <p:cNvSpPr/>
            <p:nvPr/>
          </p:nvSpPr>
          <p:spPr>
            <a:xfrm>
              <a:off x="3438575" y="4853700"/>
              <a:ext cx="131775" cy="152125"/>
            </a:xfrm>
            <a:custGeom>
              <a:avLst/>
              <a:gdLst/>
              <a:ahLst/>
              <a:cxnLst/>
              <a:rect l="l" t="t" r="r" b="b"/>
              <a:pathLst>
                <a:path w="5271" h="6085" extrusionOk="0">
                  <a:moveTo>
                    <a:pt x="2637" y="300"/>
                  </a:moveTo>
                  <a:lnTo>
                    <a:pt x="5010" y="1671"/>
                  </a:lnTo>
                  <a:lnTo>
                    <a:pt x="5010" y="4414"/>
                  </a:lnTo>
                  <a:lnTo>
                    <a:pt x="2637" y="5785"/>
                  </a:lnTo>
                  <a:lnTo>
                    <a:pt x="261" y="4414"/>
                  </a:lnTo>
                  <a:lnTo>
                    <a:pt x="261" y="1671"/>
                  </a:lnTo>
                  <a:lnTo>
                    <a:pt x="2637" y="300"/>
                  </a:lnTo>
                  <a:close/>
                  <a:moveTo>
                    <a:pt x="2637" y="0"/>
                  </a:moveTo>
                  <a:lnTo>
                    <a:pt x="0" y="1520"/>
                  </a:lnTo>
                  <a:lnTo>
                    <a:pt x="0" y="4562"/>
                  </a:lnTo>
                  <a:lnTo>
                    <a:pt x="2637" y="6085"/>
                  </a:lnTo>
                  <a:lnTo>
                    <a:pt x="5271" y="4562"/>
                  </a:lnTo>
                  <a:lnTo>
                    <a:pt x="5271" y="1520"/>
                  </a:lnTo>
                  <a:lnTo>
                    <a:pt x="26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44;p34">
              <a:extLst>
                <a:ext uri="{FF2B5EF4-FFF2-40B4-BE49-F238E27FC236}">
                  <a16:creationId xmlns:a16="http://schemas.microsoft.com/office/drawing/2014/main" id="{60995B6B-FF7D-63D3-9280-113BDE73759C}"/>
                </a:ext>
              </a:extLst>
            </p:cNvPr>
            <p:cNvSpPr/>
            <p:nvPr/>
          </p:nvSpPr>
          <p:spPr>
            <a:xfrm>
              <a:off x="3316575" y="4857400"/>
              <a:ext cx="125250" cy="144625"/>
            </a:xfrm>
            <a:custGeom>
              <a:avLst/>
              <a:gdLst/>
              <a:ahLst/>
              <a:cxnLst/>
              <a:rect l="l" t="t" r="r" b="b"/>
              <a:pathLst>
                <a:path w="5010" h="5785" extrusionOk="0">
                  <a:moveTo>
                    <a:pt x="2506" y="0"/>
                  </a:moveTo>
                  <a:lnTo>
                    <a:pt x="0" y="1448"/>
                  </a:lnTo>
                  <a:lnTo>
                    <a:pt x="0" y="4339"/>
                  </a:lnTo>
                  <a:lnTo>
                    <a:pt x="2506" y="5785"/>
                  </a:lnTo>
                  <a:lnTo>
                    <a:pt x="5010" y="4339"/>
                  </a:lnTo>
                  <a:lnTo>
                    <a:pt x="5010" y="1448"/>
                  </a:lnTo>
                  <a:lnTo>
                    <a:pt x="25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45;p34">
              <a:extLst>
                <a:ext uri="{FF2B5EF4-FFF2-40B4-BE49-F238E27FC236}">
                  <a16:creationId xmlns:a16="http://schemas.microsoft.com/office/drawing/2014/main" id="{A5A762AE-1851-AECE-8EBA-402E7CA03523}"/>
                </a:ext>
              </a:extLst>
            </p:cNvPr>
            <p:cNvSpPr/>
            <p:nvPr/>
          </p:nvSpPr>
          <p:spPr>
            <a:xfrm>
              <a:off x="3313325" y="4853700"/>
              <a:ext cx="131775" cy="152125"/>
            </a:xfrm>
            <a:custGeom>
              <a:avLst/>
              <a:gdLst/>
              <a:ahLst/>
              <a:cxnLst/>
              <a:rect l="l" t="t" r="r" b="b"/>
              <a:pathLst>
                <a:path w="5271" h="6085" extrusionOk="0">
                  <a:moveTo>
                    <a:pt x="2636" y="300"/>
                  </a:moveTo>
                  <a:lnTo>
                    <a:pt x="5010" y="1671"/>
                  </a:lnTo>
                  <a:lnTo>
                    <a:pt x="5010" y="4414"/>
                  </a:lnTo>
                  <a:lnTo>
                    <a:pt x="2636" y="5785"/>
                  </a:lnTo>
                  <a:lnTo>
                    <a:pt x="260" y="4414"/>
                  </a:lnTo>
                  <a:lnTo>
                    <a:pt x="260" y="1671"/>
                  </a:lnTo>
                  <a:lnTo>
                    <a:pt x="2636" y="300"/>
                  </a:lnTo>
                  <a:close/>
                  <a:moveTo>
                    <a:pt x="2636" y="0"/>
                  </a:moveTo>
                  <a:lnTo>
                    <a:pt x="1" y="1520"/>
                  </a:lnTo>
                  <a:lnTo>
                    <a:pt x="1" y="4562"/>
                  </a:lnTo>
                  <a:lnTo>
                    <a:pt x="2636" y="6085"/>
                  </a:lnTo>
                  <a:lnTo>
                    <a:pt x="5271" y="4562"/>
                  </a:lnTo>
                  <a:lnTo>
                    <a:pt x="5271" y="1520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46;p34">
              <a:extLst>
                <a:ext uri="{FF2B5EF4-FFF2-40B4-BE49-F238E27FC236}">
                  <a16:creationId xmlns:a16="http://schemas.microsoft.com/office/drawing/2014/main" id="{2B284C46-EDEE-A8E3-3FF5-F8C004EC53BD}"/>
                </a:ext>
              </a:extLst>
            </p:cNvPr>
            <p:cNvSpPr/>
            <p:nvPr/>
          </p:nvSpPr>
          <p:spPr>
            <a:xfrm>
              <a:off x="3252875" y="4749200"/>
              <a:ext cx="125250" cy="144625"/>
            </a:xfrm>
            <a:custGeom>
              <a:avLst/>
              <a:gdLst/>
              <a:ahLst/>
              <a:cxnLst/>
              <a:rect l="l" t="t" r="r" b="b"/>
              <a:pathLst>
                <a:path w="5010" h="5785" extrusionOk="0">
                  <a:moveTo>
                    <a:pt x="2504" y="0"/>
                  </a:moveTo>
                  <a:lnTo>
                    <a:pt x="0" y="1448"/>
                  </a:lnTo>
                  <a:lnTo>
                    <a:pt x="0" y="4339"/>
                  </a:lnTo>
                  <a:lnTo>
                    <a:pt x="2504" y="5785"/>
                  </a:lnTo>
                  <a:lnTo>
                    <a:pt x="5010" y="4339"/>
                  </a:lnTo>
                  <a:lnTo>
                    <a:pt x="5010" y="1448"/>
                  </a:lnTo>
                  <a:lnTo>
                    <a:pt x="25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47;p34">
              <a:extLst>
                <a:ext uri="{FF2B5EF4-FFF2-40B4-BE49-F238E27FC236}">
                  <a16:creationId xmlns:a16="http://schemas.microsoft.com/office/drawing/2014/main" id="{404D240A-5B8A-F3D6-EF7E-9A393560E555}"/>
                </a:ext>
              </a:extLst>
            </p:cNvPr>
            <p:cNvSpPr/>
            <p:nvPr/>
          </p:nvSpPr>
          <p:spPr>
            <a:xfrm>
              <a:off x="3249625" y="4745450"/>
              <a:ext cx="131750" cy="152175"/>
            </a:xfrm>
            <a:custGeom>
              <a:avLst/>
              <a:gdLst/>
              <a:ahLst/>
              <a:cxnLst/>
              <a:rect l="l" t="t" r="r" b="b"/>
              <a:pathLst>
                <a:path w="5270" h="6087" extrusionOk="0">
                  <a:moveTo>
                    <a:pt x="2634" y="302"/>
                  </a:moveTo>
                  <a:lnTo>
                    <a:pt x="5010" y="1673"/>
                  </a:lnTo>
                  <a:lnTo>
                    <a:pt x="5010" y="4415"/>
                  </a:lnTo>
                  <a:lnTo>
                    <a:pt x="2634" y="5786"/>
                  </a:lnTo>
                  <a:lnTo>
                    <a:pt x="260" y="4415"/>
                  </a:lnTo>
                  <a:lnTo>
                    <a:pt x="260" y="1673"/>
                  </a:lnTo>
                  <a:lnTo>
                    <a:pt x="2634" y="302"/>
                  </a:lnTo>
                  <a:close/>
                  <a:moveTo>
                    <a:pt x="2634" y="0"/>
                  </a:moveTo>
                  <a:lnTo>
                    <a:pt x="1" y="1521"/>
                  </a:lnTo>
                  <a:lnTo>
                    <a:pt x="1" y="4565"/>
                  </a:lnTo>
                  <a:lnTo>
                    <a:pt x="2634" y="6086"/>
                  </a:lnTo>
                  <a:lnTo>
                    <a:pt x="5269" y="4565"/>
                  </a:lnTo>
                  <a:lnTo>
                    <a:pt x="5269" y="1521"/>
                  </a:lnTo>
                  <a:lnTo>
                    <a:pt x="26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448;p34">
              <a:extLst>
                <a:ext uri="{FF2B5EF4-FFF2-40B4-BE49-F238E27FC236}">
                  <a16:creationId xmlns:a16="http://schemas.microsoft.com/office/drawing/2014/main" id="{3D6FE3F6-18A3-0815-E028-1E1A790FC400}"/>
                </a:ext>
              </a:extLst>
            </p:cNvPr>
            <p:cNvSpPr/>
            <p:nvPr/>
          </p:nvSpPr>
          <p:spPr>
            <a:xfrm>
              <a:off x="3187075" y="4641075"/>
              <a:ext cx="125250" cy="144625"/>
            </a:xfrm>
            <a:custGeom>
              <a:avLst/>
              <a:gdLst/>
              <a:ahLst/>
              <a:cxnLst/>
              <a:rect l="l" t="t" r="r" b="b"/>
              <a:pathLst>
                <a:path w="5010" h="5785" extrusionOk="0">
                  <a:moveTo>
                    <a:pt x="2506" y="0"/>
                  </a:moveTo>
                  <a:lnTo>
                    <a:pt x="0" y="1446"/>
                  </a:lnTo>
                  <a:lnTo>
                    <a:pt x="0" y="4337"/>
                  </a:lnTo>
                  <a:lnTo>
                    <a:pt x="2506" y="5785"/>
                  </a:lnTo>
                  <a:lnTo>
                    <a:pt x="5010" y="4337"/>
                  </a:lnTo>
                  <a:lnTo>
                    <a:pt x="5010" y="1446"/>
                  </a:lnTo>
                  <a:lnTo>
                    <a:pt x="25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449;p34">
              <a:extLst>
                <a:ext uri="{FF2B5EF4-FFF2-40B4-BE49-F238E27FC236}">
                  <a16:creationId xmlns:a16="http://schemas.microsoft.com/office/drawing/2014/main" id="{12B7AC43-BA71-7E7C-A6FD-109876D5A398}"/>
                </a:ext>
              </a:extLst>
            </p:cNvPr>
            <p:cNvSpPr/>
            <p:nvPr/>
          </p:nvSpPr>
          <p:spPr>
            <a:xfrm>
              <a:off x="3183800" y="4637275"/>
              <a:ext cx="131850" cy="152175"/>
            </a:xfrm>
            <a:custGeom>
              <a:avLst/>
              <a:gdLst/>
              <a:ahLst/>
              <a:cxnLst/>
              <a:rect l="l" t="t" r="r" b="b"/>
              <a:pathLst>
                <a:path w="5274" h="6087" extrusionOk="0">
                  <a:moveTo>
                    <a:pt x="2637" y="302"/>
                  </a:moveTo>
                  <a:lnTo>
                    <a:pt x="5011" y="1673"/>
                  </a:lnTo>
                  <a:lnTo>
                    <a:pt x="5011" y="4414"/>
                  </a:lnTo>
                  <a:lnTo>
                    <a:pt x="2637" y="5785"/>
                  </a:lnTo>
                  <a:lnTo>
                    <a:pt x="263" y="4414"/>
                  </a:lnTo>
                  <a:lnTo>
                    <a:pt x="263" y="1673"/>
                  </a:lnTo>
                  <a:lnTo>
                    <a:pt x="2637" y="302"/>
                  </a:lnTo>
                  <a:close/>
                  <a:moveTo>
                    <a:pt x="2637" y="1"/>
                  </a:moveTo>
                  <a:lnTo>
                    <a:pt x="0" y="1523"/>
                  </a:lnTo>
                  <a:lnTo>
                    <a:pt x="0" y="4566"/>
                  </a:lnTo>
                  <a:lnTo>
                    <a:pt x="2637" y="6087"/>
                  </a:lnTo>
                  <a:lnTo>
                    <a:pt x="5274" y="4566"/>
                  </a:lnTo>
                  <a:lnTo>
                    <a:pt x="5274" y="1523"/>
                  </a:lnTo>
                  <a:lnTo>
                    <a:pt x="26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" name="Google Shape;478;p34">
            <a:extLst>
              <a:ext uri="{FF2B5EF4-FFF2-40B4-BE49-F238E27FC236}">
                <a16:creationId xmlns:a16="http://schemas.microsoft.com/office/drawing/2014/main" id="{49F40CE4-D518-9B45-C3E6-97B229F53A98}"/>
              </a:ext>
            </a:extLst>
          </p:cNvPr>
          <p:cNvGrpSpPr/>
          <p:nvPr/>
        </p:nvGrpSpPr>
        <p:grpSpPr>
          <a:xfrm>
            <a:off x="89309" y="4365704"/>
            <a:ext cx="135487" cy="135551"/>
            <a:chOff x="3440975" y="957025"/>
            <a:chExt cx="158150" cy="158225"/>
          </a:xfrm>
        </p:grpSpPr>
        <p:sp>
          <p:nvSpPr>
            <p:cNvPr id="717" name="Google Shape;479;p34">
              <a:extLst>
                <a:ext uri="{FF2B5EF4-FFF2-40B4-BE49-F238E27FC236}">
                  <a16:creationId xmlns:a16="http://schemas.microsoft.com/office/drawing/2014/main" id="{D6C291D7-FAC0-05D4-F3E4-384F46687205}"/>
                </a:ext>
              </a:extLst>
            </p:cNvPr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480;p34">
              <a:extLst>
                <a:ext uri="{FF2B5EF4-FFF2-40B4-BE49-F238E27FC236}">
                  <a16:creationId xmlns:a16="http://schemas.microsoft.com/office/drawing/2014/main" id="{50C7F500-D93C-E0B6-DACC-041B29B54D29}"/>
                </a:ext>
              </a:extLst>
            </p:cNvPr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481;p34">
            <a:extLst>
              <a:ext uri="{FF2B5EF4-FFF2-40B4-BE49-F238E27FC236}">
                <a16:creationId xmlns:a16="http://schemas.microsoft.com/office/drawing/2014/main" id="{45CE6BF5-5972-C527-8112-D7687CD71C49}"/>
              </a:ext>
            </a:extLst>
          </p:cNvPr>
          <p:cNvGrpSpPr/>
          <p:nvPr/>
        </p:nvGrpSpPr>
        <p:grpSpPr>
          <a:xfrm>
            <a:off x="755297" y="5041275"/>
            <a:ext cx="151208" cy="151143"/>
            <a:chOff x="4917425" y="1708800"/>
            <a:chExt cx="176500" cy="176425"/>
          </a:xfrm>
        </p:grpSpPr>
        <p:sp>
          <p:nvSpPr>
            <p:cNvPr id="720" name="Google Shape;482;p34">
              <a:extLst>
                <a:ext uri="{FF2B5EF4-FFF2-40B4-BE49-F238E27FC236}">
                  <a16:creationId xmlns:a16="http://schemas.microsoft.com/office/drawing/2014/main" id="{91FFA052-92F7-7500-B0E0-3F86DBEAA888}"/>
                </a:ext>
              </a:extLst>
            </p:cNvPr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483;p34">
              <a:extLst>
                <a:ext uri="{FF2B5EF4-FFF2-40B4-BE49-F238E27FC236}">
                  <a16:creationId xmlns:a16="http://schemas.microsoft.com/office/drawing/2014/main" id="{D96E132B-A2C1-DB47-8099-CBEC4D370920}"/>
                </a:ext>
              </a:extLst>
            </p:cNvPr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2" name="Google Shape;484;p34">
            <a:extLst>
              <a:ext uri="{FF2B5EF4-FFF2-40B4-BE49-F238E27FC236}">
                <a16:creationId xmlns:a16="http://schemas.microsoft.com/office/drawing/2014/main" id="{47A7E46A-4CA8-8C70-3E90-D4D7B1E5D320}"/>
              </a:ext>
            </a:extLst>
          </p:cNvPr>
          <p:cNvGrpSpPr/>
          <p:nvPr/>
        </p:nvGrpSpPr>
        <p:grpSpPr>
          <a:xfrm>
            <a:off x="1167991" y="645709"/>
            <a:ext cx="151208" cy="151143"/>
            <a:chOff x="4917425" y="1708800"/>
            <a:chExt cx="176500" cy="176425"/>
          </a:xfrm>
        </p:grpSpPr>
        <p:sp>
          <p:nvSpPr>
            <p:cNvPr id="723" name="Google Shape;485;p34">
              <a:extLst>
                <a:ext uri="{FF2B5EF4-FFF2-40B4-BE49-F238E27FC236}">
                  <a16:creationId xmlns:a16="http://schemas.microsoft.com/office/drawing/2014/main" id="{056B353D-1BD0-E8A1-0DE0-E2D1C338C0BF}"/>
                </a:ext>
              </a:extLst>
            </p:cNvPr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486;p34">
              <a:extLst>
                <a:ext uri="{FF2B5EF4-FFF2-40B4-BE49-F238E27FC236}">
                  <a16:creationId xmlns:a16="http://schemas.microsoft.com/office/drawing/2014/main" id="{AC1F85B9-27A5-596E-7887-9F33E074FE87}"/>
                </a:ext>
              </a:extLst>
            </p:cNvPr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487;p34">
            <a:extLst>
              <a:ext uri="{FF2B5EF4-FFF2-40B4-BE49-F238E27FC236}">
                <a16:creationId xmlns:a16="http://schemas.microsoft.com/office/drawing/2014/main" id="{39E1BC23-9F43-7FB8-8797-9464B759AFC7}"/>
              </a:ext>
            </a:extLst>
          </p:cNvPr>
          <p:cNvGrpSpPr/>
          <p:nvPr/>
        </p:nvGrpSpPr>
        <p:grpSpPr>
          <a:xfrm>
            <a:off x="482854" y="122113"/>
            <a:ext cx="135487" cy="135551"/>
            <a:chOff x="3440975" y="957025"/>
            <a:chExt cx="158150" cy="158225"/>
          </a:xfrm>
        </p:grpSpPr>
        <p:sp>
          <p:nvSpPr>
            <p:cNvPr id="726" name="Google Shape;488;p34">
              <a:extLst>
                <a:ext uri="{FF2B5EF4-FFF2-40B4-BE49-F238E27FC236}">
                  <a16:creationId xmlns:a16="http://schemas.microsoft.com/office/drawing/2014/main" id="{50A0B13C-C2A6-1CB4-56BA-890C0311A4CB}"/>
                </a:ext>
              </a:extLst>
            </p:cNvPr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489;p34">
              <a:extLst>
                <a:ext uri="{FF2B5EF4-FFF2-40B4-BE49-F238E27FC236}">
                  <a16:creationId xmlns:a16="http://schemas.microsoft.com/office/drawing/2014/main" id="{149C441B-8F53-3C2F-9702-07F4F4DF0037}"/>
                </a:ext>
              </a:extLst>
            </p:cNvPr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564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2D8E3D4-4522-DADB-4C7F-DD2D0D4CAABB}"/>
              </a:ext>
            </a:extLst>
          </p:cNvPr>
          <p:cNvSpPr/>
          <p:nvPr/>
        </p:nvSpPr>
        <p:spPr>
          <a:xfrm>
            <a:off x="608405" y="423478"/>
            <a:ext cx="3637283" cy="433217"/>
          </a:xfrm>
          <a:prstGeom prst="roundRect">
            <a:avLst/>
          </a:prstGeom>
          <a:solidFill>
            <a:srgbClr val="F882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6" name="Google Shape;2276;p51"/>
          <p:cNvSpPr txBox="1">
            <a:spLocks noGrp="1"/>
          </p:cNvSpPr>
          <p:nvPr>
            <p:ph type="title"/>
          </p:nvPr>
        </p:nvSpPr>
        <p:spPr>
          <a:xfrm>
            <a:off x="476321" y="2453535"/>
            <a:ext cx="3912600" cy="7063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rgbClr val="CE572D"/>
                </a:solidFill>
              </a:rPr>
              <a:t>ĐỀ</a:t>
            </a:r>
            <a:r>
              <a:rPr lang="en-US" dirty="0" smtClean="0">
                <a:solidFill>
                  <a:srgbClr val="CE572D"/>
                </a:solidFill>
              </a:rPr>
              <a:t> </a:t>
            </a:r>
            <a:r>
              <a:rPr lang="en-US" dirty="0" err="1" smtClean="0">
                <a:solidFill>
                  <a:srgbClr val="CE572D"/>
                </a:solidFill>
              </a:rPr>
              <a:t>XUẤT</a:t>
            </a:r>
            <a:r>
              <a:rPr lang="en-US" dirty="0" smtClean="0">
                <a:solidFill>
                  <a:srgbClr val="CE572D"/>
                </a:solidFill>
              </a:rPr>
              <a:t> </a:t>
            </a:r>
            <a:r>
              <a:rPr lang="en-US" dirty="0" err="1" smtClean="0">
                <a:solidFill>
                  <a:srgbClr val="CE572D"/>
                </a:solidFill>
              </a:rPr>
              <a:t>CÁCH</a:t>
            </a:r>
            <a:r>
              <a:rPr lang="en-US" dirty="0" smtClean="0">
                <a:solidFill>
                  <a:srgbClr val="CE572D"/>
                </a:solidFill>
              </a:rPr>
              <a:t> </a:t>
            </a:r>
            <a:r>
              <a:rPr lang="en-US" dirty="0" err="1" smtClean="0">
                <a:solidFill>
                  <a:srgbClr val="CE572D"/>
                </a:solidFill>
              </a:rPr>
              <a:t>NHẬN</a:t>
            </a:r>
            <a:r>
              <a:rPr lang="en-US" dirty="0" smtClean="0">
                <a:solidFill>
                  <a:srgbClr val="CE572D"/>
                </a:solidFill>
              </a:rPr>
              <a:t> </a:t>
            </a:r>
            <a:r>
              <a:rPr lang="en-US" dirty="0" err="1" smtClean="0">
                <a:solidFill>
                  <a:srgbClr val="CE572D"/>
                </a:solidFill>
              </a:rPr>
              <a:t>BIẾT</a:t>
            </a:r>
            <a:r>
              <a:rPr lang="en-US" dirty="0" smtClean="0">
                <a:solidFill>
                  <a:srgbClr val="CE572D"/>
                </a:solidFill>
              </a:rPr>
              <a:t> KIM </a:t>
            </a:r>
            <a:r>
              <a:rPr lang="en-US" dirty="0" err="1" smtClean="0">
                <a:solidFill>
                  <a:srgbClr val="CE572D"/>
                </a:solidFill>
              </a:rPr>
              <a:t>LOẠI</a:t>
            </a:r>
            <a:r>
              <a:rPr lang="en-US" dirty="0" smtClean="0">
                <a:solidFill>
                  <a:srgbClr val="CE572D"/>
                </a:solidFill>
              </a:rPr>
              <a:t> </a:t>
            </a:r>
            <a:r>
              <a:rPr lang="en-US" dirty="0" err="1" smtClean="0">
                <a:solidFill>
                  <a:srgbClr val="CE572D"/>
                </a:solidFill>
              </a:rPr>
              <a:t>HOẠT</a:t>
            </a:r>
            <a:r>
              <a:rPr lang="en-US" dirty="0" smtClean="0">
                <a:solidFill>
                  <a:srgbClr val="CE572D"/>
                </a:solidFill>
              </a:rPr>
              <a:t> </a:t>
            </a:r>
            <a:r>
              <a:rPr lang="en-US" dirty="0" err="1" smtClean="0">
                <a:solidFill>
                  <a:srgbClr val="CE572D"/>
                </a:solidFill>
              </a:rPr>
              <a:t>ĐỘNG</a:t>
            </a:r>
            <a:r>
              <a:rPr lang="en-US" dirty="0" smtClean="0">
                <a:solidFill>
                  <a:srgbClr val="CE572D"/>
                </a:solidFill>
              </a:rPr>
              <a:t> </a:t>
            </a:r>
            <a:r>
              <a:rPr lang="en-US" dirty="0" err="1" smtClean="0">
                <a:solidFill>
                  <a:srgbClr val="CE572D"/>
                </a:solidFill>
              </a:rPr>
              <a:t>HÓA</a:t>
            </a:r>
            <a:r>
              <a:rPr lang="en-US" dirty="0" smtClean="0">
                <a:solidFill>
                  <a:srgbClr val="CE572D"/>
                </a:solidFill>
              </a:rPr>
              <a:t> </a:t>
            </a:r>
            <a:r>
              <a:rPr lang="en-US" dirty="0" err="1" smtClean="0">
                <a:solidFill>
                  <a:srgbClr val="CE572D"/>
                </a:solidFill>
              </a:rPr>
              <a:t>HỌC</a:t>
            </a:r>
            <a:r>
              <a:rPr lang="en-US" dirty="0" smtClean="0">
                <a:solidFill>
                  <a:srgbClr val="CE572D"/>
                </a:solidFill>
              </a:rPr>
              <a:t> </a:t>
            </a:r>
            <a:r>
              <a:rPr lang="en-US" dirty="0" err="1" smtClean="0">
                <a:solidFill>
                  <a:srgbClr val="CE572D"/>
                </a:solidFill>
              </a:rPr>
              <a:t>MẠNH</a:t>
            </a:r>
            <a:r>
              <a:rPr lang="en-US" dirty="0" smtClean="0">
                <a:solidFill>
                  <a:srgbClr val="CE572D"/>
                </a:solidFill>
              </a:rPr>
              <a:t> HAY </a:t>
            </a:r>
            <a:r>
              <a:rPr lang="en-US" dirty="0" err="1" smtClean="0">
                <a:solidFill>
                  <a:srgbClr val="CE572D"/>
                </a:solidFill>
              </a:rPr>
              <a:t>YẾU</a:t>
            </a:r>
            <a:r>
              <a:rPr lang="en-US" dirty="0" smtClean="0">
                <a:solidFill>
                  <a:srgbClr val="CE572D"/>
                </a:solidFill>
              </a:rPr>
              <a:t>?</a:t>
            </a:r>
            <a:endParaRPr dirty="0">
              <a:solidFill>
                <a:srgbClr val="CE572D"/>
              </a:solidFill>
            </a:endParaRPr>
          </a:p>
        </p:txBody>
      </p:sp>
      <p:grpSp>
        <p:nvGrpSpPr>
          <p:cNvPr id="2280" name="Google Shape;2280;p51"/>
          <p:cNvGrpSpPr/>
          <p:nvPr/>
        </p:nvGrpSpPr>
        <p:grpSpPr>
          <a:xfrm rot="-1799874">
            <a:off x="366593" y="3932675"/>
            <a:ext cx="334780" cy="1036123"/>
            <a:chOff x="2432050" y="2327550"/>
            <a:chExt cx="390800" cy="1209500"/>
          </a:xfrm>
        </p:grpSpPr>
        <p:sp>
          <p:nvSpPr>
            <p:cNvPr id="2281" name="Google Shape;2281;p51"/>
            <p:cNvSpPr/>
            <p:nvPr/>
          </p:nvSpPr>
          <p:spPr>
            <a:xfrm>
              <a:off x="2447975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12542" y="0"/>
                  </a:moveTo>
                  <a:lnTo>
                    <a:pt x="2007" y="17"/>
                  </a:lnTo>
                  <a:cubicBezTo>
                    <a:pt x="888" y="56"/>
                    <a:pt x="1" y="978"/>
                    <a:pt x="1" y="2099"/>
                  </a:cubicBezTo>
                  <a:cubicBezTo>
                    <a:pt x="1" y="3221"/>
                    <a:pt x="888" y="4143"/>
                    <a:pt x="2007" y="4185"/>
                  </a:cubicBezTo>
                  <a:lnTo>
                    <a:pt x="2016" y="4185"/>
                  </a:lnTo>
                  <a:lnTo>
                    <a:pt x="4962" y="4175"/>
                  </a:lnTo>
                  <a:lnTo>
                    <a:pt x="9600" y="4175"/>
                  </a:lnTo>
                  <a:lnTo>
                    <a:pt x="12547" y="4171"/>
                  </a:lnTo>
                  <a:cubicBezTo>
                    <a:pt x="13668" y="4131"/>
                    <a:pt x="14557" y="3212"/>
                    <a:pt x="14560" y="2090"/>
                  </a:cubicBezTo>
                  <a:cubicBezTo>
                    <a:pt x="14562" y="969"/>
                    <a:pt x="13678" y="45"/>
                    <a:pt x="12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1"/>
            <p:cNvSpPr/>
            <p:nvPr/>
          </p:nvSpPr>
          <p:spPr>
            <a:xfrm>
              <a:off x="2572075" y="2441050"/>
              <a:ext cx="116450" cy="379800"/>
            </a:xfrm>
            <a:custGeom>
              <a:avLst/>
              <a:gdLst/>
              <a:ahLst/>
              <a:cxnLst/>
              <a:rect l="l" t="t" r="r" b="b"/>
              <a:pathLst>
                <a:path w="4658" h="15192" extrusionOk="0">
                  <a:moveTo>
                    <a:pt x="1" y="0"/>
                  </a:moveTo>
                  <a:lnTo>
                    <a:pt x="8" y="5022"/>
                  </a:lnTo>
                  <a:lnTo>
                    <a:pt x="15" y="9258"/>
                  </a:lnTo>
                  <a:lnTo>
                    <a:pt x="24" y="13484"/>
                  </a:lnTo>
                  <a:lnTo>
                    <a:pt x="24" y="15192"/>
                  </a:lnTo>
                  <a:lnTo>
                    <a:pt x="4657" y="15183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1"/>
            <p:cNvSpPr/>
            <p:nvPr/>
          </p:nvSpPr>
          <p:spPr>
            <a:xfrm>
              <a:off x="2572600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4636" y="1"/>
                  </a:moveTo>
                  <a:lnTo>
                    <a:pt x="1" y="10"/>
                  </a:lnTo>
                  <a:lnTo>
                    <a:pt x="8" y="2535"/>
                  </a:lnTo>
                  <a:lnTo>
                    <a:pt x="17" y="6766"/>
                  </a:lnTo>
                  <a:lnTo>
                    <a:pt x="38" y="22839"/>
                  </a:lnTo>
                  <a:cubicBezTo>
                    <a:pt x="38" y="24119"/>
                    <a:pt x="1078" y="25155"/>
                    <a:pt x="2358" y="25155"/>
                  </a:cubicBezTo>
                  <a:cubicBezTo>
                    <a:pt x="3636" y="25155"/>
                    <a:pt x="4674" y="24110"/>
                    <a:pt x="4674" y="22832"/>
                  </a:cubicBezTo>
                  <a:lnTo>
                    <a:pt x="4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1"/>
            <p:cNvSpPr/>
            <p:nvPr/>
          </p:nvSpPr>
          <p:spPr>
            <a:xfrm>
              <a:off x="2493825" y="2441050"/>
              <a:ext cx="78450" cy="125750"/>
            </a:xfrm>
            <a:custGeom>
              <a:avLst/>
              <a:gdLst/>
              <a:ahLst/>
              <a:cxnLst/>
              <a:rect l="l" t="t" r="r" b="b"/>
              <a:pathLst>
                <a:path w="3138" h="5030" extrusionOk="0">
                  <a:moveTo>
                    <a:pt x="3131" y="0"/>
                  </a:moveTo>
                  <a:lnTo>
                    <a:pt x="182" y="10"/>
                  </a:lnTo>
                  <a:lnTo>
                    <a:pt x="1" y="10"/>
                  </a:lnTo>
                  <a:lnTo>
                    <a:pt x="5" y="5029"/>
                  </a:lnTo>
                  <a:lnTo>
                    <a:pt x="3138" y="5022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1"/>
            <p:cNvSpPr/>
            <p:nvPr/>
          </p:nvSpPr>
          <p:spPr>
            <a:xfrm>
              <a:off x="2494175" y="2672475"/>
              <a:ext cx="78525" cy="105800"/>
            </a:xfrm>
            <a:custGeom>
              <a:avLst/>
              <a:gdLst/>
              <a:ahLst/>
              <a:cxnLst/>
              <a:rect l="l" t="t" r="r" b="b"/>
              <a:pathLst>
                <a:path w="3141" h="4232" extrusionOk="0">
                  <a:moveTo>
                    <a:pt x="3131" y="1"/>
                  </a:moveTo>
                  <a:lnTo>
                    <a:pt x="1" y="5"/>
                  </a:lnTo>
                  <a:lnTo>
                    <a:pt x="1" y="1846"/>
                  </a:lnTo>
                  <a:lnTo>
                    <a:pt x="5" y="4231"/>
                  </a:lnTo>
                  <a:lnTo>
                    <a:pt x="3140" y="4227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1"/>
            <p:cNvSpPr/>
            <p:nvPr/>
          </p:nvSpPr>
          <p:spPr>
            <a:xfrm>
              <a:off x="2494075" y="2566650"/>
              <a:ext cx="78500" cy="106025"/>
            </a:xfrm>
            <a:custGeom>
              <a:avLst/>
              <a:gdLst/>
              <a:ahLst/>
              <a:cxnLst/>
              <a:rect l="l" t="t" r="r" b="b"/>
              <a:pathLst>
                <a:path w="3140" h="4241" extrusionOk="0">
                  <a:moveTo>
                    <a:pt x="3130" y="1"/>
                  </a:moveTo>
                  <a:lnTo>
                    <a:pt x="0" y="8"/>
                  </a:lnTo>
                  <a:lnTo>
                    <a:pt x="9" y="4241"/>
                  </a:lnTo>
                  <a:lnTo>
                    <a:pt x="3139" y="4236"/>
                  </a:lnTo>
                  <a:lnTo>
                    <a:pt x="3130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1"/>
            <p:cNvSpPr/>
            <p:nvPr/>
          </p:nvSpPr>
          <p:spPr>
            <a:xfrm>
              <a:off x="2494300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3135" y="1"/>
                  </a:moveTo>
                  <a:lnTo>
                    <a:pt x="0" y="5"/>
                  </a:lnTo>
                  <a:lnTo>
                    <a:pt x="0" y="4239"/>
                  </a:lnTo>
                  <a:lnTo>
                    <a:pt x="3140" y="4234"/>
                  </a:lnTo>
                  <a:lnTo>
                    <a:pt x="3135" y="1709"/>
                  </a:lnTo>
                  <a:lnTo>
                    <a:pt x="3135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1"/>
            <p:cNvSpPr/>
            <p:nvPr/>
          </p:nvSpPr>
          <p:spPr>
            <a:xfrm>
              <a:off x="2494425" y="2883950"/>
              <a:ext cx="78675" cy="106025"/>
            </a:xfrm>
            <a:custGeom>
              <a:avLst/>
              <a:gdLst/>
              <a:ahLst/>
              <a:cxnLst/>
              <a:rect l="l" t="t" r="r" b="b"/>
              <a:pathLst>
                <a:path w="3147" h="4241" extrusionOk="0">
                  <a:moveTo>
                    <a:pt x="3139" y="1"/>
                  </a:moveTo>
                  <a:lnTo>
                    <a:pt x="0" y="6"/>
                  </a:lnTo>
                  <a:lnTo>
                    <a:pt x="7" y="4241"/>
                  </a:lnTo>
                  <a:lnTo>
                    <a:pt x="3146" y="4234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1"/>
            <p:cNvSpPr/>
            <p:nvPr/>
          </p:nvSpPr>
          <p:spPr>
            <a:xfrm>
              <a:off x="24945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10685" y="1"/>
                  </a:moveTo>
                  <a:lnTo>
                    <a:pt x="7738" y="5"/>
                  </a:lnTo>
                  <a:lnTo>
                    <a:pt x="7759" y="15188"/>
                  </a:lnTo>
                  <a:lnTo>
                    <a:pt x="7797" y="38019"/>
                  </a:lnTo>
                  <a:cubicBezTo>
                    <a:pt x="7797" y="39297"/>
                    <a:pt x="6759" y="40342"/>
                    <a:pt x="5481" y="40342"/>
                  </a:cubicBezTo>
                  <a:cubicBezTo>
                    <a:pt x="4201" y="40342"/>
                    <a:pt x="3161" y="39306"/>
                    <a:pt x="3159" y="38026"/>
                  </a:cubicBezTo>
                  <a:lnTo>
                    <a:pt x="3140" y="21953"/>
                  </a:lnTo>
                  <a:lnTo>
                    <a:pt x="1" y="21962"/>
                  </a:lnTo>
                  <a:lnTo>
                    <a:pt x="15" y="29998"/>
                  </a:lnTo>
                  <a:lnTo>
                    <a:pt x="29" y="38033"/>
                  </a:lnTo>
                  <a:cubicBezTo>
                    <a:pt x="29" y="41042"/>
                    <a:pt x="2472" y="43479"/>
                    <a:pt x="5481" y="43479"/>
                  </a:cubicBezTo>
                  <a:cubicBezTo>
                    <a:pt x="8492" y="43472"/>
                    <a:pt x="10929" y="41031"/>
                    <a:pt x="10927" y="38019"/>
                  </a:cubicBezTo>
                  <a:lnTo>
                    <a:pt x="10913" y="29981"/>
                  </a:lnTo>
                  <a:lnTo>
                    <a:pt x="10882" y="11085"/>
                  </a:lnTo>
                  <a:lnTo>
                    <a:pt x="10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1"/>
            <p:cNvSpPr/>
            <p:nvPr/>
          </p:nvSpPr>
          <p:spPr>
            <a:xfrm>
              <a:off x="2484650" y="2431800"/>
              <a:ext cx="292250" cy="1105250"/>
            </a:xfrm>
            <a:custGeom>
              <a:avLst/>
              <a:gdLst/>
              <a:ahLst/>
              <a:cxnLst/>
              <a:rect l="l" t="t" r="r" b="b"/>
              <a:pathLst>
                <a:path w="11690" h="44210" extrusionOk="0">
                  <a:moveTo>
                    <a:pt x="11080" y="0"/>
                  </a:moveTo>
                  <a:lnTo>
                    <a:pt x="11080" y="368"/>
                  </a:lnTo>
                  <a:lnTo>
                    <a:pt x="10900" y="368"/>
                  </a:lnTo>
                  <a:lnTo>
                    <a:pt x="10959" y="38387"/>
                  </a:lnTo>
                  <a:cubicBezTo>
                    <a:pt x="10959" y="41191"/>
                    <a:pt x="8680" y="43481"/>
                    <a:pt x="5876" y="43481"/>
                  </a:cubicBezTo>
                  <a:cubicBezTo>
                    <a:pt x="3072" y="43481"/>
                    <a:pt x="789" y="41202"/>
                    <a:pt x="789" y="38403"/>
                  </a:cubicBezTo>
                  <a:lnTo>
                    <a:pt x="731" y="380"/>
                  </a:lnTo>
                  <a:lnTo>
                    <a:pt x="542" y="380"/>
                  </a:lnTo>
                  <a:lnTo>
                    <a:pt x="542" y="12"/>
                  </a:lnTo>
                  <a:lnTo>
                    <a:pt x="0" y="12"/>
                  </a:lnTo>
                  <a:lnTo>
                    <a:pt x="58" y="38398"/>
                  </a:lnTo>
                  <a:cubicBezTo>
                    <a:pt x="58" y="41600"/>
                    <a:pt x="2667" y="44209"/>
                    <a:pt x="5878" y="44209"/>
                  </a:cubicBezTo>
                  <a:cubicBezTo>
                    <a:pt x="9083" y="44202"/>
                    <a:pt x="11689" y="41591"/>
                    <a:pt x="11689" y="38384"/>
                  </a:cubicBezTo>
                  <a:lnTo>
                    <a:pt x="116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1"/>
            <p:cNvSpPr/>
            <p:nvPr/>
          </p:nvSpPr>
          <p:spPr>
            <a:xfrm>
              <a:off x="25629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5364" y="1"/>
                  </a:moveTo>
                  <a:lnTo>
                    <a:pt x="4636" y="5"/>
                  </a:lnTo>
                  <a:lnTo>
                    <a:pt x="4694" y="38019"/>
                  </a:lnTo>
                  <a:cubicBezTo>
                    <a:pt x="4694" y="39097"/>
                    <a:pt x="3822" y="39972"/>
                    <a:pt x="2744" y="39974"/>
                  </a:cubicBezTo>
                  <a:lnTo>
                    <a:pt x="2732" y="39974"/>
                  </a:lnTo>
                  <a:cubicBezTo>
                    <a:pt x="1657" y="39972"/>
                    <a:pt x="787" y="39099"/>
                    <a:pt x="789" y="38026"/>
                  </a:cubicBezTo>
                  <a:lnTo>
                    <a:pt x="731" y="5"/>
                  </a:lnTo>
                  <a:lnTo>
                    <a:pt x="0" y="5"/>
                  </a:lnTo>
                  <a:lnTo>
                    <a:pt x="59" y="38029"/>
                  </a:lnTo>
                  <a:cubicBezTo>
                    <a:pt x="59" y="38741"/>
                    <a:pt x="345" y="39425"/>
                    <a:pt x="850" y="39927"/>
                  </a:cubicBezTo>
                  <a:cubicBezTo>
                    <a:pt x="1346" y="40423"/>
                    <a:pt x="2019" y="40705"/>
                    <a:pt x="2721" y="40705"/>
                  </a:cubicBezTo>
                  <a:cubicBezTo>
                    <a:pt x="2724" y="40705"/>
                    <a:pt x="2727" y="40705"/>
                    <a:pt x="2730" y="40705"/>
                  </a:cubicBezTo>
                  <a:lnTo>
                    <a:pt x="2744" y="40705"/>
                  </a:lnTo>
                  <a:cubicBezTo>
                    <a:pt x="4222" y="40705"/>
                    <a:pt x="5423" y="39499"/>
                    <a:pt x="5423" y="38019"/>
                  </a:cubicBezTo>
                  <a:lnTo>
                    <a:pt x="53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1"/>
            <p:cNvSpPr/>
            <p:nvPr/>
          </p:nvSpPr>
          <p:spPr>
            <a:xfrm>
              <a:off x="2432050" y="2327550"/>
              <a:ext cx="390800" cy="122825"/>
            </a:xfrm>
            <a:custGeom>
              <a:avLst/>
              <a:gdLst/>
              <a:ahLst/>
              <a:cxnLst/>
              <a:rect l="l" t="t" r="r" b="b"/>
              <a:pathLst>
                <a:path w="15632" h="4913" extrusionOk="0">
                  <a:moveTo>
                    <a:pt x="13193" y="731"/>
                  </a:moveTo>
                  <a:cubicBezTo>
                    <a:pt x="14142" y="733"/>
                    <a:pt x="14910" y="1503"/>
                    <a:pt x="14908" y="2453"/>
                  </a:cubicBezTo>
                  <a:cubicBezTo>
                    <a:pt x="14906" y="3401"/>
                    <a:pt x="14135" y="4168"/>
                    <a:pt x="13188" y="4168"/>
                  </a:cubicBezTo>
                  <a:cubicBezTo>
                    <a:pt x="13186" y="4168"/>
                    <a:pt x="13185" y="4168"/>
                    <a:pt x="13184" y="4168"/>
                  </a:cubicBezTo>
                  <a:lnTo>
                    <a:pt x="2644" y="4182"/>
                  </a:lnTo>
                  <a:cubicBezTo>
                    <a:pt x="1694" y="4182"/>
                    <a:pt x="927" y="3414"/>
                    <a:pt x="927" y="2464"/>
                  </a:cubicBezTo>
                  <a:cubicBezTo>
                    <a:pt x="927" y="1513"/>
                    <a:pt x="1694" y="745"/>
                    <a:pt x="2644" y="745"/>
                  </a:cubicBezTo>
                  <a:lnTo>
                    <a:pt x="13193" y="731"/>
                  </a:lnTo>
                  <a:close/>
                  <a:moveTo>
                    <a:pt x="13183" y="0"/>
                  </a:moveTo>
                  <a:cubicBezTo>
                    <a:pt x="13182" y="0"/>
                    <a:pt x="13180" y="0"/>
                    <a:pt x="13179" y="0"/>
                  </a:cubicBezTo>
                  <a:lnTo>
                    <a:pt x="2646" y="14"/>
                  </a:lnTo>
                  <a:cubicBezTo>
                    <a:pt x="2644" y="14"/>
                    <a:pt x="2642" y="14"/>
                    <a:pt x="2641" y="14"/>
                  </a:cubicBezTo>
                  <a:cubicBezTo>
                    <a:pt x="1649" y="14"/>
                    <a:pt x="754" y="614"/>
                    <a:pt x="377" y="1531"/>
                  </a:cubicBezTo>
                  <a:cubicBezTo>
                    <a:pt x="0" y="2448"/>
                    <a:pt x="214" y="3505"/>
                    <a:pt x="924" y="4203"/>
                  </a:cubicBezTo>
                  <a:cubicBezTo>
                    <a:pt x="1380" y="4657"/>
                    <a:pt x="1999" y="4913"/>
                    <a:pt x="2646" y="4913"/>
                  </a:cubicBezTo>
                  <a:lnTo>
                    <a:pt x="2653" y="4913"/>
                  </a:lnTo>
                  <a:lnTo>
                    <a:pt x="13184" y="4899"/>
                  </a:lnTo>
                  <a:cubicBezTo>
                    <a:pt x="14538" y="4896"/>
                    <a:pt x="15632" y="3798"/>
                    <a:pt x="15629" y="2446"/>
                  </a:cubicBezTo>
                  <a:cubicBezTo>
                    <a:pt x="15629" y="1095"/>
                    <a:pt x="14533" y="0"/>
                    <a:pt x="13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1"/>
            <p:cNvSpPr/>
            <p:nvPr/>
          </p:nvSpPr>
          <p:spPr>
            <a:xfrm>
              <a:off x="249395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4469" y="1"/>
                  </a:moveTo>
                  <a:lnTo>
                    <a:pt x="0" y="8"/>
                  </a:lnTo>
                  <a:lnTo>
                    <a:pt x="3" y="739"/>
                  </a:lnTo>
                  <a:lnTo>
                    <a:pt x="4469" y="732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1"/>
            <p:cNvSpPr/>
            <p:nvPr/>
          </p:nvSpPr>
          <p:spPr>
            <a:xfrm>
              <a:off x="2494175" y="2663275"/>
              <a:ext cx="111675" cy="18550"/>
            </a:xfrm>
            <a:custGeom>
              <a:avLst/>
              <a:gdLst/>
              <a:ahLst/>
              <a:cxnLst/>
              <a:rect l="l" t="t" r="r" b="b"/>
              <a:pathLst>
                <a:path w="4467" h="742" extrusionOk="0">
                  <a:moveTo>
                    <a:pt x="4466" y="1"/>
                  </a:moveTo>
                  <a:lnTo>
                    <a:pt x="1" y="10"/>
                  </a:lnTo>
                  <a:lnTo>
                    <a:pt x="1" y="741"/>
                  </a:lnTo>
                  <a:lnTo>
                    <a:pt x="4466" y="732"/>
                  </a:lnTo>
                  <a:lnTo>
                    <a:pt x="44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1"/>
            <p:cNvSpPr/>
            <p:nvPr/>
          </p:nvSpPr>
          <p:spPr>
            <a:xfrm>
              <a:off x="2494175" y="2768950"/>
              <a:ext cx="111675" cy="18450"/>
            </a:xfrm>
            <a:custGeom>
              <a:avLst/>
              <a:gdLst/>
              <a:ahLst/>
              <a:cxnLst/>
              <a:rect l="l" t="t" r="r" b="b"/>
              <a:pathLst>
                <a:path w="4467" h="738" extrusionOk="0">
                  <a:moveTo>
                    <a:pt x="4466" y="0"/>
                  </a:moveTo>
                  <a:lnTo>
                    <a:pt x="1" y="9"/>
                  </a:lnTo>
                  <a:lnTo>
                    <a:pt x="10" y="738"/>
                  </a:lnTo>
                  <a:lnTo>
                    <a:pt x="4466" y="731"/>
                  </a:lnTo>
                  <a:lnTo>
                    <a:pt x="4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1"/>
            <p:cNvSpPr/>
            <p:nvPr/>
          </p:nvSpPr>
          <p:spPr>
            <a:xfrm>
              <a:off x="249430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4468" y="0"/>
                  </a:moveTo>
                  <a:lnTo>
                    <a:pt x="0" y="9"/>
                  </a:lnTo>
                  <a:lnTo>
                    <a:pt x="5" y="740"/>
                  </a:lnTo>
                  <a:lnTo>
                    <a:pt x="4468" y="731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1"/>
            <p:cNvSpPr/>
            <p:nvPr/>
          </p:nvSpPr>
          <p:spPr>
            <a:xfrm>
              <a:off x="24944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4468" y="1"/>
                  </a:moveTo>
                  <a:lnTo>
                    <a:pt x="0" y="8"/>
                  </a:lnTo>
                  <a:lnTo>
                    <a:pt x="3" y="736"/>
                  </a:lnTo>
                  <a:lnTo>
                    <a:pt x="4468" y="731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1"/>
            <p:cNvSpPr/>
            <p:nvPr/>
          </p:nvSpPr>
          <p:spPr>
            <a:xfrm>
              <a:off x="2572075" y="2811475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4636" y="0"/>
                  </a:moveTo>
                  <a:lnTo>
                    <a:pt x="1" y="10"/>
                  </a:lnTo>
                  <a:lnTo>
                    <a:pt x="3" y="738"/>
                  </a:lnTo>
                  <a:lnTo>
                    <a:pt x="4636" y="731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9" name="Google Shape;2309;p51"/>
          <p:cNvGrpSpPr/>
          <p:nvPr/>
        </p:nvGrpSpPr>
        <p:grpSpPr>
          <a:xfrm>
            <a:off x="346537" y="4588164"/>
            <a:ext cx="135542" cy="135478"/>
            <a:chOff x="3258519" y="1733474"/>
            <a:chExt cx="146263" cy="146194"/>
          </a:xfrm>
        </p:grpSpPr>
        <p:sp>
          <p:nvSpPr>
            <p:cNvPr id="2310" name="Google Shape;2310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7EADDF-552D-2BC7-CD5E-D881AFB3E551}"/>
              </a:ext>
            </a:extLst>
          </p:cNvPr>
          <p:cNvGrpSpPr/>
          <p:nvPr/>
        </p:nvGrpSpPr>
        <p:grpSpPr>
          <a:xfrm>
            <a:off x="4055327" y="4169297"/>
            <a:ext cx="1066012" cy="756864"/>
            <a:chOff x="753136" y="588565"/>
            <a:chExt cx="1066012" cy="756864"/>
          </a:xfrm>
        </p:grpSpPr>
        <p:grpSp>
          <p:nvGrpSpPr>
            <p:cNvPr id="2299" name="Google Shape;2299;p51"/>
            <p:cNvGrpSpPr/>
            <p:nvPr/>
          </p:nvGrpSpPr>
          <p:grpSpPr>
            <a:xfrm>
              <a:off x="960924" y="588565"/>
              <a:ext cx="485578" cy="495644"/>
              <a:chOff x="4617350" y="3853050"/>
              <a:chExt cx="566800" cy="578550"/>
            </a:xfrm>
          </p:grpSpPr>
          <p:sp>
            <p:nvSpPr>
              <p:cNvPr id="2300" name="Google Shape;2300;p51"/>
              <p:cNvSpPr/>
              <p:nvPr/>
            </p:nvSpPr>
            <p:spPr>
              <a:xfrm>
                <a:off x="4626475" y="3863500"/>
                <a:ext cx="275500" cy="3181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12726" extrusionOk="0">
                    <a:moveTo>
                      <a:pt x="5511" y="1"/>
                    </a:moveTo>
                    <a:lnTo>
                      <a:pt x="1" y="3185"/>
                    </a:lnTo>
                    <a:lnTo>
                      <a:pt x="1" y="9545"/>
                    </a:lnTo>
                    <a:lnTo>
                      <a:pt x="5511" y="12726"/>
                    </a:lnTo>
                    <a:lnTo>
                      <a:pt x="11020" y="9545"/>
                    </a:lnTo>
                    <a:lnTo>
                      <a:pt x="11020" y="3185"/>
                    </a:lnTo>
                    <a:lnTo>
                      <a:pt x="55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51"/>
              <p:cNvSpPr/>
              <p:nvPr/>
            </p:nvSpPr>
            <p:spPr>
              <a:xfrm>
                <a:off x="4617350" y="3853050"/>
                <a:ext cx="293700" cy="339150"/>
              </a:xfrm>
              <a:custGeom>
                <a:avLst/>
                <a:gdLst/>
                <a:ahLst/>
                <a:cxnLst/>
                <a:rect l="l" t="t" r="r" b="b"/>
                <a:pathLst>
                  <a:path w="11748" h="13566" extrusionOk="0">
                    <a:moveTo>
                      <a:pt x="5874" y="840"/>
                    </a:moveTo>
                    <a:lnTo>
                      <a:pt x="11019" y="3812"/>
                    </a:lnTo>
                    <a:lnTo>
                      <a:pt x="11019" y="9751"/>
                    </a:lnTo>
                    <a:lnTo>
                      <a:pt x="5876" y="12720"/>
                    </a:lnTo>
                    <a:lnTo>
                      <a:pt x="729" y="9751"/>
                    </a:lnTo>
                    <a:lnTo>
                      <a:pt x="729" y="3812"/>
                    </a:lnTo>
                    <a:lnTo>
                      <a:pt x="5874" y="840"/>
                    </a:lnTo>
                    <a:close/>
                    <a:moveTo>
                      <a:pt x="5876" y="0"/>
                    </a:moveTo>
                    <a:lnTo>
                      <a:pt x="0" y="3388"/>
                    </a:lnTo>
                    <a:lnTo>
                      <a:pt x="0" y="10172"/>
                    </a:lnTo>
                    <a:lnTo>
                      <a:pt x="5876" y="13565"/>
                    </a:lnTo>
                    <a:lnTo>
                      <a:pt x="11748" y="10172"/>
                    </a:lnTo>
                    <a:lnTo>
                      <a:pt x="11748" y="3388"/>
                    </a:lnTo>
                    <a:lnTo>
                      <a:pt x="58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51"/>
              <p:cNvSpPr/>
              <p:nvPr/>
            </p:nvSpPr>
            <p:spPr>
              <a:xfrm>
                <a:off x="4899575" y="3863500"/>
                <a:ext cx="275500" cy="3181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12726" extrusionOk="0">
                    <a:moveTo>
                      <a:pt x="5509" y="1"/>
                    </a:moveTo>
                    <a:lnTo>
                      <a:pt x="0" y="3185"/>
                    </a:lnTo>
                    <a:lnTo>
                      <a:pt x="0" y="9545"/>
                    </a:lnTo>
                    <a:lnTo>
                      <a:pt x="5509" y="12726"/>
                    </a:lnTo>
                    <a:lnTo>
                      <a:pt x="11019" y="9545"/>
                    </a:lnTo>
                    <a:lnTo>
                      <a:pt x="11019" y="3185"/>
                    </a:lnTo>
                    <a:lnTo>
                      <a:pt x="550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51"/>
              <p:cNvSpPr/>
              <p:nvPr/>
            </p:nvSpPr>
            <p:spPr>
              <a:xfrm>
                <a:off x="4890375" y="3853050"/>
                <a:ext cx="293775" cy="339150"/>
              </a:xfrm>
              <a:custGeom>
                <a:avLst/>
                <a:gdLst/>
                <a:ahLst/>
                <a:cxnLst/>
                <a:rect l="l" t="t" r="r" b="b"/>
                <a:pathLst>
                  <a:path w="11751" h="13566" extrusionOk="0">
                    <a:moveTo>
                      <a:pt x="5877" y="840"/>
                    </a:moveTo>
                    <a:lnTo>
                      <a:pt x="11020" y="3812"/>
                    </a:lnTo>
                    <a:lnTo>
                      <a:pt x="11020" y="9751"/>
                    </a:lnTo>
                    <a:lnTo>
                      <a:pt x="5877" y="12720"/>
                    </a:lnTo>
                    <a:lnTo>
                      <a:pt x="731" y="9751"/>
                    </a:lnTo>
                    <a:lnTo>
                      <a:pt x="731" y="3812"/>
                    </a:lnTo>
                    <a:lnTo>
                      <a:pt x="5877" y="840"/>
                    </a:lnTo>
                    <a:close/>
                    <a:moveTo>
                      <a:pt x="5877" y="0"/>
                    </a:moveTo>
                    <a:lnTo>
                      <a:pt x="1" y="3388"/>
                    </a:lnTo>
                    <a:lnTo>
                      <a:pt x="1" y="10172"/>
                    </a:lnTo>
                    <a:lnTo>
                      <a:pt x="5877" y="13565"/>
                    </a:lnTo>
                    <a:lnTo>
                      <a:pt x="11750" y="10172"/>
                    </a:lnTo>
                    <a:lnTo>
                      <a:pt x="11750" y="3388"/>
                    </a:lnTo>
                    <a:lnTo>
                      <a:pt x="58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51"/>
              <p:cNvSpPr/>
              <p:nvPr/>
            </p:nvSpPr>
            <p:spPr>
              <a:xfrm>
                <a:off x="4764250" y="4102925"/>
                <a:ext cx="275500" cy="318125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12725" extrusionOk="0">
                    <a:moveTo>
                      <a:pt x="5509" y="0"/>
                    </a:moveTo>
                    <a:lnTo>
                      <a:pt x="0" y="3184"/>
                    </a:lnTo>
                    <a:lnTo>
                      <a:pt x="0" y="9544"/>
                    </a:lnTo>
                    <a:lnTo>
                      <a:pt x="5509" y="12725"/>
                    </a:lnTo>
                    <a:lnTo>
                      <a:pt x="11019" y="9544"/>
                    </a:lnTo>
                    <a:lnTo>
                      <a:pt x="11019" y="3184"/>
                    </a:lnTo>
                    <a:lnTo>
                      <a:pt x="55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51"/>
              <p:cNvSpPr/>
              <p:nvPr/>
            </p:nvSpPr>
            <p:spPr>
              <a:xfrm>
                <a:off x="4755050" y="4092450"/>
                <a:ext cx="293775" cy="339150"/>
              </a:xfrm>
              <a:custGeom>
                <a:avLst/>
                <a:gdLst/>
                <a:ahLst/>
                <a:cxnLst/>
                <a:rect l="l" t="t" r="r" b="b"/>
                <a:pathLst>
                  <a:path w="11751" h="13566" extrusionOk="0">
                    <a:moveTo>
                      <a:pt x="5877" y="840"/>
                    </a:moveTo>
                    <a:lnTo>
                      <a:pt x="11020" y="3812"/>
                    </a:lnTo>
                    <a:lnTo>
                      <a:pt x="11020" y="9751"/>
                    </a:lnTo>
                    <a:lnTo>
                      <a:pt x="5877" y="12725"/>
                    </a:lnTo>
                    <a:lnTo>
                      <a:pt x="731" y="9751"/>
                    </a:lnTo>
                    <a:lnTo>
                      <a:pt x="731" y="3812"/>
                    </a:lnTo>
                    <a:lnTo>
                      <a:pt x="5877" y="840"/>
                    </a:lnTo>
                    <a:close/>
                    <a:moveTo>
                      <a:pt x="5877" y="0"/>
                    </a:moveTo>
                    <a:lnTo>
                      <a:pt x="1" y="3389"/>
                    </a:lnTo>
                    <a:lnTo>
                      <a:pt x="1" y="10172"/>
                    </a:lnTo>
                    <a:lnTo>
                      <a:pt x="5877" y="13565"/>
                    </a:lnTo>
                    <a:lnTo>
                      <a:pt x="11750" y="10172"/>
                    </a:lnTo>
                    <a:lnTo>
                      <a:pt x="11750" y="3389"/>
                    </a:lnTo>
                    <a:lnTo>
                      <a:pt x="58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6" name="Google Shape;2306;p51"/>
            <p:cNvGrpSpPr/>
            <p:nvPr/>
          </p:nvGrpSpPr>
          <p:grpSpPr>
            <a:xfrm>
              <a:off x="753136" y="1194286"/>
              <a:ext cx="151208" cy="151143"/>
              <a:chOff x="4917425" y="1708800"/>
              <a:chExt cx="176500" cy="176425"/>
            </a:xfrm>
          </p:grpSpPr>
          <p:sp>
            <p:nvSpPr>
              <p:cNvPr id="2307" name="Google Shape;2307;p51"/>
              <p:cNvSpPr/>
              <p:nvPr/>
            </p:nvSpPr>
            <p:spPr>
              <a:xfrm>
                <a:off x="4926575" y="1717950"/>
                <a:ext cx="15815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6326" extrusionOk="0">
                    <a:moveTo>
                      <a:pt x="2067" y="0"/>
                    </a:moveTo>
                    <a:lnTo>
                      <a:pt x="2067" y="2069"/>
                    </a:lnTo>
                    <a:lnTo>
                      <a:pt x="0" y="2069"/>
                    </a:lnTo>
                    <a:lnTo>
                      <a:pt x="0" y="4257"/>
                    </a:lnTo>
                    <a:lnTo>
                      <a:pt x="2067" y="4257"/>
                    </a:lnTo>
                    <a:lnTo>
                      <a:pt x="2067" y="6325"/>
                    </a:lnTo>
                    <a:lnTo>
                      <a:pt x="4259" y="6325"/>
                    </a:lnTo>
                    <a:lnTo>
                      <a:pt x="4259" y="4257"/>
                    </a:lnTo>
                    <a:lnTo>
                      <a:pt x="6325" y="4257"/>
                    </a:lnTo>
                    <a:lnTo>
                      <a:pt x="6325" y="2069"/>
                    </a:lnTo>
                    <a:lnTo>
                      <a:pt x="4259" y="2069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51"/>
              <p:cNvSpPr/>
              <p:nvPr/>
            </p:nvSpPr>
            <p:spPr>
              <a:xfrm>
                <a:off x="4917425" y="1708800"/>
                <a:ext cx="176500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7057" extrusionOk="0">
                    <a:moveTo>
                      <a:pt x="4259" y="732"/>
                    </a:moveTo>
                    <a:lnTo>
                      <a:pt x="4259" y="2798"/>
                    </a:lnTo>
                    <a:lnTo>
                      <a:pt x="6328" y="2798"/>
                    </a:lnTo>
                    <a:lnTo>
                      <a:pt x="6328" y="4260"/>
                    </a:lnTo>
                    <a:lnTo>
                      <a:pt x="4259" y="4260"/>
                    </a:lnTo>
                    <a:lnTo>
                      <a:pt x="4259" y="6328"/>
                    </a:lnTo>
                    <a:lnTo>
                      <a:pt x="2800" y="6328"/>
                    </a:lnTo>
                    <a:lnTo>
                      <a:pt x="2800" y="4260"/>
                    </a:lnTo>
                    <a:lnTo>
                      <a:pt x="732" y="4260"/>
                    </a:lnTo>
                    <a:lnTo>
                      <a:pt x="732" y="2798"/>
                    </a:lnTo>
                    <a:lnTo>
                      <a:pt x="2800" y="2798"/>
                    </a:lnTo>
                    <a:lnTo>
                      <a:pt x="2800" y="732"/>
                    </a:lnTo>
                    <a:close/>
                    <a:moveTo>
                      <a:pt x="2070" y="1"/>
                    </a:moveTo>
                    <a:lnTo>
                      <a:pt x="2070" y="2070"/>
                    </a:lnTo>
                    <a:lnTo>
                      <a:pt x="1" y="2070"/>
                    </a:lnTo>
                    <a:lnTo>
                      <a:pt x="1" y="4990"/>
                    </a:lnTo>
                    <a:lnTo>
                      <a:pt x="2070" y="4990"/>
                    </a:lnTo>
                    <a:lnTo>
                      <a:pt x="2070" y="7057"/>
                    </a:lnTo>
                    <a:lnTo>
                      <a:pt x="4990" y="7057"/>
                    </a:lnTo>
                    <a:lnTo>
                      <a:pt x="4990" y="4990"/>
                    </a:lnTo>
                    <a:lnTo>
                      <a:pt x="7059" y="4990"/>
                    </a:lnTo>
                    <a:lnTo>
                      <a:pt x="7059" y="2070"/>
                    </a:lnTo>
                    <a:lnTo>
                      <a:pt x="4990" y="2070"/>
                    </a:lnTo>
                    <a:lnTo>
                      <a:pt x="4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12" name="Google Shape;2312;p51"/>
            <p:cNvGrpSpPr/>
            <p:nvPr/>
          </p:nvGrpSpPr>
          <p:grpSpPr>
            <a:xfrm>
              <a:off x="1683606" y="771398"/>
              <a:ext cx="135542" cy="135478"/>
              <a:chOff x="3258519" y="1733474"/>
              <a:chExt cx="146263" cy="146194"/>
            </a:xfrm>
          </p:grpSpPr>
          <p:sp>
            <p:nvSpPr>
              <p:cNvPr id="2313" name="Google Shape;2313;p51"/>
              <p:cNvSpPr/>
              <p:nvPr/>
            </p:nvSpPr>
            <p:spPr>
              <a:xfrm>
                <a:off x="3323224" y="1733474"/>
                <a:ext cx="16893" cy="146194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26" extrusionOk="0">
                    <a:moveTo>
                      <a:pt x="0" y="0"/>
                    </a:moveTo>
                    <a:lnTo>
                      <a:pt x="0" y="6326"/>
                    </a:lnTo>
                    <a:lnTo>
                      <a:pt x="731" y="6326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51"/>
              <p:cNvSpPr/>
              <p:nvPr/>
            </p:nvSpPr>
            <p:spPr>
              <a:xfrm>
                <a:off x="3258519" y="1798109"/>
                <a:ext cx="146263" cy="16917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32" extrusionOk="0">
                    <a:moveTo>
                      <a:pt x="1" y="1"/>
                    </a:moveTo>
                    <a:lnTo>
                      <a:pt x="1" y="731"/>
                    </a:lnTo>
                    <a:lnTo>
                      <a:pt x="6328" y="73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15" name="Google Shape;2315;p51"/>
          <p:cNvGrpSpPr/>
          <p:nvPr/>
        </p:nvGrpSpPr>
        <p:grpSpPr>
          <a:xfrm>
            <a:off x="560771" y="3974390"/>
            <a:ext cx="151208" cy="151143"/>
            <a:chOff x="4917425" y="1708800"/>
            <a:chExt cx="176500" cy="176425"/>
          </a:xfrm>
        </p:grpSpPr>
        <p:sp>
          <p:nvSpPr>
            <p:cNvPr id="2316" name="Google Shape;2316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51"/>
          <p:cNvGrpSpPr/>
          <p:nvPr/>
        </p:nvGrpSpPr>
        <p:grpSpPr>
          <a:xfrm>
            <a:off x="8095661" y="541636"/>
            <a:ext cx="151208" cy="151143"/>
            <a:chOff x="4917425" y="1708800"/>
            <a:chExt cx="176500" cy="176425"/>
          </a:xfrm>
        </p:grpSpPr>
        <p:sp>
          <p:nvSpPr>
            <p:cNvPr id="2319" name="Google Shape;2319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51"/>
          <p:cNvGrpSpPr/>
          <p:nvPr/>
        </p:nvGrpSpPr>
        <p:grpSpPr>
          <a:xfrm>
            <a:off x="8363006" y="844848"/>
            <a:ext cx="135542" cy="135478"/>
            <a:chOff x="3258519" y="1733474"/>
            <a:chExt cx="146263" cy="146194"/>
          </a:xfrm>
        </p:grpSpPr>
        <p:sp>
          <p:nvSpPr>
            <p:cNvPr id="2322" name="Google Shape;2322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4" name="Google Shape;2324;p51"/>
          <p:cNvGrpSpPr/>
          <p:nvPr/>
        </p:nvGrpSpPr>
        <p:grpSpPr>
          <a:xfrm>
            <a:off x="8048373" y="4450736"/>
            <a:ext cx="151208" cy="151143"/>
            <a:chOff x="4917425" y="1708800"/>
            <a:chExt cx="176500" cy="176425"/>
          </a:xfrm>
        </p:grpSpPr>
        <p:sp>
          <p:nvSpPr>
            <p:cNvPr id="2325" name="Google Shape;2325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7" name="Google Shape;2327;p51"/>
          <p:cNvGrpSpPr/>
          <p:nvPr/>
        </p:nvGrpSpPr>
        <p:grpSpPr>
          <a:xfrm>
            <a:off x="8363006" y="4182748"/>
            <a:ext cx="135542" cy="135478"/>
            <a:chOff x="3258519" y="1733474"/>
            <a:chExt cx="146263" cy="146194"/>
          </a:xfrm>
        </p:grpSpPr>
        <p:sp>
          <p:nvSpPr>
            <p:cNvPr id="2328" name="Google Shape;2328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F1693-54A2-DCAE-DE02-880842D50372}"/>
              </a:ext>
            </a:extLst>
          </p:cNvPr>
          <p:cNvGrpSpPr/>
          <p:nvPr/>
        </p:nvGrpSpPr>
        <p:grpSpPr>
          <a:xfrm>
            <a:off x="437936" y="423478"/>
            <a:ext cx="403187" cy="405691"/>
            <a:chOff x="1732845" y="1513396"/>
            <a:chExt cx="1434401" cy="143440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24C45CA-3305-AEC6-9431-FD569BF3BCFB}"/>
                </a:ext>
              </a:extLst>
            </p:cNvPr>
            <p:cNvSpPr/>
            <p:nvPr/>
          </p:nvSpPr>
          <p:spPr>
            <a:xfrm>
              <a:off x="1732845" y="1513396"/>
              <a:ext cx="1434401" cy="14344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01600">
                <a:srgbClr val="CE572D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oogle Shape;3133;p66">
              <a:extLst>
                <a:ext uri="{FF2B5EF4-FFF2-40B4-BE49-F238E27FC236}">
                  <a16:creationId xmlns:a16="http://schemas.microsoft.com/office/drawing/2014/main" id="{B413AB09-BD95-4081-9DE7-51BF51507560}"/>
                </a:ext>
              </a:extLst>
            </p:cNvPr>
            <p:cNvGrpSpPr/>
            <p:nvPr/>
          </p:nvGrpSpPr>
          <p:grpSpPr>
            <a:xfrm>
              <a:off x="1918131" y="1677576"/>
              <a:ext cx="1063828" cy="1106041"/>
              <a:chOff x="737415" y="1383070"/>
              <a:chExt cx="374498" cy="389357"/>
            </a:xfrm>
          </p:grpSpPr>
          <p:sp>
            <p:nvSpPr>
              <p:cNvPr id="5" name="Google Shape;3134;p66">
                <a:extLst>
                  <a:ext uri="{FF2B5EF4-FFF2-40B4-BE49-F238E27FC236}">
                    <a16:creationId xmlns:a16="http://schemas.microsoft.com/office/drawing/2014/main" id="{106CD164-860D-0720-688E-12B85CFA189D}"/>
                  </a:ext>
                </a:extLst>
              </p:cNvPr>
              <p:cNvSpPr/>
              <p:nvPr/>
            </p:nvSpPr>
            <p:spPr>
              <a:xfrm>
                <a:off x="844423" y="138873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3" y="0"/>
                    </a:moveTo>
                    <a:cubicBezTo>
                      <a:pt x="552" y="0"/>
                      <a:pt x="0" y="553"/>
                      <a:pt x="0" y="1230"/>
                    </a:cubicBezTo>
                    <a:cubicBezTo>
                      <a:pt x="0" y="1910"/>
                      <a:pt x="552" y="2462"/>
                      <a:pt x="1233" y="2462"/>
                    </a:cubicBezTo>
                    <a:cubicBezTo>
                      <a:pt x="1913" y="2462"/>
                      <a:pt x="2462" y="1910"/>
                      <a:pt x="2462" y="1230"/>
                    </a:cubicBezTo>
                    <a:cubicBezTo>
                      <a:pt x="2462" y="553"/>
                      <a:pt x="1913" y="0"/>
                      <a:pt x="1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3135;p66">
                <a:extLst>
                  <a:ext uri="{FF2B5EF4-FFF2-40B4-BE49-F238E27FC236}">
                    <a16:creationId xmlns:a16="http://schemas.microsoft.com/office/drawing/2014/main" id="{2AE2DC58-AD45-04AF-9DC0-125CFDDED576}"/>
                  </a:ext>
                </a:extLst>
              </p:cNvPr>
              <p:cNvSpPr/>
              <p:nvPr/>
            </p:nvSpPr>
            <p:spPr>
              <a:xfrm>
                <a:off x="850086" y="1392590"/>
                <a:ext cx="60812" cy="62619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322" extrusionOk="0">
                    <a:moveTo>
                      <a:pt x="1599" y="1"/>
                    </a:moveTo>
                    <a:cubicBezTo>
                      <a:pt x="2145" y="821"/>
                      <a:pt x="1559" y="1919"/>
                      <a:pt x="574" y="1922"/>
                    </a:cubicBezTo>
                    <a:cubicBezTo>
                      <a:pt x="376" y="1922"/>
                      <a:pt x="178" y="1874"/>
                      <a:pt x="1" y="1779"/>
                    </a:cubicBezTo>
                    <a:lnTo>
                      <a:pt x="1" y="1779"/>
                    </a:lnTo>
                    <a:cubicBezTo>
                      <a:pt x="233" y="2124"/>
                      <a:pt x="619" y="2321"/>
                      <a:pt x="1021" y="2321"/>
                    </a:cubicBezTo>
                    <a:cubicBezTo>
                      <a:pt x="1142" y="2321"/>
                      <a:pt x="1263" y="2303"/>
                      <a:pt x="1382" y="2267"/>
                    </a:cubicBezTo>
                    <a:cubicBezTo>
                      <a:pt x="1901" y="2108"/>
                      <a:pt x="2255" y="1630"/>
                      <a:pt x="2255" y="1087"/>
                    </a:cubicBezTo>
                    <a:cubicBezTo>
                      <a:pt x="2252" y="632"/>
                      <a:pt x="1999" y="214"/>
                      <a:pt x="15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3136;p66">
                <a:extLst>
                  <a:ext uri="{FF2B5EF4-FFF2-40B4-BE49-F238E27FC236}">
                    <a16:creationId xmlns:a16="http://schemas.microsoft.com/office/drawing/2014/main" id="{DEBD5B08-E18B-C292-CC35-B847A061C7D8}"/>
                  </a:ext>
                </a:extLst>
              </p:cNvPr>
              <p:cNvSpPr/>
              <p:nvPr/>
            </p:nvSpPr>
            <p:spPr>
              <a:xfrm>
                <a:off x="982202" y="163829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2" y="0"/>
                    </a:moveTo>
                    <a:cubicBezTo>
                      <a:pt x="552" y="0"/>
                      <a:pt x="0" y="549"/>
                      <a:pt x="0" y="1229"/>
                    </a:cubicBezTo>
                    <a:cubicBezTo>
                      <a:pt x="0" y="1910"/>
                      <a:pt x="552" y="2462"/>
                      <a:pt x="1232" y="2462"/>
                    </a:cubicBezTo>
                    <a:cubicBezTo>
                      <a:pt x="1913" y="2462"/>
                      <a:pt x="2462" y="1910"/>
                      <a:pt x="2462" y="1229"/>
                    </a:cubicBezTo>
                    <a:cubicBezTo>
                      <a:pt x="2462" y="549"/>
                      <a:pt x="1913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137;p66">
                <a:extLst>
                  <a:ext uri="{FF2B5EF4-FFF2-40B4-BE49-F238E27FC236}">
                    <a16:creationId xmlns:a16="http://schemas.microsoft.com/office/drawing/2014/main" id="{6B91A7D4-5F29-001B-820D-B84D348CE6C6}"/>
                  </a:ext>
                </a:extLst>
              </p:cNvPr>
              <p:cNvSpPr/>
              <p:nvPr/>
            </p:nvSpPr>
            <p:spPr>
              <a:xfrm>
                <a:off x="989105" y="1641178"/>
                <a:ext cx="59571" cy="634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2351" extrusionOk="0">
                    <a:moveTo>
                      <a:pt x="1483" y="0"/>
                    </a:moveTo>
                    <a:cubicBezTo>
                      <a:pt x="1644" y="214"/>
                      <a:pt x="1733" y="476"/>
                      <a:pt x="1736" y="747"/>
                    </a:cubicBezTo>
                    <a:cubicBezTo>
                      <a:pt x="1736" y="1456"/>
                      <a:pt x="1153" y="1979"/>
                      <a:pt x="504" y="1979"/>
                    </a:cubicBezTo>
                    <a:cubicBezTo>
                      <a:pt x="338" y="1979"/>
                      <a:pt x="167" y="1945"/>
                      <a:pt x="0" y="1870"/>
                    </a:cubicBezTo>
                    <a:lnTo>
                      <a:pt x="0" y="1870"/>
                    </a:lnTo>
                    <a:cubicBezTo>
                      <a:pt x="237" y="2178"/>
                      <a:pt x="600" y="2351"/>
                      <a:pt x="974" y="2351"/>
                    </a:cubicBezTo>
                    <a:cubicBezTo>
                      <a:pt x="1106" y="2351"/>
                      <a:pt x="1240" y="2329"/>
                      <a:pt x="1370" y="2285"/>
                    </a:cubicBezTo>
                    <a:cubicBezTo>
                      <a:pt x="1870" y="2117"/>
                      <a:pt x="2206" y="1650"/>
                      <a:pt x="2209" y="1122"/>
                    </a:cubicBezTo>
                    <a:cubicBezTo>
                      <a:pt x="2209" y="637"/>
                      <a:pt x="1925" y="198"/>
                      <a:pt x="1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138;p66">
                <a:extLst>
                  <a:ext uri="{FF2B5EF4-FFF2-40B4-BE49-F238E27FC236}">
                    <a16:creationId xmlns:a16="http://schemas.microsoft.com/office/drawing/2014/main" id="{70C3320C-BBB8-EF4E-5773-F69255955060}"/>
                  </a:ext>
                </a:extLst>
              </p:cNvPr>
              <p:cNvSpPr/>
              <p:nvPr/>
            </p:nvSpPr>
            <p:spPr>
              <a:xfrm>
                <a:off x="1048731" y="1543205"/>
                <a:ext cx="48137" cy="48137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1" y="0"/>
                    </a:moveTo>
                    <a:cubicBezTo>
                      <a:pt x="400" y="0"/>
                      <a:pt x="1" y="400"/>
                      <a:pt x="1" y="894"/>
                    </a:cubicBezTo>
                    <a:cubicBezTo>
                      <a:pt x="1" y="1388"/>
                      <a:pt x="400" y="1785"/>
                      <a:pt x="891" y="1785"/>
                    </a:cubicBezTo>
                    <a:cubicBezTo>
                      <a:pt x="1385" y="1785"/>
                      <a:pt x="1785" y="1388"/>
                      <a:pt x="1785" y="894"/>
                    </a:cubicBezTo>
                    <a:cubicBezTo>
                      <a:pt x="1785" y="400"/>
                      <a:pt x="1385" y="0"/>
                      <a:pt x="8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39;p66">
                <a:extLst>
                  <a:ext uri="{FF2B5EF4-FFF2-40B4-BE49-F238E27FC236}">
                    <a16:creationId xmlns:a16="http://schemas.microsoft.com/office/drawing/2014/main" id="{F6AA6702-5624-E5D9-E035-EF82874E5BC2}"/>
                  </a:ext>
                </a:extLst>
              </p:cNvPr>
              <p:cNvSpPr/>
              <p:nvPr/>
            </p:nvSpPr>
            <p:spPr>
              <a:xfrm>
                <a:off x="1053423" y="1544445"/>
                <a:ext cx="43633" cy="47058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4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1114" y="156"/>
                      <a:pt x="1175" y="342"/>
                      <a:pt x="1172" y="531"/>
                    </a:cubicBezTo>
                    <a:cubicBezTo>
                      <a:pt x="1172" y="1025"/>
                      <a:pt x="772" y="1425"/>
                      <a:pt x="281" y="1425"/>
                    </a:cubicBezTo>
                    <a:cubicBezTo>
                      <a:pt x="184" y="1425"/>
                      <a:pt x="92" y="1409"/>
                      <a:pt x="0" y="1379"/>
                    </a:cubicBezTo>
                    <a:lnTo>
                      <a:pt x="0" y="1379"/>
                    </a:lnTo>
                    <a:cubicBezTo>
                      <a:pt x="172" y="1612"/>
                      <a:pt x="441" y="1744"/>
                      <a:pt x="721" y="1744"/>
                    </a:cubicBezTo>
                    <a:cubicBezTo>
                      <a:pt x="814" y="1744"/>
                      <a:pt x="909" y="1730"/>
                      <a:pt x="1001" y="1699"/>
                    </a:cubicBezTo>
                    <a:cubicBezTo>
                      <a:pt x="1367" y="1580"/>
                      <a:pt x="1617" y="1235"/>
                      <a:pt x="1614" y="848"/>
                    </a:cubicBezTo>
                    <a:cubicBezTo>
                      <a:pt x="1611" y="464"/>
                      <a:pt x="1364" y="122"/>
                      <a:pt x="10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40;p66">
                <a:extLst>
                  <a:ext uri="{FF2B5EF4-FFF2-40B4-BE49-F238E27FC236}">
                    <a16:creationId xmlns:a16="http://schemas.microsoft.com/office/drawing/2014/main" id="{B3CAEF22-B837-D3E2-2288-DBFA4DA1099D}"/>
                  </a:ext>
                </a:extLst>
              </p:cNvPr>
              <p:cNvSpPr/>
              <p:nvPr/>
            </p:nvSpPr>
            <p:spPr>
              <a:xfrm>
                <a:off x="854698" y="1710755"/>
                <a:ext cx="56119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081" extrusionOk="0">
                    <a:moveTo>
                      <a:pt x="1041" y="0"/>
                    </a:moveTo>
                    <a:cubicBezTo>
                      <a:pt x="467" y="0"/>
                      <a:pt x="1" y="467"/>
                      <a:pt x="1" y="1040"/>
                    </a:cubicBezTo>
                    <a:cubicBezTo>
                      <a:pt x="1" y="1614"/>
                      <a:pt x="467" y="2081"/>
                      <a:pt x="1041" y="2081"/>
                    </a:cubicBezTo>
                    <a:cubicBezTo>
                      <a:pt x="1617" y="2081"/>
                      <a:pt x="2081" y="1614"/>
                      <a:pt x="2081" y="1040"/>
                    </a:cubicBezTo>
                    <a:cubicBezTo>
                      <a:pt x="2081" y="467"/>
                      <a:pt x="1617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41;p66">
                <a:extLst>
                  <a:ext uri="{FF2B5EF4-FFF2-40B4-BE49-F238E27FC236}">
                    <a16:creationId xmlns:a16="http://schemas.microsoft.com/office/drawing/2014/main" id="{8F4E646D-7C49-FBE7-3F15-7312D4ACC72F}"/>
                  </a:ext>
                </a:extLst>
              </p:cNvPr>
              <p:cNvSpPr/>
              <p:nvPr/>
            </p:nvSpPr>
            <p:spPr>
              <a:xfrm>
                <a:off x="860469" y="1712319"/>
                <a:ext cx="50429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2026" extrusionOk="0">
                    <a:moveTo>
                      <a:pt x="1165" y="0"/>
                    </a:moveTo>
                    <a:lnTo>
                      <a:pt x="1165" y="0"/>
                    </a:lnTo>
                    <a:cubicBezTo>
                      <a:pt x="1692" y="682"/>
                      <a:pt x="1203" y="1672"/>
                      <a:pt x="343" y="1672"/>
                    </a:cubicBezTo>
                    <a:cubicBezTo>
                      <a:pt x="341" y="1672"/>
                      <a:pt x="340" y="1672"/>
                      <a:pt x="339" y="1672"/>
                    </a:cubicBezTo>
                    <a:cubicBezTo>
                      <a:pt x="223" y="1672"/>
                      <a:pt x="110" y="1653"/>
                      <a:pt x="0" y="1617"/>
                    </a:cubicBezTo>
                    <a:lnTo>
                      <a:pt x="0" y="1617"/>
                    </a:lnTo>
                    <a:cubicBezTo>
                      <a:pt x="201" y="1879"/>
                      <a:pt x="510" y="2026"/>
                      <a:pt x="828" y="2026"/>
                    </a:cubicBezTo>
                    <a:cubicBezTo>
                      <a:pt x="940" y="2026"/>
                      <a:pt x="1052" y="2008"/>
                      <a:pt x="1162" y="1971"/>
                    </a:cubicBezTo>
                    <a:cubicBezTo>
                      <a:pt x="1583" y="1827"/>
                      <a:pt x="1870" y="1428"/>
                      <a:pt x="1870" y="982"/>
                    </a:cubicBezTo>
                    <a:cubicBezTo>
                      <a:pt x="1867" y="540"/>
                      <a:pt x="1586" y="144"/>
                      <a:pt x="1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42;p66">
                <a:extLst>
                  <a:ext uri="{FF2B5EF4-FFF2-40B4-BE49-F238E27FC236}">
                    <a16:creationId xmlns:a16="http://schemas.microsoft.com/office/drawing/2014/main" id="{1DC2D4CF-8B5B-74AD-9449-FDF137D072A9}"/>
                  </a:ext>
                </a:extLst>
              </p:cNvPr>
              <p:cNvSpPr/>
              <p:nvPr/>
            </p:nvSpPr>
            <p:spPr>
              <a:xfrm>
                <a:off x="745858" y="1535570"/>
                <a:ext cx="46620" cy="4662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4" y="0"/>
                    </a:moveTo>
                    <a:cubicBezTo>
                      <a:pt x="400" y="0"/>
                      <a:pt x="0" y="400"/>
                      <a:pt x="0" y="891"/>
                    </a:cubicBezTo>
                    <a:cubicBezTo>
                      <a:pt x="0" y="1385"/>
                      <a:pt x="400" y="1784"/>
                      <a:pt x="894" y="1784"/>
                    </a:cubicBezTo>
                    <a:cubicBezTo>
                      <a:pt x="1385" y="1784"/>
                      <a:pt x="1784" y="1385"/>
                      <a:pt x="1784" y="891"/>
                    </a:cubicBezTo>
                    <a:cubicBezTo>
                      <a:pt x="1784" y="400"/>
                      <a:pt x="1385" y="0"/>
                      <a:pt x="8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43;p66">
                <a:extLst>
                  <a:ext uri="{FF2B5EF4-FFF2-40B4-BE49-F238E27FC236}">
                    <a16:creationId xmlns:a16="http://schemas.microsoft.com/office/drawing/2014/main" id="{C4DCE85C-F1AE-4746-CA26-B5B6CC8F513F}"/>
                  </a:ext>
                </a:extLst>
              </p:cNvPr>
              <p:cNvSpPr/>
              <p:nvPr/>
            </p:nvSpPr>
            <p:spPr>
              <a:xfrm>
                <a:off x="749437" y="1536902"/>
                <a:ext cx="43120" cy="45366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737" extrusionOk="0">
                    <a:moveTo>
                      <a:pt x="1059" y="1"/>
                    </a:moveTo>
                    <a:lnTo>
                      <a:pt x="1059" y="1"/>
                    </a:lnTo>
                    <a:cubicBezTo>
                      <a:pt x="1147" y="144"/>
                      <a:pt x="1196" y="309"/>
                      <a:pt x="1196" y="480"/>
                    </a:cubicBezTo>
                    <a:cubicBezTo>
                      <a:pt x="1196" y="971"/>
                      <a:pt x="796" y="1370"/>
                      <a:pt x="302" y="1370"/>
                    </a:cubicBezTo>
                    <a:cubicBezTo>
                      <a:pt x="199" y="1370"/>
                      <a:pt x="98" y="1352"/>
                      <a:pt x="0" y="1322"/>
                    </a:cubicBezTo>
                    <a:lnTo>
                      <a:pt x="0" y="1322"/>
                    </a:lnTo>
                    <a:cubicBezTo>
                      <a:pt x="165" y="1578"/>
                      <a:pt x="449" y="1736"/>
                      <a:pt x="757" y="1736"/>
                    </a:cubicBezTo>
                    <a:cubicBezTo>
                      <a:pt x="1251" y="1736"/>
                      <a:pt x="1650" y="1334"/>
                      <a:pt x="1647" y="840"/>
                    </a:cubicBezTo>
                    <a:cubicBezTo>
                      <a:pt x="1647" y="464"/>
                      <a:pt x="1412" y="129"/>
                      <a:pt x="1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44;p66">
                <a:extLst>
                  <a:ext uri="{FF2B5EF4-FFF2-40B4-BE49-F238E27FC236}">
                    <a16:creationId xmlns:a16="http://schemas.microsoft.com/office/drawing/2014/main" id="{45115D90-CE3C-CE87-8B35-599A3FBB64DD}"/>
                  </a:ext>
                </a:extLst>
              </p:cNvPr>
              <p:cNvSpPr/>
              <p:nvPr/>
            </p:nvSpPr>
            <p:spPr>
              <a:xfrm>
                <a:off x="858554" y="1496308"/>
                <a:ext cx="141930" cy="14193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263" extrusionOk="0">
                    <a:moveTo>
                      <a:pt x="2633" y="1"/>
                    </a:moveTo>
                    <a:cubicBezTo>
                      <a:pt x="1181" y="1"/>
                      <a:pt x="1" y="1181"/>
                      <a:pt x="1" y="2633"/>
                    </a:cubicBezTo>
                    <a:cubicBezTo>
                      <a:pt x="1" y="4085"/>
                      <a:pt x="1181" y="5262"/>
                      <a:pt x="2633" y="5262"/>
                    </a:cubicBezTo>
                    <a:cubicBezTo>
                      <a:pt x="4085" y="5262"/>
                      <a:pt x="5262" y="4085"/>
                      <a:pt x="5262" y="2633"/>
                    </a:cubicBezTo>
                    <a:cubicBezTo>
                      <a:pt x="5262" y="1181"/>
                      <a:pt x="4085" y="1"/>
                      <a:pt x="2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45;p66">
                <a:extLst>
                  <a:ext uri="{FF2B5EF4-FFF2-40B4-BE49-F238E27FC236}">
                    <a16:creationId xmlns:a16="http://schemas.microsoft.com/office/drawing/2014/main" id="{5C2F97C9-2E90-43D3-DF63-AFD8AFCA31A2}"/>
                  </a:ext>
                </a:extLst>
              </p:cNvPr>
              <p:cNvSpPr/>
              <p:nvPr/>
            </p:nvSpPr>
            <p:spPr>
              <a:xfrm>
                <a:off x="896066" y="1499112"/>
                <a:ext cx="104418" cy="139179"/>
              </a:xfrm>
              <a:custGeom>
                <a:avLst/>
                <a:gdLst/>
                <a:ahLst/>
                <a:cxnLst/>
                <a:rect l="l" t="t" r="r" b="b"/>
                <a:pathLst>
                  <a:path w="3872" h="5161" extrusionOk="0">
                    <a:moveTo>
                      <a:pt x="1956" y="1"/>
                    </a:moveTo>
                    <a:lnTo>
                      <a:pt x="1956" y="1"/>
                    </a:lnTo>
                    <a:cubicBezTo>
                      <a:pt x="3020" y="568"/>
                      <a:pt x="3560" y="1788"/>
                      <a:pt x="3267" y="2959"/>
                    </a:cubicBezTo>
                    <a:cubicBezTo>
                      <a:pt x="2975" y="4127"/>
                      <a:pt x="1922" y="4948"/>
                      <a:pt x="718" y="4948"/>
                    </a:cubicBezTo>
                    <a:cubicBezTo>
                      <a:pt x="474" y="4945"/>
                      <a:pt x="233" y="4914"/>
                      <a:pt x="1" y="4850"/>
                    </a:cubicBezTo>
                    <a:lnTo>
                      <a:pt x="1" y="4850"/>
                    </a:lnTo>
                    <a:cubicBezTo>
                      <a:pt x="388" y="5058"/>
                      <a:pt x="814" y="5161"/>
                      <a:pt x="1240" y="5161"/>
                    </a:cubicBezTo>
                    <a:cubicBezTo>
                      <a:pt x="1709" y="5161"/>
                      <a:pt x="2178" y="5036"/>
                      <a:pt x="2593" y="4786"/>
                    </a:cubicBezTo>
                    <a:cubicBezTo>
                      <a:pt x="3386" y="4310"/>
                      <a:pt x="3871" y="3453"/>
                      <a:pt x="3871" y="2529"/>
                    </a:cubicBezTo>
                    <a:cubicBezTo>
                      <a:pt x="3871" y="1352"/>
                      <a:pt x="3087" y="318"/>
                      <a:pt x="1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46;p66">
                <a:extLst>
                  <a:ext uri="{FF2B5EF4-FFF2-40B4-BE49-F238E27FC236}">
                    <a16:creationId xmlns:a16="http://schemas.microsoft.com/office/drawing/2014/main" id="{EA4D7931-B13D-4519-07CE-8839060C3BE0}"/>
                  </a:ext>
                </a:extLst>
              </p:cNvPr>
              <p:cNvSpPr/>
              <p:nvPr/>
            </p:nvSpPr>
            <p:spPr>
              <a:xfrm>
                <a:off x="737415" y="1383070"/>
                <a:ext cx="374498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13887" h="14438" extrusionOk="0">
                    <a:moveTo>
                      <a:pt x="1122" y="5816"/>
                    </a:moveTo>
                    <a:cubicBezTo>
                      <a:pt x="1473" y="5816"/>
                      <a:pt x="1810" y="6089"/>
                      <a:pt x="1812" y="6500"/>
                    </a:cubicBezTo>
                    <a:cubicBezTo>
                      <a:pt x="1809" y="6878"/>
                      <a:pt x="1504" y="7183"/>
                      <a:pt x="1129" y="7183"/>
                    </a:cubicBezTo>
                    <a:cubicBezTo>
                      <a:pt x="519" y="7183"/>
                      <a:pt x="217" y="6448"/>
                      <a:pt x="647" y="6018"/>
                    </a:cubicBezTo>
                    <a:cubicBezTo>
                      <a:pt x="785" y="5879"/>
                      <a:pt x="955" y="5816"/>
                      <a:pt x="1122" y="5816"/>
                    </a:cubicBezTo>
                    <a:close/>
                    <a:moveTo>
                      <a:pt x="12431" y="6149"/>
                    </a:moveTo>
                    <a:cubicBezTo>
                      <a:pt x="12782" y="6149"/>
                      <a:pt x="13118" y="6421"/>
                      <a:pt x="13118" y="6832"/>
                    </a:cubicBezTo>
                    <a:cubicBezTo>
                      <a:pt x="13118" y="7210"/>
                      <a:pt x="12813" y="7515"/>
                      <a:pt x="12435" y="7515"/>
                    </a:cubicBezTo>
                    <a:cubicBezTo>
                      <a:pt x="11828" y="7515"/>
                      <a:pt x="11523" y="6780"/>
                      <a:pt x="11953" y="6350"/>
                    </a:cubicBezTo>
                    <a:cubicBezTo>
                      <a:pt x="12092" y="6211"/>
                      <a:pt x="12263" y="6149"/>
                      <a:pt x="12431" y="6149"/>
                    </a:cubicBezTo>
                    <a:close/>
                    <a:moveTo>
                      <a:pt x="10317" y="9678"/>
                    </a:moveTo>
                    <a:cubicBezTo>
                      <a:pt x="10726" y="9678"/>
                      <a:pt x="11097" y="9924"/>
                      <a:pt x="11255" y="10306"/>
                    </a:cubicBezTo>
                    <a:cubicBezTo>
                      <a:pt x="11413" y="10687"/>
                      <a:pt x="11328" y="11127"/>
                      <a:pt x="11035" y="11419"/>
                    </a:cubicBezTo>
                    <a:cubicBezTo>
                      <a:pt x="10839" y="11615"/>
                      <a:pt x="10578" y="11720"/>
                      <a:pt x="10311" y="11720"/>
                    </a:cubicBezTo>
                    <a:cubicBezTo>
                      <a:pt x="10179" y="11720"/>
                      <a:pt x="10046" y="11694"/>
                      <a:pt x="9919" y="11642"/>
                    </a:cubicBezTo>
                    <a:cubicBezTo>
                      <a:pt x="9538" y="11483"/>
                      <a:pt x="9288" y="11108"/>
                      <a:pt x="9291" y="10693"/>
                    </a:cubicBezTo>
                    <a:cubicBezTo>
                      <a:pt x="9294" y="10132"/>
                      <a:pt x="9748" y="9678"/>
                      <a:pt x="10309" y="9678"/>
                    </a:cubicBezTo>
                    <a:cubicBezTo>
                      <a:pt x="10312" y="9678"/>
                      <a:pt x="10314" y="9678"/>
                      <a:pt x="10317" y="9678"/>
                    </a:cubicBezTo>
                    <a:close/>
                    <a:moveTo>
                      <a:pt x="5386" y="12365"/>
                    </a:moveTo>
                    <a:cubicBezTo>
                      <a:pt x="5387" y="12365"/>
                      <a:pt x="5388" y="12365"/>
                      <a:pt x="5390" y="12365"/>
                    </a:cubicBezTo>
                    <a:cubicBezTo>
                      <a:pt x="5847" y="12365"/>
                      <a:pt x="6216" y="12734"/>
                      <a:pt x="6219" y="13191"/>
                    </a:cubicBezTo>
                    <a:cubicBezTo>
                      <a:pt x="6221" y="13694"/>
                      <a:pt x="5809" y="14028"/>
                      <a:pt x="5379" y="14028"/>
                    </a:cubicBezTo>
                    <a:cubicBezTo>
                      <a:pt x="5175" y="14028"/>
                      <a:pt x="4967" y="13952"/>
                      <a:pt x="4798" y="13783"/>
                    </a:cubicBezTo>
                    <a:cubicBezTo>
                      <a:pt x="4274" y="13259"/>
                      <a:pt x="4647" y="12365"/>
                      <a:pt x="5386" y="12365"/>
                    </a:cubicBezTo>
                    <a:close/>
                    <a:moveTo>
                      <a:pt x="5201" y="0"/>
                    </a:moveTo>
                    <a:cubicBezTo>
                      <a:pt x="4938" y="0"/>
                      <a:pt x="4679" y="70"/>
                      <a:pt x="4453" y="207"/>
                    </a:cubicBezTo>
                    <a:cubicBezTo>
                      <a:pt x="4353" y="265"/>
                      <a:pt x="4322" y="397"/>
                      <a:pt x="4383" y="497"/>
                    </a:cubicBezTo>
                    <a:cubicBezTo>
                      <a:pt x="4421" y="563"/>
                      <a:pt x="4491" y="600"/>
                      <a:pt x="4563" y="600"/>
                    </a:cubicBezTo>
                    <a:cubicBezTo>
                      <a:pt x="4601" y="600"/>
                      <a:pt x="4639" y="590"/>
                      <a:pt x="4673" y="567"/>
                    </a:cubicBezTo>
                    <a:cubicBezTo>
                      <a:pt x="4840" y="466"/>
                      <a:pt x="5023" y="419"/>
                      <a:pt x="5201" y="419"/>
                    </a:cubicBezTo>
                    <a:cubicBezTo>
                      <a:pt x="5641" y="419"/>
                      <a:pt x="6061" y="704"/>
                      <a:pt x="6189" y="1168"/>
                    </a:cubicBezTo>
                    <a:cubicBezTo>
                      <a:pt x="6368" y="1819"/>
                      <a:pt x="5880" y="2464"/>
                      <a:pt x="5205" y="2464"/>
                    </a:cubicBezTo>
                    <a:cubicBezTo>
                      <a:pt x="5204" y="2464"/>
                      <a:pt x="5202" y="2464"/>
                      <a:pt x="5201" y="2464"/>
                    </a:cubicBezTo>
                    <a:cubicBezTo>
                      <a:pt x="4636" y="2464"/>
                      <a:pt x="4179" y="2007"/>
                      <a:pt x="4179" y="1443"/>
                    </a:cubicBezTo>
                    <a:cubicBezTo>
                      <a:pt x="4176" y="1366"/>
                      <a:pt x="4185" y="1290"/>
                      <a:pt x="4206" y="1217"/>
                    </a:cubicBezTo>
                    <a:cubicBezTo>
                      <a:pt x="4231" y="1101"/>
                      <a:pt x="4157" y="988"/>
                      <a:pt x="4045" y="964"/>
                    </a:cubicBezTo>
                    <a:cubicBezTo>
                      <a:pt x="4029" y="961"/>
                      <a:pt x="4014" y="959"/>
                      <a:pt x="3998" y="959"/>
                    </a:cubicBezTo>
                    <a:cubicBezTo>
                      <a:pt x="3900" y="959"/>
                      <a:pt x="3812" y="1025"/>
                      <a:pt x="3788" y="1125"/>
                    </a:cubicBezTo>
                    <a:cubicBezTo>
                      <a:pt x="3767" y="1229"/>
                      <a:pt x="3755" y="1336"/>
                      <a:pt x="3755" y="1443"/>
                    </a:cubicBezTo>
                    <a:cubicBezTo>
                      <a:pt x="3755" y="2239"/>
                      <a:pt x="4401" y="2885"/>
                      <a:pt x="5201" y="2885"/>
                    </a:cubicBezTo>
                    <a:cubicBezTo>
                      <a:pt x="5292" y="2885"/>
                      <a:pt x="5384" y="2876"/>
                      <a:pt x="5475" y="2861"/>
                    </a:cubicBezTo>
                    <a:lnTo>
                      <a:pt x="5930" y="4258"/>
                    </a:lnTo>
                    <a:cubicBezTo>
                      <a:pt x="5005" y="4688"/>
                      <a:pt x="4383" y="5579"/>
                      <a:pt x="4298" y="6591"/>
                    </a:cubicBezTo>
                    <a:lnTo>
                      <a:pt x="2218" y="6314"/>
                    </a:lnTo>
                    <a:cubicBezTo>
                      <a:pt x="2128" y="5777"/>
                      <a:pt x="1665" y="5389"/>
                      <a:pt x="1130" y="5389"/>
                    </a:cubicBezTo>
                    <a:cubicBezTo>
                      <a:pt x="1102" y="5389"/>
                      <a:pt x="1074" y="5390"/>
                      <a:pt x="1046" y="5392"/>
                    </a:cubicBezTo>
                    <a:cubicBezTo>
                      <a:pt x="476" y="5432"/>
                      <a:pt x="31" y="5899"/>
                      <a:pt x="15" y="6469"/>
                    </a:cubicBezTo>
                    <a:cubicBezTo>
                      <a:pt x="0" y="7040"/>
                      <a:pt x="421" y="7528"/>
                      <a:pt x="988" y="7598"/>
                    </a:cubicBezTo>
                    <a:cubicBezTo>
                      <a:pt x="1036" y="7604"/>
                      <a:pt x="1084" y="7607"/>
                      <a:pt x="1131" y="7607"/>
                    </a:cubicBezTo>
                    <a:cubicBezTo>
                      <a:pt x="1642" y="7607"/>
                      <a:pt x="2094" y="7252"/>
                      <a:pt x="2208" y="6741"/>
                    </a:cubicBezTo>
                    <a:lnTo>
                      <a:pt x="4292" y="7018"/>
                    </a:lnTo>
                    <a:cubicBezTo>
                      <a:pt x="4365" y="8150"/>
                      <a:pt x="5103" y="9129"/>
                      <a:pt x="6174" y="9507"/>
                    </a:cubicBezTo>
                    <a:lnTo>
                      <a:pt x="5478" y="11944"/>
                    </a:lnTo>
                    <a:lnTo>
                      <a:pt x="5390" y="11944"/>
                    </a:lnTo>
                    <a:cubicBezTo>
                      <a:pt x="4752" y="11947"/>
                      <a:pt x="4218" y="12432"/>
                      <a:pt x="4154" y="13066"/>
                    </a:cubicBezTo>
                    <a:cubicBezTo>
                      <a:pt x="4090" y="13701"/>
                      <a:pt x="4517" y="14283"/>
                      <a:pt x="5143" y="14411"/>
                    </a:cubicBezTo>
                    <a:cubicBezTo>
                      <a:pt x="5227" y="14429"/>
                      <a:pt x="5311" y="14437"/>
                      <a:pt x="5395" y="14437"/>
                    </a:cubicBezTo>
                    <a:cubicBezTo>
                      <a:pt x="5928" y="14437"/>
                      <a:pt x="6416" y="14094"/>
                      <a:pt x="6582" y="13567"/>
                    </a:cubicBezTo>
                    <a:cubicBezTo>
                      <a:pt x="6774" y="12960"/>
                      <a:pt x="6475" y="12301"/>
                      <a:pt x="5890" y="12048"/>
                    </a:cubicBezTo>
                    <a:lnTo>
                      <a:pt x="6579" y="9626"/>
                    </a:lnTo>
                    <a:cubicBezTo>
                      <a:pt x="6760" y="9662"/>
                      <a:pt x="6942" y="9679"/>
                      <a:pt x="7124" y="9679"/>
                    </a:cubicBezTo>
                    <a:cubicBezTo>
                      <a:pt x="7686" y="9679"/>
                      <a:pt x="8241" y="9510"/>
                      <a:pt x="8711" y="9190"/>
                    </a:cubicBezTo>
                    <a:lnTo>
                      <a:pt x="9217" y="9754"/>
                    </a:lnTo>
                    <a:cubicBezTo>
                      <a:pt x="8736" y="10318"/>
                      <a:pt x="8772" y="11163"/>
                      <a:pt x="9300" y="11685"/>
                    </a:cubicBezTo>
                    <a:cubicBezTo>
                      <a:pt x="9576" y="11959"/>
                      <a:pt x="9938" y="12097"/>
                      <a:pt x="10301" y="12097"/>
                    </a:cubicBezTo>
                    <a:cubicBezTo>
                      <a:pt x="10633" y="12097"/>
                      <a:pt x="10966" y="11982"/>
                      <a:pt x="11234" y="11749"/>
                    </a:cubicBezTo>
                    <a:cubicBezTo>
                      <a:pt x="11795" y="11258"/>
                      <a:pt x="11886" y="10422"/>
                      <a:pt x="11441" y="9824"/>
                    </a:cubicBezTo>
                    <a:cubicBezTo>
                      <a:pt x="11162" y="9452"/>
                      <a:pt x="10734" y="9252"/>
                      <a:pt x="10298" y="9252"/>
                    </a:cubicBezTo>
                    <a:cubicBezTo>
                      <a:pt x="10037" y="9252"/>
                      <a:pt x="9773" y="9324"/>
                      <a:pt x="9538" y="9473"/>
                    </a:cubicBezTo>
                    <a:lnTo>
                      <a:pt x="9047" y="8924"/>
                    </a:lnTo>
                    <a:cubicBezTo>
                      <a:pt x="9205" y="8778"/>
                      <a:pt x="9349" y="8616"/>
                      <a:pt x="9471" y="8436"/>
                    </a:cubicBezTo>
                    <a:cubicBezTo>
                      <a:pt x="9584" y="8271"/>
                      <a:pt x="9439" y="8103"/>
                      <a:pt x="9290" y="8103"/>
                    </a:cubicBezTo>
                    <a:cubicBezTo>
                      <a:pt x="9229" y="8103"/>
                      <a:pt x="9168" y="8130"/>
                      <a:pt x="9123" y="8195"/>
                    </a:cubicBezTo>
                    <a:cubicBezTo>
                      <a:pt x="8659" y="8878"/>
                      <a:pt x="7900" y="9255"/>
                      <a:pt x="7121" y="9255"/>
                    </a:cubicBezTo>
                    <a:cubicBezTo>
                      <a:pt x="6767" y="9255"/>
                      <a:pt x="6410" y="9178"/>
                      <a:pt x="6073" y="9016"/>
                    </a:cubicBezTo>
                    <a:cubicBezTo>
                      <a:pt x="4993" y="8497"/>
                      <a:pt x="4456" y="7268"/>
                      <a:pt x="4807" y="6124"/>
                    </a:cubicBezTo>
                    <a:cubicBezTo>
                      <a:pt x="5125" y="5097"/>
                      <a:pt x="6073" y="4414"/>
                      <a:pt x="7120" y="4414"/>
                    </a:cubicBezTo>
                    <a:cubicBezTo>
                      <a:pt x="7239" y="4414"/>
                      <a:pt x="7359" y="4423"/>
                      <a:pt x="7479" y="4441"/>
                    </a:cubicBezTo>
                    <a:cubicBezTo>
                      <a:pt x="8662" y="4618"/>
                      <a:pt x="9541" y="5633"/>
                      <a:pt x="9541" y="6832"/>
                    </a:cubicBezTo>
                    <a:cubicBezTo>
                      <a:pt x="9544" y="7015"/>
                      <a:pt x="9522" y="7198"/>
                      <a:pt x="9480" y="7378"/>
                    </a:cubicBezTo>
                    <a:cubicBezTo>
                      <a:pt x="9455" y="7491"/>
                      <a:pt x="9526" y="7604"/>
                      <a:pt x="9638" y="7631"/>
                    </a:cubicBezTo>
                    <a:cubicBezTo>
                      <a:pt x="9655" y="7635"/>
                      <a:pt x="9671" y="7637"/>
                      <a:pt x="9687" y="7637"/>
                    </a:cubicBezTo>
                    <a:cubicBezTo>
                      <a:pt x="9785" y="7637"/>
                      <a:pt x="9871" y="7569"/>
                      <a:pt x="9895" y="7473"/>
                    </a:cubicBezTo>
                    <a:cubicBezTo>
                      <a:pt x="9925" y="7332"/>
                      <a:pt x="9946" y="7189"/>
                      <a:pt x="9959" y="7046"/>
                    </a:cubicBezTo>
                    <a:lnTo>
                      <a:pt x="11352" y="7046"/>
                    </a:lnTo>
                    <a:cubicBezTo>
                      <a:pt x="11462" y="7612"/>
                      <a:pt x="11949" y="7942"/>
                      <a:pt x="12445" y="7942"/>
                    </a:cubicBezTo>
                    <a:cubicBezTo>
                      <a:pt x="12753" y="7942"/>
                      <a:pt x="13065" y="7815"/>
                      <a:pt x="13292" y="7540"/>
                    </a:cubicBezTo>
                    <a:cubicBezTo>
                      <a:pt x="13886" y="6818"/>
                      <a:pt x="13373" y="5731"/>
                      <a:pt x="12439" y="5731"/>
                    </a:cubicBezTo>
                    <a:cubicBezTo>
                      <a:pt x="12438" y="5731"/>
                      <a:pt x="12437" y="5731"/>
                      <a:pt x="12435" y="5731"/>
                    </a:cubicBezTo>
                    <a:cubicBezTo>
                      <a:pt x="11908" y="5731"/>
                      <a:pt x="11456" y="6106"/>
                      <a:pt x="11352" y="6622"/>
                    </a:cubicBezTo>
                    <a:lnTo>
                      <a:pt x="9959" y="6622"/>
                    </a:lnTo>
                    <a:cubicBezTo>
                      <a:pt x="9846" y="5139"/>
                      <a:pt x="8610" y="3993"/>
                      <a:pt x="7125" y="3993"/>
                    </a:cubicBezTo>
                    <a:cubicBezTo>
                      <a:pt x="6854" y="3993"/>
                      <a:pt x="6585" y="4032"/>
                      <a:pt x="6323" y="4105"/>
                    </a:cubicBezTo>
                    <a:lnTo>
                      <a:pt x="5875" y="2718"/>
                    </a:lnTo>
                    <a:cubicBezTo>
                      <a:pt x="6457" y="2406"/>
                      <a:pt x="6753" y="1739"/>
                      <a:pt x="6594" y="1098"/>
                    </a:cubicBezTo>
                    <a:cubicBezTo>
                      <a:pt x="6436" y="454"/>
                      <a:pt x="5859" y="3"/>
                      <a:pt x="5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Google Shape;630;p37">
            <a:extLst>
              <a:ext uri="{FF2B5EF4-FFF2-40B4-BE49-F238E27FC236}">
                <a16:creationId xmlns:a16="http://schemas.microsoft.com/office/drawing/2014/main" id="{D8FC8E7D-C1E1-B507-C8F8-D6557E5807C5}"/>
              </a:ext>
            </a:extLst>
          </p:cNvPr>
          <p:cNvSpPr txBox="1">
            <a:spLocks/>
          </p:cNvSpPr>
          <p:nvPr/>
        </p:nvSpPr>
        <p:spPr>
          <a:xfrm>
            <a:off x="854843" y="485266"/>
            <a:ext cx="3248470" cy="31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</a:rPr>
              <a:t>I. </a:t>
            </a:r>
            <a:r>
              <a:rPr lang="en-US" sz="1400" dirty="0" err="1">
                <a:solidFill>
                  <a:schemeClr val="tx1"/>
                </a:solidFill>
              </a:rPr>
              <a:t>Xây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Dựng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Dãy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Hoạt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Động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Hóa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Học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5" name="Google Shape;3485;p66">
            <a:extLst>
              <a:ext uri="{FF2B5EF4-FFF2-40B4-BE49-F238E27FC236}">
                <a16:creationId xmlns:a16="http://schemas.microsoft.com/office/drawing/2014/main" id="{8C909C30-6662-BEA1-209D-B13C3F1FD6B6}"/>
              </a:ext>
            </a:extLst>
          </p:cNvPr>
          <p:cNvGrpSpPr/>
          <p:nvPr/>
        </p:nvGrpSpPr>
        <p:grpSpPr>
          <a:xfrm>
            <a:off x="8321134" y="439940"/>
            <a:ext cx="354827" cy="315789"/>
            <a:chOff x="1541041" y="3829340"/>
            <a:chExt cx="389492" cy="346640"/>
          </a:xfrm>
        </p:grpSpPr>
        <p:sp>
          <p:nvSpPr>
            <p:cNvPr id="26" name="Google Shape;3486;p66">
              <a:extLst>
                <a:ext uri="{FF2B5EF4-FFF2-40B4-BE49-F238E27FC236}">
                  <a16:creationId xmlns:a16="http://schemas.microsoft.com/office/drawing/2014/main" id="{0F8A8E70-C701-7F9B-42D6-59701EBBF598}"/>
                </a:ext>
              </a:extLst>
            </p:cNvPr>
            <p:cNvSpPr/>
            <p:nvPr/>
          </p:nvSpPr>
          <p:spPr>
            <a:xfrm>
              <a:off x="1693692" y="3969815"/>
              <a:ext cx="82925" cy="82871"/>
            </a:xfrm>
            <a:custGeom>
              <a:avLst/>
              <a:gdLst/>
              <a:ahLst/>
              <a:cxnLst/>
              <a:rect l="l" t="t" r="r" b="b"/>
              <a:pathLst>
                <a:path w="3075" h="3073" extrusionOk="0">
                  <a:moveTo>
                    <a:pt x="1537" y="1"/>
                  </a:moveTo>
                  <a:cubicBezTo>
                    <a:pt x="689" y="1"/>
                    <a:pt x="0" y="687"/>
                    <a:pt x="0" y="1535"/>
                  </a:cubicBezTo>
                  <a:cubicBezTo>
                    <a:pt x="0" y="2386"/>
                    <a:pt x="689" y="3072"/>
                    <a:pt x="1537" y="3072"/>
                  </a:cubicBezTo>
                  <a:cubicBezTo>
                    <a:pt x="2385" y="3072"/>
                    <a:pt x="3075" y="2386"/>
                    <a:pt x="3075" y="1535"/>
                  </a:cubicBezTo>
                  <a:cubicBezTo>
                    <a:pt x="3075" y="687"/>
                    <a:pt x="2385" y="1"/>
                    <a:pt x="1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87;p66">
              <a:extLst>
                <a:ext uri="{FF2B5EF4-FFF2-40B4-BE49-F238E27FC236}">
                  <a16:creationId xmlns:a16="http://schemas.microsoft.com/office/drawing/2014/main" id="{31D6EBC8-EA57-5325-74C8-763136545FFC}"/>
                </a:ext>
              </a:extLst>
            </p:cNvPr>
            <p:cNvSpPr/>
            <p:nvPr/>
          </p:nvSpPr>
          <p:spPr>
            <a:xfrm>
              <a:off x="1706772" y="3972458"/>
              <a:ext cx="69846" cy="80174"/>
            </a:xfrm>
            <a:custGeom>
              <a:avLst/>
              <a:gdLst/>
              <a:ahLst/>
              <a:cxnLst/>
              <a:rect l="l" t="t" r="r" b="b"/>
              <a:pathLst>
                <a:path w="2590" h="2973" extrusionOk="0">
                  <a:moveTo>
                    <a:pt x="1601" y="0"/>
                  </a:moveTo>
                  <a:lnTo>
                    <a:pt x="1601" y="0"/>
                  </a:lnTo>
                  <a:cubicBezTo>
                    <a:pt x="2135" y="504"/>
                    <a:pt x="2239" y="1315"/>
                    <a:pt x="1848" y="1937"/>
                  </a:cubicBezTo>
                  <a:cubicBezTo>
                    <a:pt x="1562" y="2396"/>
                    <a:pt x="1066" y="2658"/>
                    <a:pt x="549" y="2658"/>
                  </a:cubicBezTo>
                  <a:cubicBezTo>
                    <a:pt x="366" y="2658"/>
                    <a:pt x="180" y="2625"/>
                    <a:pt x="0" y="2556"/>
                  </a:cubicBezTo>
                  <a:lnTo>
                    <a:pt x="0" y="2556"/>
                  </a:lnTo>
                  <a:cubicBezTo>
                    <a:pt x="290" y="2828"/>
                    <a:pt x="668" y="2973"/>
                    <a:pt x="1051" y="2973"/>
                  </a:cubicBezTo>
                  <a:cubicBezTo>
                    <a:pt x="1257" y="2973"/>
                    <a:pt x="1464" y="2931"/>
                    <a:pt x="1659" y="2846"/>
                  </a:cubicBezTo>
                  <a:cubicBezTo>
                    <a:pt x="2224" y="2605"/>
                    <a:pt x="2586" y="2050"/>
                    <a:pt x="2590" y="1437"/>
                  </a:cubicBezTo>
                  <a:cubicBezTo>
                    <a:pt x="2586" y="803"/>
                    <a:pt x="2196" y="229"/>
                    <a:pt x="1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88;p66">
              <a:extLst>
                <a:ext uri="{FF2B5EF4-FFF2-40B4-BE49-F238E27FC236}">
                  <a16:creationId xmlns:a16="http://schemas.microsoft.com/office/drawing/2014/main" id="{C5A06BDE-AB9D-2741-D6ED-EA55D11C6E44}"/>
                </a:ext>
              </a:extLst>
            </p:cNvPr>
            <p:cNvSpPr/>
            <p:nvPr/>
          </p:nvSpPr>
          <p:spPr>
            <a:xfrm>
              <a:off x="1573497" y="4105139"/>
              <a:ext cx="39939" cy="39912"/>
            </a:xfrm>
            <a:custGeom>
              <a:avLst/>
              <a:gdLst/>
              <a:ahLst/>
              <a:cxnLst/>
              <a:rect l="l" t="t" r="r" b="b"/>
              <a:pathLst>
                <a:path w="1481" h="1480" extrusionOk="0">
                  <a:moveTo>
                    <a:pt x="739" y="0"/>
                  </a:moveTo>
                  <a:cubicBezTo>
                    <a:pt x="330" y="0"/>
                    <a:pt x="1" y="330"/>
                    <a:pt x="1" y="738"/>
                  </a:cubicBezTo>
                  <a:cubicBezTo>
                    <a:pt x="1" y="1147"/>
                    <a:pt x="330" y="1479"/>
                    <a:pt x="739" y="1479"/>
                  </a:cubicBezTo>
                  <a:cubicBezTo>
                    <a:pt x="1148" y="1479"/>
                    <a:pt x="1480" y="1147"/>
                    <a:pt x="1480" y="738"/>
                  </a:cubicBezTo>
                  <a:cubicBezTo>
                    <a:pt x="1480" y="330"/>
                    <a:pt x="1148" y="0"/>
                    <a:pt x="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89;p66">
              <a:extLst>
                <a:ext uri="{FF2B5EF4-FFF2-40B4-BE49-F238E27FC236}">
                  <a16:creationId xmlns:a16="http://schemas.microsoft.com/office/drawing/2014/main" id="{9006FB2A-12B5-C7F3-6695-472D2A21F0AE}"/>
                </a:ext>
              </a:extLst>
            </p:cNvPr>
            <p:cNvSpPr/>
            <p:nvPr/>
          </p:nvSpPr>
          <p:spPr>
            <a:xfrm>
              <a:off x="1576302" y="4105462"/>
              <a:ext cx="37134" cy="39723"/>
            </a:xfrm>
            <a:custGeom>
              <a:avLst/>
              <a:gdLst/>
              <a:ahLst/>
              <a:cxnLst/>
              <a:rect l="l" t="t" r="r" b="b"/>
              <a:pathLst>
                <a:path w="1377" h="1473" extrusionOk="0">
                  <a:moveTo>
                    <a:pt x="769" y="0"/>
                  </a:moveTo>
                  <a:cubicBezTo>
                    <a:pt x="839" y="113"/>
                    <a:pt x="876" y="244"/>
                    <a:pt x="876" y="382"/>
                  </a:cubicBezTo>
                  <a:cubicBezTo>
                    <a:pt x="876" y="788"/>
                    <a:pt x="547" y="1120"/>
                    <a:pt x="137" y="1120"/>
                  </a:cubicBezTo>
                  <a:cubicBezTo>
                    <a:pt x="136" y="1120"/>
                    <a:pt x="134" y="1120"/>
                    <a:pt x="132" y="1120"/>
                  </a:cubicBezTo>
                  <a:cubicBezTo>
                    <a:pt x="89" y="1120"/>
                    <a:pt x="43" y="1117"/>
                    <a:pt x="1" y="1107"/>
                  </a:cubicBezTo>
                  <a:lnTo>
                    <a:pt x="1" y="1107"/>
                  </a:lnTo>
                  <a:cubicBezTo>
                    <a:pt x="134" y="1339"/>
                    <a:pt x="379" y="1473"/>
                    <a:pt x="636" y="1473"/>
                  </a:cubicBezTo>
                  <a:cubicBezTo>
                    <a:pt x="702" y="1473"/>
                    <a:pt x="768" y="1464"/>
                    <a:pt x="833" y="1446"/>
                  </a:cubicBezTo>
                  <a:cubicBezTo>
                    <a:pt x="1157" y="1355"/>
                    <a:pt x="1376" y="1062"/>
                    <a:pt x="1376" y="726"/>
                  </a:cubicBezTo>
                  <a:cubicBezTo>
                    <a:pt x="1376" y="369"/>
                    <a:pt x="1120" y="64"/>
                    <a:pt x="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90;p66">
              <a:extLst>
                <a:ext uri="{FF2B5EF4-FFF2-40B4-BE49-F238E27FC236}">
                  <a16:creationId xmlns:a16="http://schemas.microsoft.com/office/drawing/2014/main" id="{7C8A0D2B-8D92-29AB-89AC-F8F5CADA0452}"/>
                </a:ext>
              </a:extLst>
            </p:cNvPr>
            <p:cNvSpPr/>
            <p:nvPr/>
          </p:nvSpPr>
          <p:spPr>
            <a:xfrm>
              <a:off x="1644827" y="3835084"/>
              <a:ext cx="55553" cy="55553"/>
            </a:xfrm>
            <a:custGeom>
              <a:avLst/>
              <a:gdLst/>
              <a:ahLst/>
              <a:cxnLst/>
              <a:rect l="l" t="t" r="r" b="b"/>
              <a:pathLst>
                <a:path w="2060" h="2060" extrusionOk="0">
                  <a:moveTo>
                    <a:pt x="1031" y="1"/>
                  </a:moveTo>
                  <a:cubicBezTo>
                    <a:pt x="461" y="1"/>
                    <a:pt x="0" y="461"/>
                    <a:pt x="0" y="1032"/>
                  </a:cubicBezTo>
                  <a:cubicBezTo>
                    <a:pt x="0" y="1599"/>
                    <a:pt x="461" y="2060"/>
                    <a:pt x="1031" y="2060"/>
                  </a:cubicBezTo>
                  <a:cubicBezTo>
                    <a:pt x="1599" y="2060"/>
                    <a:pt x="2059" y="1599"/>
                    <a:pt x="2059" y="1032"/>
                  </a:cubicBezTo>
                  <a:cubicBezTo>
                    <a:pt x="2059" y="461"/>
                    <a:pt x="1599" y="1"/>
                    <a:pt x="10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91;p66">
              <a:extLst>
                <a:ext uri="{FF2B5EF4-FFF2-40B4-BE49-F238E27FC236}">
                  <a16:creationId xmlns:a16="http://schemas.microsoft.com/office/drawing/2014/main" id="{775BAB60-CFB0-738E-1F64-81B63FE80FE5}"/>
                </a:ext>
              </a:extLst>
            </p:cNvPr>
            <p:cNvSpPr/>
            <p:nvPr/>
          </p:nvSpPr>
          <p:spPr>
            <a:xfrm>
              <a:off x="1646795" y="3837484"/>
              <a:ext cx="53665" cy="53153"/>
            </a:xfrm>
            <a:custGeom>
              <a:avLst/>
              <a:gdLst/>
              <a:ahLst/>
              <a:cxnLst/>
              <a:rect l="l" t="t" r="r" b="b"/>
              <a:pathLst>
                <a:path w="1990" h="1971" extrusionOk="0">
                  <a:moveTo>
                    <a:pt x="1376" y="0"/>
                  </a:moveTo>
                  <a:cubicBezTo>
                    <a:pt x="1641" y="674"/>
                    <a:pt x="1144" y="1406"/>
                    <a:pt x="421" y="1406"/>
                  </a:cubicBezTo>
                  <a:cubicBezTo>
                    <a:pt x="415" y="1406"/>
                    <a:pt x="408" y="1407"/>
                    <a:pt x="401" y="1407"/>
                  </a:cubicBezTo>
                  <a:cubicBezTo>
                    <a:pt x="262" y="1407"/>
                    <a:pt x="126" y="1376"/>
                    <a:pt x="1" y="1321"/>
                  </a:cubicBezTo>
                  <a:lnTo>
                    <a:pt x="1" y="1321"/>
                  </a:lnTo>
                  <a:cubicBezTo>
                    <a:pt x="159" y="1718"/>
                    <a:pt x="543" y="1970"/>
                    <a:pt x="959" y="1970"/>
                  </a:cubicBezTo>
                  <a:cubicBezTo>
                    <a:pt x="1022" y="1970"/>
                    <a:pt x="1086" y="1964"/>
                    <a:pt x="1150" y="1952"/>
                  </a:cubicBezTo>
                  <a:cubicBezTo>
                    <a:pt x="1635" y="1858"/>
                    <a:pt x="1986" y="1437"/>
                    <a:pt x="1986" y="943"/>
                  </a:cubicBezTo>
                  <a:cubicBezTo>
                    <a:pt x="1989" y="534"/>
                    <a:pt x="1748" y="165"/>
                    <a:pt x="1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3492;p66">
              <a:extLst>
                <a:ext uri="{FF2B5EF4-FFF2-40B4-BE49-F238E27FC236}">
                  <a16:creationId xmlns:a16="http://schemas.microsoft.com/office/drawing/2014/main" id="{96F042D6-A71E-DB06-1BCA-D77605BA219B}"/>
                </a:ext>
              </a:extLst>
            </p:cNvPr>
            <p:cNvSpPr/>
            <p:nvPr/>
          </p:nvSpPr>
          <p:spPr>
            <a:xfrm>
              <a:off x="1887294" y="3959459"/>
              <a:ext cx="31282" cy="31201"/>
            </a:xfrm>
            <a:custGeom>
              <a:avLst/>
              <a:gdLst/>
              <a:ahLst/>
              <a:cxnLst/>
              <a:rect l="l" t="t" r="r" b="b"/>
              <a:pathLst>
                <a:path w="1160" h="1157" extrusionOk="0">
                  <a:moveTo>
                    <a:pt x="580" y="0"/>
                  </a:moveTo>
                  <a:cubicBezTo>
                    <a:pt x="260" y="0"/>
                    <a:pt x="1" y="260"/>
                    <a:pt x="1" y="580"/>
                  </a:cubicBezTo>
                  <a:cubicBezTo>
                    <a:pt x="1" y="897"/>
                    <a:pt x="260" y="1156"/>
                    <a:pt x="580" y="1156"/>
                  </a:cubicBezTo>
                  <a:cubicBezTo>
                    <a:pt x="901" y="1156"/>
                    <a:pt x="1160" y="897"/>
                    <a:pt x="1160" y="580"/>
                  </a:cubicBezTo>
                  <a:cubicBezTo>
                    <a:pt x="1160" y="260"/>
                    <a:pt x="901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3493;p66">
              <a:extLst>
                <a:ext uri="{FF2B5EF4-FFF2-40B4-BE49-F238E27FC236}">
                  <a16:creationId xmlns:a16="http://schemas.microsoft.com/office/drawing/2014/main" id="{759F1F5D-1592-C0C0-2089-02175EDD97D9}"/>
                </a:ext>
              </a:extLst>
            </p:cNvPr>
            <p:cNvSpPr/>
            <p:nvPr/>
          </p:nvSpPr>
          <p:spPr>
            <a:xfrm>
              <a:off x="1887968" y="3960376"/>
              <a:ext cx="30689" cy="30473"/>
            </a:xfrm>
            <a:custGeom>
              <a:avLst/>
              <a:gdLst/>
              <a:ahLst/>
              <a:cxnLst/>
              <a:rect l="l" t="t" r="r" b="b"/>
              <a:pathLst>
                <a:path w="1138" h="1130" extrusionOk="0">
                  <a:moveTo>
                    <a:pt x="754" y="0"/>
                  </a:moveTo>
                  <a:cubicBezTo>
                    <a:pt x="772" y="58"/>
                    <a:pt x="781" y="119"/>
                    <a:pt x="781" y="177"/>
                  </a:cubicBezTo>
                  <a:cubicBezTo>
                    <a:pt x="781" y="500"/>
                    <a:pt x="522" y="759"/>
                    <a:pt x="202" y="763"/>
                  </a:cubicBezTo>
                  <a:cubicBezTo>
                    <a:pt x="131" y="759"/>
                    <a:pt x="64" y="747"/>
                    <a:pt x="0" y="723"/>
                  </a:cubicBezTo>
                  <a:lnTo>
                    <a:pt x="0" y="723"/>
                  </a:lnTo>
                  <a:cubicBezTo>
                    <a:pt x="79" y="968"/>
                    <a:pt x="303" y="1130"/>
                    <a:pt x="552" y="1130"/>
                  </a:cubicBezTo>
                  <a:cubicBezTo>
                    <a:pt x="582" y="1130"/>
                    <a:pt x="613" y="1127"/>
                    <a:pt x="644" y="1122"/>
                  </a:cubicBezTo>
                  <a:cubicBezTo>
                    <a:pt x="928" y="1077"/>
                    <a:pt x="1138" y="833"/>
                    <a:pt x="1135" y="546"/>
                  </a:cubicBezTo>
                  <a:cubicBezTo>
                    <a:pt x="1135" y="302"/>
                    <a:pt x="982" y="82"/>
                    <a:pt x="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3494;p66">
              <a:extLst>
                <a:ext uri="{FF2B5EF4-FFF2-40B4-BE49-F238E27FC236}">
                  <a16:creationId xmlns:a16="http://schemas.microsoft.com/office/drawing/2014/main" id="{8633F4FF-0885-E149-0F0A-075EE9559F5B}"/>
                </a:ext>
              </a:extLst>
            </p:cNvPr>
            <p:cNvSpPr/>
            <p:nvPr/>
          </p:nvSpPr>
          <p:spPr>
            <a:xfrm>
              <a:off x="1688002" y="3964071"/>
              <a:ext cx="94386" cy="92148"/>
            </a:xfrm>
            <a:custGeom>
              <a:avLst/>
              <a:gdLst/>
              <a:ahLst/>
              <a:cxnLst/>
              <a:rect l="l" t="t" r="r" b="b"/>
              <a:pathLst>
                <a:path w="3500" h="3417" extrusionOk="0">
                  <a:moveTo>
                    <a:pt x="1748" y="0"/>
                  </a:moveTo>
                  <a:cubicBezTo>
                    <a:pt x="1419" y="0"/>
                    <a:pt x="1099" y="92"/>
                    <a:pt x="821" y="266"/>
                  </a:cubicBezTo>
                  <a:cubicBezTo>
                    <a:pt x="623" y="390"/>
                    <a:pt x="745" y="661"/>
                    <a:pt x="930" y="661"/>
                  </a:cubicBezTo>
                  <a:cubicBezTo>
                    <a:pt x="967" y="661"/>
                    <a:pt x="1007" y="650"/>
                    <a:pt x="1047" y="626"/>
                  </a:cubicBezTo>
                  <a:cubicBezTo>
                    <a:pt x="1257" y="491"/>
                    <a:pt x="1498" y="421"/>
                    <a:pt x="1748" y="421"/>
                  </a:cubicBezTo>
                  <a:cubicBezTo>
                    <a:pt x="2285" y="421"/>
                    <a:pt x="2770" y="744"/>
                    <a:pt x="2977" y="1239"/>
                  </a:cubicBezTo>
                  <a:cubicBezTo>
                    <a:pt x="3182" y="1736"/>
                    <a:pt x="3069" y="2306"/>
                    <a:pt x="2691" y="2687"/>
                  </a:cubicBezTo>
                  <a:cubicBezTo>
                    <a:pt x="2437" y="2941"/>
                    <a:pt x="2097" y="3077"/>
                    <a:pt x="1750" y="3077"/>
                  </a:cubicBezTo>
                  <a:cubicBezTo>
                    <a:pt x="1580" y="3077"/>
                    <a:pt x="1409" y="3044"/>
                    <a:pt x="1245" y="2977"/>
                  </a:cubicBezTo>
                  <a:cubicBezTo>
                    <a:pt x="748" y="2770"/>
                    <a:pt x="425" y="2288"/>
                    <a:pt x="425" y="1748"/>
                  </a:cubicBezTo>
                  <a:cubicBezTo>
                    <a:pt x="422" y="1586"/>
                    <a:pt x="452" y="1425"/>
                    <a:pt x="513" y="1272"/>
                  </a:cubicBezTo>
                  <a:cubicBezTo>
                    <a:pt x="553" y="1162"/>
                    <a:pt x="501" y="1040"/>
                    <a:pt x="391" y="998"/>
                  </a:cubicBezTo>
                  <a:cubicBezTo>
                    <a:pt x="366" y="988"/>
                    <a:pt x="340" y="983"/>
                    <a:pt x="314" y="983"/>
                  </a:cubicBezTo>
                  <a:cubicBezTo>
                    <a:pt x="228" y="983"/>
                    <a:pt x="147" y="1035"/>
                    <a:pt x="117" y="1120"/>
                  </a:cubicBezTo>
                  <a:cubicBezTo>
                    <a:pt x="40" y="1321"/>
                    <a:pt x="1" y="1534"/>
                    <a:pt x="1" y="1748"/>
                  </a:cubicBezTo>
                  <a:cubicBezTo>
                    <a:pt x="46" y="2684"/>
                    <a:pt x="815" y="3416"/>
                    <a:pt x="1748" y="3416"/>
                  </a:cubicBezTo>
                  <a:cubicBezTo>
                    <a:pt x="2685" y="3416"/>
                    <a:pt x="3453" y="2684"/>
                    <a:pt x="3499" y="1748"/>
                  </a:cubicBezTo>
                  <a:cubicBezTo>
                    <a:pt x="3496" y="784"/>
                    <a:pt x="2712" y="0"/>
                    <a:pt x="1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3495;p66">
              <a:extLst>
                <a:ext uri="{FF2B5EF4-FFF2-40B4-BE49-F238E27FC236}">
                  <a16:creationId xmlns:a16="http://schemas.microsoft.com/office/drawing/2014/main" id="{3738BA98-AF1B-7B6E-B0C9-D319419C7C0B}"/>
                </a:ext>
              </a:extLst>
            </p:cNvPr>
            <p:cNvSpPr/>
            <p:nvPr/>
          </p:nvSpPr>
          <p:spPr>
            <a:xfrm>
              <a:off x="1541041" y="3829340"/>
              <a:ext cx="389492" cy="346640"/>
            </a:xfrm>
            <a:custGeom>
              <a:avLst/>
              <a:gdLst/>
              <a:ahLst/>
              <a:cxnLst/>
              <a:rect l="l" t="t" r="r" b="b"/>
              <a:pathLst>
                <a:path w="14443" h="12854" extrusionOk="0">
                  <a:moveTo>
                    <a:pt x="4905" y="424"/>
                  </a:moveTo>
                  <a:cubicBezTo>
                    <a:pt x="5634" y="424"/>
                    <a:pt x="6000" y="1306"/>
                    <a:pt x="5485" y="1824"/>
                  </a:cubicBezTo>
                  <a:cubicBezTo>
                    <a:pt x="5317" y="1991"/>
                    <a:pt x="5112" y="2065"/>
                    <a:pt x="4911" y="2065"/>
                  </a:cubicBezTo>
                  <a:cubicBezTo>
                    <a:pt x="4489" y="2065"/>
                    <a:pt x="4085" y="1738"/>
                    <a:pt x="4085" y="1245"/>
                  </a:cubicBezTo>
                  <a:cubicBezTo>
                    <a:pt x="4085" y="790"/>
                    <a:pt x="4451" y="424"/>
                    <a:pt x="4905" y="424"/>
                  </a:cubicBezTo>
                  <a:close/>
                  <a:moveTo>
                    <a:pt x="7223" y="3035"/>
                  </a:moveTo>
                  <a:cubicBezTo>
                    <a:pt x="7406" y="3194"/>
                    <a:pt x="7592" y="3352"/>
                    <a:pt x="7775" y="3520"/>
                  </a:cubicBezTo>
                  <a:cubicBezTo>
                    <a:pt x="7592" y="3514"/>
                    <a:pt x="7409" y="3514"/>
                    <a:pt x="7223" y="3514"/>
                  </a:cubicBezTo>
                  <a:cubicBezTo>
                    <a:pt x="7037" y="3514"/>
                    <a:pt x="6854" y="3514"/>
                    <a:pt x="6671" y="3520"/>
                  </a:cubicBezTo>
                  <a:cubicBezTo>
                    <a:pt x="6854" y="3352"/>
                    <a:pt x="7040" y="3194"/>
                    <a:pt x="7223" y="3035"/>
                  </a:cubicBezTo>
                  <a:close/>
                  <a:moveTo>
                    <a:pt x="3301" y="1062"/>
                  </a:moveTo>
                  <a:cubicBezTo>
                    <a:pt x="3426" y="1062"/>
                    <a:pt x="3548" y="1071"/>
                    <a:pt x="3673" y="1092"/>
                  </a:cubicBezTo>
                  <a:cubicBezTo>
                    <a:pt x="3664" y="1141"/>
                    <a:pt x="3661" y="1193"/>
                    <a:pt x="3661" y="1245"/>
                  </a:cubicBezTo>
                  <a:cubicBezTo>
                    <a:pt x="3664" y="1766"/>
                    <a:pt x="3993" y="2233"/>
                    <a:pt x="4484" y="2410"/>
                  </a:cubicBezTo>
                  <a:cubicBezTo>
                    <a:pt x="4623" y="2459"/>
                    <a:pt x="4765" y="2483"/>
                    <a:pt x="4906" y="2483"/>
                  </a:cubicBezTo>
                  <a:cubicBezTo>
                    <a:pt x="5269" y="2483"/>
                    <a:pt x="5621" y="2325"/>
                    <a:pt x="5863" y="2035"/>
                  </a:cubicBezTo>
                  <a:cubicBezTo>
                    <a:pt x="6217" y="2260"/>
                    <a:pt x="6558" y="2504"/>
                    <a:pt x="6888" y="2767"/>
                  </a:cubicBezTo>
                  <a:cubicBezTo>
                    <a:pt x="6598" y="3011"/>
                    <a:pt x="6305" y="3276"/>
                    <a:pt x="6015" y="3554"/>
                  </a:cubicBezTo>
                  <a:cubicBezTo>
                    <a:pt x="4728" y="3651"/>
                    <a:pt x="3536" y="3895"/>
                    <a:pt x="2541" y="4267"/>
                  </a:cubicBezTo>
                  <a:cubicBezTo>
                    <a:pt x="2020" y="2938"/>
                    <a:pt x="1974" y="1891"/>
                    <a:pt x="2423" y="1394"/>
                  </a:cubicBezTo>
                  <a:cubicBezTo>
                    <a:pt x="2621" y="1172"/>
                    <a:pt x="2920" y="1062"/>
                    <a:pt x="3301" y="1062"/>
                  </a:cubicBezTo>
                  <a:close/>
                  <a:moveTo>
                    <a:pt x="11146" y="1062"/>
                  </a:moveTo>
                  <a:cubicBezTo>
                    <a:pt x="11527" y="1062"/>
                    <a:pt x="11823" y="1172"/>
                    <a:pt x="12024" y="1391"/>
                  </a:cubicBezTo>
                  <a:cubicBezTo>
                    <a:pt x="12472" y="1891"/>
                    <a:pt x="12427" y="2938"/>
                    <a:pt x="11905" y="4267"/>
                  </a:cubicBezTo>
                  <a:cubicBezTo>
                    <a:pt x="10911" y="3892"/>
                    <a:pt x="9715" y="3651"/>
                    <a:pt x="8431" y="3554"/>
                  </a:cubicBezTo>
                  <a:cubicBezTo>
                    <a:pt x="8141" y="3273"/>
                    <a:pt x="7852" y="3008"/>
                    <a:pt x="7559" y="2767"/>
                  </a:cubicBezTo>
                  <a:cubicBezTo>
                    <a:pt x="8913" y="1702"/>
                    <a:pt x="10215" y="1062"/>
                    <a:pt x="11146" y="1062"/>
                  </a:cubicBezTo>
                  <a:close/>
                  <a:moveTo>
                    <a:pt x="13445" y="5033"/>
                  </a:moveTo>
                  <a:cubicBezTo>
                    <a:pt x="13775" y="5033"/>
                    <a:pt x="13940" y="5432"/>
                    <a:pt x="13705" y="5664"/>
                  </a:cubicBezTo>
                  <a:cubicBezTo>
                    <a:pt x="13629" y="5740"/>
                    <a:pt x="13537" y="5775"/>
                    <a:pt x="13445" y="5775"/>
                  </a:cubicBezTo>
                  <a:cubicBezTo>
                    <a:pt x="13256" y="5775"/>
                    <a:pt x="13073" y="5627"/>
                    <a:pt x="13073" y="5402"/>
                  </a:cubicBezTo>
                  <a:cubicBezTo>
                    <a:pt x="13073" y="5201"/>
                    <a:pt x="13241" y="5033"/>
                    <a:pt x="13445" y="5033"/>
                  </a:cubicBezTo>
                  <a:close/>
                  <a:moveTo>
                    <a:pt x="5552" y="4020"/>
                  </a:moveTo>
                  <a:lnTo>
                    <a:pt x="5552" y="4020"/>
                  </a:lnTo>
                  <a:cubicBezTo>
                    <a:pt x="5412" y="4164"/>
                    <a:pt x="5274" y="4313"/>
                    <a:pt x="5137" y="4466"/>
                  </a:cubicBezTo>
                  <a:cubicBezTo>
                    <a:pt x="4594" y="5063"/>
                    <a:pt x="4091" y="5698"/>
                    <a:pt x="3630" y="6363"/>
                  </a:cubicBezTo>
                  <a:cubicBezTo>
                    <a:pt x="3280" y="5820"/>
                    <a:pt x="2972" y="5249"/>
                    <a:pt x="2706" y="4661"/>
                  </a:cubicBezTo>
                  <a:cubicBezTo>
                    <a:pt x="3530" y="4353"/>
                    <a:pt x="4500" y="4133"/>
                    <a:pt x="5552" y="4020"/>
                  </a:cubicBezTo>
                  <a:close/>
                  <a:moveTo>
                    <a:pt x="8898" y="4020"/>
                  </a:moveTo>
                  <a:lnTo>
                    <a:pt x="8898" y="4020"/>
                  </a:lnTo>
                  <a:cubicBezTo>
                    <a:pt x="9944" y="4133"/>
                    <a:pt x="10917" y="4353"/>
                    <a:pt x="11740" y="4661"/>
                  </a:cubicBezTo>
                  <a:cubicBezTo>
                    <a:pt x="11475" y="5249"/>
                    <a:pt x="11167" y="5820"/>
                    <a:pt x="10819" y="6366"/>
                  </a:cubicBezTo>
                  <a:cubicBezTo>
                    <a:pt x="10356" y="5701"/>
                    <a:pt x="9852" y="5066"/>
                    <a:pt x="9310" y="4466"/>
                  </a:cubicBezTo>
                  <a:lnTo>
                    <a:pt x="8898" y="4020"/>
                  </a:lnTo>
                  <a:close/>
                  <a:moveTo>
                    <a:pt x="2313" y="4819"/>
                  </a:moveTo>
                  <a:cubicBezTo>
                    <a:pt x="2615" y="5487"/>
                    <a:pt x="2968" y="6131"/>
                    <a:pt x="3371" y="6747"/>
                  </a:cubicBezTo>
                  <a:cubicBezTo>
                    <a:pt x="2968" y="7360"/>
                    <a:pt x="2615" y="8004"/>
                    <a:pt x="2313" y="8672"/>
                  </a:cubicBezTo>
                  <a:cubicBezTo>
                    <a:pt x="1111" y="8144"/>
                    <a:pt x="425" y="7442"/>
                    <a:pt x="425" y="6747"/>
                  </a:cubicBezTo>
                  <a:cubicBezTo>
                    <a:pt x="425" y="6046"/>
                    <a:pt x="1111" y="5344"/>
                    <a:pt x="2313" y="4819"/>
                  </a:cubicBezTo>
                  <a:close/>
                  <a:moveTo>
                    <a:pt x="12134" y="4819"/>
                  </a:moveTo>
                  <a:cubicBezTo>
                    <a:pt x="12329" y="4905"/>
                    <a:pt x="12524" y="4999"/>
                    <a:pt x="12710" y="5106"/>
                  </a:cubicBezTo>
                  <a:cubicBezTo>
                    <a:pt x="12671" y="5201"/>
                    <a:pt x="12652" y="5301"/>
                    <a:pt x="12652" y="5405"/>
                  </a:cubicBezTo>
                  <a:cubicBezTo>
                    <a:pt x="12652" y="5841"/>
                    <a:pt x="13006" y="6198"/>
                    <a:pt x="13445" y="6198"/>
                  </a:cubicBezTo>
                  <a:cubicBezTo>
                    <a:pt x="13577" y="6195"/>
                    <a:pt x="13708" y="6161"/>
                    <a:pt x="13827" y="6097"/>
                  </a:cubicBezTo>
                  <a:cubicBezTo>
                    <a:pt x="13949" y="6290"/>
                    <a:pt x="14019" y="6515"/>
                    <a:pt x="14019" y="6747"/>
                  </a:cubicBezTo>
                  <a:cubicBezTo>
                    <a:pt x="14019" y="7442"/>
                    <a:pt x="13333" y="8144"/>
                    <a:pt x="12134" y="8672"/>
                  </a:cubicBezTo>
                  <a:cubicBezTo>
                    <a:pt x="11829" y="8004"/>
                    <a:pt x="11475" y="7360"/>
                    <a:pt x="11072" y="6744"/>
                  </a:cubicBezTo>
                  <a:cubicBezTo>
                    <a:pt x="11475" y="6131"/>
                    <a:pt x="11829" y="5487"/>
                    <a:pt x="12134" y="4819"/>
                  </a:cubicBezTo>
                  <a:close/>
                  <a:moveTo>
                    <a:pt x="3630" y="7128"/>
                  </a:moveTo>
                  <a:cubicBezTo>
                    <a:pt x="4091" y="7790"/>
                    <a:pt x="4594" y="8425"/>
                    <a:pt x="5137" y="9025"/>
                  </a:cubicBezTo>
                  <a:cubicBezTo>
                    <a:pt x="5274" y="9175"/>
                    <a:pt x="5412" y="9324"/>
                    <a:pt x="5552" y="9468"/>
                  </a:cubicBezTo>
                  <a:cubicBezTo>
                    <a:pt x="4500" y="9358"/>
                    <a:pt x="3530" y="9141"/>
                    <a:pt x="2706" y="8830"/>
                  </a:cubicBezTo>
                  <a:cubicBezTo>
                    <a:pt x="2968" y="8238"/>
                    <a:pt x="3280" y="7671"/>
                    <a:pt x="3630" y="7128"/>
                  </a:cubicBezTo>
                  <a:close/>
                  <a:moveTo>
                    <a:pt x="10813" y="7125"/>
                  </a:moveTo>
                  <a:cubicBezTo>
                    <a:pt x="11167" y="7671"/>
                    <a:pt x="11475" y="8238"/>
                    <a:pt x="11740" y="8830"/>
                  </a:cubicBezTo>
                  <a:cubicBezTo>
                    <a:pt x="10917" y="9138"/>
                    <a:pt x="9944" y="9358"/>
                    <a:pt x="8898" y="9468"/>
                  </a:cubicBezTo>
                  <a:lnTo>
                    <a:pt x="9310" y="9025"/>
                  </a:lnTo>
                  <a:cubicBezTo>
                    <a:pt x="9849" y="8425"/>
                    <a:pt x="10353" y="7790"/>
                    <a:pt x="10813" y="7125"/>
                  </a:cubicBezTo>
                  <a:close/>
                  <a:moveTo>
                    <a:pt x="7223" y="3935"/>
                  </a:moveTo>
                  <a:cubicBezTo>
                    <a:pt x="7571" y="3935"/>
                    <a:pt x="7910" y="3944"/>
                    <a:pt x="8245" y="3965"/>
                  </a:cubicBezTo>
                  <a:cubicBezTo>
                    <a:pt x="8495" y="4212"/>
                    <a:pt x="8748" y="4478"/>
                    <a:pt x="8995" y="4746"/>
                  </a:cubicBezTo>
                  <a:cubicBezTo>
                    <a:pt x="9563" y="5378"/>
                    <a:pt x="10087" y="6046"/>
                    <a:pt x="10566" y="6744"/>
                  </a:cubicBezTo>
                  <a:cubicBezTo>
                    <a:pt x="10087" y="7445"/>
                    <a:pt x="9563" y="8110"/>
                    <a:pt x="8995" y="8739"/>
                  </a:cubicBezTo>
                  <a:cubicBezTo>
                    <a:pt x="8748" y="9013"/>
                    <a:pt x="8501" y="9272"/>
                    <a:pt x="8245" y="9526"/>
                  </a:cubicBezTo>
                  <a:cubicBezTo>
                    <a:pt x="7910" y="9544"/>
                    <a:pt x="7571" y="9556"/>
                    <a:pt x="7223" y="9556"/>
                  </a:cubicBezTo>
                  <a:cubicBezTo>
                    <a:pt x="6876" y="9556"/>
                    <a:pt x="6537" y="9544"/>
                    <a:pt x="6202" y="9526"/>
                  </a:cubicBezTo>
                  <a:cubicBezTo>
                    <a:pt x="5948" y="9272"/>
                    <a:pt x="5698" y="9013"/>
                    <a:pt x="5451" y="8739"/>
                  </a:cubicBezTo>
                  <a:cubicBezTo>
                    <a:pt x="4881" y="8110"/>
                    <a:pt x="4356" y="7445"/>
                    <a:pt x="3880" y="6744"/>
                  </a:cubicBezTo>
                  <a:cubicBezTo>
                    <a:pt x="4356" y="6046"/>
                    <a:pt x="4881" y="5378"/>
                    <a:pt x="5451" y="4746"/>
                  </a:cubicBezTo>
                  <a:cubicBezTo>
                    <a:pt x="5698" y="4478"/>
                    <a:pt x="5948" y="4212"/>
                    <a:pt x="6202" y="3965"/>
                  </a:cubicBezTo>
                  <a:cubicBezTo>
                    <a:pt x="6537" y="3944"/>
                    <a:pt x="6876" y="3935"/>
                    <a:pt x="7223" y="3935"/>
                  </a:cubicBezTo>
                  <a:close/>
                  <a:moveTo>
                    <a:pt x="6671" y="9971"/>
                  </a:moveTo>
                  <a:lnTo>
                    <a:pt x="7223" y="9980"/>
                  </a:lnTo>
                  <a:lnTo>
                    <a:pt x="7775" y="9971"/>
                  </a:lnTo>
                  <a:lnTo>
                    <a:pt x="7775" y="9971"/>
                  </a:lnTo>
                  <a:cubicBezTo>
                    <a:pt x="7592" y="10139"/>
                    <a:pt x="7406" y="10300"/>
                    <a:pt x="7223" y="10453"/>
                  </a:cubicBezTo>
                  <a:cubicBezTo>
                    <a:pt x="7040" y="10300"/>
                    <a:pt x="6854" y="10139"/>
                    <a:pt x="6671" y="9971"/>
                  </a:cubicBezTo>
                  <a:close/>
                  <a:moveTo>
                    <a:pt x="2541" y="9221"/>
                  </a:moveTo>
                  <a:cubicBezTo>
                    <a:pt x="3536" y="9593"/>
                    <a:pt x="4728" y="9843"/>
                    <a:pt x="6015" y="9934"/>
                  </a:cubicBezTo>
                  <a:cubicBezTo>
                    <a:pt x="6305" y="10215"/>
                    <a:pt x="6598" y="10477"/>
                    <a:pt x="6888" y="10727"/>
                  </a:cubicBezTo>
                  <a:cubicBezTo>
                    <a:pt x="5534" y="11789"/>
                    <a:pt x="4231" y="12429"/>
                    <a:pt x="3301" y="12429"/>
                  </a:cubicBezTo>
                  <a:cubicBezTo>
                    <a:pt x="2920" y="12429"/>
                    <a:pt x="2621" y="12316"/>
                    <a:pt x="2423" y="12094"/>
                  </a:cubicBezTo>
                  <a:cubicBezTo>
                    <a:pt x="2362" y="12027"/>
                    <a:pt x="2310" y="11950"/>
                    <a:pt x="2270" y="11871"/>
                  </a:cubicBezTo>
                  <a:cubicBezTo>
                    <a:pt x="2660" y="11743"/>
                    <a:pt x="2926" y="11374"/>
                    <a:pt x="2926" y="10962"/>
                  </a:cubicBezTo>
                  <a:cubicBezTo>
                    <a:pt x="2923" y="10550"/>
                    <a:pt x="2654" y="10187"/>
                    <a:pt x="2264" y="10062"/>
                  </a:cubicBezTo>
                  <a:cubicBezTo>
                    <a:pt x="2337" y="9776"/>
                    <a:pt x="2432" y="9495"/>
                    <a:pt x="2541" y="9221"/>
                  </a:cubicBezTo>
                  <a:close/>
                  <a:moveTo>
                    <a:pt x="11905" y="9221"/>
                  </a:moveTo>
                  <a:cubicBezTo>
                    <a:pt x="12427" y="10550"/>
                    <a:pt x="12472" y="11600"/>
                    <a:pt x="12024" y="12094"/>
                  </a:cubicBezTo>
                  <a:cubicBezTo>
                    <a:pt x="11823" y="12316"/>
                    <a:pt x="11527" y="12429"/>
                    <a:pt x="11146" y="12429"/>
                  </a:cubicBezTo>
                  <a:cubicBezTo>
                    <a:pt x="10215" y="12429"/>
                    <a:pt x="8913" y="11789"/>
                    <a:pt x="7559" y="10727"/>
                  </a:cubicBezTo>
                  <a:cubicBezTo>
                    <a:pt x="7852" y="10477"/>
                    <a:pt x="8141" y="10215"/>
                    <a:pt x="8431" y="9934"/>
                  </a:cubicBezTo>
                  <a:cubicBezTo>
                    <a:pt x="9715" y="9843"/>
                    <a:pt x="10908" y="9593"/>
                    <a:pt x="11905" y="9221"/>
                  </a:cubicBezTo>
                  <a:close/>
                  <a:moveTo>
                    <a:pt x="4908" y="1"/>
                  </a:moveTo>
                  <a:cubicBezTo>
                    <a:pt x="4446" y="1"/>
                    <a:pt x="4010" y="258"/>
                    <a:pt x="3795" y="684"/>
                  </a:cubicBezTo>
                  <a:cubicBezTo>
                    <a:pt x="3630" y="653"/>
                    <a:pt x="3466" y="638"/>
                    <a:pt x="3298" y="638"/>
                  </a:cubicBezTo>
                  <a:cubicBezTo>
                    <a:pt x="2792" y="638"/>
                    <a:pt x="2392" y="796"/>
                    <a:pt x="2108" y="1111"/>
                  </a:cubicBezTo>
                  <a:cubicBezTo>
                    <a:pt x="1538" y="1739"/>
                    <a:pt x="1553" y="2919"/>
                    <a:pt x="2148" y="4429"/>
                  </a:cubicBezTo>
                  <a:cubicBezTo>
                    <a:pt x="763" y="5033"/>
                    <a:pt x="1" y="5853"/>
                    <a:pt x="1" y="6747"/>
                  </a:cubicBezTo>
                  <a:cubicBezTo>
                    <a:pt x="1" y="7638"/>
                    <a:pt x="763" y="8458"/>
                    <a:pt x="2148" y="9059"/>
                  </a:cubicBezTo>
                  <a:cubicBezTo>
                    <a:pt x="2023" y="9373"/>
                    <a:pt x="1919" y="9696"/>
                    <a:pt x="1834" y="10026"/>
                  </a:cubicBezTo>
                  <a:cubicBezTo>
                    <a:pt x="1730" y="10038"/>
                    <a:pt x="1630" y="10072"/>
                    <a:pt x="1535" y="10120"/>
                  </a:cubicBezTo>
                  <a:cubicBezTo>
                    <a:pt x="1431" y="10175"/>
                    <a:pt x="1389" y="10300"/>
                    <a:pt x="1443" y="10407"/>
                  </a:cubicBezTo>
                  <a:cubicBezTo>
                    <a:pt x="1480" y="10478"/>
                    <a:pt x="1554" y="10521"/>
                    <a:pt x="1631" y="10521"/>
                  </a:cubicBezTo>
                  <a:cubicBezTo>
                    <a:pt x="1662" y="10521"/>
                    <a:pt x="1694" y="10514"/>
                    <a:pt x="1724" y="10499"/>
                  </a:cubicBezTo>
                  <a:cubicBezTo>
                    <a:pt x="1807" y="10456"/>
                    <a:pt x="1890" y="10437"/>
                    <a:pt x="1970" y="10437"/>
                  </a:cubicBezTo>
                  <a:cubicBezTo>
                    <a:pt x="2332" y="10437"/>
                    <a:pt x="2626" y="10826"/>
                    <a:pt x="2444" y="11200"/>
                  </a:cubicBezTo>
                  <a:cubicBezTo>
                    <a:pt x="2345" y="11403"/>
                    <a:pt x="2157" y="11498"/>
                    <a:pt x="1970" y="11498"/>
                  </a:cubicBezTo>
                  <a:cubicBezTo>
                    <a:pt x="1735" y="11498"/>
                    <a:pt x="1501" y="11347"/>
                    <a:pt x="1447" y="11069"/>
                  </a:cubicBezTo>
                  <a:cubicBezTo>
                    <a:pt x="1413" y="10969"/>
                    <a:pt x="1330" y="10924"/>
                    <a:pt x="1247" y="10924"/>
                  </a:cubicBezTo>
                  <a:cubicBezTo>
                    <a:pt x="1135" y="10924"/>
                    <a:pt x="1023" y="11006"/>
                    <a:pt x="1032" y="11148"/>
                  </a:cubicBezTo>
                  <a:cubicBezTo>
                    <a:pt x="1111" y="11545"/>
                    <a:pt x="1428" y="11850"/>
                    <a:pt x="1828" y="11911"/>
                  </a:cubicBezTo>
                  <a:cubicBezTo>
                    <a:pt x="1892" y="12085"/>
                    <a:pt x="1986" y="12243"/>
                    <a:pt x="2108" y="12380"/>
                  </a:cubicBezTo>
                  <a:cubicBezTo>
                    <a:pt x="2392" y="12695"/>
                    <a:pt x="2792" y="12853"/>
                    <a:pt x="3298" y="12853"/>
                  </a:cubicBezTo>
                  <a:cubicBezTo>
                    <a:pt x="4347" y="12853"/>
                    <a:pt x="5765" y="12164"/>
                    <a:pt x="7223" y="11002"/>
                  </a:cubicBezTo>
                  <a:cubicBezTo>
                    <a:pt x="8678" y="12164"/>
                    <a:pt x="10096" y="12853"/>
                    <a:pt x="11146" y="12853"/>
                  </a:cubicBezTo>
                  <a:cubicBezTo>
                    <a:pt x="11652" y="12853"/>
                    <a:pt x="12052" y="12695"/>
                    <a:pt x="12335" y="12380"/>
                  </a:cubicBezTo>
                  <a:cubicBezTo>
                    <a:pt x="12906" y="11749"/>
                    <a:pt x="12890" y="10569"/>
                    <a:pt x="12296" y="9059"/>
                  </a:cubicBezTo>
                  <a:cubicBezTo>
                    <a:pt x="13680" y="8458"/>
                    <a:pt x="14443" y="7635"/>
                    <a:pt x="14443" y="6744"/>
                  </a:cubicBezTo>
                  <a:cubicBezTo>
                    <a:pt x="14443" y="6415"/>
                    <a:pt x="14339" y="6094"/>
                    <a:pt x="14135" y="5789"/>
                  </a:cubicBezTo>
                  <a:cubicBezTo>
                    <a:pt x="14202" y="5670"/>
                    <a:pt x="14235" y="5539"/>
                    <a:pt x="14235" y="5405"/>
                  </a:cubicBezTo>
                  <a:cubicBezTo>
                    <a:pt x="14235" y="4966"/>
                    <a:pt x="13882" y="4612"/>
                    <a:pt x="13445" y="4609"/>
                  </a:cubicBezTo>
                  <a:cubicBezTo>
                    <a:pt x="13275" y="4612"/>
                    <a:pt x="13110" y="4667"/>
                    <a:pt x="12973" y="4768"/>
                  </a:cubicBezTo>
                  <a:cubicBezTo>
                    <a:pt x="12753" y="4642"/>
                    <a:pt x="12527" y="4530"/>
                    <a:pt x="12296" y="4426"/>
                  </a:cubicBezTo>
                  <a:cubicBezTo>
                    <a:pt x="12890" y="2916"/>
                    <a:pt x="12906" y="1739"/>
                    <a:pt x="12335" y="1111"/>
                  </a:cubicBezTo>
                  <a:cubicBezTo>
                    <a:pt x="12052" y="796"/>
                    <a:pt x="11652" y="638"/>
                    <a:pt x="11146" y="638"/>
                  </a:cubicBezTo>
                  <a:cubicBezTo>
                    <a:pt x="10096" y="638"/>
                    <a:pt x="8678" y="1324"/>
                    <a:pt x="7223" y="2486"/>
                  </a:cubicBezTo>
                  <a:cubicBezTo>
                    <a:pt x="6833" y="2178"/>
                    <a:pt x="6449" y="1904"/>
                    <a:pt x="6073" y="1663"/>
                  </a:cubicBezTo>
                  <a:cubicBezTo>
                    <a:pt x="6122" y="1528"/>
                    <a:pt x="6147" y="1388"/>
                    <a:pt x="6147" y="1245"/>
                  </a:cubicBezTo>
                  <a:cubicBezTo>
                    <a:pt x="6147" y="668"/>
                    <a:pt x="5753" y="168"/>
                    <a:pt x="5192" y="34"/>
                  </a:cubicBezTo>
                  <a:cubicBezTo>
                    <a:pt x="5097" y="12"/>
                    <a:pt x="5002" y="1"/>
                    <a:pt x="4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12804" y="1184521"/>
            <a:ext cx="4050202" cy="2389603"/>
            <a:chOff x="4312804" y="1184521"/>
            <a:chExt cx="4050202" cy="2389603"/>
          </a:xfrm>
        </p:grpSpPr>
        <p:sp>
          <p:nvSpPr>
            <p:cNvPr id="22" name="Rectangle 21"/>
            <p:cNvSpPr/>
            <p:nvPr/>
          </p:nvSpPr>
          <p:spPr>
            <a:xfrm>
              <a:off x="4312804" y="1184521"/>
              <a:ext cx="4050202" cy="4866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chemeClr val="accent6"/>
                  </a:solidFill>
                </a:rPr>
                <a:t>TÁC</a:t>
              </a:r>
              <a:r>
                <a:rPr lang="en-US" sz="2000" dirty="0" smtClean="0">
                  <a:solidFill>
                    <a:schemeClr val="accent6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6"/>
                  </a:solidFill>
                </a:rPr>
                <a:t>DỤNG</a:t>
              </a:r>
              <a:r>
                <a:rPr lang="en-US" sz="2000" dirty="0" smtClean="0">
                  <a:solidFill>
                    <a:schemeClr val="accent6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6"/>
                  </a:solidFill>
                </a:rPr>
                <a:t>VỚI</a:t>
              </a:r>
              <a:r>
                <a:rPr lang="en-US" sz="2000" dirty="0">
                  <a:solidFill>
                    <a:schemeClr val="accent6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6"/>
                  </a:solidFill>
                </a:rPr>
                <a:t>MUỐI</a:t>
              </a:r>
              <a:endParaRPr lang="en-US" sz="2000" dirty="0">
                <a:solidFill>
                  <a:schemeClr val="accent6"/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312804" y="2157296"/>
              <a:ext cx="4050202" cy="4866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chemeClr val="accent6"/>
                  </a:solidFill>
                </a:rPr>
                <a:t>TÁC</a:t>
              </a:r>
              <a:r>
                <a:rPr lang="en-US" sz="2000" dirty="0" smtClean="0">
                  <a:solidFill>
                    <a:schemeClr val="accent6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6"/>
                  </a:solidFill>
                </a:rPr>
                <a:t>DỤNG</a:t>
              </a:r>
              <a:r>
                <a:rPr lang="en-US" sz="2000" dirty="0" smtClean="0">
                  <a:solidFill>
                    <a:schemeClr val="accent6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6"/>
                  </a:solidFill>
                </a:rPr>
                <a:t>VỚI</a:t>
              </a:r>
              <a:r>
                <a:rPr lang="en-US" sz="2000" dirty="0">
                  <a:solidFill>
                    <a:schemeClr val="accent6"/>
                  </a:solidFill>
                </a:rPr>
                <a:t> </a:t>
              </a:r>
              <a:r>
                <a:rPr lang="en-US" sz="2000" dirty="0" smtClean="0">
                  <a:solidFill>
                    <a:schemeClr val="accent6"/>
                  </a:solidFill>
                </a:rPr>
                <a:t>ACID</a:t>
              </a:r>
              <a:endParaRPr lang="en-US" sz="2000" dirty="0">
                <a:solidFill>
                  <a:schemeClr val="accent6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312804" y="3087427"/>
              <a:ext cx="4050202" cy="4866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chemeClr val="accent6"/>
                  </a:solidFill>
                </a:rPr>
                <a:t>TÁC</a:t>
              </a:r>
              <a:r>
                <a:rPr lang="en-US" sz="2000" dirty="0" smtClean="0">
                  <a:solidFill>
                    <a:schemeClr val="accent6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6"/>
                  </a:solidFill>
                </a:rPr>
                <a:t>DỤNG</a:t>
              </a:r>
              <a:r>
                <a:rPr lang="en-US" sz="2000" dirty="0" smtClean="0">
                  <a:solidFill>
                    <a:schemeClr val="accent6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6"/>
                  </a:solidFill>
                </a:rPr>
                <a:t>NƯỚC</a:t>
              </a:r>
              <a:endParaRPr lang="en-US" sz="2000" dirty="0">
                <a:solidFill>
                  <a:schemeClr val="accent6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2D8E3D4-4522-DADB-4C7F-DD2D0D4CAABB}"/>
              </a:ext>
            </a:extLst>
          </p:cNvPr>
          <p:cNvSpPr/>
          <p:nvPr/>
        </p:nvSpPr>
        <p:spPr>
          <a:xfrm>
            <a:off x="608405" y="423478"/>
            <a:ext cx="3637283" cy="433217"/>
          </a:xfrm>
          <a:prstGeom prst="roundRect">
            <a:avLst/>
          </a:prstGeom>
          <a:solidFill>
            <a:srgbClr val="F882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0" name="Google Shape;2280;p51"/>
          <p:cNvGrpSpPr/>
          <p:nvPr/>
        </p:nvGrpSpPr>
        <p:grpSpPr>
          <a:xfrm rot="-1799874">
            <a:off x="366593" y="3932675"/>
            <a:ext cx="334780" cy="1036123"/>
            <a:chOff x="2432050" y="2327550"/>
            <a:chExt cx="390800" cy="1209500"/>
          </a:xfrm>
        </p:grpSpPr>
        <p:sp>
          <p:nvSpPr>
            <p:cNvPr id="2281" name="Google Shape;2281;p51"/>
            <p:cNvSpPr/>
            <p:nvPr/>
          </p:nvSpPr>
          <p:spPr>
            <a:xfrm>
              <a:off x="2447975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12542" y="0"/>
                  </a:moveTo>
                  <a:lnTo>
                    <a:pt x="2007" y="17"/>
                  </a:lnTo>
                  <a:cubicBezTo>
                    <a:pt x="888" y="56"/>
                    <a:pt x="1" y="978"/>
                    <a:pt x="1" y="2099"/>
                  </a:cubicBezTo>
                  <a:cubicBezTo>
                    <a:pt x="1" y="3221"/>
                    <a:pt x="888" y="4143"/>
                    <a:pt x="2007" y="4185"/>
                  </a:cubicBezTo>
                  <a:lnTo>
                    <a:pt x="2016" y="4185"/>
                  </a:lnTo>
                  <a:lnTo>
                    <a:pt x="4962" y="4175"/>
                  </a:lnTo>
                  <a:lnTo>
                    <a:pt x="9600" y="4175"/>
                  </a:lnTo>
                  <a:lnTo>
                    <a:pt x="12547" y="4171"/>
                  </a:lnTo>
                  <a:cubicBezTo>
                    <a:pt x="13668" y="4131"/>
                    <a:pt x="14557" y="3212"/>
                    <a:pt x="14560" y="2090"/>
                  </a:cubicBezTo>
                  <a:cubicBezTo>
                    <a:pt x="14562" y="969"/>
                    <a:pt x="13678" y="45"/>
                    <a:pt x="12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1"/>
            <p:cNvSpPr/>
            <p:nvPr/>
          </p:nvSpPr>
          <p:spPr>
            <a:xfrm>
              <a:off x="2572075" y="2441050"/>
              <a:ext cx="116450" cy="379800"/>
            </a:xfrm>
            <a:custGeom>
              <a:avLst/>
              <a:gdLst/>
              <a:ahLst/>
              <a:cxnLst/>
              <a:rect l="l" t="t" r="r" b="b"/>
              <a:pathLst>
                <a:path w="4658" h="15192" extrusionOk="0">
                  <a:moveTo>
                    <a:pt x="1" y="0"/>
                  </a:moveTo>
                  <a:lnTo>
                    <a:pt x="8" y="5022"/>
                  </a:lnTo>
                  <a:lnTo>
                    <a:pt x="15" y="9258"/>
                  </a:lnTo>
                  <a:lnTo>
                    <a:pt x="24" y="13484"/>
                  </a:lnTo>
                  <a:lnTo>
                    <a:pt x="24" y="15192"/>
                  </a:lnTo>
                  <a:lnTo>
                    <a:pt x="4657" y="15183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1"/>
            <p:cNvSpPr/>
            <p:nvPr/>
          </p:nvSpPr>
          <p:spPr>
            <a:xfrm>
              <a:off x="2572600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4636" y="1"/>
                  </a:moveTo>
                  <a:lnTo>
                    <a:pt x="1" y="10"/>
                  </a:lnTo>
                  <a:lnTo>
                    <a:pt x="8" y="2535"/>
                  </a:lnTo>
                  <a:lnTo>
                    <a:pt x="17" y="6766"/>
                  </a:lnTo>
                  <a:lnTo>
                    <a:pt x="38" y="22839"/>
                  </a:lnTo>
                  <a:cubicBezTo>
                    <a:pt x="38" y="24119"/>
                    <a:pt x="1078" y="25155"/>
                    <a:pt x="2358" y="25155"/>
                  </a:cubicBezTo>
                  <a:cubicBezTo>
                    <a:pt x="3636" y="25155"/>
                    <a:pt x="4674" y="24110"/>
                    <a:pt x="4674" y="22832"/>
                  </a:cubicBezTo>
                  <a:lnTo>
                    <a:pt x="4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1"/>
            <p:cNvSpPr/>
            <p:nvPr/>
          </p:nvSpPr>
          <p:spPr>
            <a:xfrm>
              <a:off x="2493825" y="2441050"/>
              <a:ext cx="78450" cy="125750"/>
            </a:xfrm>
            <a:custGeom>
              <a:avLst/>
              <a:gdLst/>
              <a:ahLst/>
              <a:cxnLst/>
              <a:rect l="l" t="t" r="r" b="b"/>
              <a:pathLst>
                <a:path w="3138" h="5030" extrusionOk="0">
                  <a:moveTo>
                    <a:pt x="3131" y="0"/>
                  </a:moveTo>
                  <a:lnTo>
                    <a:pt x="182" y="10"/>
                  </a:lnTo>
                  <a:lnTo>
                    <a:pt x="1" y="10"/>
                  </a:lnTo>
                  <a:lnTo>
                    <a:pt x="5" y="5029"/>
                  </a:lnTo>
                  <a:lnTo>
                    <a:pt x="3138" y="5022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1"/>
            <p:cNvSpPr/>
            <p:nvPr/>
          </p:nvSpPr>
          <p:spPr>
            <a:xfrm>
              <a:off x="2494175" y="2672475"/>
              <a:ext cx="78525" cy="105800"/>
            </a:xfrm>
            <a:custGeom>
              <a:avLst/>
              <a:gdLst/>
              <a:ahLst/>
              <a:cxnLst/>
              <a:rect l="l" t="t" r="r" b="b"/>
              <a:pathLst>
                <a:path w="3141" h="4232" extrusionOk="0">
                  <a:moveTo>
                    <a:pt x="3131" y="1"/>
                  </a:moveTo>
                  <a:lnTo>
                    <a:pt x="1" y="5"/>
                  </a:lnTo>
                  <a:lnTo>
                    <a:pt x="1" y="1846"/>
                  </a:lnTo>
                  <a:lnTo>
                    <a:pt x="5" y="4231"/>
                  </a:lnTo>
                  <a:lnTo>
                    <a:pt x="3140" y="4227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1"/>
            <p:cNvSpPr/>
            <p:nvPr/>
          </p:nvSpPr>
          <p:spPr>
            <a:xfrm>
              <a:off x="2494075" y="2566650"/>
              <a:ext cx="78500" cy="106025"/>
            </a:xfrm>
            <a:custGeom>
              <a:avLst/>
              <a:gdLst/>
              <a:ahLst/>
              <a:cxnLst/>
              <a:rect l="l" t="t" r="r" b="b"/>
              <a:pathLst>
                <a:path w="3140" h="4241" extrusionOk="0">
                  <a:moveTo>
                    <a:pt x="3130" y="1"/>
                  </a:moveTo>
                  <a:lnTo>
                    <a:pt x="0" y="8"/>
                  </a:lnTo>
                  <a:lnTo>
                    <a:pt x="9" y="4241"/>
                  </a:lnTo>
                  <a:lnTo>
                    <a:pt x="3139" y="4236"/>
                  </a:lnTo>
                  <a:lnTo>
                    <a:pt x="3130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1"/>
            <p:cNvSpPr/>
            <p:nvPr/>
          </p:nvSpPr>
          <p:spPr>
            <a:xfrm>
              <a:off x="2494300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3135" y="1"/>
                  </a:moveTo>
                  <a:lnTo>
                    <a:pt x="0" y="5"/>
                  </a:lnTo>
                  <a:lnTo>
                    <a:pt x="0" y="4239"/>
                  </a:lnTo>
                  <a:lnTo>
                    <a:pt x="3140" y="4234"/>
                  </a:lnTo>
                  <a:lnTo>
                    <a:pt x="3135" y="1709"/>
                  </a:lnTo>
                  <a:lnTo>
                    <a:pt x="3135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1"/>
            <p:cNvSpPr/>
            <p:nvPr/>
          </p:nvSpPr>
          <p:spPr>
            <a:xfrm>
              <a:off x="2494425" y="2883950"/>
              <a:ext cx="78675" cy="106025"/>
            </a:xfrm>
            <a:custGeom>
              <a:avLst/>
              <a:gdLst/>
              <a:ahLst/>
              <a:cxnLst/>
              <a:rect l="l" t="t" r="r" b="b"/>
              <a:pathLst>
                <a:path w="3147" h="4241" extrusionOk="0">
                  <a:moveTo>
                    <a:pt x="3139" y="1"/>
                  </a:moveTo>
                  <a:lnTo>
                    <a:pt x="0" y="6"/>
                  </a:lnTo>
                  <a:lnTo>
                    <a:pt x="7" y="4241"/>
                  </a:lnTo>
                  <a:lnTo>
                    <a:pt x="3146" y="4234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1"/>
            <p:cNvSpPr/>
            <p:nvPr/>
          </p:nvSpPr>
          <p:spPr>
            <a:xfrm>
              <a:off x="24945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10685" y="1"/>
                  </a:moveTo>
                  <a:lnTo>
                    <a:pt x="7738" y="5"/>
                  </a:lnTo>
                  <a:lnTo>
                    <a:pt x="7759" y="15188"/>
                  </a:lnTo>
                  <a:lnTo>
                    <a:pt x="7797" y="38019"/>
                  </a:lnTo>
                  <a:cubicBezTo>
                    <a:pt x="7797" y="39297"/>
                    <a:pt x="6759" y="40342"/>
                    <a:pt x="5481" y="40342"/>
                  </a:cubicBezTo>
                  <a:cubicBezTo>
                    <a:pt x="4201" y="40342"/>
                    <a:pt x="3161" y="39306"/>
                    <a:pt x="3159" y="38026"/>
                  </a:cubicBezTo>
                  <a:lnTo>
                    <a:pt x="3140" y="21953"/>
                  </a:lnTo>
                  <a:lnTo>
                    <a:pt x="1" y="21962"/>
                  </a:lnTo>
                  <a:lnTo>
                    <a:pt x="15" y="29998"/>
                  </a:lnTo>
                  <a:lnTo>
                    <a:pt x="29" y="38033"/>
                  </a:lnTo>
                  <a:cubicBezTo>
                    <a:pt x="29" y="41042"/>
                    <a:pt x="2472" y="43479"/>
                    <a:pt x="5481" y="43479"/>
                  </a:cubicBezTo>
                  <a:cubicBezTo>
                    <a:pt x="8492" y="43472"/>
                    <a:pt x="10929" y="41031"/>
                    <a:pt x="10927" y="38019"/>
                  </a:cubicBezTo>
                  <a:lnTo>
                    <a:pt x="10913" y="29981"/>
                  </a:lnTo>
                  <a:lnTo>
                    <a:pt x="10882" y="11085"/>
                  </a:lnTo>
                  <a:lnTo>
                    <a:pt x="10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1"/>
            <p:cNvSpPr/>
            <p:nvPr/>
          </p:nvSpPr>
          <p:spPr>
            <a:xfrm>
              <a:off x="2484650" y="2431800"/>
              <a:ext cx="292250" cy="1105250"/>
            </a:xfrm>
            <a:custGeom>
              <a:avLst/>
              <a:gdLst/>
              <a:ahLst/>
              <a:cxnLst/>
              <a:rect l="l" t="t" r="r" b="b"/>
              <a:pathLst>
                <a:path w="11690" h="44210" extrusionOk="0">
                  <a:moveTo>
                    <a:pt x="11080" y="0"/>
                  </a:moveTo>
                  <a:lnTo>
                    <a:pt x="11080" y="368"/>
                  </a:lnTo>
                  <a:lnTo>
                    <a:pt x="10900" y="368"/>
                  </a:lnTo>
                  <a:lnTo>
                    <a:pt x="10959" y="38387"/>
                  </a:lnTo>
                  <a:cubicBezTo>
                    <a:pt x="10959" y="41191"/>
                    <a:pt x="8680" y="43481"/>
                    <a:pt x="5876" y="43481"/>
                  </a:cubicBezTo>
                  <a:cubicBezTo>
                    <a:pt x="3072" y="43481"/>
                    <a:pt x="789" y="41202"/>
                    <a:pt x="789" y="38403"/>
                  </a:cubicBezTo>
                  <a:lnTo>
                    <a:pt x="731" y="380"/>
                  </a:lnTo>
                  <a:lnTo>
                    <a:pt x="542" y="380"/>
                  </a:lnTo>
                  <a:lnTo>
                    <a:pt x="542" y="12"/>
                  </a:lnTo>
                  <a:lnTo>
                    <a:pt x="0" y="12"/>
                  </a:lnTo>
                  <a:lnTo>
                    <a:pt x="58" y="38398"/>
                  </a:lnTo>
                  <a:cubicBezTo>
                    <a:pt x="58" y="41600"/>
                    <a:pt x="2667" y="44209"/>
                    <a:pt x="5878" y="44209"/>
                  </a:cubicBezTo>
                  <a:cubicBezTo>
                    <a:pt x="9083" y="44202"/>
                    <a:pt x="11689" y="41591"/>
                    <a:pt x="11689" y="38384"/>
                  </a:cubicBezTo>
                  <a:lnTo>
                    <a:pt x="116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1"/>
            <p:cNvSpPr/>
            <p:nvPr/>
          </p:nvSpPr>
          <p:spPr>
            <a:xfrm>
              <a:off x="25629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5364" y="1"/>
                  </a:moveTo>
                  <a:lnTo>
                    <a:pt x="4636" y="5"/>
                  </a:lnTo>
                  <a:lnTo>
                    <a:pt x="4694" y="38019"/>
                  </a:lnTo>
                  <a:cubicBezTo>
                    <a:pt x="4694" y="39097"/>
                    <a:pt x="3822" y="39972"/>
                    <a:pt x="2744" y="39974"/>
                  </a:cubicBezTo>
                  <a:lnTo>
                    <a:pt x="2732" y="39974"/>
                  </a:lnTo>
                  <a:cubicBezTo>
                    <a:pt x="1657" y="39972"/>
                    <a:pt x="787" y="39099"/>
                    <a:pt x="789" y="38026"/>
                  </a:cubicBezTo>
                  <a:lnTo>
                    <a:pt x="731" y="5"/>
                  </a:lnTo>
                  <a:lnTo>
                    <a:pt x="0" y="5"/>
                  </a:lnTo>
                  <a:lnTo>
                    <a:pt x="59" y="38029"/>
                  </a:lnTo>
                  <a:cubicBezTo>
                    <a:pt x="59" y="38741"/>
                    <a:pt x="345" y="39425"/>
                    <a:pt x="850" y="39927"/>
                  </a:cubicBezTo>
                  <a:cubicBezTo>
                    <a:pt x="1346" y="40423"/>
                    <a:pt x="2019" y="40705"/>
                    <a:pt x="2721" y="40705"/>
                  </a:cubicBezTo>
                  <a:cubicBezTo>
                    <a:pt x="2724" y="40705"/>
                    <a:pt x="2727" y="40705"/>
                    <a:pt x="2730" y="40705"/>
                  </a:cubicBezTo>
                  <a:lnTo>
                    <a:pt x="2744" y="40705"/>
                  </a:lnTo>
                  <a:cubicBezTo>
                    <a:pt x="4222" y="40705"/>
                    <a:pt x="5423" y="39499"/>
                    <a:pt x="5423" y="38019"/>
                  </a:cubicBezTo>
                  <a:lnTo>
                    <a:pt x="53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1"/>
            <p:cNvSpPr/>
            <p:nvPr/>
          </p:nvSpPr>
          <p:spPr>
            <a:xfrm>
              <a:off x="2432050" y="2327550"/>
              <a:ext cx="390800" cy="122825"/>
            </a:xfrm>
            <a:custGeom>
              <a:avLst/>
              <a:gdLst/>
              <a:ahLst/>
              <a:cxnLst/>
              <a:rect l="l" t="t" r="r" b="b"/>
              <a:pathLst>
                <a:path w="15632" h="4913" extrusionOk="0">
                  <a:moveTo>
                    <a:pt x="13193" y="731"/>
                  </a:moveTo>
                  <a:cubicBezTo>
                    <a:pt x="14142" y="733"/>
                    <a:pt x="14910" y="1503"/>
                    <a:pt x="14908" y="2453"/>
                  </a:cubicBezTo>
                  <a:cubicBezTo>
                    <a:pt x="14906" y="3401"/>
                    <a:pt x="14135" y="4168"/>
                    <a:pt x="13188" y="4168"/>
                  </a:cubicBezTo>
                  <a:cubicBezTo>
                    <a:pt x="13186" y="4168"/>
                    <a:pt x="13185" y="4168"/>
                    <a:pt x="13184" y="4168"/>
                  </a:cubicBezTo>
                  <a:lnTo>
                    <a:pt x="2644" y="4182"/>
                  </a:lnTo>
                  <a:cubicBezTo>
                    <a:pt x="1694" y="4182"/>
                    <a:pt x="927" y="3414"/>
                    <a:pt x="927" y="2464"/>
                  </a:cubicBezTo>
                  <a:cubicBezTo>
                    <a:pt x="927" y="1513"/>
                    <a:pt x="1694" y="745"/>
                    <a:pt x="2644" y="745"/>
                  </a:cubicBezTo>
                  <a:lnTo>
                    <a:pt x="13193" y="731"/>
                  </a:lnTo>
                  <a:close/>
                  <a:moveTo>
                    <a:pt x="13183" y="0"/>
                  </a:moveTo>
                  <a:cubicBezTo>
                    <a:pt x="13182" y="0"/>
                    <a:pt x="13180" y="0"/>
                    <a:pt x="13179" y="0"/>
                  </a:cubicBezTo>
                  <a:lnTo>
                    <a:pt x="2646" y="14"/>
                  </a:lnTo>
                  <a:cubicBezTo>
                    <a:pt x="2644" y="14"/>
                    <a:pt x="2642" y="14"/>
                    <a:pt x="2641" y="14"/>
                  </a:cubicBezTo>
                  <a:cubicBezTo>
                    <a:pt x="1649" y="14"/>
                    <a:pt x="754" y="614"/>
                    <a:pt x="377" y="1531"/>
                  </a:cubicBezTo>
                  <a:cubicBezTo>
                    <a:pt x="0" y="2448"/>
                    <a:pt x="214" y="3505"/>
                    <a:pt x="924" y="4203"/>
                  </a:cubicBezTo>
                  <a:cubicBezTo>
                    <a:pt x="1380" y="4657"/>
                    <a:pt x="1999" y="4913"/>
                    <a:pt x="2646" y="4913"/>
                  </a:cubicBezTo>
                  <a:lnTo>
                    <a:pt x="2653" y="4913"/>
                  </a:lnTo>
                  <a:lnTo>
                    <a:pt x="13184" y="4899"/>
                  </a:lnTo>
                  <a:cubicBezTo>
                    <a:pt x="14538" y="4896"/>
                    <a:pt x="15632" y="3798"/>
                    <a:pt x="15629" y="2446"/>
                  </a:cubicBezTo>
                  <a:cubicBezTo>
                    <a:pt x="15629" y="1095"/>
                    <a:pt x="14533" y="0"/>
                    <a:pt x="13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1"/>
            <p:cNvSpPr/>
            <p:nvPr/>
          </p:nvSpPr>
          <p:spPr>
            <a:xfrm>
              <a:off x="249395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4469" y="1"/>
                  </a:moveTo>
                  <a:lnTo>
                    <a:pt x="0" y="8"/>
                  </a:lnTo>
                  <a:lnTo>
                    <a:pt x="3" y="739"/>
                  </a:lnTo>
                  <a:lnTo>
                    <a:pt x="4469" y="732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1"/>
            <p:cNvSpPr/>
            <p:nvPr/>
          </p:nvSpPr>
          <p:spPr>
            <a:xfrm>
              <a:off x="2494175" y="2663275"/>
              <a:ext cx="111675" cy="18550"/>
            </a:xfrm>
            <a:custGeom>
              <a:avLst/>
              <a:gdLst/>
              <a:ahLst/>
              <a:cxnLst/>
              <a:rect l="l" t="t" r="r" b="b"/>
              <a:pathLst>
                <a:path w="4467" h="742" extrusionOk="0">
                  <a:moveTo>
                    <a:pt x="4466" y="1"/>
                  </a:moveTo>
                  <a:lnTo>
                    <a:pt x="1" y="10"/>
                  </a:lnTo>
                  <a:lnTo>
                    <a:pt x="1" y="741"/>
                  </a:lnTo>
                  <a:lnTo>
                    <a:pt x="4466" y="732"/>
                  </a:lnTo>
                  <a:lnTo>
                    <a:pt x="44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1"/>
            <p:cNvSpPr/>
            <p:nvPr/>
          </p:nvSpPr>
          <p:spPr>
            <a:xfrm>
              <a:off x="2494175" y="2768950"/>
              <a:ext cx="111675" cy="18450"/>
            </a:xfrm>
            <a:custGeom>
              <a:avLst/>
              <a:gdLst/>
              <a:ahLst/>
              <a:cxnLst/>
              <a:rect l="l" t="t" r="r" b="b"/>
              <a:pathLst>
                <a:path w="4467" h="738" extrusionOk="0">
                  <a:moveTo>
                    <a:pt x="4466" y="0"/>
                  </a:moveTo>
                  <a:lnTo>
                    <a:pt x="1" y="9"/>
                  </a:lnTo>
                  <a:lnTo>
                    <a:pt x="10" y="738"/>
                  </a:lnTo>
                  <a:lnTo>
                    <a:pt x="4466" y="731"/>
                  </a:lnTo>
                  <a:lnTo>
                    <a:pt x="4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1"/>
            <p:cNvSpPr/>
            <p:nvPr/>
          </p:nvSpPr>
          <p:spPr>
            <a:xfrm>
              <a:off x="249430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4468" y="0"/>
                  </a:moveTo>
                  <a:lnTo>
                    <a:pt x="0" y="9"/>
                  </a:lnTo>
                  <a:lnTo>
                    <a:pt x="5" y="740"/>
                  </a:lnTo>
                  <a:lnTo>
                    <a:pt x="4468" y="731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1"/>
            <p:cNvSpPr/>
            <p:nvPr/>
          </p:nvSpPr>
          <p:spPr>
            <a:xfrm>
              <a:off x="24944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4468" y="1"/>
                  </a:moveTo>
                  <a:lnTo>
                    <a:pt x="0" y="8"/>
                  </a:lnTo>
                  <a:lnTo>
                    <a:pt x="3" y="736"/>
                  </a:lnTo>
                  <a:lnTo>
                    <a:pt x="4468" y="731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1"/>
            <p:cNvSpPr/>
            <p:nvPr/>
          </p:nvSpPr>
          <p:spPr>
            <a:xfrm>
              <a:off x="2572075" y="2811475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4636" y="0"/>
                  </a:moveTo>
                  <a:lnTo>
                    <a:pt x="1" y="10"/>
                  </a:lnTo>
                  <a:lnTo>
                    <a:pt x="3" y="738"/>
                  </a:lnTo>
                  <a:lnTo>
                    <a:pt x="4636" y="731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9" name="Google Shape;2309;p51"/>
          <p:cNvGrpSpPr/>
          <p:nvPr/>
        </p:nvGrpSpPr>
        <p:grpSpPr>
          <a:xfrm>
            <a:off x="346537" y="4588164"/>
            <a:ext cx="135542" cy="135478"/>
            <a:chOff x="3258519" y="1733474"/>
            <a:chExt cx="146263" cy="146194"/>
          </a:xfrm>
        </p:grpSpPr>
        <p:sp>
          <p:nvSpPr>
            <p:cNvPr id="2310" name="Google Shape;2310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51"/>
          <p:cNvGrpSpPr/>
          <p:nvPr/>
        </p:nvGrpSpPr>
        <p:grpSpPr>
          <a:xfrm>
            <a:off x="560771" y="3974390"/>
            <a:ext cx="151208" cy="151143"/>
            <a:chOff x="4917425" y="1708800"/>
            <a:chExt cx="176500" cy="176425"/>
          </a:xfrm>
        </p:grpSpPr>
        <p:sp>
          <p:nvSpPr>
            <p:cNvPr id="2316" name="Google Shape;2316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51"/>
          <p:cNvGrpSpPr/>
          <p:nvPr/>
        </p:nvGrpSpPr>
        <p:grpSpPr>
          <a:xfrm>
            <a:off x="8095661" y="541636"/>
            <a:ext cx="151208" cy="151143"/>
            <a:chOff x="4917425" y="1708800"/>
            <a:chExt cx="176500" cy="176425"/>
          </a:xfrm>
        </p:grpSpPr>
        <p:sp>
          <p:nvSpPr>
            <p:cNvPr id="2319" name="Google Shape;2319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51"/>
          <p:cNvGrpSpPr/>
          <p:nvPr/>
        </p:nvGrpSpPr>
        <p:grpSpPr>
          <a:xfrm>
            <a:off x="8363006" y="844848"/>
            <a:ext cx="135542" cy="135478"/>
            <a:chOff x="3258519" y="1733474"/>
            <a:chExt cx="146263" cy="146194"/>
          </a:xfrm>
        </p:grpSpPr>
        <p:sp>
          <p:nvSpPr>
            <p:cNvPr id="2322" name="Google Shape;2322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4" name="Google Shape;2324;p51"/>
          <p:cNvGrpSpPr/>
          <p:nvPr/>
        </p:nvGrpSpPr>
        <p:grpSpPr>
          <a:xfrm>
            <a:off x="8524014" y="4563491"/>
            <a:ext cx="151208" cy="151143"/>
            <a:chOff x="4917425" y="1708800"/>
            <a:chExt cx="176500" cy="176425"/>
          </a:xfrm>
        </p:grpSpPr>
        <p:sp>
          <p:nvSpPr>
            <p:cNvPr id="2325" name="Google Shape;2325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7" name="Google Shape;2327;p51"/>
          <p:cNvGrpSpPr/>
          <p:nvPr/>
        </p:nvGrpSpPr>
        <p:grpSpPr>
          <a:xfrm>
            <a:off x="8650819" y="4395145"/>
            <a:ext cx="135542" cy="135478"/>
            <a:chOff x="3258519" y="1733474"/>
            <a:chExt cx="146263" cy="146194"/>
          </a:xfrm>
        </p:grpSpPr>
        <p:sp>
          <p:nvSpPr>
            <p:cNvPr id="2328" name="Google Shape;2328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F1693-54A2-DCAE-DE02-880842D50372}"/>
              </a:ext>
            </a:extLst>
          </p:cNvPr>
          <p:cNvGrpSpPr/>
          <p:nvPr/>
        </p:nvGrpSpPr>
        <p:grpSpPr>
          <a:xfrm>
            <a:off x="437936" y="423478"/>
            <a:ext cx="403187" cy="405691"/>
            <a:chOff x="1732845" y="1513396"/>
            <a:chExt cx="1434401" cy="143440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24C45CA-3305-AEC6-9431-FD569BF3BCFB}"/>
                </a:ext>
              </a:extLst>
            </p:cNvPr>
            <p:cNvSpPr/>
            <p:nvPr/>
          </p:nvSpPr>
          <p:spPr>
            <a:xfrm>
              <a:off x="1732845" y="1513396"/>
              <a:ext cx="1434401" cy="14344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01600">
                <a:srgbClr val="CE572D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oogle Shape;3133;p66">
              <a:extLst>
                <a:ext uri="{FF2B5EF4-FFF2-40B4-BE49-F238E27FC236}">
                  <a16:creationId xmlns:a16="http://schemas.microsoft.com/office/drawing/2014/main" id="{B413AB09-BD95-4081-9DE7-51BF51507560}"/>
                </a:ext>
              </a:extLst>
            </p:cNvPr>
            <p:cNvGrpSpPr/>
            <p:nvPr/>
          </p:nvGrpSpPr>
          <p:grpSpPr>
            <a:xfrm>
              <a:off x="1918131" y="1677576"/>
              <a:ext cx="1063828" cy="1106041"/>
              <a:chOff x="737415" y="1383070"/>
              <a:chExt cx="374498" cy="389357"/>
            </a:xfrm>
          </p:grpSpPr>
          <p:sp>
            <p:nvSpPr>
              <p:cNvPr id="5" name="Google Shape;3134;p66">
                <a:extLst>
                  <a:ext uri="{FF2B5EF4-FFF2-40B4-BE49-F238E27FC236}">
                    <a16:creationId xmlns:a16="http://schemas.microsoft.com/office/drawing/2014/main" id="{106CD164-860D-0720-688E-12B85CFA189D}"/>
                  </a:ext>
                </a:extLst>
              </p:cNvPr>
              <p:cNvSpPr/>
              <p:nvPr/>
            </p:nvSpPr>
            <p:spPr>
              <a:xfrm>
                <a:off x="844423" y="138873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3" y="0"/>
                    </a:moveTo>
                    <a:cubicBezTo>
                      <a:pt x="552" y="0"/>
                      <a:pt x="0" y="553"/>
                      <a:pt x="0" y="1230"/>
                    </a:cubicBezTo>
                    <a:cubicBezTo>
                      <a:pt x="0" y="1910"/>
                      <a:pt x="552" y="2462"/>
                      <a:pt x="1233" y="2462"/>
                    </a:cubicBezTo>
                    <a:cubicBezTo>
                      <a:pt x="1913" y="2462"/>
                      <a:pt x="2462" y="1910"/>
                      <a:pt x="2462" y="1230"/>
                    </a:cubicBezTo>
                    <a:cubicBezTo>
                      <a:pt x="2462" y="553"/>
                      <a:pt x="1913" y="0"/>
                      <a:pt x="1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3135;p66">
                <a:extLst>
                  <a:ext uri="{FF2B5EF4-FFF2-40B4-BE49-F238E27FC236}">
                    <a16:creationId xmlns:a16="http://schemas.microsoft.com/office/drawing/2014/main" id="{2AE2DC58-AD45-04AF-9DC0-125CFDDED576}"/>
                  </a:ext>
                </a:extLst>
              </p:cNvPr>
              <p:cNvSpPr/>
              <p:nvPr/>
            </p:nvSpPr>
            <p:spPr>
              <a:xfrm>
                <a:off x="850086" y="1392590"/>
                <a:ext cx="60812" cy="62619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322" extrusionOk="0">
                    <a:moveTo>
                      <a:pt x="1599" y="1"/>
                    </a:moveTo>
                    <a:cubicBezTo>
                      <a:pt x="2145" y="821"/>
                      <a:pt x="1559" y="1919"/>
                      <a:pt x="574" y="1922"/>
                    </a:cubicBezTo>
                    <a:cubicBezTo>
                      <a:pt x="376" y="1922"/>
                      <a:pt x="178" y="1874"/>
                      <a:pt x="1" y="1779"/>
                    </a:cubicBezTo>
                    <a:lnTo>
                      <a:pt x="1" y="1779"/>
                    </a:lnTo>
                    <a:cubicBezTo>
                      <a:pt x="233" y="2124"/>
                      <a:pt x="619" y="2321"/>
                      <a:pt x="1021" y="2321"/>
                    </a:cubicBezTo>
                    <a:cubicBezTo>
                      <a:pt x="1142" y="2321"/>
                      <a:pt x="1263" y="2303"/>
                      <a:pt x="1382" y="2267"/>
                    </a:cubicBezTo>
                    <a:cubicBezTo>
                      <a:pt x="1901" y="2108"/>
                      <a:pt x="2255" y="1630"/>
                      <a:pt x="2255" y="1087"/>
                    </a:cubicBezTo>
                    <a:cubicBezTo>
                      <a:pt x="2252" y="632"/>
                      <a:pt x="1999" y="214"/>
                      <a:pt x="15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3136;p66">
                <a:extLst>
                  <a:ext uri="{FF2B5EF4-FFF2-40B4-BE49-F238E27FC236}">
                    <a16:creationId xmlns:a16="http://schemas.microsoft.com/office/drawing/2014/main" id="{DEBD5B08-E18B-C292-CC35-B847A061C7D8}"/>
                  </a:ext>
                </a:extLst>
              </p:cNvPr>
              <p:cNvSpPr/>
              <p:nvPr/>
            </p:nvSpPr>
            <p:spPr>
              <a:xfrm>
                <a:off x="982202" y="163829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2" y="0"/>
                    </a:moveTo>
                    <a:cubicBezTo>
                      <a:pt x="552" y="0"/>
                      <a:pt x="0" y="549"/>
                      <a:pt x="0" y="1229"/>
                    </a:cubicBezTo>
                    <a:cubicBezTo>
                      <a:pt x="0" y="1910"/>
                      <a:pt x="552" y="2462"/>
                      <a:pt x="1232" y="2462"/>
                    </a:cubicBezTo>
                    <a:cubicBezTo>
                      <a:pt x="1913" y="2462"/>
                      <a:pt x="2462" y="1910"/>
                      <a:pt x="2462" y="1229"/>
                    </a:cubicBezTo>
                    <a:cubicBezTo>
                      <a:pt x="2462" y="549"/>
                      <a:pt x="1913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137;p66">
                <a:extLst>
                  <a:ext uri="{FF2B5EF4-FFF2-40B4-BE49-F238E27FC236}">
                    <a16:creationId xmlns:a16="http://schemas.microsoft.com/office/drawing/2014/main" id="{6B91A7D4-5F29-001B-820D-B84D348CE6C6}"/>
                  </a:ext>
                </a:extLst>
              </p:cNvPr>
              <p:cNvSpPr/>
              <p:nvPr/>
            </p:nvSpPr>
            <p:spPr>
              <a:xfrm>
                <a:off x="989105" y="1641178"/>
                <a:ext cx="59571" cy="634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2351" extrusionOk="0">
                    <a:moveTo>
                      <a:pt x="1483" y="0"/>
                    </a:moveTo>
                    <a:cubicBezTo>
                      <a:pt x="1644" y="214"/>
                      <a:pt x="1733" y="476"/>
                      <a:pt x="1736" y="747"/>
                    </a:cubicBezTo>
                    <a:cubicBezTo>
                      <a:pt x="1736" y="1456"/>
                      <a:pt x="1153" y="1979"/>
                      <a:pt x="504" y="1979"/>
                    </a:cubicBezTo>
                    <a:cubicBezTo>
                      <a:pt x="338" y="1979"/>
                      <a:pt x="167" y="1945"/>
                      <a:pt x="0" y="1870"/>
                    </a:cubicBezTo>
                    <a:lnTo>
                      <a:pt x="0" y="1870"/>
                    </a:lnTo>
                    <a:cubicBezTo>
                      <a:pt x="237" y="2178"/>
                      <a:pt x="600" y="2351"/>
                      <a:pt x="974" y="2351"/>
                    </a:cubicBezTo>
                    <a:cubicBezTo>
                      <a:pt x="1106" y="2351"/>
                      <a:pt x="1240" y="2329"/>
                      <a:pt x="1370" y="2285"/>
                    </a:cubicBezTo>
                    <a:cubicBezTo>
                      <a:pt x="1870" y="2117"/>
                      <a:pt x="2206" y="1650"/>
                      <a:pt x="2209" y="1122"/>
                    </a:cubicBezTo>
                    <a:cubicBezTo>
                      <a:pt x="2209" y="637"/>
                      <a:pt x="1925" y="198"/>
                      <a:pt x="1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138;p66">
                <a:extLst>
                  <a:ext uri="{FF2B5EF4-FFF2-40B4-BE49-F238E27FC236}">
                    <a16:creationId xmlns:a16="http://schemas.microsoft.com/office/drawing/2014/main" id="{70C3320C-BBB8-EF4E-5773-F69255955060}"/>
                  </a:ext>
                </a:extLst>
              </p:cNvPr>
              <p:cNvSpPr/>
              <p:nvPr/>
            </p:nvSpPr>
            <p:spPr>
              <a:xfrm>
                <a:off x="1048731" y="1543205"/>
                <a:ext cx="48137" cy="48137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1" y="0"/>
                    </a:moveTo>
                    <a:cubicBezTo>
                      <a:pt x="400" y="0"/>
                      <a:pt x="1" y="400"/>
                      <a:pt x="1" y="894"/>
                    </a:cubicBezTo>
                    <a:cubicBezTo>
                      <a:pt x="1" y="1388"/>
                      <a:pt x="400" y="1785"/>
                      <a:pt x="891" y="1785"/>
                    </a:cubicBezTo>
                    <a:cubicBezTo>
                      <a:pt x="1385" y="1785"/>
                      <a:pt x="1785" y="1388"/>
                      <a:pt x="1785" y="894"/>
                    </a:cubicBezTo>
                    <a:cubicBezTo>
                      <a:pt x="1785" y="400"/>
                      <a:pt x="1385" y="0"/>
                      <a:pt x="8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39;p66">
                <a:extLst>
                  <a:ext uri="{FF2B5EF4-FFF2-40B4-BE49-F238E27FC236}">
                    <a16:creationId xmlns:a16="http://schemas.microsoft.com/office/drawing/2014/main" id="{F6AA6702-5624-E5D9-E035-EF82874E5BC2}"/>
                  </a:ext>
                </a:extLst>
              </p:cNvPr>
              <p:cNvSpPr/>
              <p:nvPr/>
            </p:nvSpPr>
            <p:spPr>
              <a:xfrm>
                <a:off x="1053423" y="1544445"/>
                <a:ext cx="43633" cy="47058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4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1114" y="156"/>
                      <a:pt x="1175" y="342"/>
                      <a:pt x="1172" y="531"/>
                    </a:cubicBezTo>
                    <a:cubicBezTo>
                      <a:pt x="1172" y="1025"/>
                      <a:pt x="772" y="1425"/>
                      <a:pt x="281" y="1425"/>
                    </a:cubicBezTo>
                    <a:cubicBezTo>
                      <a:pt x="184" y="1425"/>
                      <a:pt x="92" y="1409"/>
                      <a:pt x="0" y="1379"/>
                    </a:cubicBezTo>
                    <a:lnTo>
                      <a:pt x="0" y="1379"/>
                    </a:lnTo>
                    <a:cubicBezTo>
                      <a:pt x="172" y="1612"/>
                      <a:pt x="441" y="1744"/>
                      <a:pt x="721" y="1744"/>
                    </a:cubicBezTo>
                    <a:cubicBezTo>
                      <a:pt x="814" y="1744"/>
                      <a:pt x="909" y="1730"/>
                      <a:pt x="1001" y="1699"/>
                    </a:cubicBezTo>
                    <a:cubicBezTo>
                      <a:pt x="1367" y="1580"/>
                      <a:pt x="1617" y="1235"/>
                      <a:pt x="1614" y="848"/>
                    </a:cubicBezTo>
                    <a:cubicBezTo>
                      <a:pt x="1611" y="464"/>
                      <a:pt x="1364" y="122"/>
                      <a:pt x="10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40;p66">
                <a:extLst>
                  <a:ext uri="{FF2B5EF4-FFF2-40B4-BE49-F238E27FC236}">
                    <a16:creationId xmlns:a16="http://schemas.microsoft.com/office/drawing/2014/main" id="{B3CAEF22-B837-D3E2-2288-DBFA4DA1099D}"/>
                  </a:ext>
                </a:extLst>
              </p:cNvPr>
              <p:cNvSpPr/>
              <p:nvPr/>
            </p:nvSpPr>
            <p:spPr>
              <a:xfrm>
                <a:off x="854698" y="1710755"/>
                <a:ext cx="56119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081" extrusionOk="0">
                    <a:moveTo>
                      <a:pt x="1041" y="0"/>
                    </a:moveTo>
                    <a:cubicBezTo>
                      <a:pt x="467" y="0"/>
                      <a:pt x="1" y="467"/>
                      <a:pt x="1" y="1040"/>
                    </a:cubicBezTo>
                    <a:cubicBezTo>
                      <a:pt x="1" y="1614"/>
                      <a:pt x="467" y="2081"/>
                      <a:pt x="1041" y="2081"/>
                    </a:cubicBezTo>
                    <a:cubicBezTo>
                      <a:pt x="1617" y="2081"/>
                      <a:pt x="2081" y="1614"/>
                      <a:pt x="2081" y="1040"/>
                    </a:cubicBezTo>
                    <a:cubicBezTo>
                      <a:pt x="2081" y="467"/>
                      <a:pt x="1617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41;p66">
                <a:extLst>
                  <a:ext uri="{FF2B5EF4-FFF2-40B4-BE49-F238E27FC236}">
                    <a16:creationId xmlns:a16="http://schemas.microsoft.com/office/drawing/2014/main" id="{8F4E646D-7C49-FBE7-3F15-7312D4ACC72F}"/>
                  </a:ext>
                </a:extLst>
              </p:cNvPr>
              <p:cNvSpPr/>
              <p:nvPr/>
            </p:nvSpPr>
            <p:spPr>
              <a:xfrm>
                <a:off x="860469" y="1712319"/>
                <a:ext cx="50429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2026" extrusionOk="0">
                    <a:moveTo>
                      <a:pt x="1165" y="0"/>
                    </a:moveTo>
                    <a:lnTo>
                      <a:pt x="1165" y="0"/>
                    </a:lnTo>
                    <a:cubicBezTo>
                      <a:pt x="1692" y="682"/>
                      <a:pt x="1203" y="1672"/>
                      <a:pt x="343" y="1672"/>
                    </a:cubicBezTo>
                    <a:cubicBezTo>
                      <a:pt x="341" y="1672"/>
                      <a:pt x="340" y="1672"/>
                      <a:pt x="339" y="1672"/>
                    </a:cubicBezTo>
                    <a:cubicBezTo>
                      <a:pt x="223" y="1672"/>
                      <a:pt x="110" y="1653"/>
                      <a:pt x="0" y="1617"/>
                    </a:cubicBezTo>
                    <a:lnTo>
                      <a:pt x="0" y="1617"/>
                    </a:lnTo>
                    <a:cubicBezTo>
                      <a:pt x="201" y="1879"/>
                      <a:pt x="510" y="2026"/>
                      <a:pt x="828" y="2026"/>
                    </a:cubicBezTo>
                    <a:cubicBezTo>
                      <a:pt x="940" y="2026"/>
                      <a:pt x="1052" y="2008"/>
                      <a:pt x="1162" y="1971"/>
                    </a:cubicBezTo>
                    <a:cubicBezTo>
                      <a:pt x="1583" y="1827"/>
                      <a:pt x="1870" y="1428"/>
                      <a:pt x="1870" y="982"/>
                    </a:cubicBezTo>
                    <a:cubicBezTo>
                      <a:pt x="1867" y="540"/>
                      <a:pt x="1586" y="144"/>
                      <a:pt x="1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42;p66">
                <a:extLst>
                  <a:ext uri="{FF2B5EF4-FFF2-40B4-BE49-F238E27FC236}">
                    <a16:creationId xmlns:a16="http://schemas.microsoft.com/office/drawing/2014/main" id="{1DC2D4CF-8B5B-74AD-9449-FDF137D072A9}"/>
                  </a:ext>
                </a:extLst>
              </p:cNvPr>
              <p:cNvSpPr/>
              <p:nvPr/>
            </p:nvSpPr>
            <p:spPr>
              <a:xfrm>
                <a:off x="745858" y="1535570"/>
                <a:ext cx="46620" cy="4662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4" y="0"/>
                    </a:moveTo>
                    <a:cubicBezTo>
                      <a:pt x="400" y="0"/>
                      <a:pt x="0" y="400"/>
                      <a:pt x="0" y="891"/>
                    </a:cubicBezTo>
                    <a:cubicBezTo>
                      <a:pt x="0" y="1385"/>
                      <a:pt x="400" y="1784"/>
                      <a:pt x="894" y="1784"/>
                    </a:cubicBezTo>
                    <a:cubicBezTo>
                      <a:pt x="1385" y="1784"/>
                      <a:pt x="1784" y="1385"/>
                      <a:pt x="1784" y="891"/>
                    </a:cubicBezTo>
                    <a:cubicBezTo>
                      <a:pt x="1784" y="400"/>
                      <a:pt x="1385" y="0"/>
                      <a:pt x="8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43;p66">
                <a:extLst>
                  <a:ext uri="{FF2B5EF4-FFF2-40B4-BE49-F238E27FC236}">
                    <a16:creationId xmlns:a16="http://schemas.microsoft.com/office/drawing/2014/main" id="{C4DCE85C-F1AE-4746-CA26-B5B6CC8F513F}"/>
                  </a:ext>
                </a:extLst>
              </p:cNvPr>
              <p:cNvSpPr/>
              <p:nvPr/>
            </p:nvSpPr>
            <p:spPr>
              <a:xfrm>
                <a:off x="749437" y="1536902"/>
                <a:ext cx="43120" cy="45366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737" extrusionOk="0">
                    <a:moveTo>
                      <a:pt x="1059" y="1"/>
                    </a:moveTo>
                    <a:lnTo>
                      <a:pt x="1059" y="1"/>
                    </a:lnTo>
                    <a:cubicBezTo>
                      <a:pt x="1147" y="144"/>
                      <a:pt x="1196" y="309"/>
                      <a:pt x="1196" y="480"/>
                    </a:cubicBezTo>
                    <a:cubicBezTo>
                      <a:pt x="1196" y="971"/>
                      <a:pt x="796" y="1370"/>
                      <a:pt x="302" y="1370"/>
                    </a:cubicBezTo>
                    <a:cubicBezTo>
                      <a:pt x="199" y="1370"/>
                      <a:pt x="98" y="1352"/>
                      <a:pt x="0" y="1322"/>
                    </a:cubicBezTo>
                    <a:lnTo>
                      <a:pt x="0" y="1322"/>
                    </a:lnTo>
                    <a:cubicBezTo>
                      <a:pt x="165" y="1578"/>
                      <a:pt x="449" y="1736"/>
                      <a:pt x="757" y="1736"/>
                    </a:cubicBezTo>
                    <a:cubicBezTo>
                      <a:pt x="1251" y="1736"/>
                      <a:pt x="1650" y="1334"/>
                      <a:pt x="1647" y="840"/>
                    </a:cubicBezTo>
                    <a:cubicBezTo>
                      <a:pt x="1647" y="464"/>
                      <a:pt x="1412" y="129"/>
                      <a:pt x="1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44;p66">
                <a:extLst>
                  <a:ext uri="{FF2B5EF4-FFF2-40B4-BE49-F238E27FC236}">
                    <a16:creationId xmlns:a16="http://schemas.microsoft.com/office/drawing/2014/main" id="{45115D90-CE3C-CE87-8B35-599A3FBB64DD}"/>
                  </a:ext>
                </a:extLst>
              </p:cNvPr>
              <p:cNvSpPr/>
              <p:nvPr/>
            </p:nvSpPr>
            <p:spPr>
              <a:xfrm>
                <a:off x="858554" y="1496308"/>
                <a:ext cx="141930" cy="14193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263" extrusionOk="0">
                    <a:moveTo>
                      <a:pt x="2633" y="1"/>
                    </a:moveTo>
                    <a:cubicBezTo>
                      <a:pt x="1181" y="1"/>
                      <a:pt x="1" y="1181"/>
                      <a:pt x="1" y="2633"/>
                    </a:cubicBezTo>
                    <a:cubicBezTo>
                      <a:pt x="1" y="4085"/>
                      <a:pt x="1181" y="5262"/>
                      <a:pt x="2633" y="5262"/>
                    </a:cubicBezTo>
                    <a:cubicBezTo>
                      <a:pt x="4085" y="5262"/>
                      <a:pt x="5262" y="4085"/>
                      <a:pt x="5262" y="2633"/>
                    </a:cubicBezTo>
                    <a:cubicBezTo>
                      <a:pt x="5262" y="1181"/>
                      <a:pt x="4085" y="1"/>
                      <a:pt x="2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45;p66">
                <a:extLst>
                  <a:ext uri="{FF2B5EF4-FFF2-40B4-BE49-F238E27FC236}">
                    <a16:creationId xmlns:a16="http://schemas.microsoft.com/office/drawing/2014/main" id="{5C2F97C9-2E90-43D3-DF63-AFD8AFCA31A2}"/>
                  </a:ext>
                </a:extLst>
              </p:cNvPr>
              <p:cNvSpPr/>
              <p:nvPr/>
            </p:nvSpPr>
            <p:spPr>
              <a:xfrm>
                <a:off x="896066" y="1499112"/>
                <a:ext cx="104418" cy="139179"/>
              </a:xfrm>
              <a:custGeom>
                <a:avLst/>
                <a:gdLst/>
                <a:ahLst/>
                <a:cxnLst/>
                <a:rect l="l" t="t" r="r" b="b"/>
                <a:pathLst>
                  <a:path w="3872" h="5161" extrusionOk="0">
                    <a:moveTo>
                      <a:pt x="1956" y="1"/>
                    </a:moveTo>
                    <a:lnTo>
                      <a:pt x="1956" y="1"/>
                    </a:lnTo>
                    <a:cubicBezTo>
                      <a:pt x="3020" y="568"/>
                      <a:pt x="3560" y="1788"/>
                      <a:pt x="3267" y="2959"/>
                    </a:cubicBezTo>
                    <a:cubicBezTo>
                      <a:pt x="2975" y="4127"/>
                      <a:pt x="1922" y="4948"/>
                      <a:pt x="718" y="4948"/>
                    </a:cubicBezTo>
                    <a:cubicBezTo>
                      <a:pt x="474" y="4945"/>
                      <a:pt x="233" y="4914"/>
                      <a:pt x="1" y="4850"/>
                    </a:cubicBezTo>
                    <a:lnTo>
                      <a:pt x="1" y="4850"/>
                    </a:lnTo>
                    <a:cubicBezTo>
                      <a:pt x="388" y="5058"/>
                      <a:pt x="814" y="5161"/>
                      <a:pt x="1240" y="5161"/>
                    </a:cubicBezTo>
                    <a:cubicBezTo>
                      <a:pt x="1709" y="5161"/>
                      <a:pt x="2178" y="5036"/>
                      <a:pt x="2593" y="4786"/>
                    </a:cubicBezTo>
                    <a:cubicBezTo>
                      <a:pt x="3386" y="4310"/>
                      <a:pt x="3871" y="3453"/>
                      <a:pt x="3871" y="2529"/>
                    </a:cubicBezTo>
                    <a:cubicBezTo>
                      <a:pt x="3871" y="1352"/>
                      <a:pt x="3087" y="318"/>
                      <a:pt x="1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46;p66">
                <a:extLst>
                  <a:ext uri="{FF2B5EF4-FFF2-40B4-BE49-F238E27FC236}">
                    <a16:creationId xmlns:a16="http://schemas.microsoft.com/office/drawing/2014/main" id="{EA4D7931-B13D-4519-07CE-8839060C3BE0}"/>
                  </a:ext>
                </a:extLst>
              </p:cNvPr>
              <p:cNvSpPr/>
              <p:nvPr/>
            </p:nvSpPr>
            <p:spPr>
              <a:xfrm>
                <a:off x="737415" y="1383070"/>
                <a:ext cx="374498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13887" h="14438" extrusionOk="0">
                    <a:moveTo>
                      <a:pt x="1122" y="5816"/>
                    </a:moveTo>
                    <a:cubicBezTo>
                      <a:pt x="1473" y="5816"/>
                      <a:pt x="1810" y="6089"/>
                      <a:pt x="1812" y="6500"/>
                    </a:cubicBezTo>
                    <a:cubicBezTo>
                      <a:pt x="1809" y="6878"/>
                      <a:pt x="1504" y="7183"/>
                      <a:pt x="1129" y="7183"/>
                    </a:cubicBezTo>
                    <a:cubicBezTo>
                      <a:pt x="519" y="7183"/>
                      <a:pt x="217" y="6448"/>
                      <a:pt x="647" y="6018"/>
                    </a:cubicBezTo>
                    <a:cubicBezTo>
                      <a:pt x="785" y="5879"/>
                      <a:pt x="955" y="5816"/>
                      <a:pt x="1122" y="5816"/>
                    </a:cubicBezTo>
                    <a:close/>
                    <a:moveTo>
                      <a:pt x="12431" y="6149"/>
                    </a:moveTo>
                    <a:cubicBezTo>
                      <a:pt x="12782" y="6149"/>
                      <a:pt x="13118" y="6421"/>
                      <a:pt x="13118" y="6832"/>
                    </a:cubicBezTo>
                    <a:cubicBezTo>
                      <a:pt x="13118" y="7210"/>
                      <a:pt x="12813" y="7515"/>
                      <a:pt x="12435" y="7515"/>
                    </a:cubicBezTo>
                    <a:cubicBezTo>
                      <a:pt x="11828" y="7515"/>
                      <a:pt x="11523" y="6780"/>
                      <a:pt x="11953" y="6350"/>
                    </a:cubicBezTo>
                    <a:cubicBezTo>
                      <a:pt x="12092" y="6211"/>
                      <a:pt x="12263" y="6149"/>
                      <a:pt x="12431" y="6149"/>
                    </a:cubicBezTo>
                    <a:close/>
                    <a:moveTo>
                      <a:pt x="10317" y="9678"/>
                    </a:moveTo>
                    <a:cubicBezTo>
                      <a:pt x="10726" y="9678"/>
                      <a:pt x="11097" y="9924"/>
                      <a:pt x="11255" y="10306"/>
                    </a:cubicBezTo>
                    <a:cubicBezTo>
                      <a:pt x="11413" y="10687"/>
                      <a:pt x="11328" y="11127"/>
                      <a:pt x="11035" y="11419"/>
                    </a:cubicBezTo>
                    <a:cubicBezTo>
                      <a:pt x="10839" y="11615"/>
                      <a:pt x="10578" y="11720"/>
                      <a:pt x="10311" y="11720"/>
                    </a:cubicBezTo>
                    <a:cubicBezTo>
                      <a:pt x="10179" y="11720"/>
                      <a:pt x="10046" y="11694"/>
                      <a:pt x="9919" y="11642"/>
                    </a:cubicBezTo>
                    <a:cubicBezTo>
                      <a:pt x="9538" y="11483"/>
                      <a:pt x="9288" y="11108"/>
                      <a:pt x="9291" y="10693"/>
                    </a:cubicBezTo>
                    <a:cubicBezTo>
                      <a:pt x="9294" y="10132"/>
                      <a:pt x="9748" y="9678"/>
                      <a:pt x="10309" y="9678"/>
                    </a:cubicBezTo>
                    <a:cubicBezTo>
                      <a:pt x="10312" y="9678"/>
                      <a:pt x="10314" y="9678"/>
                      <a:pt x="10317" y="9678"/>
                    </a:cubicBezTo>
                    <a:close/>
                    <a:moveTo>
                      <a:pt x="5386" y="12365"/>
                    </a:moveTo>
                    <a:cubicBezTo>
                      <a:pt x="5387" y="12365"/>
                      <a:pt x="5388" y="12365"/>
                      <a:pt x="5390" y="12365"/>
                    </a:cubicBezTo>
                    <a:cubicBezTo>
                      <a:pt x="5847" y="12365"/>
                      <a:pt x="6216" y="12734"/>
                      <a:pt x="6219" y="13191"/>
                    </a:cubicBezTo>
                    <a:cubicBezTo>
                      <a:pt x="6221" y="13694"/>
                      <a:pt x="5809" y="14028"/>
                      <a:pt x="5379" y="14028"/>
                    </a:cubicBezTo>
                    <a:cubicBezTo>
                      <a:pt x="5175" y="14028"/>
                      <a:pt x="4967" y="13952"/>
                      <a:pt x="4798" y="13783"/>
                    </a:cubicBezTo>
                    <a:cubicBezTo>
                      <a:pt x="4274" y="13259"/>
                      <a:pt x="4647" y="12365"/>
                      <a:pt x="5386" y="12365"/>
                    </a:cubicBezTo>
                    <a:close/>
                    <a:moveTo>
                      <a:pt x="5201" y="0"/>
                    </a:moveTo>
                    <a:cubicBezTo>
                      <a:pt x="4938" y="0"/>
                      <a:pt x="4679" y="70"/>
                      <a:pt x="4453" y="207"/>
                    </a:cubicBezTo>
                    <a:cubicBezTo>
                      <a:pt x="4353" y="265"/>
                      <a:pt x="4322" y="397"/>
                      <a:pt x="4383" y="497"/>
                    </a:cubicBezTo>
                    <a:cubicBezTo>
                      <a:pt x="4421" y="563"/>
                      <a:pt x="4491" y="600"/>
                      <a:pt x="4563" y="600"/>
                    </a:cubicBezTo>
                    <a:cubicBezTo>
                      <a:pt x="4601" y="600"/>
                      <a:pt x="4639" y="590"/>
                      <a:pt x="4673" y="567"/>
                    </a:cubicBezTo>
                    <a:cubicBezTo>
                      <a:pt x="4840" y="466"/>
                      <a:pt x="5023" y="419"/>
                      <a:pt x="5201" y="419"/>
                    </a:cubicBezTo>
                    <a:cubicBezTo>
                      <a:pt x="5641" y="419"/>
                      <a:pt x="6061" y="704"/>
                      <a:pt x="6189" y="1168"/>
                    </a:cubicBezTo>
                    <a:cubicBezTo>
                      <a:pt x="6368" y="1819"/>
                      <a:pt x="5880" y="2464"/>
                      <a:pt x="5205" y="2464"/>
                    </a:cubicBezTo>
                    <a:cubicBezTo>
                      <a:pt x="5204" y="2464"/>
                      <a:pt x="5202" y="2464"/>
                      <a:pt x="5201" y="2464"/>
                    </a:cubicBezTo>
                    <a:cubicBezTo>
                      <a:pt x="4636" y="2464"/>
                      <a:pt x="4179" y="2007"/>
                      <a:pt x="4179" y="1443"/>
                    </a:cubicBezTo>
                    <a:cubicBezTo>
                      <a:pt x="4176" y="1366"/>
                      <a:pt x="4185" y="1290"/>
                      <a:pt x="4206" y="1217"/>
                    </a:cubicBezTo>
                    <a:cubicBezTo>
                      <a:pt x="4231" y="1101"/>
                      <a:pt x="4157" y="988"/>
                      <a:pt x="4045" y="964"/>
                    </a:cubicBezTo>
                    <a:cubicBezTo>
                      <a:pt x="4029" y="961"/>
                      <a:pt x="4014" y="959"/>
                      <a:pt x="3998" y="959"/>
                    </a:cubicBezTo>
                    <a:cubicBezTo>
                      <a:pt x="3900" y="959"/>
                      <a:pt x="3812" y="1025"/>
                      <a:pt x="3788" y="1125"/>
                    </a:cubicBezTo>
                    <a:cubicBezTo>
                      <a:pt x="3767" y="1229"/>
                      <a:pt x="3755" y="1336"/>
                      <a:pt x="3755" y="1443"/>
                    </a:cubicBezTo>
                    <a:cubicBezTo>
                      <a:pt x="3755" y="2239"/>
                      <a:pt x="4401" y="2885"/>
                      <a:pt x="5201" y="2885"/>
                    </a:cubicBezTo>
                    <a:cubicBezTo>
                      <a:pt x="5292" y="2885"/>
                      <a:pt x="5384" y="2876"/>
                      <a:pt x="5475" y="2861"/>
                    </a:cubicBezTo>
                    <a:lnTo>
                      <a:pt x="5930" y="4258"/>
                    </a:lnTo>
                    <a:cubicBezTo>
                      <a:pt x="5005" y="4688"/>
                      <a:pt x="4383" y="5579"/>
                      <a:pt x="4298" y="6591"/>
                    </a:cubicBezTo>
                    <a:lnTo>
                      <a:pt x="2218" y="6314"/>
                    </a:lnTo>
                    <a:cubicBezTo>
                      <a:pt x="2128" y="5777"/>
                      <a:pt x="1665" y="5389"/>
                      <a:pt x="1130" y="5389"/>
                    </a:cubicBezTo>
                    <a:cubicBezTo>
                      <a:pt x="1102" y="5389"/>
                      <a:pt x="1074" y="5390"/>
                      <a:pt x="1046" y="5392"/>
                    </a:cubicBezTo>
                    <a:cubicBezTo>
                      <a:pt x="476" y="5432"/>
                      <a:pt x="31" y="5899"/>
                      <a:pt x="15" y="6469"/>
                    </a:cubicBezTo>
                    <a:cubicBezTo>
                      <a:pt x="0" y="7040"/>
                      <a:pt x="421" y="7528"/>
                      <a:pt x="988" y="7598"/>
                    </a:cubicBezTo>
                    <a:cubicBezTo>
                      <a:pt x="1036" y="7604"/>
                      <a:pt x="1084" y="7607"/>
                      <a:pt x="1131" y="7607"/>
                    </a:cubicBezTo>
                    <a:cubicBezTo>
                      <a:pt x="1642" y="7607"/>
                      <a:pt x="2094" y="7252"/>
                      <a:pt x="2208" y="6741"/>
                    </a:cubicBezTo>
                    <a:lnTo>
                      <a:pt x="4292" y="7018"/>
                    </a:lnTo>
                    <a:cubicBezTo>
                      <a:pt x="4365" y="8150"/>
                      <a:pt x="5103" y="9129"/>
                      <a:pt x="6174" y="9507"/>
                    </a:cubicBezTo>
                    <a:lnTo>
                      <a:pt x="5478" y="11944"/>
                    </a:lnTo>
                    <a:lnTo>
                      <a:pt x="5390" y="11944"/>
                    </a:lnTo>
                    <a:cubicBezTo>
                      <a:pt x="4752" y="11947"/>
                      <a:pt x="4218" y="12432"/>
                      <a:pt x="4154" y="13066"/>
                    </a:cubicBezTo>
                    <a:cubicBezTo>
                      <a:pt x="4090" y="13701"/>
                      <a:pt x="4517" y="14283"/>
                      <a:pt x="5143" y="14411"/>
                    </a:cubicBezTo>
                    <a:cubicBezTo>
                      <a:pt x="5227" y="14429"/>
                      <a:pt x="5311" y="14437"/>
                      <a:pt x="5395" y="14437"/>
                    </a:cubicBezTo>
                    <a:cubicBezTo>
                      <a:pt x="5928" y="14437"/>
                      <a:pt x="6416" y="14094"/>
                      <a:pt x="6582" y="13567"/>
                    </a:cubicBezTo>
                    <a:cubicBezTo>
                      <a:pt x="6774" y="12960"/>
                      <a:pt x="6475" y="12301"/>
                      <a:pt x="5890" y="12048"/>
                    </a:cubicBezTo>
                    <a:lnTo>
                      <a:pt x="6579" y="9626"/>
                    </a:lnTo>
                    <a:cubicBezTo>
                      <a:pt x="6760" y="9662"/>
                      <a:pt x="6942" y="9679"/>
                      <a:pt x="7124" y="9679"/>
                    </a:cubicBezTo>
                    <a:cubicBezTo>
                      <a:pt x="7686" y="9679"/>
                      <a:pt x="8241" y="9510"/>
                      <a:pt x="8711" y="9190"/>
                    </a:cubicBezTo>
                    <a:lnTo>
                      <a:pt x="9217" y="9754"/>
                    </a:lnTo>
                    <a:cubicBezTo>
                      <a:pt x="8736" y="10318"/>
                      <a:pt x="8772" y="11163"/>
                      <a:pt x="9300" y="11685"/>
                    </a:cubicBezTo>
                    <a:cubicBezTo>
                      <a:pt x="9576" y="11959"/>
                      <a:pt x="9938" y="12097"/>
                      <a:pt x="10301" y="12097"/>
                    </a:cubicBezTo>
                    <a:cubicBezTo>
                      <a:pt x="10633" y="12097"/>
                      <a:pt x="10966" y="11982"/>
                      <a:pt x="11234" y="11749"/>
                    </a:cubicBezTo>
                    <a:cubicBezTo>
                      <a:pt x="11795" y="11258"/>
                      <a:pt x="11886" y="10422"/>
                      <a:pt x="11441" y="9824"/>
                    </a:cubicBezTo>
                    <a:cubicBezTo>
                      <a:pt x="11162" y="9452"/>
                      <a:pt x="10734" y="9252"/>
                      <a:pt x="10298" y="9252"/>
                    </a:cubicBezTo>
                    <a:cubicBezTo>
                      <a:pt x="10037" y="9252"/>
                      <a:pt x="9773" y="9324"/>
                      <a:pt x="9538" y="9473"/>
                    </a:cubicBezTo>
                    <a:lnTo>
                      <a:pt x="9047" y="8924"/>
                    </a:lnTo>
                    <a:cubicBezTo>
                      <a:pt x="9205" y="8778"/>
                      <a:pt x="9349" y="8616"/>
                      <a:pt x="9471" y="8436"/>
                    </a:cubicBezTo>
                    <a:cubicBezTo>
                      <a:pt x="9584" y="8271"/>
                      <a:pt x="9439" y="8103"/>
                      <a:pt x="9290" y="8103"/>
                    </a:cubicBezTo>
                    <a:cubicBezTo>
                      <a:pt x="9229" y="8103"/>
                      <a:pt x="9168" y="8130"/>
                      <a:pt x="9123" y="8195"/>
                    </a:cubicBezTo>
                    <a:cubicBezTo>
                      <a:pt x="8659" y="8878"/>
                      <a:pt x="7900" y="9255"/>
                      <a:pt x="7121" y="9255"/>
                    </a:cubicBezTo>
                    <a:cubicBezTo>
                      <a:pt x="6767" y="9255"/>
                      <a:pt x="6410" y="9178"/>
                      <a:pt x="6073" y="9016"/>
                    </a:cubicBezTo>
                    <a:cubicBezTo>
                      <a:pt x="4993" y="8497"/>
                      <a:pt x="4456" y="7268"/>
                      <a:pt x="4807" y="6124"/>
                    </a:cubicBezTo>
                    <a:cubicBezTo>
                      <a:pt x="5125" y="5097"/>
                      <a:pt x="6073" y="4414"/>
                      <a:pt x="7120" y="4414"/>
                    </a:cubicBezTo>
                    <a:cubicBezTo>
                      <a:pt x="7239" y="4414"/>
                      <a:pt x="7359" y="4423"/>
                      <a:pt x="7479" y="4441"/>
                    </a:cubicBezTo>
                    <a:cubicBezTo>
                      <a:pt x="8662" y="4618"/>
                      <a:pt x="9541" y="5633"/>
                      <a:pt x="9541" y="6832"/>
                    </a:cubicBezTo>
                    <a:cubicBezTo>
                      <a:pt x="9544" y="7015"/>
                      <a:pt x="9522" y="7198"/>
                      <a:pt x="9480" y="7378"/>
                    </a:cubicBezTo>
                    <a:cubicBezTo>
                      <a:pt x="9455" y="7491"/>
                      <a:pt x="9526" y="7604"/>
                      <a:pt x="9638" y="7631"/>
                    </a:cubicBezTo>
                    <a:cubicBezTo>
                      <a:pt x="9655" y="7635"/>
                      <a:pt x="9671" y="7637"/>
                      <a:pt x="9687" y="7637"/>
                    </a:cubicBezTo>
                    <a:cubicBezTo>
                      <a:pt x="9785" y="7637"/>
                      <a:pt x="9871" y="7569"/>
                      <a:pt x="9895" y="7473"/>
                    </a:cubicBezTo>
                    <a:cubicBezTo>
                      <a:pt x="9925" y="7332"/>
                      <a:pt x="9946" y="7189"/>
                      <a:pt x="9959" y="7046"/>
                    </a:cubicBezTo>
                    <a:lnTo>
                      <a:pt x="11352" y="7046"/>
                    </a:lnTo>
                    <a:cubicBezTo>
                      <a:pt x="11462" y="7612"/>
                      <a:pt x="11949" y="7942"/>
                      <a:pt x="12445" y="7942"/>
                    </a:cubicBezTo>
                    <a:cubicBezTo>
                      <a:pt x="12753" y="7942"/>
                      <a:pt x="13065" y="7815"/>
                      <a:pt x="13292" y="7540"/>
                    </a:cubicBezTo>
                    <a:cubicBezTo>
                      <a:pt x="13886" y="6818"/>
                      <a:pt x="13373" y="5731"/>
                      <a:pt x="12439" y="5731"/>
                    </a:cubicBezTo>
                    <a:cubicBezTo>
                      <a:pt x="12438" y="5731"/>
                      <a:pt x="12437" y="5731"/>
                      <a:pt x="12435" y="5731"/>
                    </a:cubicBezTo>
                    <a:cubicBezTo>
                      <a:pt x="11908" y="5731"/>
                      <a:pt x="11456" y="6106"/>
                      <a:pt x="11352" y="6622"/>
                    </a:cubicBezTo>
                    <a:lnTo>
                      <a:pt x="9959" y="6622"/>
                    </a:lnTo>
                    <a:cubicBezTo>
                      <a:pt x="9846" y="5139"/>
                      <a:pt x="8610" y="3993"/>
                      <a:pt x="7125" y="3993"/>
                    </a:cubicBezTo>
                    <a:cubicBezTo>
                      <a:pt x="6854" y="3993"/>
                      <a:pt x="6585" y="4032"/>
                      <a:pt x="6323" y="4105"/>
                    </a:cubicBezTo>
                    <a:lnTo>
                      <a:pt x="5875" y="2718"/>
                    </a:lnTo>
                    <a:cubicBezTo>
                      <a:pt x="6457" y="2406"/>
                      <a:pt x="6753" y="1739"/>
                      <a:pt x="6594" y="1098"/>
                    </a:cubicBezTo>
                    <a:cubicBezTo>
                      <a:pt x="6436" y="454"/>
                      <a:pt x="5859" y="3"/>
                      <a:pt x="5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Google Shape;630;p37">
            <a:extLst>
              <a:ext uri="{FF2B5EF4-FFF2-40B4-BE49-F238E27FC236}">
                <a16:creationId xmlns:a16="http://schemas.microsoft.com/office/drawing/2014/main" id="{D8FC8E7D-C1E1-B507-C8F8-D6557E5807C5}"/>
              </a:ext>
            </a:extLst>
          </p:cNvPr>
          <p:cNvSpPr txBox="1">
            <a:spLocks/>
          </p:cNvSpPr>
          <p:nvPr/>
        </p:nvSpPr>
        <p:spPr>
          <a:xfrm>
            <a:off x="854843" y="485266"/>
            <a:ext cx="3248470" cy="31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</a:rPr>
              <a:t>I. </a:t>
            </a:r>
            <a:r>
              <a:rPr lang="en-US" sz="1400" dirty="0" err="1">
                <a:solidFill>
                  <a:schemeClr val="tx1"/>
                </a:solidFill>
              </a:rPr>
              <a:t>Xây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Dựng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Dãy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Hoạt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Động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Hóa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Học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5" name="Google Shape;3485;p66">
            <a:extLst>
              <a:ext uri="{FF2B5EF4-FFF2-40B4-BE49-F238E27FC236}">
                <a16:creationId xmlns:a16="http://schemas.microsoft.com/office/drawing/2014/main" id="{8C909C30-6662-BEA1-209D-B13C3F1FD6B6}"/>
              </a:ext>
            </a:extLst>
          </p:cNvPr>
          <p:cNvGrpSpPr/>
          <p:nvPr/>
        </p:nvGrpSpPr>
        <p:grpSpPr>
          <a:xfrm>
            <a:off x="8321134" y="439940"/>
            <a:ext cx="354827" cy="315789"/>
            <a:chOff x="1541041" y="3829340"/>
            <a:chExt cx="389492" cy="346640"/>
          </a:xfrm>
        </p:grpSpPr>
        <p:sp>
          <p:nvSpPr>
            <p:cNvPr id="26" name="Google Shape;3486;p66">
              <a:extLst>
                <a:ext uri="{FF2B5EF4-FFF2-40B4-BE49-F238E27FC236}">
                  <a16:creationId xmlns:a16="http://schemas.microsoft.com/office/drawing/2014/main" id="{0F8A8E70-C701-7F9B-42D6-59701EBBF598}"/>
                </a:ext>
              </a:extLst>
            </p:cNvPr>
            <p:cNvSpPr/>
            <p:nvPr/>
          </p:nvSpPr>
          <p:spPr>
            <a:xfrm>
              <a:off x="1693692" y="3969815"/>
              <a:ext cx="82925" cy="82871"/>
            </a:xfrm>
            <a:custGeom>
              <a:avLst/>
              <a:gdLst/>
              <a:ahLst/>
              <a:cxnLst/>
              <a:rect l="l" t="t" r="r" b="b"/>
              <a:pathLst>
                <a:path w="3075" h="3073" extrusionOk="0">
                  <a:moveTo>
                    <a:pt x="1537" y="1"/>
                  </a:moveTo>
                  <a:cubicBezTo>
                    <a:pt x="689" y="1"/>
                    <a:pt x="0" y="687"/>
                    <a:pt x="0" y="1535"/>
                  </a:cubicBezTo>
                  <a:cubicBezTo>
                    <a:pt x="0" y="2386"/>
                    <a:pt x="689" y="3072"/>
                    <a:pt x="1537" y="3072"/>
                  </a:cubicBezTo>
                  <a:cubicBezTo>
                    <a:pt x="2385" y="3072"/>
                    <a:pt x="3075" y="2386"/>
                    <a:pt x="3075" y="1535"/>
                  </a:cubicBezTo>
                  <a:cubicBezTo>
                    <a:pt x="3075" y="687"/>
                    <a:pt x="2385" y="1"/>
                    <a:pt x="1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87;p66">
              <a:extLst>
                <a:ext uri="{FF2B5EF4-FFF2-40B4-BE49-F238E27FC236}">
                  <a16:creationId xmlns:a16="http://schemas.microsoft.com/office/drawing/2014/main" id="{31D6EBC8-EA57-5325-74C8-763136545FFC}"/>
                </a:ext>
              </a:extLst>
            </p:cNvPr>
            <p:cNvSpPr/>
            <p:nvPr/>
          </p:nvSpPr>
          <p:spPr>
            <a:xfrm>
              <a:off x="1706772" y="3972458"/>
              <a:ext cx="69846" cy="80174"/>
            </a:xfrm>
            <a:custGeom>
              <a:avLst/>
              <a:gdLst/>
              <a:ahLst/>
              <a:cxnLst/>
              <a:rect l="l" t="t" r="r" b="b"/>
              <a:pathLst>
                <a:path w="2590" h="2973" extrusionOk="0">
                  <a:moveTo>
                    <a:pt x="1601" y="0"/>
                  </a:moveTo>
                  <a:lnTo>
                    <a:pt x="1601" y="0"/>
                  </a:lnTo>
                  <a:cubicBezTo>
                    <a:pt x="2135" y="504"/>
                    <a:pt x="2239" y="1315"/>
                    <a:pt x="1848" y="1937"/>
                  </a:cubicBezTo>
                  <a:cubicBezTo>
                    <a:pt x="1562" y="2396"/>
                    <a:pt x="1066" y="2658"/>
                    <a:pt x="549" y="2658"/>
                  </a:cubicBezTo>
                  <a:cubicBezTo>
                    <a:pt x="366" y="2658"/>
                    <a:pt x="180" y="2625"/>
                    <a:pt x="0" y="2556"/>
                  </a:cubicBezTo>
                  <a:lnTo>
                    <a:pt x="0" y="2556"/>
                  </a:lnTo>
                  <a:cubicBezTo>
                    <a:pt x="290" y="2828"/>
                    <a:pt x="668" y="2973"/>
                    <a:pt x="1051" y="2973"/>
                  </a:cubicBezTo>
                  <a:cubicBezTo>
                    <a:pt x="1257" y="2973"/>
                    <a:pt x="1464" y="2931"/>
                    <a:pt x="1659" y="2846"/>
                  </a:cubicBezTo>
                  <a:cubicBezTo>
                    <a:pt x="2224" y="2605"/>
                    <a:pt x="2586" y="2050"/>
                    <a:pt x="2590" y="1437"/>
                  </a:cubicBezTo>
                  <a:cubicBezTo>
                    <a:pt x="2586" y="803"/>
                    <a:pt x="2196" y="229"/>
                    <a:pt x="1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88;p66">
              <a:extLst>
                <a:ext uri="{FF2B5EF4-FFF2-40B4-BE49-F238E27FC236}">
                  <a16:creationId xmlns:a16="http://schemas.microsoft.com/office/drawing/2014/main" id="{C5A06BDE-AB9D-2741-D6ED-EA55D11C6E44}"/>
                </a:ext>
              </a:extLst>
            </p:cNvPr>
            <p:cNvSpPr/>
            <p:nvPr/>
          </p:nvSpPr>
          <p:spPr>
            <a:xfrm>
              <a:off x="1573497" y="4105139"/>
              <a:ext cx="39939" cy="39912"/>
            </a:xfrm>
            <a:custGeom>
              <a:avLst/>
              <a:gdLst/>
              <a:ahLst/>
              <a:cxnLst/>
              <a:rect l="l" t="t" r="r" b="b"/>
              <a:pathLst>
                <a:path w="1481" h="1480" extrusionOk="0">
                  <a:moveTo>
                    <a:pt x="739" y="0"/>
                  </a:moveTo>
                  <a:cubicBezTo>
                    <a:pt x="330" y="0"/>
                    <a:pt x="1" y="330"/>
                    <a:pt x="1" y="738"/>
                  </a:cubicBezTo>
                  <a:cubicBezTo>
                    <a:pt x="1" y="1147"/>
                    <a:pt x="330" y="1479"/>
                    <a:pt x="739" y="1479"/>
                  </a:cubicBezTo>
                  <a:cubicBezTo>
                    <a:pt x="1148" y="1479"/>
                    <a:pt x="1480" y="1147"/>
                    <a:pt x="1480" y="738"/>
                  </a:cubicBezTo>
                  <a:cubicBezTo>
                    <a:pt x="1480" y="330"/>
                    <a:pt x="1148" y="0"/>
                    <a:pt x="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89;p66">
              <a:extLst>
                <a:ext uri="{FF2B5EF4-FFF2-40B4-BE49-F238E27FC236}">
                  <a16:creationId xmlns:a16="http://schemas.microsoft.com/office/drawing/2014/main" id="{9006FB2A-12B5-C7F3-6695-472D2A21F0AE}"/>
                </a:ext>
              </a:extLst>
            </p:cNvPr>
            <p:cNvSpPr/>
            <p:nvPr/>
          </p:nvSpPr>
          <p:spPr>
            <a:xfrm>
              <a:off x="1576302" y="4105462"/>
              <a:ext cx="37134" cy="39723"/>
            </a:xfrm>
            <a:custGeom>
              <a:avLst/>
              <a:gdLst/>
              <a:ahLst/>
              <a:cxnLst/>
              <a:rect l="l" t="t" r="r" b="b"/>
              <a:pathLst>
                <a:path w="1377" h="1473" extrusionOk="0">
                  <a:moveTo>
                    <a:pt x="769" y="0"/>
                  </a:moveTo>
                  <a:cubicBezTo>
                    <a:pt x="839" y="113"/>
                    <a:pt x="876" y="244"/>
                    <a:pt x="876" y="382"/>
                  </a:cubicBezTo>
                  <a:cubicBezTo>
                    <a:pt x="876" y="788"/>
                    <a:pt x="547" y="1120"/>
                    <a:pt x="137" y="1120"/>
                  </a:cubicBezTo>
                  <a:cubicBezTo>
                    <a:pt x="136" y="1120"/>
                    <a:pt x="134" y="1120"/>
                    <a:pt x="132" y="1120"/>
                  </a:cubicBezTo>
                  <a:cubicBezTo>
                    <a:pt x="89" y="1120"/>
                    <a:pt x="43" y="1117"/>
                    <a:pt x="1" y="1107"/>
                  </a:cubicBezTo>
                  <a:lnTo>
                    <a:pt x="1" y="1107"/>
                  </a:lnTo>
                  <a:cubicBezTo>
                    <a:pt x="134" y="1339"/>
                    <a:pt x="379" y="1473"/>
                    <a:pt x="636" y="1473"/>
                  </a:cubicBezTo>
                  <a:cubicBezTo>
                    <a:pt x="702" y="1473"/>
                    <a:pt x="768" y="1464"/>
                    <a:pt x="833" y="1446"/>
                  </a:cubicBezTo>
                  <a:cubicBezTo>
                    <a:pt x="1157" y="1355"/>
                    <a:pt x="1376" y="1062"/>
                    <a:pt x="1376" y="726"/>
                  </a:cubicBezTo>
                  <a:cubicBezTo>
                    <a:pt x="1376" y="369"/>
                    <a:pt x="1120" y="64"/>
                    <a:pt x="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90;p66">
              <a:extLst>
                <a:ext uri="{FF2B5EF4-FFF2-40B4-BE49-F238E27FC236}">
                  <a16:creationId xmlns:a16="http://schemas.microsoft.com/office/drawing/2014/main" id="{7C8A0D2B-8D92-29AB-89AC-F8F5CADA0452}"/>
                </a:ext>
              </a:extLst>
            </p:cNvPr>
            <p:cNvSpPr/>
            <p:nvPr/>
          </p:nvSpPr>
          <p:spPr>
            <a:xfrm>
              <a:off x="1644827" y="3835084"/>
              <a:ext cx="55553" cy="55553"/>
            </a:xfrm>
            <a:custGeom>
              <a:avLst/>
              <a:gdLst/>
              <a:ahLst/>
              <a:cxnLst/>
              <a:rect l="l" t="t" r="r" b="b"/>
              <a:pathLst>
                <a:path w="2060" h="2060" extrusionOk="0">
                  <a:moveTo>
                    <a:pt x="1031" y="1"/>
                  </a:moveTo>
                  <a:cubicBezTo>
                    <a:pt x="461" y="1"/>
                    <a:pt x="0" y="461"/>
                    <a:pt x="0" y="1032"/>
                  </a:cubicBezTo>
                  <a:cubicBezTo>
                    <a:pt x="0" y="1599"/>
                    <a:pt x="461" y="2060"/>
                    <a:pt x="1031" y="2060"/>
                  </a:cubicBezTo>
                  <a:cubicBezTo>
                    <a:pt x="1599" y="2060"/>
                    <a:pt x="2059" y="1599"/>
                    <a:pt x="2059" y="1032"/>
                  </a:cubicBezTo>
                  <a:cubicBezTo>
                    <a:pt x="2059" y="461"/>
                    <a:pt x="1599" y="1"/>
                    <a:pt x="10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91;p66">
              <a:extLst>
                <a:ext uri="{FF2B5EF4-FFF2-40B4-BE49-F238E27FC236}">
                  <a16:creationId xmlns:a16="http://schemas.microsoft.com/office/drawing/2014/main" id="{775BAB60-CFB0-738E-1F64-81B63FE80FE5}"/>
                </a:ext>
              </a:extLst>
            </p:cNvPr>
            <p:cNvSpPr/>
            <p:nvPr/>
          </p:nvSpPr>
          <p:spPr>
            <a:xfrm>
              <a:off x="1646795" y="3837484"/>
              <a:ext cx="53665" cy="53153"/>
            </a:xfrm>
            <a:custGeom>
              <a:avLst/>
              <a:gdLst/>
              <a:ahLst/>
              <a:cxnLst/>
              <a:rect l="l" t="t" r="r" b="b"/>
              <a:pathLst>
                <a:path w="1990" h="1971" extrusionOk="0">
                  <a:moveTo>
                    <a:pt x="1376" y="0"/>
                  </a:moveTo>
                  <a:cubicBezTo>
                    <a:pt x="1641" y="674"/>
                    <a:pt x="1144" y="1406"/>
                    <a:pt x="421" y="1406"/>
                  </a:cubicBezTo>
                  <a:cubicBezTo>
                    <a:pt x="415" y="1406"/>
                    <a:pt x="408" y="1407"/>
                    <a:pt x="401" y="1407"/>
                  </a:cubicBezTo>
                  <a:cubicBezTo>
                    <a:pt x="262" y="1407"/>
                    <a:pt x="126" y="1376"/>
                    <a:pt x="1" y="1321"/>
                  </a:cubicBezTo>
                  <a:lnTo>
                    <a:pt x="1" y="1321"/>
                  </a:lnTo>
                  <a:cubicBezTo>
                    <a:pt x="159" y="1718"/>
                    <a:pt x="543" y="1970"/>
                    <a:pt x="959" y="1970"/>
                  </a:cubicBezTo>
                  <a:cubicBezTo>
                    <a:pt x="1022" y="1970"/>
                    <a:pt x="1086" y="1964"/>
                    <a:pt x="1150" y="1952"/>
                  </a:cubicBezTo>
                  <a:cubicBezTo>
                    <a:pt x="1635" y="1858"/>
                    <a:pt x="1986" y="1437"/>
                    <a:pt x="1986" y="943"/>
                  </a:cubicBezTo>
                  <a:cubicBezTo>
                    <a:pt x="1989" y="534"/>
                    <a:pt x="1748" y="165"/>
                    <a:pt x="1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3492;p66">
              <a:extLst>
                <a:ext uri="{FF2B5EF4-FFF2-40B4-BE49-F238E27FC236}">
                  <a16:creationId xmlns:a16="http://schemas.microsoft.com/office/drawing/2014/main" id="{96F042D6-A71E-DB06-1BCA-D77605BA219B}"/>
                </a:ext>
              </a:extLst>
            </p:cNvPr>
            <p:cNvSpPr/>
            <p:nvPr/>
          </p:nvSpPr>
          <p:spPr>
            <a:xfrm>
              <a:off x="1887294" y="3959459"/>
              <a:ext cx="31282" cy="31201"/>
            </a:xfrm>
            <a:custGeom>
              <a:avLst/>
              <a:gdLst/>
              <a:ahLst/>
              <a:cxnLst/>
              <a:rect l="l" t="t" r="r" b="b"/>
              <a:pathLst>
                <a:path w="1160" h="1157" extrusionOk="0">
                  <a:moveTo>
                    <a:pt x="580" y="0"/>
                  </a:moveTo>
                  <a:cubicBezTo>
                    <a:pt x="260" y="0"/>
                    <a:pt x="1" y="260"/>
                    <a:pt x="1" y="580"/>
                  </a:cubicBezTo>
                  <a:cubicBezTo>
                    <a:pt x="1" y="897"/>
                    <a:pt x="260" y="1156"/>
                    <a:pt x="580" y="1156"/>
                  </a:cubicBezTo>
                  <a:cubicBezTo>
                    <a:pt x="901" y="1156"/>
                    <a:pt x="1160" y="897"/>
                    <a:pt x="1160" y="580"/>
                  </a:cubicBezTo>
                  <a:cubicBezTo>
                    <a:pt x="1160" y="260"/>
                    <a:pt x="901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3493;p66">
              <a:extLst>
                <a:ext uri="{FF2B5EF4-FFF2-40B4-BE49-F238E27FC236}">
                  <a16:creationId xmlns:a16="http://schemas.microsoft.com/office/drawing/2014/main" id="{759F1F5D-1592-C0C0-2089-02175EDD97D9}"/>
                </a:ext>
              </a:extLst>
            </p:cNvPr>
            <p:cNvSpPr/>
            <p:nvPr/>
          </p:nvSpPr>
          <p:spPr>
            <a:xfrm>
              <a:off x="1887968" y="3960376"/>
              <a:ext cx="30689" cy="30473"/>
            </a:xfrm>
            <a:custGeom>
              <a:avLst/>
              <a:gdLst/>
              <a:ahLst/>
              <a:cxnLst/>
              <a:rect l="l" t="t" r="r" b="b"/>
              <a:pathLst>
                <a:path w="1138" h="1130" extrusionOk="0">
                  <a:moveTo>
                    <a:pt x="754" y="0"/>
                  </a:moveTo>
                  <a:cubicBezTo>
                    <a:pt x="772" y="58"/>
                    <a:pt x="781" y="119"/>
                    <a:pt x="781" y="177"/>
                  </a:cubicBezTo>
                  <a:cubicBezTo>
                    <a:pt x="781" y="500"/>
                    <a:pt x="522" y="759"/>
                    <a:pt x="202" y="763"/>
                  </a:cubicBezTo>
                  <a:cubicBezTo>
                    <a:pt x="131" y="759"/>
                    <a:pt x="64" y="747"/>
                    <a:pt x="0" y="723"/>
                  </a:cubicBezTo>
                  <a:lnTo>
                    <a:pt x="0" y="723"/>
                  </a:lnTo>
                  <a:cubicBezTo>
                    <a:pt x="79" y="968"/>
                    <a:pt x="303" y="1130"/>
                    <a:pt x="552" y="1130"/>
                  </a:cubicBezTo>
                  <a:cubicBezTo>
                    <a:pt x="582" y="1130"/>
                    <a:pt x="613" y="1127"/>
                    <a:pt x="644" y="1122"/>
                  </a:cubicBezTo>
                  <a:cubicBezTo>
                    <a:pt x="928" y="1077"/>
                    <a:pt x="1138" y="833"/>
                    <a:pt x="1135" y="546"/>
                  </a:cubicBezTo>
                  <a:cubicBezTo>
                    <a:pt x="1135" y="302"/>
                    <a:pt x="982" y="82"/>
                    <a:pt x="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3494;p66">
              <a:extLst>
                <a:ext uri="{FF2B5EF4-FFF2-40B4-BE49-F238E27FC236}">
                  <a16:creationId xmlns:a16="http://schemas.microsoft.com/office/drawing/2014/main" id="{8633F4FF-0885-E149-0F0A-075EE9559F5B}"/>
                </a:ext>
              </a:extLst>
            </p:cNvPr>
            <p:cNvSpPr/>
            <p:nvPr/>
          </p:nvSpPr>
          <p:spPr>
            <a:xfrm>
              <a:off x="1688002" y="3964071"/>
              <a:ext cx="94386" cy="92148"/>
            </a:xfrm>
            <a:custGeom>
              <a:avLst/>
              <a:gdLst/>
              <a:ahLst/>
              <a:cxnLst/>
              <a:rect l="l" t="t" r="r" b="b"/>
              <a:pathLst>
                <a:path w="3500" h="3417" extrusionOk="0">
                  <a:moveTo>
                    <a:pt x="1748" y="0"/>
                  </a:moveTo>
                  <a:cubicBezTo>
                    <a:pt x="1419" y="0"/>
                    <a:pt x="1099" y="92"/>
                    <a:pt x="821" y="266"/>
                  </a:cubicBezTo>
                  <a:cubicBezTo>
                    <a:pt x="623" y="390"/>
                    <a:pt x="745" y="661"/>
                    <a:pt x="930" y="661"/>
                  </a:cubicBezTo>
                  <a:cubicBezTo>
                    <a:pt x="967" y="661"/>
                    <a:pt x="1007" y="650"/>
                    <a:pt x="1047" y="626"/>
                  </a:cubicBezTo>
                  <a:cubicBezTo>
                    <a:pt x="1257" y="491"/>
                    <a:pt x="1498" y="421"/>
                    <a:pt x="1748" y="421"/>
                  </a:cubicBezTo>
                  <a:cubicBezTo>
                    <a:pt x="2285" y="421"/>
                    <a:pt x="2770" y="744"/>
                    <a:pt x="2977" y="1239"/>
                  </a:cubicBezTo>
                  <a:cubicBezTo>
                    <a:pt x="3182" y="1736"/>
                    <a:pt x="3069" y="2306"/>
                    <a:pt x="2691" y="2687"/>
                  </a:cubicBezTo>
                  <a:cubicBezTo>
                    <a:pt x="2437" y="2941"/>
                    <a:pt x="2097" y="3077"/>
                    <a:pt x="1750" y="3077"/>
                  </a:cubicBezTo>
                  <a:cubicBezTo>
                    <a:pt x="1580" y="3077"/>
                    <a:pt x="1409" y="3044"/>
                    <a:pt x="1245" y="2977"/>
                  </a:cubicBezTo>
                  <a:cubicBezTo>
                    <a:pt x="748" y="2770"/>
                    <a:pt x="425" y="2288"/>
                    <a:pt x="425" y="1748"/>
                  </a:cubicBezTo>
                  <a:cubicBezTo>
                    <a:pt x="422" y="1586"/>
                    <a:pt x="452" y="1425"/>
                    <a:pt x="513" y="1272"/>
                  </a:cubicBezTo>
                  <a:cubicBezTo>
                    <a:pt x="553" y="1162"/>
                    <a:pt x="501" y="1040"/>
                    <a:pt x="391" y="998"/>
                  </a:cubicBezTo>
                  <a:cubicBezTo>
                    <a:pt x="366" y="988"/>
                    <a:pt x="340" y="983"/>
                    <a:pt x="314" y="983"/>
                  </a:cubicBezTo>
                  <a:cubicBezTo>
                    <a:pt x="228" y="983"/>
                    <a:pt x="147" y="1035"/>
                    <a:pt x="117" y="1120"/>
                  </a:cubicBezTo>
                  <a:cubicBezTo>
                    <a:pt x="40" y="1321"/>
                    <a:pt x="1" y="1534"/>
                    <a:pt x="1" y="1748"/>
                  </a:cubicBezTo>
                  <a:cubicBezTo>
                    <a:pt x="46" y="2684"/>
                    <a:pt x="815" y="3416"/>
                    <a:pt x="1748" y="3416"/>
                  </a:cubicBezTo>
                  <a:cubicBezTo>
                    <a:pt x="2685" y="3416"/>
                    <a:pt x="3453" y="2684"/>
                    <a:pt x="3499" y="1748"/>
                  </a:cubicBezTo>
                  <a:cubicBezTo>
                    <a:pt x="3496" y="784"/>
                    <a:pt x="2712" y="0"/>
                    <a:pt x="1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3495;p66">
              <a:extLst>
                <a:ext uri="{FF2B5EF4-FFF2-40B4-BE49-F238E27FC236}">
                  <a16:creationId xmlns:a16="http://schemas.microsoft.com/office/drawing/2014/main" id="{3738BA98-AF1B-7B6E-B0C9-D319419C7C0B}"/>
                </a:ext>
              </a:extLst>
            </p:cNvPr>
            <p:cNvSpPr/>
            <p:nvPr/>
          </p:nvSpPr>
          <p:spPr>
            <a:xfrm>
              <a:off x="1541041" y="3829340"/>
              <a:ext cx="389492" cy="346640"/>
            </a:xfrm>
            <a:custGeom>
              <a:avLst/>
              <a:gdLst/>
              <a:ahLst/>
              <a:cxnLst/>
              <a:rect l="l" t="t" r="r" b="b"/>
              <a:pathLst>
                <a:path w="14443" h="12854" extrusionOk="0">
                  <a:moveTo>
                    <a:pt x="4905" y="424"/>
                  </a:moveTo>
                  <a:cubicBezTo>
                    <a:pt x="5634" y="424"/>
                    <a:pt x="6000" y="1306"/>
                    <a:pt x="5485" y="1824"/>
                  </a:cubicBezTo>
                  <a:cubicBezTo>
                    <a:pt x="5317" y="1991"/>
                    <a:pt x="5112" y="2065"/>
                    <a:pt x="4911" y="2065"/>
                  </a:cubicBezTo>
                  <a:cubicBezTo>
                    <a:pt x="4489" y="2065"/>
                    <a:pt x="4085" y="1738"/>
                    <a:pt x="4085" y="1245"/>
                  </a:cubicBezTo>
                  <a:cubicBezTo>
                    <a:pt x="4085" y="790"/>
                    <a:pt x="4451" y="424"/>
                    <a:pt x="4905" y="424"/>
                  </a:cubicBezTo>
                  <a:close/>
                  <a:moveTo>
                    <a:pt x="7223" y="3035"/>
                  </a:moveTo>
                  <a:cubicBezTo>
                    <a:pt x="7406" y="3194"/>
                    <a:pt x="7592" y="3352"/>
                    <a:pt x="7775" y="3520"/>
                  </a:cubicBezTo>
                  <a:cubicBezTo>
                    <a:pt x="7592" y="3514"/>
                    <a:pt x="7409" y="3514"/>
                    <a:pt x="7223" y="3514"/>
                  </a:cubicBezTo>
                  <a:cubicBezTo>
                    <a:pt x="7037" y="3514"/>
                    <a:pt x="6854" y="3514"/>
                    <a:pt x="6671" y="3520"/>
                  </a:cubicBezTo>
                  <a:cubicBezTo>
                    <a:pt x="6854" y="3352"/>
                    <a:pt x="7040" y="3194"/>
                    <a:pt x="7223" y="3035"/>
                  </a:cubicBezTo>
                  <a:close/>
                  <a:moveTo>
                    <a:pt x="3301" y="1062"/>
                  </a:moveTo>
                  <a:cubicBezTo>
                    <a:pt x="3426" y="1062"/>
                    <a:pt x="3548" y="1071"/>
                    <a:pt x="3673" y="1092"/>
                  </a:cubicBezTo>
                  <a:cubicBezTo>
                    <a:pt x="3664" y="1141"/>
                    <a:pt x="3661" y="1193"/>
                    <a:pt x="3661" y="1245"/>
                  </a:cubicBezTo>
                  <a:cubicBezTo>
                    <a:pt x="3664" y="1766"/>
                    <a:pt x="3993" y="2233"/>
                    <a:pt x="4484" y="2410"/>
                  </a:cubicBezTo>
                  <a:cubicBezTo>
                    <a:pt x="4623" y="2459"/>
                    <a:pt x="4765" y="2483"/>
                    <a:pt x="4906" y="2483"/>
                  </a:cubicBezTo>
                  <a:cubicBezTo>
                    <a:pt x="5269" y="2483"/>
                    <a:pt x="5621" y="2325"/>
                    <a:pt x="5863" y="2035"/>
                  </a:cubicBezTo>
                  <a:cubicBezTo>
                    <a:pt x="6217" y="2260"/>
                    <a:pt x="6558" y="2504"/>
                    <a:pt x="6888" y="2767"/>
                  </a:cubicBezTo>
                  <a:cubicBezTo>
                    <a:pt x="6598" y="3011"/>
                    <a:pt x="6305" y="3276"/>
                    <a:pt x="6015" y="3554"/>
                  </a:cubicBezTo>
                  <a:cubicBezTo>
                    <a:pt x="4728" y="3651"/>
                    <a:pt x="3536" y="3895"/>
                    <a:pt x="2541" y="4267"/>
                  </a:cubicBezTo>
                  <a:cubicBezTo>
                    <a:pt x="2020" y="2938"/>
                    <a:pt x="1974" y="1891"/>
                    <a:pt x="2423" y="1394"/>
                  </a:cubicBezTo>
                  <a:cubicBezTo>
                    <a:pt x="2621" y="1172"/>
                    <a:pt x="2920" y="1062"/>
                    <a:pt x="3301" y="1062"/>
                  </a:cubicBezTo>
                  <a:close/>
                  <a:moveTo>
                    <a:pt x="11146" y="1062"/>
                  </a:moveTo>
                  <a:cubicBezTo>
                    <a:pt x="11527" y="1062"/>
                    <a:pt x="11823" y="1172"/>
                    <a:pt x="12024" y="1391"/>
                  </a:cubicBezTo>
                  <a:cubicBezTo>
                    <a:pt x="12472" y="1891"/>
                    <a:pt x="12427" y="2938"/>
                    <a:pt x="11905" y="4267"/>
                  </a:cubicBezTo>
                  <a:cubicBezTo>
                    <a:pt x="10911" y="3892"/>
                    <a:pt x="9715" y="3651"/>
                    <a:pt x="8431" y="3554"/>
                  </a:cubicBezTo>
                  <a:cubicBezTo>
                    <a:pt x="8141" y="3273"/>
                    <a:pt x="7852" y="3008"/>
                    <a:pt x="7559" y="2767"/>
                  </a:cubicBezTo>
                  <a:cubicBezTo>
                    <a:pt x="8913" y="1702"/>
                    <a:pt x="10215" y="1062"/>
                    <a:pt x="11146" y="1062"/>
                  </a:cubicBezTo>
                  <a:close/>
                  <a:moveTo>
                    <a:pt x="13445" y="5033"/>
                  </a:moveTo>
                  <a:cubicBezTo>
                    <a:pt x="13775" y="5033"/>
                    <a:pt x="13940" y="5432"/>
                    <a:pt x="13705" y="5664"/>
                  </a:cubicBezTo>
                  <a:cubicBezTo>
                    <a:pt x="13629" y="5740"/>
                    <a:pt x="13537" y="5775"/>
                    <a:pt x="13445" y="5775"/>
                  </a:cubicBezTo>
                  <a:cubicBezTo>
                    <a:pt x="13256" y="5775"/>
                    <a:pt x="13073" y="5627"/>
                    <a:pt x="13073" y="5402"/>
                  </a:cubicBezTo>
                  <a:cubicBezTo>
                    <a:pt x="13073" y="5201"/>
                    <a:pt x="13241" y="5033"/>
                    <a:pt x="13445" y="5033"/>
                  </a:cubicBezTo>
                  <a:close/>
                  <a:moveTo>
                    <a:pt x="5552" y="4020"/>
                  </a:moveTo>
                  <a:lnTo>
                    <a:pt x="5552" y="4020"/>
                  </a:lnTo>
                  <a:cubicBezTo>
                    <a:pt x="5412" y="4164"/>
                    <a:pt x="5274" y="4313"/>
                    <a:pt x="5137" y="4466"/>
                  </a:cubicBezTo>
                  <a:cubicBezTo>
                    <a:pt x="4594" y="5063"/>
                    <a:pt x="4091" y="5698"/>
                    <a:pt x="3630" y="6363"/>
                  </a:cubicBezTo>
                  <a:cubicBezTo>
                    <a:pt x="3280" y="5820"/>
                    <a:pt x="2972" y="5249"/>
                    <a:pt x="2706" y="4661"/>
                  </a:cubicBezTo>
                  <a:cubicBezTo>
                    <a:pt x="3530" y="4353"/>
                    <a:pt x="4500" y="4133"/>
                    <a:pt x="5552" y="4020"/>
                  </a:cubicBezTo>
                  <a:close/>
                  <a:moveTo>
                    <a:pt x="8898" y="4020"/>
                  </a:moveTo>
                  <a:lnTo>
                    <a:pt x="8898" y="4020"/>
                  </a:lnTo>
                  <a:cubicBezTo>
                    <a:pt x="9944" y="4133"/>
                    <a:pt x="10917" y="4353"/>
                    <a:pt x="11740" y="4661"/>
                  </a:cubicBezTo>
                  <a:cubicBezTo>
                    <a:pt x="11475" y="5249"/>
                    <a:pt x="11167" y="5820"/>
                    <a:pt x="10819" y="6366"/>
                  </a:cubicBezTo>
                  <a:cubicBezTo>
                    <a:pt x="10356" y="5701"/>
                    <a:pt x="9852" y="5066"/>
                    <a:pt x="9310" y="4466"/>
                  </a:cubicBezTo>
                  <a:lnTo>
                    <a:pt x="8898" y="4020"/>
                  </a:lnTo>
                  <a:close/>
                  <a:moveTo>
                    <a:pt x="2313" y="4819"/>
                  </a:moveTo>
                  <a:cubicBezTo>
                    <a:pt x="2615" y="5487"/>
                    <a:pt x="2968" y="6131"/>
                    <a:pt x="3371" y="6747"/>
                  </a:cubicBezTo>
                  <a:cubicBezTo>
                    <a:pt x="2968" y="7360"/>
                    <a:pt x="2615" y="8004"/>
                    <a:pt x="2313" y="8672"/>
                  </a:cubicBezTo>
                  <a:cubicBezTo>
                    <a:pt x="1111" y="8144"/>
                    <a:pt x="425" y="7442"/>
                    <a:pt x="425" y="6747"/>
                  </a:cubicBezTo>
                  <a:cubicBezTo>
                    <a:pt x="425" y="6046"/>
                    <a:pt x="1111" y="5344"/>
                    <a:pt x="2313" y="4819"/>
                  </a:cubicBezTo>
                  <a:close/>
                  <a:moveTo>
                    <a:pt x="12134" y="4819"/>
                  </a:moveTo>
                  <a:cubicBezTo>
                    <a:pt x="12329" y="4905"/>
                    <a:pt x="12524" y="4999"/>
                    <a:pt x="12710" y="5106"/>
                  </a:cubicBezTo>
                  <a:cubicBezTo>
                    <a:pt x="12671" y="5201"/>
                    <a:pt x="12652" y="5301"/>
                    <a:pt x="12652" y="5405"/>
                  </a:cubicBezTo>
                  <a:cubicBezTo>
                    <a:pt x="12652" y="5841"/>
                    <a:pt x="13006" y="6198"/>
                    <a:pt x="13445" y="6198"/>
                  </a:cubicBezTo>
                  <a:cubicBezTo>
                    <a:pt x="13577" y="6195"/>
                    <a:pt x="13708" y="6161"/>
                    <a:pt x="13827" y="6097"/>
                  </a:cubicBezTo>
                  <a:cubicBezTo>
                    <a:pt x="13949" y="6290"/>
                    <a:pt x="14019" y="6515"/>
                    <a:pt x="14019" y="6747"/>
                  </a:cubicBezTo>
                  <a:cubicBezTo>
                    <a:pt x="14019" y="7442"/>
                    <a:pt x="13333" y="8144"/>
                    <a:pt x="12134" y="8672"/>
                  </a:cubicBezTo>
                  <a:cubicBezTo>
                    <a:pt x="11829" y="8004"/>
                    <a:pt x="11475" y="7360"/>
                    <a:pt x="11072" y="6744"/>
                  </a:cubicBezTo>
                  <a:cubicBezTo>
                    <a:pt x="11475" y="6131"/>
                    <a:pt x="11829" y="5487"/>
                    <a:pt x="12134" y="4819"/>
                  </a:cubicBezTo>
                  <a:close/>
                  <a:moveTo>
                    <a:pt x="3630" y="7128"/>
                  </a:moveTo>
                  <a:cubicBezTo>
                    <a:pt x="4091" y="7790"/>
                    <a:pt x="4594" y="8425"/>
                    <a:pt x="5137" y="9025"/>
                  </a:cubicBezTo>
                  <a:cubicBezTo>
                    <a:pt x="5274" y="9175"/>
                    <a:pt x="5412" y="9324"/>
                    <a:pt x="5552" y="9468"/>
                  </a:cubicBezTo>
                  <a:cubicBezTo>
                    <a:pt x="4500" y="9358"/>
                    <a:pt x="3530" y="9141"/>
                    <a:pt x="2706" y="8830"/>
                  </a:cubicBezTo>
                  <a:cubicBezTo>
                    <a:pt x="2968" y="8238"/>
                    <a:pt x="3280" y="7671"/>
                    <a:pt x="3630" y="7128"/>
                  </a:cubicBezTo>
                  <a:close/>
                  <a:moveTo>
                    <a:pt x="10813" y="7125"/>
                  </a:moveTo>
                  <a:cubicBezTo>
                    <a:pt x="11167" y="7671"/>
                    <a:pt x="11475" y="8238"/>
                    <a:pt x="11740" y="8830"/>
                  </a:cubicBezTo>
                  <a:cubicBezTo>
                    <a:pt x="10917" y="9138"/>
                    <a:pt x="9944" y="9358"/>
                    <a:pt x="8898" y="9468"/>
                  </a:cubicBezTo>
                  <a:lnTo>
                    <a:pt x="9310" y="9025"/>
                  </a:lnTo>
                  <a:cubicBezTo>
                    <a:pt x="9849" y="8425"/>
                    <a:pt x="10353" y="7790"/>
                    <a:pt x="10813" y="7125"/>
                  </a:cubicBezTo>
                  <a:close/>
                  <a:moveTo>
                    <a:pt x="7223" y="3935"/>
                  </a:moveTo>
                  <a:cubicBezTo>
                    <a:pt x="7571" y="3935"/>
                    <a:pt x="7910" y="3944"/>
                    <a:pt x="8245" y="3965"/>
                  </a:cubicBezTo>
                  <a:cubicBezTo>
                    <a:pt x="8495" y="4212"/>
                    <a:pt x="8748" y="4478"/>
                    <a:pt x="8995" y="4746"/>
                  </a:cubicBezTo>
                  <a:cubicBezTo>
                    <a:pt x="9563" y="5378"/>
                    <a:pt x="10087" y="6046"/>
                    <a:pt x="10566" y="6744"/>
                  </a:cubicBezTo>
                  <a:cubicBezTo>
                    <a:pt x="10087" y="7445"/>
                    <a:pt x="9563" y="8110"/>
                    <a:pt x="8995" y="8739"/>
                  </a:cubicBezTo>
                  <a:cubicBezTo>
                    <a:pt x="8748" y="9013"/>
                    <a:pt x="8501" y="9272"/>
                    <a:pt x="8245" y="9526"/>
                  </a:cubicBezTo>
                  <a:cubicBezTo>
                    <a:pt x="7910" y="9544"/>
                    <a:pt x="7571" y="9556"/>
                    <a:pt x="7223" y="9556"/>
                  </a:cubicBezTo>
                  <a:cubicBezTo>
                    <a:pt x="6876" y="9556"/>
                    <a:pt x="6537" y="9544"/>
                    <a:pt x="6202" y="9526"/>
                  </a:cubicBezTo>
                  <a:cubicBezTo>
                    <a:pt x="5948" y="9272"/>
                    <a:pt x="5698" y="9013"/>
                    <a:pt x="5451" y="8739"/>
                  </a:cubicBezTo>
                  <a:cubicBezTo>
                    <a:pt x="4881" y="8110"/>
                    <a:pt x="4356" y="7445"/>
                    <a:pt x="3880" y="6744"/>
                  </a:cubicBezTo>
                  <a:cubicBezTo>
                    <a:pt x="4356" y="6046"/>
                    <a:pt x="4881" y="5378"/>
                    <a:pt x="5451" y="4746"/>
                  </a:cubicBezTo>
                  <a:cubicBezTo>
                    <a:pt x="5698" y="4478"/>
                    <a:pt x="5948" y="4212"/>
                    <a:pt x="6202" y="3965"/>
                  </a:cubicBezTo>
                  <a:cubicBezTo>
                    <a:pt x="6537" y="3944"/>
                    <a:pt x="6876" y="3935"/>
                    <a:pt x="7223" y="3935"/>
                  </a:cubicBezTo>
                  <a:close/>
                  <a:moveTo>
                    <a:pt x="6671" y="9971"/>
                  </a:moveTo>
                  <a:lnTo>
                    <a:pt x="7223" y="9980"/>
                  </a:lnTo>
                  <a:lnTo>
                    <a:pt x="7775" y="9971"/>
                  </a:lnTo>
                  <a:lnTo>
                    <a:pt x="7775" y="9971"/>
                  </a:lnTo>
                  <a:cubicBezTo>
                    <a:pt x="7592" y="10139"/>
                    <a:pt x="7406" y="10300"/>
                    <a:pt x="7223" y="10453"/>
                  </a:cubicBezTo>
                  <a:cubicBezTo>
                    <a:pt x="7040" y="10300"/>
                    <a:pt x="6854" y="10139"/>
                    <a:pt x="6671" y="9971"/>
                  </a:cubicBezTo>
                  <a:close/>
                  <a:moveTo>
                    <a:pt x="2541" y="9221"/>
                  </a:moveTo>
                  <a:cubicBezTo>
                    <a:pt x="3536" y="9593"/>
                    <a:pt x="4728" y="9843"/>
                    <a:pt x="6015" y="9934"/>
                  </a:cubicBezTo>
                  <a:cubicBezTo>
                    <a:pt x="6305" y="10215"/>
                    <a:pt x="6598" y="10477"/>
                    <a:pt x="6888" y="10727"/>
                  </a:cubicBezTo>
                  <a:cubicBezTo>
                    <a:pt x="5534" y="11789"/>
                    <a:pt x="4231" y="12429"/>
                    <a:pt x="3301" y="12429"/>
                  </a:cubicBezTo>
                  <a:cubicBezTo>
                    <a:pt x="2920" y="12429"/>
                    <a:pt x="2621" y="12316"/>
                    <a:pt x="2423" y="12094"/>
                  </a:cubicBezTo>
                  <a:cubicBezTo>
                    <a:pt x="2362" y="12027"/>
                    <a:pt x="2310" y="11950"/>
                    <a:pt x="2270" y="11871"/>
                  </a:cubicBezTo>
                  <a:cubicBezTo>
                    <a:pt x="2660" y="11743"/>
                    <a:pt x="2926" y="11374"/>
                    <a:pt x="2926" y="10962"/>
                  </a:cubicBezTo>
                  <a:cubicBezTo>
                    <a:pt x="2923" y="10550"/>
                    <a:pt x="2654" y="10187"/>
                    <a:pt x="2264" y="10062"/>
                  </a:cubicBezTo>
                  <a:cubicBezTo>
                    <a:pt x="2337" y="9776"/>
                    <a:pt x="2432" y="9495"/>
                    <a:pt x="2541" y="9221"/>
                  </a:cubicBezTo>
                  <a:close/>
                  <a:moveTo>
                    <a:pt x="11905" y="9221"/>
                  </a:moveTo>
                  <a:cubicBezTo>
                    <a:pt x="12427" y="10550"/>
                    <a:pt x="12472" y="11600"/>
                    <a:pt x="12024" y="12094"/>
                  </a:cubicBezTo>
                  <a:cubicBezTo>
                    <a:pt x="11823" y="12316"/>
                    <a:pt x="11527" y="12429"/>
                    <a:pt x="11146" y="12429"/>
                  </a:cubicBezTo>
                  <a:cubicBezTo>
                    <a:pt x="10215" y="12429"/>
                    <a:pt x="8913" y="11789"/>
                    <a:pt x="7559" y="10727"/>
                  </a:cubicBezTo>
                  <a:cubicBezTo>
                    <a:pt x="7852" y="10477"/>
                    <a:pt x="8141" y="10215"/>
                    <a:pt x="8431" y="9934"/>
                  </a:cubicBezTo>
                  <a:cubicBezTo>
                    <a:pt x="9715" y="9843"/>
                    <a:pt x="10908" y="9593"/>
                    <a:pt x="11905" y="9221"/>
                  </a:cubicBezTo>
                  <a:close/>
                  <a:moveTo>
                    <a:pt x="4908" y="1"/>
                  </a:moveTo>
                  <a:cubicBezTo>
                    <a:pt x="4446" y="1"/>
                    <a:pt x="4010" y="258"/>
                    <a:pt x="3795" y="684"/>
                  </a:cubicBezTo>
                  <a:cubicBezTo>
                    <a:pt x="3630" y="653"/>
                    <a:pt x="3466" y="638"/>
                    <a:pt x="3298" y="638"/>
                  </a:cubicBezTo>
                  <a:cubicBezTo>
                    <a:pt x="2792" y="638"/>
                    <a:pt x="2392" y="796"/>
                    <a:pt x="2108" y="1111"/>
                  </a:cubicBezTo>
                  <a:cubicBezTo>
                    <a:pt x="1538" y="1739"/>
                    <a:pt x="1553" y="2919"/>
                    <a:pt x="2148" y="4429"/>
                  </a:cubicBezTo>
                  <a:cubicBezTo>
                    <a:pt x="763" y="5033"/>
                    <a:pt x="1" y="5853"/>
                    <a:pt x="1" y="6747"/>
                  </a:cubicBezTo>
                  <a:cubicBezTo>
                    <a:pt x="1" y="7638"/>
                    <a:pt x="763" y="8458"/>
                    <a:pt x="2148" y="9059"/>
                  </a:cubicBezTo>
                  <a:cubicBezTo>
                    <a:pt x="2023" y="9373"/>
                    <a:pt x="1919" y="9696"/>
                    <a:pt x="1834" y="10026"/>
                  </a:cubicBezTo>
                  <a:cubicBezTo>
                    <a:pt x="1730" y="10038"/>
                    <a:pt x="1630" y="10072"/>
                    <a:pt x="1535" y="10120"/>
                  </a:cubicBezTo>
                  <a:cubicBezTo>
                    <a:pt x="1431" y="10175"/>
                    <a:pt x="1389" y="10300"/>
                    <a:pt x="1443" y="10407"/>
                  </a:cubicBezTo>
                  <a:cubicBezTo>
                    <a:pt x="1480" y="10478"/>
                    <a:pt x="1554" y="10521"/>
                    <a:pt x="1631" y="10521"/>
                  </a:cubicBezTo>
                  <a:cubicBezTo>
                    <a:pt x="1662" y="10521"/>
                    <a:pt x="1694" y="10514"/>
                    <a:pt x="1724" y="10499"/>
                  </a:cubicBezTo>
                  <a:cubicBezTo>
                    <a:pt x="1807" y="10456"/>
                    <a:pt x="1890" y="10437"/>
                    <a:pt x="1970" y="10437"/>
                  </a:cubicBezTo>
                  <a:cubicBezTo>
                    <a:pt x="2332" y="10437"/>
                    <a:pt x="2626" y="10826"/>
                    <a:pt x="2444" y="11200"/>
                  </a:cubicBezTo>
                  <a:cubicBezTo>
                    <a:pt x="2345" y="11403"/>
                    <a:pt x="2157" y="11498"/>
                    <a:pt x="1970" y="11498"/>
                  </a:cubicBezTo>
                  <a:cubicBezTo>
                    <a:pt x="1735" y="11498"/>
                    <a:pt x="1501" y="11347"/>
                    <a:pt x="1447" y="11069"/>
                  </a:cubicBezTo>
                  <a:cubicBezTo>
                    <a:pt x="1413" y="10969"/>
                    <a:pt x="1330" y="10924"/>
                    <a:pt x="1247" y="10924"/>
                  </a:cubicBezTo>
                  <a:cubicBezTo>
                    <a:pt x="1135" y="10924"/>
                    <a:pt x="1023" y="11006"/>
                    <a:pt x="1032" y="11148"/>
                  </a:cubicBezTo>
                  <a:cubicBezTo>
                    <a:pt x="1111" y="11545"/>
                    <a:pt x="1428" y="11850"/>
                    <a:pt x="1828" y="11911"/>
                  </a:cubicBezTo>
                  <a:cubicBezTo>
                    <a:pt x="1892" y="12085"/>
                    <a:pt x="1986" y="12243"/>
                    <a:pt x="2108" y="12380"/>
                  </a:cubicBezTo>
                  <a:cubicBezTo>
                    <a:pt x="2392" y="12695"/>
                    <a:pt x="2792" y="12853"/>
                    <a:pt x="3298" y="12853"/>
                  </a:cubicBezTo>
                  <a:cubicBezTo>
                    <a:pt x="4347" y="12853"/>
                    <a:pt x="5765" y="12164"/>
                    <a:pt x="7223" y="11002"/>
                  </a:cubicBezTo>
                  <a:cubicBezTo>
                    <a:pt x="8678" y="12164"/>
                    <a:pt x="10096" y="12853"/>
                    <a:pt x="11146" y="12853"/>
                  </a:cubicBezTo>
                  <a:cubicBezTo>
                    <a:pt x="11652" y="12853"/>
                    <a:pt x="12052" y="12695"/>
                    <a:pt x="12335" y="12380"/>
                  </a:cubicBezTo>
                  <a:cubicBezTo>
                    <a:pt x="12906" y="11749"/>
                    <a:pt x="12890" y="10569"/>
                    <a:pt x="12296" y="9059"/>
                  </a:cubicBezTo>
                  <a:cubicBezTo>
                    <a:pt x="13680" y="8458"/>
                    <a:pt x="14443" y="7635"/>
                    <a:pt x="14443" y="6744"/>
                  </a:cubicBezTo>
                  <a:cubicBezTo>
                    <a:pt x="14443" y="6415"/>
                    <a:pt x="14339" y="6094"/>
                    <a:pt x="14135" y="5789"/>
                  </a:cubicBezTo>
                  <a:cubicBezTo>
                    <a:pt x="14202" y="5670"/>
                    <a:pt x="14235" y="5539"/>
                    <a:pt x="14235" y="5405"/>
                  </a:cubicBezTo>
                  <a:cubicBezTo>
                    <a:pt x="14235" y="4966"/>
                    <a:pt x="13882" y="4612"/>
                    <a:pt x="13445" y="4609"/>
                  </a:cubicBezTo>
                  <a:cubicBezTo>
                    <a:pt x="13275" y="4612"/>
                    <a:pt x="13110" y="4667"/>
                    <a:pt x="12973" y="4768"/>
                  </a:cubicBezTo>
                  <a:cubicBezTo>
                    <a:pt x="12753" y="4642"/>
                    <a:pt x="12527" y="4530"/>
                    <a:pt x="12296" y="4426"/>
                  </a:cubicBezTo>
                  <a:cubicBezTo>
                    <a:pt x="12890" y="2916"/>
                    <a:pt x="12906" y="1739"/>
                    <a:pt x="12335" y="1111"/>
                  </a:cubicBezTo>
                  <a:cubicBezTo>
                    <a:pt x="12052" y="796"/>
                    <a:pt x="11652" y="638"/>
                    <a:pt x="11146" y="638"/>
                  </a:cubicBezTo>
                  <a:cubicBezTo>
                    <a:pt x="10096" y="638"/>
                    <a:pt x="8678" y="1324"/>
                    <a:pt x="7223" y="2486"/>
                  </a:cubicBezTo>
                  <a:cubicBezTo>
                    <a:pt x="6833" y="2178"/>
                    <a:pt x="6449" y="1904"/>
                    <a:pt x="6073" y="1663"/>
                  </a:cubicBezTo>
                  <a:cubicBezTo>
                    <a:pt x="6122" y="1528"/>
                    <a:pt x="6147" y="1388"/>
                    <a:pt x="6147" y="1245"/>
                  </a:cubicBezTo>
                  <a:cubicBezTo>
                    <a:pt x="6147" y="668"/>
                    <a:pt x="5753" y="168"/>
                    <a:pt x="5192" y="34"/>
                  </a:cubicBezTo>
                  <a:cubicBezTo>
                    <a:pt x="5097" y="12"/>
                    <a:pt x="5002" y="1"/>
                    <a:pt x="4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Rectangle 83"/>
          <p:cNvSpPr/>
          <p:nvPr/>
        </p:nvSpPr>
        <p:spPr>
          <a:xfrm>
            <a:off x="2298938" y="948550"/>
            <a:ext cx="4668293" cy="4866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</a:rPr>
              <a:t>1. KIM </a:t>
            </a:r>
            <a:r>
              <a:rPr lang="en-US" sz="2000" dirty="0" err="1" smtClean="0">
                <a:solidFill>
                  <a:schemeClr val="accent6"/>
                </a:solidFill>
              </a:rPr>
              <a:t>LOẠI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TÁC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DỤNG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VỚI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MUỐI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86" name="Google Shape;2277;p51">
            <a:extLst>
              <a:ext uri="{FF2B5EF4-FFF2-40B4-BE49-F238E27FC236}">
                <a16:creationId xmlns:a16="http://schemas.microsoft.com/office/drawing/2014/main" id="{6808FC03-BDF1-50EB-224F-8F02DF48B5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1272" y="1930060"/>
            <a:ext cx="8019862" cy="62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vi-VN" sz="2800" b="1" dirty="0" smtClean="0">
                <a:sym typeface="Arial"/>
              </a:rPr>
              <a:t>Thí nghiệm 1:</a:t>
            </a:r>
          </a:p>
          <a:p>
            <a:pPr marL="0" indent="0" algn="ctr"/>
            <a:r>
              <a:rPr lang="vi-VN" sz="2800" b="1" dirty="0" smtClean="0">
                <a:sym typeface="Arial"/>
              </a:rPr>
              <a:t>Khảo </a:t>
            </a:r>
            <a:r>
              <a:rPr lang="vi-VN" sz="2800" b="1" dirty="0">
                <a:sym typeface="Arial"/>
              </a:rPr>
              <a:t>sát phản </a:t>
            </a:r>
            <a:r>
              <a:rPr lang="vi-VN" sz="2800" b="1" dirty="0"/>
              <a:t>ứng của kim loại </a:t>
            </a:r>
            <a:r>
              <a:rPr lang="en-US" sz="2800" b="1" dirty="0" err="1" smtClean="0"/>
              <a:t>với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muối</a:t>
            </a:r>
            <a:endParaRPr lang="en-US" sz="2800" b="1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446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2D8E3D4-4522-DADB-4C7F-DD2D0D4CAABB}"/>
              </a:ext>
            </a:extLst>
          </p:cNvPr>
          <p:cNvSpPr/>
          <p:nvPr/>
        </p:nvSpPr>
        <p:spPr>
          <a:xfrm>
            <a:off x="608405" y="423478"/>
            <a:ext cx="3637283" cy="433217"/>
          </a:xfrm>
          <a:prstGeom prst="roundRect">
            <a:avLst/>
          </a:prstGeom>
          <a:solidFill>
            <a:srgbClr val="F882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0" name="Google Shape;2280;p51"/>
          <p:cNvGrpSpPr/>
          <p:nvPr/>
        </p:nvGrpSpPr>
        <p:grpSpPr>
          <a:xfrm rot="-1799874">
            <a:off x="366593" y="3932675"/>
            <a:ext cx="334780" cy="1036123"/>
            <a:chOff x="2432050" y="2327550"/>
            <a:chExt cx="390800" cy="1209500"/>
          </a:xfrm>
        </p:grpSpPr>
        <p:sp>
          <p:nvSpPr>
            <p:cNvPr id="2281" name="Google Shape;2281;p51"/>
            <p:cNvSpPr/>
            <p:nvPr/>
          </p:nvSpPr>
          <p:spPr>
            <a:xfrm>
              <a:off x="2447975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12542" y="0"/>
                  </a:moveTo>
                  <a:lnTo>
                    <a:pt x="2007" y="17"/>
                  </a:lnTo>
                  <a:cubicBezTo>
                    <a:pt x="888" y="56"/>
                    <a:pt x="1" y="978"/>
                    <a:pt x="1" y="2099"/>
                  </a:cubicBezTo>
                  <a:cubicBezTo>
                    <a:pt x="1" y="3221"/>
                    <a:pt x="888" y="4143"/>
                    <a:pt x="2007" y="4185"/>
                  </a:cubicBezTo>
                  <a:lnTo>
                    <a:pt x="2016" y="4185"/>
                  </a:lnTo>
                  <a:lnTo>
                    <a:pt x="4962" y="4175"/>
                  </a:lnTo>
                  <a:lnTo>
                    <a:pt x="9600" y="4175"/>
                  </a:lnTo>
                  <a:lnTo>
                    <a:pt x="12547" y="4171"/>
                  </a:lnTo>
                  <a:cubicBezTo>
                    <a:pt x="13668" y="4131"/>
                    <a:pt x="14557" y="3212"/>
                    <a:pt x="14560" y="2090"/>
                  </a:cubicBezTo>
                  <a:cubicBezTo>
                    <a:pt x="14562" y="969"/>
                    <a:pt x="13678" y="45"/>
                    <a:pt x="12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1"/>
            <p:cNvSpPr/>
            <p:nvPr/>
          </p:nvSpPr>
          <p:spPr>
            <a:xfrm>
              <a:off x="2572075" y="2441050"/>
              <a:ext cx="116450" cy="379800"/>
            </a:xfrm>
            <a:custGeom>
              <a:avLst/>
              <a:gdLst/>
              <a:ahLst/>
              <a:cxnLst/>
              <a:rect l="l" t="t" r="r" b="b"/>
              <a:pathLst>
                <a:path w="4658" h="15192" extrusionOk="0">
                  <a:moveTo>
                    <a:pt x="1" y="0"/>
                  </a:moveTo>
                  <a:lnTo>
                    <a:pt x="8" y="5022"/>
                  </a:lnTo>
                  <a:lnTo>
                    <a:pt x="15" y="9258"/>
                  </a:lnTo>
                  <a:lnTo>
                    <a:pt x="24" y="13484"/>
                  </a:lnTo>
                  <a:lnTo>
                    <a:pt x="24" y="15192"/>
                  </a:lnTo>
                  <a:lnTo>
                    <a:pt x="4657" y="15183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1"/>
            <p:cNvSpPr/>
            <p:nvPr/>
          </p:nvSpPr>
          <p:spPr>
            <a:xfrm>
              <a:off x="2572600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4636" y="1"/>
                  </a:moveTo>
                  <a:lnTo>
                    <a:pt x="1" y="10"/>
                  </a:lnTo>
                  <a:lnTo>
                    <a:pt x="8" y="2535"/>
                  </a:lnTo>
                  <a:lnTo>
                    <a:pt x="17" y="6766"/>
                  </a:lnTo>
                  <a:lnTo>
                    <a:pt x="38" y="22839"/>
                  </a:lnTo>
                  <a:cubicBezTo>
                    <a:pt x="38" y="24119"/>
                    <a:pt x="1078" y="25155"/>
                    <a:pt x="2358" y="25155"/>
                  </a:cubicBezTo>
                  <a:cubicBezTo>
                    <a:pt x="3636" y="25155"/>
                    <a:pt x="4674" y="24110"/>
                    <a:pt x="4674" y="22832"/>
                  </a:cubicBezTo>
                  <a:lnTo>
                    <a:pt x="4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1"/>
            <p:cNvSpPr/>
            <p:nvPr/>
          </p:nvSpPr>
          <p:spPr>
            <a:xfrm>
              <a:off x="2493825" y="2441050"/>
              <a:ext cx="78450" cy="125750"/>
            </a:xfrm>
            <a:custGeom>
              <a:avLst/>
              <a:gdLst/>
              <a:ahLst/>
              <a:cxnLst/>
              <a:rect l="l" t="t" r="r" b="b"/>
              <a:pathLst>
                <a:path w="3138" h="5030" extrusionOk="0">
                  <a:moveTo>
                    <a:pt x="3131" y="0"/>
                  </a:moveTo>
                  <a:lnTo>
                    <a:pt x="182" y="10"/>
                  </a:lnTo>
                  <a:lnTo>
                    <a:pt x="1" y="10"/>
                  </a:lnTo>
                  <a:lnTo>
                    <a:pt x="5" y="5029"/>
                  </a:lnTo>
                  <a:lnTo>
                    <a:pt x="3138" y="5022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1"/>
            <p:cNvSpPr/>
            <p:nvPr/>
          </p:nvSpPr>
          <p:spPr>
            <a:xfrm>
              <a:off x="2494175" y="2672475"/>
              <a:ext cx="78525" cy="105800"/>
            </a:xfrm>
            <a:custGeom>
              <a:avLst/>
              <a:gdLst/>
              <a:ahLst/>
              <a:cxnLst/>
              <a:rect l="l" t="t" r="r" b="b"/>
              <a:pathLst>
                <a:path w="3141" h="4232" extrusionOk="0">
                  <a:moveTo>
                    <a:pt x="3131" y="1"/>
                  </a:moveTo>
                  <a:lnTo>
                    <a:pt x="1" y="5"/>
                  </a:lnTo>
                  <a:lnTo>
                    <a:pt x="1" y="1846"/>
                  </a:lnTo>
                  <a:lnTo>
                    <a:pt x="5" y="4231"/>
                  </a:lnTo>
                  <a:lnTo>
                    <a:pt x="3140" y="4227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1"/>
            <p:cNvSpPr/>
            <p:nvPr/>
          </p:nvSpPr>
          <p:spPr>
            <a:xfrm>
              <a:off x="2494075" y="2566650"/>
              <a:ext cx="78500" cy="106025"/>
            </a:xfrm>
            <a:custGeom>
              <a:avLst/>
              <a:gdLst/>
              <a:ahLst/>
              <a:cxnLst/>
              <a:rect l="l" t="t" r="r" b="b"/>
              <a:pathLst>
                <a:path w="3140" h="4241" extrusionOk="0">
                  <a:moveTo>
                    <a:pt x="3130" y="1"/>
                  </a:moveTo>
                  <a:lnTo>
                    <a:pt x="0" y="8"/>
                  </a:lnTo>
                  <a:lnTo>
                    <a:pt x="9" y="4241"/>
                  </a:lnTo>
                  <a:lnTo>
                    <a:pt x="3139" y="4236"/>
                  </a:lnTo>
                  <a:lnTo>
                    <a:pt x="3130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1"/>
            <p:cNvSpPr/>
            <p:nvPr/>
          </p:nvSpPr>
          <p:spPr>
            <a:xfrm>
              <a:off x="2494300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3135" y="1"/>
                  </a:moveTo>
                  <a:lnTo>
                    <a:pt x="0" y="5"/>
                  </a:lnTo>
                  <a:lnTo>
                    <a:pt x="0" y="4239"/>
                  </a:lnTo>
                  <a:lnTo>
                    <a:pt x="3140" y="4234"/>
                  </a:lnTo>
                  <a:lnTo>
                    <a:pt x="3135" y="1709"/>
                  </a:lnTo>
                  <a:lnTo>
                    <a:pt x="3135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1"/>
            <p:cNvSpPr/>
            <p:nvPr/>
          </p:nvSpPr>
          <p:spPr>
            <a:xfrm>
              <a:off x="2494425" y="2883950"/>
              <a:ext cx="78675" cy="106025"/>
            </a:xfrm>
            <a:custGeom>
              <a:avLst/>
              <a:gdLst/>
              <a:ahLst/>
              <a:cxnLst/>
              <a:rect l="l" t="t" r="r" b="b"/>
              <a:pathLst>
                <a:path w="3147" h="4241" extrusionOk="0">
                  <a:moveTo>
                    <a:pt x="3139" y="1"/>
                  </a:moveTo>
                  <a:lnTo>
                    <a:pt x="0" y="6"/>
                  </a:lnTo>
                  <a:lnTo>
                    <a:pt x="7" y="4241"/>
                  </a:lnTo>
                  <a:lnTo>
                    <a:pt x="3146" y="4234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1"/>
            <p:cNvSpPr/>
            <p:nvPr/>
          </p:nvSpPr>
          <p:spPr>
            <a:xfrm>
              <a:off x="24945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10685" y="1"/>
                  </a:moveTo>
                  <a:lnTo>
                    <a:pt x="7738" y="5"/>
                  </a:lnTo>
                  <a:lnTo>
                    <a:pt x="7759" y="15188"/>
                  </a:lnTo>
                  <a:lnTo>
                    <a:pt x="7797" y="38019"/>
                  </a:lnTo>
                  <a:cubicBezTo>
                    <a:pt x="7797" y="39297"/>
                    <a:pt x="6759" y="40342"/>
                    <a:pt x="5481" y="40342"/>
                  </a:cubicBezTo>
                  <a:cubicBezTo>
                    <a:pt x="4201" y="40342"/>
                    <a:pt x="3161" y="39306"/>
                    <a:pt x="3159" y="38026"/>
                  </a:cubicBezTo>
                  <a:lnTo>
                    <a:pt x="3140" y="21953"/>
                  </a:lnTo>
                  <a:lnTo>
                    <a:pt x="1" y="21962"/>
                  </a:lnTo>
                  <a:lnTo>
                    <a:pt x="15" y="29998"/>
                  </a:lnTo>
                  <a:lnTo>
                    <a:pt x="29" y="38033"/>
                  </a:lnTo>
                  <a:cubicBezTo>
                    <a:pt x="29" y="41042"/>
                    <a:pt x="2472" y="43479"/>
                    <a:pt x="5481" y="43479"/>
                  </a:cubicBezTo>
                  <a:cubicBezTo>
                    <a:pt x="8492" y="43472"/>
                    <a:pt x="10929" y="41031"/>
                    <a:pt x="10927" y="38019"/>
                  </a:cubicBezTo>
                  <a:lnTo>
                    <a:pt x="10913" y="29981"/>
                  </a:lnTo>
                  <a:lnTo>
                    <a:pt x="10882" y="11085"/>
                  </a:lnTo>
                  <a:lnTo>
                    <a:pt x="10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1"/>
            <p:cNvSpPr/>
            <p:nvPr/>
          </p:nvSpPr>
          <p:spPr>
            <a:xfrm>
              <a:off x="2484650" y="2431800"/>
              <a:ext cx="292250" cy="1105250"/>
            </a:xfrm>
            <a:custGeom>
              <a:avLst/>
              <a:gdLst/>
              <a:ahLst/>
              <a:cxnLst/>
              <a:rect l="l" t="t" r="r" b="b"/>
              <a:pathLst>
                <a:path w="11690" h="44210" extrusionOk="0">
                  <a:moveTo>
                    <a:pt x="11080" y="0"/>
                  </a:moveTo>
                  <a:lnTo>
                    <a:pt x="11080" y="368"/>
                  </a:lnTo>
                  <a:lnTo>
                    <a:pt x="10900" y="368"/>
                  </a:lnTo>
                  <a:lnTo>
                    <a:pt x="10959" y="38387"/>
                  </a:lnTo>
                  <a:cubicBezTo>
                    <a:pt x="10959" y="41191"/>
                    <a:pt x="8680" y="43481"/>
                    <a:pt x="5876" y="43481"/>
                  </a:cubicBezTo>
                  <a:cubicBezTo>
                    <a:pt x="3072" y="43481"/>
                    <a:pt x="789" y="41202"/>
                    <a:pt x="789" y="38403"/>
                  </a:cubicBezTo>
                  <a:lnTo>
                    <a:pt x="731" y="380"/>
                  </a:lnTo>
                  <a:lnTo>
                    <a:pt x="542" y="380"/>
                  </a:lnTo>
                  <a:lnTo>
                    <a:pt x="542" y="12"/>
                  </a:lnTo>
                  <a:lnTo>
                    <a:pt x="0" y="12"/>
                  </a:lnTo>
                  <a:lnTo>
                    <a:pt x="58" y="38398"/>
                  </a:lnTo>
                  <a:cubicBezTo>
                    <a:pt x="58" y="41600"/>
                    <a:pt x="2667" y="44209"/>
                    <a:pt x="5878" y="44209"/>
                  </a:cubicBezTo>
                  <a:cubicBezTo>
                    <a:pt x="9083" y="44202"/>
                    <a:pt x="11689" y="41591"/>
                    <a:pt x="11689" y="38384"/>
                  </a:cubicBezTo>
                  <a:lnTo>
                    <a:pt x="116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1"/>
            <p:cNvSpPr/>
            <p:nvPr/>
          </p:nvSpPr>
          <p:spPr>
            <a:xfrm>
              <a:off x="25629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5364" y="1"/>
                  </a:moveTo>
                  <a:lnTo>
                    <a:pt x="4636" y="5"/>
                  </a:lnTo>
                  <a:lnTo>
                    <a:pt x="4694" y="38019"/>
                  </a:lnTo>
                  <a:cubicBezTo>
                    <a:pt x="4694" y="39097"/>
                    <a:pt x="3822" y="39972"/>
                    <a:pt x="2744" y="39974"/>
                  </a:cubicBezTo>
                  <a:lnTo>
                    <a:pt x="2732" y="39974"/>
                  </a:lnTo>
                  <a:cubicBezTo>
                    <a:pt x="1657" y="39972"/>
                    <a:pt x="787" y="39099"/>
                    <a:pt x="789" y="38026"/>
                  </a:cubicBezTo>
                  <a:lnTo>
                    <a:pt x="731" y="5"/>
                  </a:lnTo>
                  <a:lnTo>
                    <a:pt x="0" y="5"/>
                  </a:lnTo>
                  <a:lnTo>
                    <a:pt x="59" y="38029"/>
                  </a:lnTo>
                  <a:cubicBezTo>
                    <a:pt x="59" y="38741"/>
                    <a:pt x="345" y="39425"/>
                    <a:pt x="850" y="39927"/>
                  </a:cubicBezTo>
                  <a:cubicBezTo>
                    <a:pt x="1346" y="40423"/>
                    <a:pt x="2019" y="40705"/>
                    <a:pt x="2721" y="40705"/>
                  </a:cubicBezTo>
                  <a:cubicBezTo>
                    <a:pt x="2724" y="40705"/>
                    <a:pt x="2727" y="40705"/>
                    <a:pt x="2730" y="40705"/>
                  </a:cubicBezTo>
                  <a:lnTo>
                    <a:pt x="2744" y="40705"/>
                  </a:lnTo>
                  <a:cubicBezTo>
                    <a:pt x="4222" y="40705"/>
                    <a:pt x="5423" y="39499"/>
                    <a:pt x="5423" y="38019"/>
                  </a:cubicBezTo>
                  <a:lnTo>
                    <a:pt x="53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1"/>
            <p:cNvSpPr/>
            <p:nvPr/>
          </p:nvSpPr>
          <p:spPr>
            <a:xfrm>
              <a:off x="2432050" y="2327550"/>
              <a:ext cx="390800" cy="122825"/>
            </a:xfrm>
            <a:custGeom>
              <a:avLst/>
              <a:gdLst/>
              <a:ahLst/>
              <a:cxnLst/>
              <a:rect l="l" t="t" r="r" b="b"/>
              <a:pathLst>
                <a:path w="15632" h="4913" extrusionOk="0">
                  <a:moveTo>
                    <a:pt x="13193" y="731"/>
                  </a:moveTo>
                  <a:cubicBezTo>
                    <a:pt x="14142" y="733"/>
                    <a:pt x="14910" y="1503"/>
                    <a:pt x="14908" y="2453"/>
                  </a:cubicBezTo>
                  <a:cubicBezTo>
                    <a:pt x="14906" y="3401"/>
                    <a:pt x="14135" y="4168"/>
                    <a:pt x="13188" y="4168"/>
                  </a:cubicBezTo>
                  <a:cubicBezTo>
                    <a:pt x="13186" y="4168"/>
                    <a:pt x="13185" y="4168"/>
                    <a:pt x="13184" y="4168"/>
                  </a:cubicBezTo>
                  <a:lnTo>
                    <a:pt x="2644" y="4182"/>
                  </a:lnTo>
                  <a:cubicBezTo>
                    <a:pt x="1694" y="4182"/>
                    <a:pt x="927" y="3414"/>
                    <a:pt x="927" y="2464"/>
                  </a:cubicBezTo>
                  <a:cubicBezTo>
                    <a:pt x="927" y="1513"/>
                    <a:pt x="1694" y="745"/>
                    <a:pt x="2644" y="745"/>
                  </a:cubicBezTo>
                  <a:lnTo>
                    <a:pt x="13193" y="731"/>
                  </a:lnTo>
                  <a:close/>
                  <a:moveTo>
                    <a:pt x="13183" y="0"/>
                  </a:moveTo>
                  <a:cubicBezTo>
                    <a:pt x="13182" y="0"/>
                    <a:pt x="13180" y="0"/>
                    <a:pt x="13179" y="0"/>
                  </a:cubicBezTo>
                  <a:lnTo>
                    <a:pt x="2646" y="14"/>
                  </a:lnTo>
                  <a:cubicBezTo>
                    <a:pt x="2644" y="14"/>
                    <a:pt x="2642" y="14"/>
                    <a:pt x="2641" y="14"/>
                  </a:cubicBezTo>
                  <a:cubicBezTo>
                    <a:pt x="1649" y="14"/>
                    <a:pt x="754" y="614"/>
                    <a:pt x="377" y="1531"/>
                  </a:cubicBezTo>
                  <a:cubicBezTo>
                    <a:pt x="0" y="2448"/>
                    <a:pt x="214" y="3505"/>
                    <a:pt x="924" y="4203"/>
                  </a:cubicBezTo>
                  <a:cubicBezTo>
                    <a:pt x="1380" y="4657"/>
                    <a:pt x="1999" y="4913"/>
                    <a:pt x="2646" y="4913"/>
                  </a:cubicBezTo>
                  <a:lnTo>
                    <a:pt x="2653" y="4913"/>
                  </a:lnTo>
                  <a:lnTo>
                    <a:pt x="13184" y="4899"/>
                  </a:lnTo>
                  <a:cubicBezTo>
                    <a:pt x="14538" y="4896"/>
                    <a:pt x="15632" y="3798"/>
                    <a:pt x="15629" y="2446"/>
                  </a:cubicBezTo>
                  <a:cubicBezTo>
                    <a:pt x="15629" y="1095"/>
                    <a:pt x="14533" y="0"/>
                    <a:pt x="13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1"/>
            <p:cNvSpPr/>
            <p:nvPr/>
          </p:nvSpPr>
          <p:spPr>
            <a:xfrm>
              <a:off x="249395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4469" y="1"/>
                  </a:moveTo>
                  <a:lnTo>
                    <a:pt x="0" y="8"/>
                  </a:lnTo>
                  <a:lnTo>
                    <a:pt x="3" y="739"/>
                  </a:lnTo>
                  <a:lnTo>
                    <a:pt x="4469" y="732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1"/>
            <p:cNvSpPr/>
            <p:nvPr/>
          </p:nvSpPr>
          <p:spPr>
            <a:xfrm>
              <a:off x="2494175" y="2663275"/>
              <a:ext cx="111675" cy="18550"/>
            </a:xfrm>
            <a:custGeom>
              <a:avLst/>
              <a:gdLst/>
              <a:ahLst/>
              <a:cxnLst/>
              <a:rect l="l" t="t" r="r" b="b"/>
              <a:pathLst>
                <a:path w="4467" h="742" extrusionOk="0">
                  <a:moveTo>
                    <a:pt x="4466" y="1"/>
                  </a:moveTo>
                  <a:lnTo>
                    <a:pt x="1" y="10"/>
                  </a:lnTo>
                  <a:lnTo>
                    <a:pt x="1" y="741"/>
                  </a:lnTo>
                  <a:lnTo>
                    <a:pt x="4466" y="732"/>
                  </a:lnTo>
                  <a:lnTo>
                    <a:pt x="44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1"/>
            <p:cNvSpPr/>
            <p:nvPr/>
          </p:nvSpPr>
          <p:spPr>
            <a:xfrm>
              <a:off x="2494175" y="2768950"/>
              <a:ext cx="111675" cy="18450"/>
            </a:xfrm>
            <a:custGeom>
              <a:avLst/>
              <a:gdLst/>
              <a:ahLst/>
              <a:cxnLst/>
              <a:rect l="l" t="t" r="r" b="b"/>
              <a:pathLst>
                <a:path w="4467" h="738" extrusionOk="0">
                  <a:moveTo>
                    <a:pt x="4466" y="0"/>
                  </a:moveTo>
                  <a:lnTo>
                    <a:pt x="1" y="9"/>
                  </a:lnTo>
                  <a:lnTo>
                    <a:pt x="10" y="738"/>
                  </a:lnTo>
                  <a:lnTo>
                    <a:pt x="4466" y="731"/>
                  </a:lnTo>
                  <a:lnTo>
                    <a:pt x="4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1"/>
            <p:cNvSpPr/>
            <p:nvPr/>
          </p:nvSpPr>
          <p:spPr>
            <a:xfrm>
              <a:off x="249430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4468" y="0"/>
                  </a:moveTo>
                  <a:lnTo>
                    <a:pt x="0" y="9"/>
                  </a:lnTo>
                  <a:lnTo>
                    <a:pt x="5" y="740"/>
                  </a:lnTo>
                  <a:lnTo>
                    <a:pt x="4468" y="731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1"/>
            <p:cNvSpPr/>
            <p:nvPr/>
          </p:nvSpPr>
          <p:spPr>
            <a:xfrm>
              <a:off x="24944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4468" y="1"/>
                  </a:moveTo>
                  <a:lnTo>
                    <a:pt x="0" y="8"/>
                  </a:lnTo>
                  <a:lnTo>
                    <a:pt x="3" y="736"/>
                  </a:lnTo>
                  <a:lnTo>
                    <a:pt x="4468" y="731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1"/>
            <p:cNvSpPr/>
            <p:nvPr/>
          </p:nvSpPr>
          <p:spPr>
            <a:xfrm>
              <a:off x="2572075" y="2811475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4636" y="0"/>
                  </a:moveTo>
                  <a:lnTo>
                    <a:pt x="1" y="10"/>
                  </a:lnTo>
                  <a:lnTo>
                    <a:pt x="3" y="738"/>
                  </a:lnTo>
                  <a:lnTo>
                    <a:pt x="4636" y="731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9" name="Google Shape;2309;p51"/>
          <p:cNvGrpSpPr/>
          <p:nvPr/>
        </p:nvGrpSpPr>
        <p:grpSpPr>
          <a:xfrm>
            <a:off x="346537" y="4588164"/>
            <a:ext cx="135542" cy="135478"/>
            <a:chOff x="3258519" y="1733474"/>
            <a:chExt cx="146263" cy="146194"/>
          </a:xfrm>
        </p:grpSpPr>
        <p:sp>
          <p:nvSpPr>
            <p:cNvPr id="2310" name="Google Shape;2310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51"/>
          <p:cNvGrpSpPr/>
          <p:nvPr/>
        </p:nvGrpSpPr>
        <p:grpSpPr>
          <a:xfrm>
            <a:off x="560771" y="3974390"/>
            <a:ext cx="151208" cy="151143"/>
            <a:chOff x="4917425" y="1708800"/>
            <a:chExt cx="176500" cy="176425"/>
          </a:xfrm>
        </p:grpSpPr>
        <p:sp>
          <p:nvSpPr>
            <p:cNvPr id="2316" name="Google Shape;2316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51"/>
          <p:cNvGrpSpPr/>
          <p:nvPr/>
        </p:nvGrpSpPr>
        <p:grpSpPr>
          <a:xfrm>
            <a:off x="8095661" y="541636"/>
            <a:ext cx="151208" cy="151143"/>
            <a:chOff x="4917425" y="1708800"/>
            <a:chExt cx="176500" cy="176425"/>
          </a:xfrm>
        </p:grpSpPr>
        <p:sp>
          <p:nvSpPr>
            <p:cNvPr id="2319" name="Google Shape;2319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51"/>
          <p:cNvGrpSpPr/>
          <p:nvPr/>
        </p:nvGrpSpPr>
        <p:grpSpPr>
          <a:xfrm>
            <a:off x="8363006" y="844848"/>
            <a:ext cx="135542" cy="135478"/>
            <a:chOff x="3258519" y="1733474"/>
            <a:chExt cx="146263" cy="146194"/>
          </a:xfrm>
        </p:grpSpPr>
        <p:sp>
          <p:nvSpPr>
            <p:cNvPr id="2322" name="Google Shape;2322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4" name="Google Shape;2324;p51"/>
          <p:cNvGrpSpPr/>
          <p:nvPr/>
        </p:nvGrpSpPr>
        <p:grpSpPr>
          <a:xfrm>
            <a:off x="8524014" y="4563491"/>
            <a:ext cx="151208" cy="151143"/>
            <a:chOff x="4917425" y="1708800"/>
            <a:chExt cx="176500" cy="176425"/>
          </a:xfrm>
        </p:grpSpPr>
        <p:sp>
          <p:nvSpPr>
            <p:cNvPr id="2325" name="Google Shape;2325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7" name="Google Shape;2327;p51"/>
          <p:cNvGrpSpPr/>
          <p:nvPr/>
        </p:nvGrpSpPr>
        <p:grpSpPr>
          <a:xfrm>
            <a:off x="8650819" y="4395145"/>
            <a:ext cx="135542" cy="135478"/>
            <a:chOff x="3258519" y="1733474"/>
            <a:chExt cx="146263" cy="146194"/>
          </a:xfrm>
        </p:grpSpPr>
        <p:sp>
          <p:nvSpPr>
            <p:cNvPr id="2328" name="Google Shape;2328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F1693-54A2-DCAE-DE02-880842D50372}"/>
              </a:ext>
            </a:extLst>
          </p:cNvPr>
          <p:cNvGrpSpPr/>
          <p:nvPr/>
        </p:nvGrpSpPr>
        <p:grpSpPr>
          <a:xfrm>
            <a:off x="437936" y="423478"/>
            <a:ext cx="403187" cy="405691"/>
            <a:chOff x="1732845" y="1513396"/>
            <a:chExt cx="1434401" cy="143440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24C45CA-3305-AEC6-9431-FD569BF3BCFB}"/>
                </a:ext>
              </a:extLst>
            </p:cNvPr>
            <p:cNvSpPr/>
            <p:nvPr/>
          </p:nvSpPr>
          <p:spPr>
            <a:xfrm>
              <a:off x="1732845" y="1513396"/>
              <a:ext cx="1434401" cy="14344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01600">
                <a:srgbClr val="CE572D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oogle Shape;3133;p66">
              <a:extLst>
                <a:ext uri="{FF2B5EF4-FFF2-40B4-BE49-F238E27FC236}">
                  <a16:creationId xmlns:a16="http://schemas.microsoft.com/office/drawing/2014/main" id="{B413AB09-BD95-4081-9DE7-51BF51507560}"/>
                </a:ext>
              </a:extLst>
            </p:cNvPr>
            <p:cNvGrpSpPr/>
            <p:nvPr/>
          </p:nvGrpSpPr>
          <p:grpSpPr>
            <a:xfrm>
              <a:off x="1918131" y="1677576"/>
              <a:ext cx="1063828" cy="1106041"/>
              <a:chOff x="737415" y="1383070"/>
              <a:chExt cx="374498" cy="389357"/>
            </a:xfrm>
          </p:grpSpPr>
          <p:sp>
            <p:nvSpPr>
              <p:cNvPr id="5" name="Google Shape;3134;p66">
                <a:extLst>
                  <a:ext uri="{FF2B5EF4-FFF2-40B4-BE49-F238E27FC236}">
                    <a16:creationId xmlns:a16="http://schemas.microsoft.com/office/drawing/2014/main" id="{106CD164-860D-0720-688E-12B85CFA189D}"/>
                  </a:ext>
                </a:extLst>
              </p:cNvPr>
              <p:cNvSpPr/>
              <p:nvPr/>
            </p:nvSpPr>
            <p:spPr>
              <a:xfrm>
                <a:off x="844423" y="138873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3" y="0"/>
                    </a:moveTo>
                    <a:cubicBezTo>
                      <a:pt x="552" y="0"/>
                      <a:pt x="0" y="553"/>
                      <a:pt x="0" y="1230"/>
                    </a:cubicBezTo>
                    <a:cubicBezTo>
                      <a:pt x="0" y="1910"/>
                      <a:pt x="552" y="2462"/>
                      <a:pt x="1233" y="2462"/>
                    </a:cubicBezTo>
                    <a:cubicBezTo>
                      <a:pt x="1913" y="2462"/>
                      <a:pt x="2462" y="1910"/>
                      <a:pt x="2462" y="1230"/>
                    </a:cubicBezTo>
                    <a:cubicBezTo>
                      <a:pt x="2462" y="553"/>
                      <a:pt x="1913" y="0"/>
                      <a:pt x="1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3135;p66">
                <a:extLst>
                  <a:ext uri="{FF2B5EF4-FFF2-40B4-BE49-F238E27FC236}">
                    <a16:creationId xmlns:a16="http://schemas.microsoft.com/office/drawing/2014/main" id="{2AE2DC58-AD45-04AF-9DC0-125CFDDED576}"/>
                  </a:ext>
                </a:extLst>
              </p:cNvPr>
              <p:cNvSpPr/>
              <p:nvPr/>
            </p:nvSpPr>
            <p:spPr>
              <a:xfrm>
                <a:off x="850086" y="1392590"/>
                <a:ext cx="60812" cy="62619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322" extrusionOk="0">
                    <a:moveTo>
                      <a:pt x="1599" y="1"/>
                    </a:moveTo>
                    <a:cubicBezTo>
                      <a:pt x="2145" y="821"/>
                      <a:pt x="1559" y="1919"/>
                      <a:pt x="574" y="1922"/>
                    </a:cubicBezTo>
                    <a:cubicBezTo>
                      <a:pt x="376" y="1922"/>
                      <a:pt x="178" y="1874"/>
                      <a:pt x="1" y="1779"/>
                    </a:cubicBezTo>
                    <a:lnTo>
                      <a:pt x="1" y="1779"/>
                    </a:lnTo>
                    <a:cubicBezTo>
                      <a:pt x="233" y="2124"/>
                      <a:pt x="619" y="2321"/>
                      <a:pt x="1021" y="2321"/>
                    </a:cubicBezTo>
                    <a:cubicBezTo>
                      <a:pt x="1142" y="2321"/>
                      <a:pt x="1263" y="2303"/>
                      <a:pt x="1382" y="2267"/>
                    </a:cubicBezTo>
                    <a:cubicBezTo>
                      <a:pt x="1901" y="2108"/>
                      <a:pt x="2255" y="1630"/>
                      <a:pt x="2255" y="1087"/>
                    </a:cubicBezTo>
                    <a:cubicBezTo>
                      <a:pt x="2252" y="632"/>
                      <a:pt x="1999" y="214"/>
                      <a:pt x="15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3136;p66">
                <a:extLst>
                  <a:ext uri="{FF2B5EF4-FFF2-40B4-BE49-F238E27FC236}">
                    <a16:creationId xmlns:a16="http://schemas.microsoft.com/office/drawing/2014/main" id="{DEBD5B08-E18B-C292-CC35-B847A061C7D8}"/>
                  </a:ext>
                </a:extLst>
              </p:cNvPr>
              <p:cNvSpPr/>
              <p:nvPr/>
            </p:nvSpPr>
            <p:spPr>
              <a:xfrm>
                <a:off x="982202" y="163829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2" y="0"/>
                    </a:moveTo>
                    <a:cubicBezTo>
                      <a:pt x="552" y="0"/>
                      <a:pt x="0" y="549"/>
                      <a:pt x="0" y="1229"/>
                    </a:cubicBezTo>
                    <a:cubicBezTo>
                      <a:pt x="0" y="1910"/>
                      <a:pt x="552" y="2462"/>
                      <a:pt x="1232" y="2462"/>
                    </a:cubicBezTo>
                    <a:cubicBezTo>
                      <a:pt x="1913" y="2462"/>
                      <a:pt x="2462" y="1910"/>
                      <a:pt x="2462" y="1229"/>
                    </a:cubicBezTo>
                    <a:cubicBezTo>
                      <a:pt x="2462" y="549"/>
                      <a:pt x="1913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137;p66">
                <a:extLst>
                  <a:ext uri="{FF2B5EF4-FFF2-40B4-BE49-F238E27FC236}">
                    <a16:creationId xmlns:a16="http://schemas.microsoft.com/office/drawing/2014/main" id="{6B91A7D4-5F29-001B-820D-B84D348CE6C6}"/>
                  </a:ext>
                </a:extLst>
              </p:cNvPr>
              <p:cNvSpPr/>
              <p:nvPr/>
            </p:nvSpPr>
            <p:spPr>
              <a:xfrm>
                <a:off x="989105" y="1641178"/>
                <a:ext cx="59571" cy="634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2351" extrusionOk="0">
                    <a:moveTo>
                      <a:pt x="1483" y="0"/>
                    </a:moveTo>
                    <a:cubicBezTo>
                      <a:pt x="1644" y="214"/>
                      <a:pt x="1733" y="476"/>
                      <a:pt x="1736" y="747"/>
                    </a:cubicBezTo>
                    <a:cubicBezTo>
                      <a:pt x="1736" y="1456"/>
                      <a:pt x="1153" y="1979"/>
                      <a:pt x="504" y="1979"/>
                    </a:cubicBezTo>
                    <a:cubicBezTo>
                      <a:pt x="338" y="1979"/>
                      <a:pt x="167" y="1945"/>
                      <a:pt x="0" y="1870"/>
                    </a:cubicBezTo>
                    <a:lnTo>
                      <a:pt x="0" y="1870"/>
                    </a:lnTo>
                    <a:cubicBezTo>
                      <a:pt x="237" y="2178"/>
                      <a:pt x="600" y="2351"/>
                      <a:pt x="974" y="2351"/>
                    </a:cubicBezTo>
                    <a:cubicBezTo>
                      <a:pt x="1106" y="2351"/>
                      <a:pt x="1240" y="2329"/>
                      <a:pt x="1370" y="2285"/>
                    </a:cubicBezTo>
                    <a:cubicBezTo>
                      <a:pt x="1870" y="2117"/>
                      <a:pt x="2206" y="1650"/>
                      <a:pt x="2209" y="1122"/>
                    </a:cubicBezTo>
                    <a:cubicBezTo>
                      <a:pt x="2209" y="637"/>
                      <a:pt x="1925" y="198"/>
                      <a:pt x="1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138;p66">
                <a:extLst>
                  <a:ext uri="{FF2B5EF4-FFF2-40B4-BE49-F238E27FC236}">
                    <a16:creationId xmlns:a16="http://schemas.microsoft.com/office/drawing/2014/main" id="{70C3320C-BBB8-EF4E-5773-F69255955060}"/>
                  </a:ext>
                </a:extLst>
              </p:cNvPr>
              <p:cNvSpPr/>
              <p:nvPr/>
            </p:nvSpPr>
            <p:spPr>
              <a:xfrm>
                <a:off x="1048731" y="1543205"/>
                <a:ext cx="48137" cy="48137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1" y="0"/>
                    </a:moveTo>
                    <a:cubicBezTo>
                      <a:pt x="400" y="0"/>
                      <a:pt x="1" y="400"/>
                      <a:pt x="1" y="894"/>
                    </a:cubicBezTo>
                    <a:cubicBezTo>
                      <a:pt x="1" y="1388"/>
                      <a:pt x="400" y="1785"/>
                      <a:pt x="891" y="1785"/>
                    </a:cubicBezTo>
                    <a:cubicBezTo>
                      <a:pt x="1385" y="1785"/>
                      <a:pt x="1785" y="1388"/>
                      <a:pt x="1785" y="894"/>
                    </a:cubicBezTo>
                    <a:cubicBezTo>
                      <a:pt x="1785" y="400"/>
                      <a:pt x="1385" y="0"/>
                      <a:pt x="8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39;p66">
                <a:extLst>
                  <a:ext uri="{FF2B5EF4-FFF2-40B4-BE49-F238E27FC236}">
                    <a16:creationId xmlns:a16="http://schemas.microsoft.com/office/drawing/2014/main" id="{F6AA6702-5624-E5D9-E035-EF82874E5BC2}"/>
                  </a:ext>
                </a:extLst>
              </p:cNvPr>
              <p:cNvSpPr/>
              <p:nvPr/>
            </p:nvSpPr>
            <p:spPr>
              <a:xfrm>
                <a:off x="1053423" y="1544445"/>
                <a:ext cx="43633" cy="47058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4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1114" y="156"/>
                      <a:pt x="1175" y="342"/>
                      <a:pt x="1172" y="531"/>
                    </a:cubicBezTo>
                    <a:cubicBezTo>
                      <a:pt x="1172" y="1025"/>
                      <a:pt x="772" y="1425"/>
                      <a:pt x="281" y="1425"/>
                    </a:cubicBezTo>
                    <a:cubicBezTo>
                      <a:pt x="184" y="1425"/>
                      <a:pt x="92" y="1409"/>
                      <a:pt x="0" y="1379"/>
                    </a:cubicBezTo>
                    <a:lnTo>
                      <a:pt x="0" y="1379"/>
                    </a:lnTo>
                    <a:cubicBezTo>
                      <a:pt x="172" y="1612"/>
                      <a:pt x="441" y="1744"/>
                      <a:pt x="721" y="1744"/>
                    </a:cubicBezTo>
                    <a:cubicBezTo>
                      <a:pt x="814" y="1744"/>
                      <a:pt x="909" y="1730"/>
                      <a:pt x="1001" y="1699"/>
                    </a:cubicBezTo>
                    <a:cubicBezTo>
                      <a:pt x="1367" y="1580"/>
                      <a:pt x="1617" y="1235"/>
                      <a:pt x="1614" y="848"/>
                    </a:cubicBezTo>
                    <a:cubicBezTo>
                      <a:pt x="1611" y="464"/>
                      <a:pt x="1364" y="122"/>
                      <a:pt x="10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40;p66">
                <a:extLst>
                  <a:ext uri="{FF2B5EF4-FFF2-40B4-BE49-F238E27FC236}">
                    <a16:creationId xmlns:a16="http://schemas.microsoft.com/office/drawing/2014/main" id="{B3CAEF22-B837-D3E2-2288-DBFA4DA1099D}"/>
                  </a:ext>
                </a:extLst>
              </p:cNvPr>
              <p:cNvSpPr/>
              <p:nvPr/>
            </p:nvSpPr>
            <p:spPr>
              <a:xfrm>
                <a:off x="854698" y="1710755"/>
                <a:ext cx="56119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081" extrusionOk="0">
                    <a:moveTo>
                      <a:pt x="1041" y="0"/>
                    </a:moveTo>
                    <a:cubicBezTo>
                      <a:pt x="467" y="0"/>
                      <a:pt x="1" y="467"/>
                      <a:pt x="1" y="1040"/>
                    </a:cubicBezTo>
                    <a:cubicBezTo>
                      <a:pt x="1" y="1614"/>
                      <a:pt x="467" y="2081"/>
                      <a:pt x="1041" y="2081"/>
                    </a:cubicBezTo>
                    <a:cubicBezTo>
                      <a:pt x="1617" y="2081"/>
                      <a:pt x="2081" y="1614"/>
                      <a:pt x="2081" y="1040"/>
                    </a:cubicBezTo>
                    <a:cubicBezTo>
                      <a:pt x="2081" y="467"/>
                      <a:pt x="1617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41;p66">
                <a:extLst>
                  <a:ext uri="{FF2B5EF4-FFF2-40B4-BE49-F238E27FC236}">
                    <a16:creationId xmlns:a16="http://schemas.microsoft.com/office/drawing/2014/main" id="{8F4E646D-7C49-FBE7-3F15-7312D4ACC72F}"/>
                  </a:ext>
                </a:extLst>
              </p:cNvPr>
              <p:cNvSpPr/>
              <p:nvPr/>
            </p:nvSpPr>
            <p:spPr>
              <a:xfrm>
                <a:off x="860469" y="1712319"/>
                <a:ext cx="50429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2026" extrusionOk="0">
                    <a:moveTo>
                      <a:pt x="1165" y="0"/>
                    </a:moveTo>
                    <a:lnTo>
                      <a:pt x="1165" y="0"/>
                    </a:lnTo>
                    <a:cubicBezTo>
                      <a:pt x="1692" y="682"/>
                      <a:pt x="1203" y="1672"/>
                      <a:pt x="343" y="1672"/>
                    </a:cubicBezTo>
                    <a:cubicBezTo>
                      <a:pt x="341" y="1672"/>
                      <a:pt x="340" y="1672"/>
                      <a:pt x="339" y="1672"/>
                    </a:cubicBezTo>
                    <a:cubicBezTo>
                      <a:pt x="223" y="1672"/>
                      <a:pt x="110" y="1653"/>
                      <a:pt x="0" y="1617"/>
                    </a:cubicBezTo>
                    <a:lnTo>
                      <a:pt x="0" y="1617"/>
                    </a:lnTo>
                    <a:cubicBezTo>
                      <a:pt x="201" y="1879"/>
                      <a:pt x="510" y="2026"/>
                      <a:pt x="828" y="2026"/>
                    </a:cubicBezTo>
                    <a:cubicBezTo>
                      <a:pt x="940" y="2026"/>
                      <a:pt x="1052" y="2008"/>
                      <a:pt x="1162" y="1971"/>
                    </a:cubicBezTo>
                    <a:cubicBezTo>
                      <a:pt x="1583" y="1827"/>
                      <a:pt x="1870" y="1428"/>
                      <a:pt x="1870" y="982"/>
                    </a:cubicBezTo>
                    <a:cubicBezTo>
                      <a:pt x="1867" y="540"/>
                      <a:pt x="1586" y="144"/>
                      <a:pt x="1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42;p66">
                <a:extLst>
                  <a:ext uri="{FF2B5EF4-FFF2-40B4-BE49-F238E27FC236}">
                    <a16:creationId xmlns:a16="http://schemas.microsoft.com/office/drawing/2014/main" id="{1DC2D4CF-8B5B-74AD-9449-FDF137D072A9}"/>
                  </a:ext>
                </a:extLst>
              </p:cNvPr>
              <p:cNvSpPr/>
              <p:nvPr/>
            </p:nvSpPr>
            <p:spPr>
              <a:xfrm>
                <a:off x="745858" y="1535570"/>
                <a:ext cx="46620" cy="4662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4" y="0"/>
                    </a:moveTo>
                    <a:cubicBezTo>
                      <a:pt x="400" y="0"/>
                      <a:pt x="0" y="400"/>
                      <a:pt x="0" y="891"/>
                    </a:cubicBezTo>
                    <a:cubicBezTo>
                      <a:pt x="0" y="1385"/>
                      <a:pt x="400" y="1784"/>
                      <a:pt x="894" y="1784"/>
                    </a:cubicBezTo>
                    <a:cubicBezTo>
                      <a:pt x="1385" y="1784"/>
                      <a:pt x="1784" y="1385"/>
                      <a:pt x="1784" y="891"/>
                    </a:cubicBezTo>
                    <a:cubicBezTo>
                      <a:pt x="1784" y="400"/>
                      <a:pt x="1385" y="0"/>
                      <a:pt x="8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43;p66">
                <a:extLst>
                  <a:ext uri="{FF2B5EF4-FFF2-40B4-BE49-F238E27FC236}">
                    <a16:creationId xmlns:a16="http://schemas.microsoft.com/office/drawing/2014/main" id="{C4DCE85C-F1AE-4746-CA26-B5B6CC8F513F}"/>
                  </a:ext>
                </a:extLst>
              </p:cNvPr>
              <p:cNvSpPr/>
              <p:nvPr/>
            </p:nvSpPr>
            <p:spPr>
              <a:xfrm>
                <a:off x="749437" y="1536902"/>
                <a:ext cx="43120" cy="45366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737" extrusionOk="0">
                    <a:moveTo>
                      <a:pt x="1059" y="1"/>
                    </a:moveTo>
                    <a:lnTo>
                      <a:pt x="1059" y="1"/>
                    </a:lnTo>
                    <a:cubicBezTo>
                      <a:pt x="1147" y="144"/>
                      <a:pt x="1196" y="309"/>
                      <a:pt x="1196" y="480"/>
                    </a:cubicBezTo>
                    <a:cubicBezTo>
                      <a:pt x="1196" y="971"/>
                      <a:pt x="796" y="1370"/>
                      <a:pt x="302" y="1370"/>
                    </a:cubicBezTo>
                    <a:cubicBezTo>
                      <a:pt x="199" y="1370"/>
                      <a:pt x="98" y="1352"/>
                      <a:pt x="0" y="1322"/>
                    </a:cubicBezTo>
                    <a:lnTo>
                      <a:pt x="0" y="1322"/>
                    </a:lnTo>
                    <a:cubicBezTo>
                      <a:pt x="165" y="1578"/>
                      <a:pt x="449" y="1736"/>
                      <a:pt x="757" y="1736"/>
                    </a:cubicBezTo>
                    <a:cubicBezTo>
                      <a:pt x="1251" y="1736"/>
                      <a:pt x="1650" y="1334"/>
                      <a:pt x="1647" y="840"/>
                    </a:cubicBezTo>
                    <a:cubicBezTo>
                      <a:pt x="1647" y="464"/>
                      <a:pt x="1412" y="129"/>
                      <a:pt x="1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44;p66">
                <a:extLst>
                  <a:ext uri="{FF2B5EF4-FFF2-40B4-BE49-F238E27FC236}">
                    <a16:creationId xmlns:a16="http://schemas.microsoft.com/office/drawing/2014/main" id="{45115D90-CE3C-CE87-8B35-599A3FBB64DD}"/>
                  </a:ext>
                </a:extLst>
              </p:cNvPr>
              <p:cNvSpPr/>
              <p:nvPr/>
            </p:nvSpPr>
            <p:spPr>
              <a:xfrm>
                <a:off x="858554" y="1496308"/>
                <a:ext cx="141930" cy="14193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263" extrusionOk="0">
                    <a:moveTo>
                      <a:pt x="2633" y="1"/>
                    </a:moveTo>
                    <a:cubicBezTo>
                      <a:pt x="1181" y="1"/>
                      <a:pt x="1" y="1181"/>
                      <a:pt x="1" y="2633"/>
                    </a:cubicBezTo>
                    <a:cubicBezTo>
                      <a:pt x="1" y="4085"/>
                      <a:pt x="1181" y="5262"/>
                      <a:pt x="2633" y="5262"/>
                    </a:cubicBezTo>
                    <a:cubicBezTo>
                      <a:pt x="4085" y="5262"/>
                      <a:pt x="5262" y="4085"/>
                      <a:pt x="5262" y="2633"/>
                    </a:cubicBezTo>
                    <a:cubicBezTo>
                      <a:pt x="5262" y="1181"/>
                      <a:pt x="4085" y="1"/>
                      <a:pt x="2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45;p66">
                <a:extLst>
                  <a:ext uri="{FF2B5EF4-FFF2-40B4-BE49-F238E27FC236}">
                    <a16:creationId xmlns:a16="http://schemas.microsoft.com/office/drawing/2014/main" id="{5C2F97C9-2E90-43D3-DF63-AFD8AFCA31A2}"/>
                  </a:ext>
                </a:extLst>
              </p:cNvPr>
              <p:cNvSpPr/>
              <p:nvPr/>
            </p:nvSpPr>
            <p:spPr>
              <a:xfrm>
                <a:off x="896066" y="1499112"/>
                <a:ext cx="104418" cy="139179"/>
              </a:xfrm>
              <a:custGeom>
                <a:avLst/>
                <a:gdLst/>
                <a:ahLst/>
                <a:cxnLst/>
                <a:rect l="l" t="t" r="r" b="b"/>
                <a:pathLst>
                  <a:path w="3872" h="5161" extrusionOk="0">
                    <a:moveTo>
                      <a:pt x="1956" y="1"/>
                    </a:moveTo>
                    <a:lnTo>
                      <a:pt x="1956" y="1"/>
                    </a:lnTo>
                    <a:cubicBezTo>
                      <a:pt x="3020" y="568"/>
                      <a:pt x="3560" y="1788"/>
                      <a:pt x="3267" y="2959"/>
                    </a:cubicBezTo>
                    <a:cubicBezTo>
                      <a:pt x="2975" y="4127"/>
                      <a:pt x="1922" y="4948"/>
                      <a:pt x="718" y="4948"/>
                    </a:cubicBezTo>
                    <a:cubicBezTo>
                      <a:pt x="474" y="4945"/>
                      <a:pt x="233" y="4914"/>
                      <a:pt x="1" y="4850"/>
                    </a:cubicBezTo>
                    <a:lnTo>
                      <a:pt x="1" y="4850"/>
                    </a:lnTo>
                    <a:cubicBezTo>
                      <a:pt x="388" y="5058"/>
                      <a:pt x="814" y="5161"/>
                      <a:pt x="1240" y="5161"/>
                    </a:cubicBezTo>
                    <a:cubicBezTo>
                      <a:pt x="1709" y="5161"/>
                      <a:pt x="2178" y="5036"/>
                      <a:pt x="2593" y="4786"/>
                    </a:cubicBezTo>
                    <a:cubicBezTo>
                      <a:pt x="3386" y="4310"/>
                      <a:pt x="3871" y="3453"/>
                      <a:pt x="3871" y="2529"/>
                    </a:cubicBezTo>
                    <a:cubicBezTo>
                      <a:pt x="3871" y="1352"/>
                      <a:pt x="3087" y="318"/>
                      <a:pt x="1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46;p66">
                <a:extLst>
                  <a:ext uri="{FF2B5EF4-FFF2-40B4-BE49-F238E27FC236}">
                    <a16:creationId xmlns:a16="http://schemas.microsoft.com/office/drawing/2014/main" id="{EA4D7931-B13D-4519-07CE-8839060C3BE0}"/>
                  </a:ext>
                </a:extLst>
              </p:cNvPr>
              <p:cNvSpPr/>
              <p:nvPr/>
            </p:nvSpPr>
            <p:spPr>
              <a:xfrm>
                <a:off x="737415" y="1383070"/>
                <a:ext cx="374498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13887" h="14438" extrusionOk="0">
                    <a:moveTo>
                      <a:pt x="1122" y="5816"/>
                    </a:moveTo>
                    <a:cubicBezTo>
                      <a:pt x="1473" y="5816"/>
                      <a:pt x="1810" y="6089"/>
                      <a:pt x="1812" y="6500"/>
                    </a:cubicBezTo>
                    <a:cubicBezTo>
                      <a:pt x="1809" y="6878"/>
                      <a:pt x="1504" y="7183"/>
                      <a:pt x="1129" y="7183"/>
                    </a:cubicBezTo>
                    <a:cubicBezTo>
                      <a:pt x="519" y="7183"/>
                      <a:pt x="217" y="6448"/>
                      <a:pt x="647" y="6018"/>
                    </a:cubicBezTo>
                    <a:cubicBezTo>
                      <a:pt x="785" y="5879"/>
                      <a:pt x="955" y="5816"/>
                      <a:pt x="1122" y="5816"/>
                    </a:cubicBezTo>
                    <a:close/>
                    <a:moveTo>
                      <a:pt x="12431" y="6149"/>
                    </a:moveTo>
                    <a:cubicBezTo>
                      <a:pt x="12782" y="6149"/>
                      <a:pt x="13118" y="6421"/>
                      <a:pt x="13118" y="6832"/>
                    </a:cubicBezTo>
                    <a:cubicBezTo>
                      <a:pt x="13118" y="7210"/>
                      <a:pt x="12813" y="7515"/>
                      <a:pt x="12435" y="7515"/>
                    </a:cubicBezTo>
                    <a:cubicBezTo>
                      <a:pt x="11828" y="7515"/>
                      <a:pt x="11523" y="6780"/>
                      <a:pt x="11953" y="6350"/>
                    </a:cubicBezTo>
                    <a:cubicBezTo>
                      <a:pt x="12092" y="6211"/>
                      <a:pt x="12263" y="6149"/>
                      <a:pt x="12431" y="6149"/>
                    </a:cubicBezTo>
                    <a:close/>
                    <a:moveTo>
                      <a:pt x="10317" y="9678"/>
                    </a:moveTo>
                    <a:cubicBezTo>
                      <a:pt x="10726" y="9678"/>
                      <a:pt x="11097" y="9924"/>
                      <a:pt x="11255" y="10306"/>
                    </a:cubicBezTo>
                    <a:cubicBezTo>
                      <a:pt x="11413" y="10687"/>
                      <a:pt x="11328" y="11127"/>
                      <a:pt x="11035" y="11419"/>
                    </a:cubicBezTo>
                    <a:cubicBezTo>
                      <a:pt x="10839" y="11615"/>
                      <a:pt x="10578" y="11720"/>
                      <a:pt x="10311" y="11720"/>
                    </a:cubicBezTo>
                    <a:cubicBezTo>
                      <a:pt x="10179" y="11720"/>
                      <a:pt x="10046" y="11694"/>
                      <a:pt x="9919" y="11642"/>
                    </a:cubicBezTo>
                    <a:cubicBezTo>
                      <a:pt x="9538" y="11483"/>
                      <a:pt x="9288" y="11108"/>
                      <a:pt x="9291" y="10693"/>
                    </a:cubicBezTo>
                    <a:cubicBezTo>
                      <a:pt x="9294" y="10132"/>
                      <a:pt x="9748" y="9678"/>
                      <a:pt x="10309" y="9678"/>
                    </a:cubicBezTo>
                    <a:cubicBezTo>
                      <a:pt x="10312" y="9678"/>
                      <a:pt x="10314" y="9678"/>
                      <a:pt x="10317" y="9678"/>
                    </a:cubicBezTo>
                    <a:close/>
                    <a:moveTo>
                      <a:pt x="5386" y="12365"/>
                    </a:moveTo>
                    <a:cubicBezTo>
                      <a:pt x="5387" y="12365"/>
                      <a:pt x="5388" y="12365"/>
                      <a:pt x="5390" y="12365"/>
                    </a:cubicBezTo>
                    <a:cubicBezTo>
                      <a:pt x="5847" y="12365"/>
                      <a:pt x="6216" y="12734"/>
                      <a:pt x="6219" y="13191"/>
                    </a:cubicBezTo>
                    <a:cubicBezTo>
                      <a:pt x="6221" y="13694"/>
                      <a:pt x="5809" y="14028"/>
                      <a:pt x="5379" y="14028"/>
                    </a:cubicBezTo>
                    <a:cubicBezTo>
                      <a:pt x="5175" y="14028"/>
                      <a:pt x="4967" y="13952"/>
                      <a:pt x="4798" y="13783"/>
                    </a:cubicBezTo>
                    <a:cubicBezTo>
                      <a:pt x="4274" y="13259"/>
                      <a:pt x="4647" y="12365"/>
                      <a:pt x="5386" y="12365"/>
                    </a:cubicBezTo>
                    <a:close/>
                    <a:moveTo>
                      <a:pt x="5201" y="0"/>
                    </a:moveTo>
                    <a:cubicBezTo>
                      <a:pt x="4938" y="0"/>
                      <a:pt x="4679" y="70"/>
                      <a:pt x="4453" y="207"/>
                    </a:cubicBezTo>
                    <a:cubicBezTo>
                      <a:pt x="4353" y="265"/>
                      <a:pt x="4322" y="397"/>
                      <a:pt x="4383" y="497"/>
                    </a:cubicBezTo>
                    <a:cubicBezTo>
                      <a:pt x="4421" y="563"/>
                      <a:pt x="4491" y="600"/>
                      <a:pt x="4563" y="600"/>
                    </a:cubicBezTo>
                    <a:cubicBezTo>
                      <a:pt x="4601" y="600"/>
                      <a:pt x="4639" y="590"/>
                      <a:pt x="4673" y="567"/>
                    </a:cubicBezTo>
                    <a:cubicBezTo>
                      <a:pt x="4840" y="466"/>
                      <a:pt x="5023" y="419"/>
                      <a:pt x="5201" y="419"/>
                    </a:cubicBezTo>
                    <a:cubicBezTo>
                      <a:pt x="5641" y="419"/>
                      <a:pt x="6061" y="704"/>
                      <a:pt x="6189" y="1168"/>
                    </a:cubicBezTo>
                    <a:cubicBezTo>
                      <a:pt x="6368" y="1819"/>
                      <a:pt x="5880" y="2464"/>
                      <a:pt x="5205" y="2464"/>
                    </a:cubicBezTo>
                    <a:cubicBezTo>
                      <a:pt x="5204" y="2464"/>
                      <a:pt x="5202" y="2464"/>
                      <a:pt x="5201" y="2464"/>
                    </a:cubicBezTo>
                    <a:cubicBezTo>
                      <a:pt x="4636" y="2464"/>
                      <a:pt x="4179" y="2007"/>
                      <a:pt x="4179" y="1443"/>
                    </a:cubicBezTo>
                    <a:cubicBezTo>
                      <a:pt x="4176" y="1366"/>
                      <a:pt x="4185" y="1290"/>
                      <a:pt x="4206" y="1217"/>
                    </a:cubicBezTo>
                    <a:cubicBezTo>
                      <a:pt x="4231" y="1101"/>
                      <a:pt x="4157" y="988"/>
                      <a:pt x="4045" y="964"/>
                    </a:cubicBezTo>
                    <a:cubicBezTo>
                      <a:pt x="4029" y="961"/>
                      <a:pt x="4014" y="959"/>
                      <a:pt x="3998" y="959"/>
                    </a:cubicBezTo>
                    <a:cubicBezTo>
                      <a:pt x="3900" y="959"/>
                      <a:pt x="3812" y="1025"/>
                      <a:pt x="3788" y="1125"/>
                    </a:cubicBezTo>
                    <a:cubicBezTo>
                      <a:pt x="3767" y="1229"/>
                      <a:pt x="3755" y="1336"/>
                      <a:pt x="3755" y="1443"/>
                    </a:cubicBezTo>
                    <a:cubicBezTo>
                      <a:pt x="3755" y="2239"/>
                      <a:pt x="4401" y="2885"/>
                      <a:pt x="5201" y="2885"/>
                    </a:cubicBezTo>
                    <a:cubicBezTo>
                      <a:pt x="5292" y="2885"/>
                      <a:pt x="5384" y="2876"/>
                      <a:pt x="5475" y="2861"/>
                    </a:cubicBezTo>
                    <a:lnTo>
                      <a:pt x="5930" y="4258"/>
                    </a:lnTo>
                    <a:cubicBezTo>
                      <a:pt x="5005" y="4688"/>
                      <a:pt x="4383" y="5579"/>
                      <a:pt x="4298" y="6591"/>
                    </a:cubicBezTo>
                    <a:lnTo>
                      <a:pt x="2218" y="6314"/>
                    </a:lnTo>
                    <a:cubicBezTo>
                      <a:pt x="2128" y="5777"/>
                      <a:pt x="1665" y="5389"/>
                      <a:pt x="1130" y="5389"/>
                    </a:cubicBezTo>
                    <a:cubicBezTo>
                      <a:pt x="1102" y="5389"/>
                      <a:pt x="1074" y="5390"/>
                      <a:pt x="1046" y="5392"/>
                    </a:cubicBezTo>
                    <a:cubicBezTo>
                      <a:pt x="476" y="5432"/>
                      <a:pt x="31" y="5899"/>
                      <a:pt x="15" y="6469"/>
                    </a:cubicBezTo>
                    <a:cubicBezTo>
                      <a:pt x="0" y="7040"/>
                      <a:pt x="421" y="7528"/>
                      <a:pt x="988" y="7598"/>
                    </a:cubicBezTo>
                    <a:cubicBezTo>
                      <a:pt x="1036" y="7604"/>
                      <a:pt x="1084" y="7607"/>
                      <a:pt x="1131" y="7607"/>
                    </a:cubicBezTo>
                    <a:cubicBezTo>
                      <a:pt x="1642" y="7607"/>
                      <a:pt x="2094" y="7252"/>
                      <a:pt x="2208" y="6741"/>
                    </a:cubicBezTo>
                    <a:lnTo>
                      <a:pt x="4292" y="7018"/>
                    </a:lnTo>
                    <a:cubicBezTo>
                      <a:pt x="4365" y="8150"/>
                      <a:pt x="5103" y="9129"/>
                      <a:pt x="6174" y="9507"/>
                    </a:cubicBezTo>
                    <a:lnTo>
                      <a:pt x="5478" y="11944"/>
                    </a:lnTo>
                    <a:lnTo>
                      <a:pt x="5390" y="11944"/>
                    </a:lnTo>
                    <a:cubicBezTo>
                      <a:pt x="4752" y="11947"/>
                      <a:pt x="4218" y="12432"/>
                      <a:pt x="4154" y="13066"/>
                    </a:cubicBezTo>
                    <a:cubicBezTo>
                      <a:pt x="4090" y="13701"/>
                      <a:pt x="4517" y="14283"/>
                      <a:pt x="5143" y="14411"/>
                    </a:cubicBezTo>
                    <a:cubicBezTo>
                      <a:pt x="5227" y="14429"/>
                      <a:pt x="5311" y="14437"/>
                      <a:pt x="5395" y="14437"/>
                    </a:cubicBezTo>
                    <a:cubicBezTo>
                      <a:pt x="5928" y="14437"/>
                      <a:pt x="6416" y="14094"/>
                      <a:pt x="6582" y="13567"/>
                    </a:cubicBezTo>
                    <a:cubicBezTo>
                      <a:pt x="6774" y="12960"/>
                      <a:pt x="6475" y="12301"/>
                      <a:pt x="5890" y="12048"/>
                    </a:cubicBezTo>
                    <a:lnTo>
                      <a:pt x="6579" y="9626"/>
                    </a:lnTo>
                    <a:cubicBezTo>
                      <a:pt x="6760" y="9662"/>
                      <a:pt x="6942" y="9679"/>
                      <a:pt x="7124" y="9679"/>
                    </a:cubicBezTo>
                    <a:cubicBezTo>
                      <a:pt x="7686" y="9679"/>
                      <a:pt x="8241" y="9510"/>
                      <a:pt x="8711" y="9190"/>
                    </a:cubicBezTo>
                    <a:lnTo>
                      <a:pt x="9217" y="9754"/>
                    </a:lnTo>
                    <a:cubicBezTo>
                      <a:pt x="8736" y="10318"/>
                      <a:pt x="8772" y="11163"/>
                      <a:pt x="9300" y="11685"/>
                    </a:cubicBezTo>
                    <a:cubicBezTo>
                      <a:pt x="9576" y="11959"/>
                      <a:pt x="9938" y="12097"/>
                      <a:pt x="10301" y="12097"/>
                    </a:cubicBezTo>
                    <a:cubicBezTo>
                      <a:pt x="10633" y="12097"/>
                      <a:pt x="10966" y="11982"/>
                      <a:pt x="11234" y="11749"/>
                    </a:cubicBezTo>
                    <a:cubicBezTo>
                      <a:pt x="11795" y="11258"/>
                      <a:pt x="11886" y="10422"/>
                      <a:pt x="11441" y="9824"/>
                    </a:cubicBezTo>
                    <a:cubicBezTo>
                      <a:pt x="11162" y="9452"/>
                      <a:pt x="10734" y="9252"/>
                      <a:pt x="10298" y="9252"/>
                    </a:cubicBezTo>
                    <a:cubicBezTo>
                      <a:pt x="10037" y="9252"/>
                      <a:pt x="9773" y="9324"/>
                      <a:pt x="9538" y="9473"/>
                    </a:cubicBezTo>
                    <a:lnTo>
                      <a:pt x="9047" y="8924"/>
                    </a:lnTo>
                    <a:cubicBezTo>
                      <a:pt x="9205" y="8778"/>
                      <a:pt x="9349" y="8616"/>
                      <a:pt x="9471" y="8436"/>
                    </a:cubicBezTo>
                    <a:cubicBezTo>
                      <a:pt x="9584" y="8271"/>
                      <a:pt x="9439" y="8103"/>
                      <a:pt x="9290" y="8103"/>
                    </a:cubicBezTo>
                    <a:cubicBezTo>
                      <a:pt x="9229" y="8103"/>
                      <a:pt x="9168" y="8130"/>
                      <a:pt x="9123" y="8195"/>
                    </a:cubicBezTo>
                    <a:cubicBezTo>
                      <a:pt x="8659" y="8878"/>
                      <a:pt x="7900" y="9255"/>
                      <a:pt x="7121" y="9255"/>
                    </a:cubicBezTo>
                    <a:cubicBezTo>
                      <a:pt x="6767" y="9255"/>
                      <a:pt x="6410" y="9178"/>
                      <a:pt x="6073" y="9016"/>
                    </a:cubicBezTo>
                    <a:cubicBezTo>
                      <a:pt x="4993" y="8497"/>
                      <a:pt x="4456" y="7268"/>
                      <a:pt x="4807" y="6124"/>
                    </a:cubicBezTo>
                    <a:cubicBezTo>
                      <a:pt x="5125" y="5097"/>
                      <a:pt x="6073" y="4414"/>
                      <a:pt x="7120" y="4414"/>
                    </a:cubicBezTo>
                    <a:cubicBezTo>
                      <a:pt x="7239" y="4414"/>
                      <a:pt x="7359" y="4423"/>
                      <a:pt x="7479" y="4441"/>
                    </a:cubicBezTo>
                    <a:cubicBezTo>
                      <a:pt x="8662" y="4618"/>
                      <a:pt x="9541" y="5633"/>
                      <a:pt x="9541" y="6832"/>
                    </a:cubicBezTo>
                    <a:cubicBezTo>
                      <a:pt x="9544" y="7015"/>
                      <a:pt x="9522" y="7198"/>
                      <a:pt x="9480" y="7378"/>
                    </a:cubicBezTo>
                    <a:cubicBezTo>
                      <a:pt x="9455" y="7491"/>
                      <a:pt x="9526" y="7604"/>
                      <a:pt x="9638" y="7631"/>
                    </a:cubicBezTo>
                    <a:cubicBezTo>
                      <a:pt x="9655" y="7635"/>
                      <a:pt x="9671" y="7637"/>
                      <a:pt x="9687" y="7637"/>
                    </a:cubicBezTo>
                    <a:cubicBezTo>
                      <a:pt x="9785" y="7637"/>
                      <a:pt x="9871" y="7569"/>
                      <a:pt x="9895" y="7473"/>
                    </a:cubicBezTo>
                    <a:cubicBezTo>
                      <a:pt x="9925" y="7332"/>
                      <a:pt x="9946" y="7189"/>
                      <a:pt x="9959" y="7046"/>
                    </a:cubicBezTo>
                    <a:lnTo>
                      <a:pt x="11352" y="7046"/>
                    </a:lnTo>
                    <a:cubicBezTo>
                      <a:pt x="11462" y="7612"/>
                      <a:pt x="11949" y="7942"/>
                      <a:pt x="12445" y="7942"/>
                    </a:cubicBezTo>
                    <a:cubicBezTo>
                      <a:pt x="12753" y="7942"/>
                      <a:pt x="13065" y="7815"/>
                      <a:pt x="13292" y="7540"/>
                    </a:cubicBezTo>
                    <a:cubicBezTo>
                      <a:pt x="13886" y="6818"/>
                      <a:pt x="13373" y="5731"/>
                      <a:pt x="12439" y="5731"/>
                    </a:cubicBezTo>
                    <a:cubicBezTo>
                      <a:pt x="12438" y="5731"/>
                      <a:pt x="12437" y="5731"/>
                      <a:pt x="12435" y="5731"/>
                    </a:cubicBezTo>
                    <a:cubicBezTo>
                      <a:pt x="11908" y="5731"/>
                      <a:pt x="11456" y="6106"/>
                      <a:pt x="11352" y="6622"/>
                    </a:cubicBezTo>
                    <a:lnTo>
                      <a:pt x="9959" y="6622"/>
                    </a:lnTo>
                    <a:cubicBezTo>
                      <a:pt x="9846" y="5139"/>
                      <a:pt x="8610" y="3993"/>
                      <a:pt x="7125" y="3993"/>
                    </a:cubicBezTo>
                    <a:cubicBezTo>
                      <a:pt x="6854" y="3993"/>
                      <a:pt x="6585" y="4032"/>
                      <a:pt x="6323" y="4105"/>
                    </a:cubicBezTo>
                    <a:lnTo>
                      <a:pt x="5875" y="2718"/>
                    </a:lnTo>
                    <a:cubicBezTo>
                      <a:pt x="6457" y="2406"/>
                      <a:pt x="6753" y="1739"/>
                      <a:pt x="6594" y="1098"/>
                    </a:cubicBezTo>
                    <a:cubicBezTo>
                      <a:pt x="6436" y="454"/>
                      <a:pt x="5859" y="3"/>
                      <a:pt x="5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Google Shape;630;p37">
            <a:extLst>
              <a:ext uri="{FF2B5EF4-FFF2-40B4-BE49-F238E27FC236}">
                <a16:creationId xmlns:a16="http://schemas.microsoft.com/office/drawing/2014/main" id="{D8FC8E7D-C1E1-B507-C8F8-D6557E5807C5}"/>
              </a:ext>
            </a:extLst>
          </p:cNvPr>
          <p:cNvSpPr txBox="1">
            <a:spLocks/>
          </p:cNvSpPr>
          <p:nvPr/>
        </p:nvSpPr>
        <p:spPr>
          <a:xfrm>
            <a:off x="854843" y="485266"/>
            <a:ext cx="3248470" cy="31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</a:rPr>
              <a:t>I. </a:t>
            </a:r>
            <a:r>
              <a:rPr lang="en-US" sz="1400" dirty="0" err="1">
                <a:solidFill>
                  <a:schemeClr val="tx1"/>
                </a:solidFill>
              </a:rPr>
              <a:t>Xây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Dựng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Dãy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Hoạt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Động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Hóa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Học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5" name="Google Shape;3485;p66">
            <a:extLst>
              <a:ext uri="{FF2B5EF4-FFF2-40B4-BE49-F238E27FC236}">
                <a16:creationId xmlns:a16="http://schemas.microsoft.com/office/drawing/2014/main" id="{8C909C30-6662-BEA1-209D-B13C3F1FD6B6}"/>
              </a:ext>
            </a:extLst>
          </p:cNvPr>
          <p:cNvGrpSpPr/>
          <p:nvPr/>
        </p:nvGrpSpPr>
        <p:grpSpPr>
          <a:xfrm>
            <a:off x="8321134" y="439940"/>
            <a:ext cx="354827" cy="315789"/>
            <a:chOff x="1541041" y="3829340"/>
            <a:chExt cx="389492" cy="346640"/>
          </a:xfrm>
        </p:grpSpPr>
        <p:sp>
          <p:nvSpPr>
            <p:cNvPr id="26" name="Google Shape;3486;p66">
              <a:extLst>
                <a:ext uri="{FF2B5EF4-FFF2-40B4-BE49-F238E27FC236}">
                  <a16:creationId xmlns:a16="http://schemas.microsoft.com/office/drawing/2014/main" id="{0F8A8E70-C701-7F9B-42D6-59701EBBF598}"/>
                </a:ext>
              </a:extLst>
            </p:cNvPr>
            <p:cNvSpPr/>
            <p:nvPr/>
          </p:nvSpPr>
          <p:spPr>
            <a:xfrm>
              <a:off x="1693692" y="3969815"/>
              <a:ext cx="82925" cy="82871"/>
            </a:xfrm>
            <a:custGeom>
              <a:avLst/>
              <a:gdLst/>
              <a:ahLst/>
              <a:cxnLst/>
              <a:rect l="l" t="t" r="r" b="b"/>
              <a:pathLst>
                <a:path w="3075" h="3073" extrusionOk="0">
                  <a:moveTo>
                    <a:pt x="1537" y="1"/>
                  </a:moveTo>
                  <a:cubicBezTo>
                    <a:pt x="689" y="1"/>
                    <a:pt x="0" y="687"/>
                    <a:pt x="0" y="1535"/>
                  </a:cubicBezTo>
                  <a:cubicBezTo>
                    <a:pt x="0" y="2386"/>
                    <a:pt x="689" y="3072"/>
                    <a:pt x="1537" y="3072"/>
                  </a:cubicBezTo>
                  <a:cubicBezTo>
                    <a:pt x="2385" y="3072"/>
                    <a:pt x="3075" y="2386"/>
                    <a:pt x="3075" y="1535"/>
                  </a:cubicBezTo>
                  <a:cubicBezTo>
                    <a:pt x="3075" y="687"/>
                    <a:pt x="2385" y="1"/>
                    <a:pt x="1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87;p66">
              <a:extLst>
                <a:ext uri="{FF2B5EF4-FFF2-40B4-BE49-F238E27FC236}">
                  <a16:creationId xmlns:a16="http://schemas.microsoft.com/office/drawing/2014/main" id="{31D6EBC8-EA57-5325-74C8-763136545FFC}"/>
                </a:ext>
              </a:extLst>
            </p:cNvPr>
            <p:cNvSpPr/>
            <p:nvPr/>
          </p:nvSpPr>
          <p:spPr>
            <a:xfrm>
              <a:off x="1706772" y="3972458"/>
              <a:ext cx="69846" cy="80174"/>
            </a:xfrm>
            <a:custGeom>
              <a:avLst/>
              <a:gdLst/>
              <a:ahLst/>
              <a:cxnLst/>
              <a:rect l="l" t="t" r="r" b="b"/>
              <a:pathLst>
                <a:path w="2590" h="2973" extrusionOk="0">
                  <a:moveTo>
                    <a:pt x="1601" y="0"/>
                  </a:moveTo>
                  <a:lnTo>
                    <a:pt x="1601" y="0"/>
                  </a:lnTo>
                  <a:cubicBezTo>
                    <a:pt x="2135" y="504"/>
                    <a:pt x="2239" y="1315"/>
                    <a:pt x="1848" y="1937"/>
                  </a:cubicBezTo>
                  <a:cubicBezTo>
                    <a:pt x="1562" y="2396"/>
                    <a:pt x="1066" y="2658"/>
                    <a:pt x="549" y="2658"/>
                  </a:cubicBezTo>
                  <a:cubicBezTo>
                    <a:pt x="366" y="2658"/>
                    <a:pt x="180" y="2625"/>
                    <a:pt x="0" y="2556"/>
                  </a:cubicBezTo>
                  <a:lnTo>
                    <a:pt x="0" y="2556"/>
                  </a:lnTo>
                  <a:cubicBezTo>
                    <a:pt x="290" y="2828"/>
                    <a:pt x="668" y="2973"/>
                    <a:pt x="1051" y="2973"/>
                  </a:cubicBezTo>
                  <a:cubicBezTo>
                    <a:pt x="1257" y="2973"/>
                    <a:pt x="1464" y="2931"/>
                    <a:pt x="1659" y="2846"/>
                  </a:cubicBezTo>
                  <a:cubicBezTo>
                    <a:pt x="2224" y="2605"/>
                    <a:pt x="2586" y="2050"/>
                    <a:pt x="2590" y="1437"/>
                  </a:cubicBezTo>
                  <a:cubicBezTo>
                    <a:pt x="2586" y="803"/>
                    <a:pt x="2196" y="229"/>
                    <a:pt x="1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88;p66">
              <a:extLst>
                <a:ext uri="{FF2B5EF4-FFF2-40B4-BE49-F238E27FC236}">
                  <a16:creationId xmlns:a16="http://schemas.microsoft.com/office/drawing/2014/main" id="{C5A06BDE-AB9D-2741-D6ED-EA55D11C6E44}"/>
                </a:ext>
              </a:extLst>
            </p:cNvPr>
            <p:cNvSpPr/>
            <p:nvPr/>
          </p:nvSpPr>
          <p:spPr>
            <a:xfrm>
              <a:off x="1573497" y="4105139"/>
              <a:ext cx="39939" cy="39912"/>
            </a:xfrm>
            <a:custGeom>
              <a:avLst/>
              <a:gdLst/>
              <a:ahLst/>
              <a:cxnLst/>
              <a:rect l="l" t="t" r="r" b="b"/>
              <a:pathLst>
                <a:path w="1481" h="1480" extrusionOk="0">
                  <a:moveTo>
                    <a:pt x="739" y="0"/>
                  </a:moveTo>
                  <a:cubicBezTo>
                    <a:pt x="330" y="0"/>
                    <a:pt x="1" y="330"/>
                    <a:pt x="1" y="738"/>
                  </a:cubicBezTo>
                  <a:cubicBezTo>
                    <a:pt x="1" y="1147"/>
                    <a:pt x="330" y="1479"/>
                    <a:pt x="739" y="1479"/>
                  </a:cubicBezTo>
                  <a:cubicBezTo>
                    <a:pt x="1148" y="1479"/>
                    <a:pt x="1480" y="1147"/>
                    <a:pt x="1480" y="738"/>
                  </a:cubicBezTo>
                  <a:cubicBezTo>
                    <a:pt x="1480" y="330"/>
                    <a:pt x="1148" y="0"/>
                    <a:pt x="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89;p66">
              <a:extLst>
                <a:ext uri="{FF2B5EF4-FFF2-40B4-BE49-F238E27FC236}">
                  <a16:creationId xmlns:a16="http://schemas.microsoft.com/office/drawing/2014/main" id="{9006FB2A-12B5-C7F3-6695-472D2A21F0AE}"/>
                </a:ext>
              </a:extLst>
            </p:cNvPr>
            <p:cNvSpPr/>
            <p:nvPr/>
          </p:nvSpPr>
          <p:spPr>
            <a:xfrm>
              <a:off x="1576302" y="4105462"/>
              <a:ext cx="37134" cy="39723"/>
            </a:xfrm>
            <a:custGeom>
              <a:avLst/>
              <a:gdLst/>
              <a:ahLst/>
              <a:cxnLst/>
              <a:rect l="l" t="t" r="r" b="b"/>
              <a:pathLst>
                <a:path w="1377" h="1473" extrusionOk="0">
                  <a:moveTo>
                    <a:pt x="769" y="0"/>
                  </a:moveTo>
                  <a:cubicBezTo>
                    <a:pt x="839" y="113"/>
                    <a:pt x="876" y="244"/>
                    <a:pt x="876" y="382"/>
                  </a:cubicBezTo>
                  <a:cubicBezTo>
                    <a:pt x="876" y="788"/>
                    <a:pt x="547" y="1120"/>
                    <a:pt x="137" y="1120"/>
                  </a:cubicBezTo>
                  <a:cubicBezTo>
                    <a:pt x="136" y="1120"/>
                    <a:pt x="134" y="1120"/>
                    <a:pt x="132" y="1120"/>
                  </a:cubicBezTo>
                  <a:cubicBezTo>
                    <a:pt x="89" y="1120"/>
                    <a:pt x="43" y="1117"/>
                    <a:pt x="1" y="1107"/>
                  </a:cubicBezTo>
                  <a:lnTo>
                    <a:pt x="1" y="1107"/>
                  </a:lnTo>
                  <a:cubicBezTo>
                    <a:pt x="134" y="1339"/>
                    <a:pt x="379" y="1473"/>
                    <a:pt x="636" y="1473"/>
                  </a:cubicBezTo>
                  <a:cubicBezTo>
                    <a:pt x="702" y="1473"/>
                    <a:pt x="768" y="1464"/>
                    <a:pt x="833" y="1446"/>
                  </a:cubicBezTo>
                  <a:cubicBezTo>
                    <a:pt x="1157" y="1355"/>
                    <a:pt x="1376" y="1062"/>
                    <a:pt x="1376" y="726"/>
                  </a:cubicBezTo>
                  <a:cubicBezTo>
                    <a:pt x="1376" y="369"/>
                    <a:pt x="1120" y="64"/>
                    <a:pt x="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90;p66">
              <a:extLst>
                <a:ext uri="{FF2B5EF4-FFF2-40B4-BE49-F238E27FC236}">
                  <a16:creationId xmlns:a16="http://schemas.microsoft.com/office/drawing/2014/main" id="{7C8A0D2B-8D92-29AB-89AC-F8F5CADA0452}"/>
                </a:ext>
              </a:extLst>
            </p:cNvPr>
            <p:cNvSpPr/>
            <p:nvPr/>
          </p:nvSpPr>
          <p:spPr>
            <a:xfrm>
              <a:off x="1644827" y="3835084"/>
              <a:ext cx="55553" cy="55553"/>
            </a:xfrm>
            <a:custGeom>
              <a:avLst/>
              <a:gdLst/>
              <a:ahLst/>
              <a:cxnLst/>
              <a:rect l="l" t="t" r="r" b="b"/>
              <a:pathLst>
                <a:path w="2060" h="2060" extrusionOk="0">
                  <a:moveTo>
                    <a:pt x="1031" y="1"/>
                  </a:moveTo>
                  <a:cubicBezTo>
                    <a:pt x="461" y="1"/>
                    <a:pt x="0" y="461"/>
                    <a:pt x="0" y="1032"/>
                  </a:cubicBezTo>
                  <a:cubicBezTo>
                    <a:pt x="0" y="1599"/>
                    <a:pt x="461" y="2060"/>
                    <a:pt x="1031" y="2060"/>
                  </a:cubicBezTo>
                  <a:cubicBezTo>
                    <a:pt x="1599" y="2060"/>
                    <a:pt x="2059" y="1599"/>
                    <a:pt x="2059" y="1032"/>
                  </a:cubicBezTo>
                  <a:cubicBezTo>
                    <a:pt x="2059" y="461"/>
                    <a:pt x="1599" y="1"/>
                    <a:pt x="10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91;p66">
              <a:extLst>
                <a:ext uri="{FF2B5EF4-FFF2-40B4-BE49-F238E27FC236}">
                  <a16:creationId xmlns:a16="http://schemas.microsoft.com/office/drawing/2014/main" id="{775BAB60-CFB0-738E-1F64-81B63FE80FE5}"/>
                </a:ext>
              </a:extLst>
            </p:cNvPr>
            <p:cNvSpPr/>
            <p:nvPr/>
          </p:nvSpPr>
          <p:spPr>
            <a:xfrm>
              <a:off x="1646795" y="3837484"/>
              <a:ext cx="53665" cy="53153"/>
            </a:xfrm>
            <a:custGeom>
              <a:avLst/>
              <a:gdLst/>
              <a:ahLst/>
              <a:cxnLst/>
              <a:rect l="l" t="t" r="r" b="b"/>
              <a:pathLst>
                <a:path w="1990" h="1971" extrusionOk="0">
                  <a:moveTo>
                    <a:pt x="1376" y="0"/>
                  </a:moveTo>
                  <a:cubicBezTo>
                    <a:pt x="1641" y="674"/>
                    <a:pt x="1144" y="1406"/>
                    <a:pt x="421" y="1406"/>
                  </a:cubicBezTo>
                  <a:cubicBezTo>
                    <a:pt x="415" y="1406"/>
                    <a:pt x="408" y="1407"/>
                    <a:pt x="401" y="1407"/>
                  </a:cubicBezTo>
                  <a:cubicBezTo>
                    <a:pt x="262" y="1407"/>
                    <a:pt x="126" y="1376"/>
                    <a:pt x="1" y="1321"/>
                  </a:cubicBezTo>
                  <a:lnTo>
                    <a:pt x="1" y="1321"/>
                  </a:lnTo>
                  <a:cubicBezTo>
                    <a:pt x="159" y="1718"/>
                    <a:pt x="543" y="1970"/>
                    <a:pt x="959" y="1970"/>
                  </a:cubicBezTo>
                  <a:cubicBezTo>
                    <a:pt x="1022" y="1970"/>
                    <a:pt x="1086" y="1964"/>
                    <a:pt x="1150" y="1952"/>
                  </a:cubicBezTo>
                  <a:cubicBezTo>
                    <a:pt x="1635" y="1858"/>
                    <a:pt x="1986" y="1437"/>
                    <a:pt x="1986" y="943"/>
                  </a:cubicBezTo>
                  <a:cubicBezTo>
                    <a:pt x="1989" y="534"/>
                    <a:pt x="1748" y="165"/>
                    <a:pt x="1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3492;p66">
              <a:extLst>
                <a:ext uri="{FF2B5EF4-FFF2-40B4-BE49-F238E27FC236}">
                  <a16:creationId xmlns:a16="http://schemas.microsoft.com/office/drawing/2014/main" id="{96F042D6-A71E-DB06-1BCA-D77605BA219B}"/>
                </a:ext>
              </a:extLst>
            </p:cNvPr>
            <p:cNvSpPr/>
            <p:nvPr/>
          </p:nvSpPr>
          <p:spPr>
            <a:xfrm>
              <a:off x="1887294" y="3959459"/>
              <a:ext cx="31282" cy="31201"/>
            </a:xfrm>
            <a:custGeom>
              <a:avLst/>
              <a:gdLst/>
              <a:ahLst/>
              <a:cxnLst/>
              <a:rect l="l" t="t" r="r" b="b"/>
              <a:pathLst>
                <a:path w="1160" h="1157" extrusionOk="0">
                  <a:moveTo>
                    <a:pt x="580" y="0"/>
                  </a:moveTo>
                  <a:cubicBezTo>
                    <a:pt x="260" y="0"/>
                    <a:pt x="1" y="260"/>
                    <a:pt x="1" y="580"/>
                  </a:cubicBezTo>
                  <a:cubicBezTo>
                    <a:pt x="1" y="897"/>
                    <a:pt x="260" y="1156"/>
                    <a:pt x="580" y="1156"/>
                  </a:cubicBezTo>
                  <a:cubicBezTo>
                    <a:pt x="901" y="1156"/>
                    <a:pt x="1160" y="897"/>
                    <a:pt x="1160" y="580"/>
                  </a:cubicBezTo>
                  <a:cubicBezTo>
                    <a:pt x="1160" y="260"/>
                    <a:pt x="901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3493;p66">
              <a:extLst>
                <a:ext uri="{FF2B5EF4-FFF2-40B4-BE49-F238E27FC236}">
                  <a16:creationId xmlns:a16="http://schemas.microsoft.com/office/drawing/2014/main" id="{759F1F5D-1592-C0C0-2089-02175EDD97D9}"/>
                </a:ext>
              </a:extLst>
            </p:cNvPr>
            <p:cNvSpPr/>
            <p:nvPr/>
          </p:nvSpPr>
          <p:spPr>
            <a:xfrm>
              <a:off x="1887968" y="3960376"/>
              <a:ext cx="30689" cy="30473"/>
            </a:xfrm>
            <a:custGeom>
              <a:avLst/>
              <a:gdLst/>
              <a:ahLst/>
              <a:cxnLst/>
              <a:rect l="l" t="t" r="r" b="b"/>
              <a:pathLst>
                <a:path w="1138" h="1130" extrusionOk="0">
                  <a:moveTo>
                    <a:pt x="754" y="0"/>
                  </a:moveTo>
                  <a:cubicBezTo>
                    <a:pt x="772" y="58"/>
                    <a:pt x="781" y="119"/>
                    <a:pt x="781" y="177"/>
                  </a:cubicBezTo>
                  <a:cubicBezTo>
                    <a:pt x="781" y="500"/>
                    <a:pt x="522" y="759"/>
                    <a:pt x="202" y="763"/>
                  </a:cubicBezTo>
                  <a:cubicBezTo>
                    <a:pt x="131" y="759"/>
                    <a:pt x="64" y="747"/>
                    <a:pt x="0" y="723"/>
                  </a:cubicBezTo>
                  <a:lnTo>
                    <a:pt x="0" y="723"/>
                  </a:lnTo>
                  <a:cubicBezTo>
                    <a:pt x="79" y="968"/>
                    <a:pt x="303" y="1130"/>
                    <a:pt x="552" y="1130"/>
                  </a:cubicBezTo>
                  <a:cubicBezTo>
                    <a:pt x="582" y="1130"/>
                    <a:pt x="613" y="1127"/>
                    <a:pt x="644" y="1122"/>
                  </a:cubicBezTo>
                  <a:cubicBezTo>
                    <a:pt x="928" y="1077"/>
                    <a:pt x="1138" y="833"/>
                    <a:pt x="1135" y="546"/>
                  </a:cubicBezTo>
                  <a:cubicBezTo>
                    <a:pt x="1135" y="302"/>
                    <a:pt x="982" y="82"/>
                    <a:pt x="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3494;p66">
              <a:extLst>
                <a:ext uri="{FF2B5EF4-FFF2-40B4-BE49-F238E27FC236}">
                  <a16:creationId xmlns:a16="http://schemas.microsoft.com/office/drawing/2014/main" id="{8633F4FF-0885-E149-0F0A-075EE9559F5B}"/>
                </a:ext>
              </a:extLst>
            </p:cNvPr>
            <p:cNvSpPr/>
            <p:nvPr/>
          </p:nvSpPr>
          <p:spPr>
            <a:xfrm>
              <a:off x="1688002" y="3964071"/>
              <a:ext cx="94386" cy="92148"/>
            </a:xfrm>
            <a:custGeom>
              <a:avLst/>
              <a:gdLst/>
              <a:ahLst/>
              <a:cxnLst/>
              <a:rect l="l" t="t" r="r" b="b"/>
              <a:pathLst>
                <a:path w="3500" h="3417" extrusionOk="0">
                  <a:moveTo>
                    <a:pt x="1748" y="0"/>
                  </a:moveTo>
                  <a:cubicBezTo>
                    <a:pt x="1419" y="0"/>
                    <a:pt x="1099" y="92"/>
                    <a:pt x="821" y="266"/>
                  </a:cubicBezTo>
                  <a:cubicBezTo>
                    <a:pt x="623" y="390"/>
                    <a:pt x="745" y="661"/>
                    <a:pt x="930" y="661"/>
                  </a:cubicBezTo>
                  <a:cubicBezTo>
                    <a:pt x="967" y="661"/>
                    <a:pt x="1007" y="650"/>
                    <a:pt x="1047" y="626"/>
                  </a:cubicBezTo>
                  <a:cubicBezTo>
                    <a:pt x="1257" y="491"/>
                    <a:pt x="1498" y="421"/>
                    <a:pt x="1748" y="421"/>
                  </a:cubicBezTo>
                  <a:cubicBezTo>
                    <a:pt x="2285" y="421"/>
                    <a:pt x="2770" y="744"/>
                    <a:pt x="2977" y="1239"/>
                  </a:cubicBezTo>
                  <a:cubicBezTo>
                    <a:pt x="3182" y="1736"/>
                    <a:pt x="3069" y="2306"/>
                    <a:pt x="2691" y="2687"/>
                  </a:cubicBezTo>
                  <a:cubicBezTo>
                    <a:pt x="2437" y="2941"/>
                    <a:pt x="2097" y="3077"/>
                    <a:pt x="1750" y="3077"/>
                  </a:cubicBezTo>
                  <a:cubicBezTo>
                    <a:pt x="1580" y="3077"/>
                    <a:pt x="1409" y="3044"/>
                    <a:pt x="1245" y="2977"/>
                  </a:cubicBezTo>
                  <a:cubicBezTo>
                    <a:pt x="748" y="2770"/>
                    <a:pt x="425" y="2288"/>
                    <a:pt x="425" y="1748"/>
                  </a:cubicBezTo>
                  <a:cubicBezTo>
                    <a:pt x="422" y="1586"/>
                    <a:pt x="452" y="1425"/>
                    <a:pt x="513" y="1272"/>
                  </a:cubicBezTo>
                  <a:cubicBezTo>
                    <a:pt x="553" y="1162"/>
                    <a:pt x="501" y="1040"/>
                    <a:pt x="391" y="998"/>
                  </a:cubicBezTo>
                  <a:cubicBezTo>
                    <a:pt x="366" y="988"/>
                    <a:pt x="340" y="983"/>
                    <a:pt x="314" y="983"/>
                  </a:cubicBezTo>
                  <a:cubicBezTo>
                    <a:pt x="228" y="983"/>
                    <a:pt x="147" y="1035"/>
                    <a:pt x="117" y="1120"/>
                  </a:cubicBezTo>
                  <a:cubicBezTo>
                    <a:pt x="40" y="1321"/>
                    <a:pt x="1" y="1534"/>
                    <a:pt x="1" y="1748"/>
                  </a:cubicBezTo>
                  <a:cubicBezTo>
                    <a:pt x="46" y="2684"/>
                    <a:pt x="815" y="3416"/>
                    <a:pt x="1748" y="3416"/>
                  </a:cubicBezTo>
                  <a:cubicBezTo>
                    <a:pt x="2685" y="3416"/>
                    <a:pt x="3453" y="2684"/>
                    <a:pt x="3499" y="1748"/>
                  </a:cubicBezTo>
                  <a:cubicBezTo>
                    <a:pt x="3496" y="784"/>
                    <a:pt x="2712" y="0"/>
                    <a:pt x="1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3495;p66">
              <a:extLst>
                <a:ext uri="{FF2B5EF4-FFF2-40B4-BE49-F238E27FC236}">
                  <a16:creationId xmlns:a16="http://schemas.microsoft.com/office/drawing/2014/main" id="{3738BA98-AF1B-7B6E-B0C9-D319419C7C0B}"/>
                </a:ext>
              </a:extLst>
            </p:cNvPr>
            <p:cNvSpPr/>
            <p:nvPr/>
          </p:nvSpPr>
          <p:spPr>
            <a:xfrm>
              <a:off x="1541041" y="3829340"/>
              <a:ext cx="389492" cy="346640"/>
            </a:xfrm>
            <a:custGeom>
              <a:avLst/>
              <a:gdLst/>
              <a:ahLst/>
              <a:cxnLst/>
              <a:rect l="l" t="t" r="r" b="b"/>
              <a:pathLst>
                <a:path w="14443" h="12854" extrusionOk="0">
                  <a:moveTo>
                    <a:pt x="4905" y="424"/>
                  </a:moveTo>
                  <a:cubicBezTo>
                    <a:pt x="5634" y="424"/>
                    <a:pt x="6000" y="1306"/>
                    <a:pt x="5485" y="1824"/>
                  </a:cubicBezTo>
                  <a:cubicBezTo>
                    <a:pt x="5317" y="1991"/>
                    <a:pt x="5112" y="2065"/>
                    <a:pt x="4911" y="2065"/>
                  </a:cubicBezTo>
                  <a:cubicBezTo>
                    <a:pt x="4489" y="2065"/>
                    <a:pt x="4085" y="1738"/>
                    <a:pt x="4085" y="1245"/>
                  </a:cubicBezTo>
                  <a:cubicBezTo>
                    <a:pt x="4085" y="790"/>
                    <a:pt x="4451" y="424"/>
                    <a:pt x="4905" y="424"/>
                  </a:cubicBezTo>
                  <a:close/>
                  <a:moveTo>
                    <a:pt x="7223" y="3035"/>
                  </a:moveTo>
                  <a:cubicBezTo>
                    <a:pt x="7406" y="3194"/>
                    <a:pt x="7592" y="3352"/>
                    <a:pt x="7775" y="3520"/>
                  </a:cubicBezTo>
                  <a:cubicBezTo>
                    <a:pt x="7592" y="3514"/>
                    <a:pt x="7409" y="3514"/>
                    <a:pt x="7223" y="3514"/>
                  </a:cubicBezTo>
                  <a:cubicBezTo>
                    <a:pt x="7037" y="3514"/>
                    <a:pt x="6854" y="3514"/>
                    <a:pt x="6671" y="3520"/>
                  </a:cubicBezTo>
                  <a:cubicBezTo>
                    <a:pt x="6854" y="3352"/>
                    <a:pt x="7040" y="3194"/>
                    <a:pt x="7223" y="3035"/>
                  </a:cubicBezTo>
                  <a:close/>
                  <a:moveTo>
                    <a:pt x="3301" y="1062"/>
                  </a:moveTo>
                  <a:cubicBezTo>
                    <a:pt x="3426" y="1062"/>
                    <a:pt x="3548" y="1071"/>
                    <a:pt x="3673" y="1092"/>
                  </a:cubicBezTo>
                  <a:cubicBezTo>
                    <a:pt x="3664" y="1141"/>
                    <a:pt x="3661" y="1193"/>
                    <a:pt x="3661" y="1245"/>
                  </a:cubicBezTo>
                  <a:cubicBezTo>
                    <a:pt x="3664" y="1766"/>
                    <a:pt x="3993" y="2233"/>
                    <a:pt x="4484" y="2410"/>
                  </a:cubicBezTo>
                  <a:cubicBezTo>
                    <a:pt x="4623" y="2459"/>
                    <a:pt x="4765" y="2483"/>
                    <a:pt x="4906" y="2483"/>
                  </a:cubicBezTo>
                  <a:cubicBezTo>
                    <a:pt x="5269" y="2483"/>
                    <a:pt x="5621" y="2325"/>
                    <a:pt x="5863" y="2035"/>
                  </a:cubicBezTo>
                  <a:cubicBezTo>
                    <a:pt x="6217" y="2260"/>
                    <a:pt x="6558" y="2504"/>
                    <a:pt x="6888" y="2767"/>
                  </a:cubicBezTo>
                  <a:cubicBezTo>
                    <a:pt x="6598" y="3011"/>
                    <a:pt x="6305" y="3276"/>
                    <a:pt x="6015" y="3554"/>
                  </a:cubicBezTo>
                  <a:cubicBezTo>
                    <a:pt x="4728" y="3651"/>
                    <a:pt x="3536" y="3895"/>
                    <a:pt x="2541" y="4267"/>
                  </a:cubicBezTo>
                  <a:cubicBezTo>
                    <a:pt x="2020" y="2938"/>
                    <a:pt x="1974" y="1891"/>
                    <a:pt x="2423" y="1394"/>
                  </a:cubicBezTo>
                  <a:cubicBezTo>
                    <a:pt x="2621" y="1172"/>
                    <a:pt x="2920" y="1062"/>
                    <a:pt x="3301" y="1062"/>
                  </a:cubicBezTo>
                  <a:close/>
                  <a:moveTo>
                    <a:pt x="11146" y="1062"/>
                  </a:moveTo>
                  <a:cubicBezTo>
                    <a:pt x="11527" y="1062"/>
                    <a:pt x="11823" y="1172"/>
                    <a:pt x="12024" y="1391"/>
                  </a:cubicBezTo>
                  <a:cubicBezTo>
                    <a:pt x="12472" y="1891"/>
                    <a:pt x="12427" y="2938"/>
                    <a:pt x="11905" y="4267"/>
                  </a:cubicBezTo>
                  <a:cubicBezTo>
                    <a:pt x="10911" y="3892"/>
                    <a:pt x="9715" y="3651"/>
                    <a:pt x="8431" y="3554"/>
                  </a:cubicBezTo>
                  <a:cubicBezTo>
                    <a:pt x="8141" y="3273"/>
                    <a:pt x="7852" y="3008"/>
                    <a:pt x="7559" y="2767"/>
                  </a:cubicBezTo>
                  <a:cubicBezTo>
                    <a:pt x="8913" y="1702"/>
                    <a:pt x="10215" y="1062"/>
                    <a:pt x="11146" y="1062"/>
                  </a:cubicBezTo>
                  <a:close/>
                  <a:moveTo>
                    <a:pt x="13445" y="5033"/>
                  </a:moveTo>
                  <a:cubicBezTo>
                    <a:pt x="13775" y="5033"/>
                    <a:pt x="13940" y="5432"/>
                    <a:pt x="13705" y="5664"/>
                  </a:cubicBezTo>
                  <a:cubicBezTo>
                    <a:pt x="13629" y="5740"/>
                    <a:pt x="13537" y="5775"/>
                    <a:pt x="13445" y="5775"/>
                  </a:cubicBezTo>
                  <a:cubicBezTo>
                    <a:pt x="13256" y="5775"/>
                    <a:pt x="13073" y="5627"/>
                    <a:pt x="13073" y="5402"/>
                  </a:cubicBezTo>
                  <a:cubicBezTo>
                    <a:pt x="13073" y="5201"/>
                    <a:pt x="13241" y="5033"/>
                    <a:pt x="13445" y="5033"/>
                  </a:cubicBezTo>
                  <a:close/>
                  <a:moveTo>
                    <a:pt x="5552" y="4020"/>
                  </a:moveTo>
                  <a:lnTo>
                    <a:pt x="5552" y="4020"/>
                  </a:lnTo>
                  <a:cubicBezTo>
                    <a:pt x="5412" y="4164"/>
                    <a:pt x="5274" y="4313"/>
                    <a:pt x="5137" y="4466"/>
                  </a:cubicBezTo>
                  <a:cubicBezTo>
                    <a:pt x="4594" y="5063"/>
                    <a:pt x="4091" y="5698"/>
                    <a:pt x="3630" y="6363"/>
                  </a:cubicBezTo>
                  <a:cubicBezTo>
                    <a:pt x="3280" y="5820"/>
                    <a:pt x="2972" y="5249"/>
                    <a:pt x="2706" y="4661"/>
                  </a:cubicBezTo>
                  <a:cubicBezTo>
                    <a:pt x="3530" y="4353"/>
                    <a:pt x="4500" y="4133"/>
                    <a:pt x="5552" y="4020"/>
                  </a:cubicBezTo>
                  <a:close/>
                  <a:moveTo>
                    <a:pt x="8898" y="4020"/>
                  </a:moveTo>
                  <a:lnTo>
                    <a:pt x="8898" y="4020"/>
                  </a:lnTo>
                  <a:cubicBezTo>
                    <a:pt x="9944" y="4133"/>
                    <a:pt x="10917" y="4353"/>
                    <a:pt x="11740" y="4661"/>
                  </a:cubicBezTo>
                  <a:cubicBezTo>
                    <a:pt x="11475" y="5249"/>
                    <a:pt x="11167" y="5820"/>
                    <a:pt x="10819" y="6366"/>
                  </a:cubicBezTo>
                  <a:cubicBezTo>
                    <a:pt x="10356" y="5701"/>
                    <a:pt x="9852" y="5066"/>
                    <a:pt x="9310" y="4466"/>
                  </a:cubicBezTo>
                  <a:lnTo>
                    <a:pt x="8898" y="4020"/>
                  </a:lnTo>
                  <a:close/>
                  <a:moveTo>
                    <a:pt x="2313" y="4819"/>
                  </a:moveTo>
                  <a:cubicBezTo>
                    <a:pt x="2615" y="5487"/>
                    <a:pt x="2968" y="6131"/>
                    <a:pt x="3371" y="6747"/>
                  </a:cubicBezTo>
                  <a:cubicBezTo>
                    <a:pt x="2968" y="7360"/>
                    <a:pt x="2615" y="8004"/>
                    <a:pt x="2313" y="8672"/>
                  </a:cubicBezTo>
                  <a:cubicBezTo>
                    <a:pt x="1111" y="8144"/>
                    <a:pt x="425" y="7442"/>
                    <a:pt x="425" y="6747"/>
                  </a:cubicBezTo>
                  <a:cubicBezTo>
                    <a:pt x="425" y="6046"/>
                    <a:pt x="1111" y="5344"/>
                    <a:pt x="2313" y="4819"/>
                  </a:cubicBezTo>
                  <a:close/>
                  <a:moveTo>
                    <a:pt x="12134" y="4819"/>
                  </a:moveTo>
                  <a:cubicBezTo>
                    <a:pt x="12329" y="4905"/>
                    <a:pt x="12524" y="4999"/>
                    <a:pt x="12710" y="5106"/>
                  </a:cubicBezTo>
                  <a:cubicBezTo>
                    <a:pt x="12671" y="5201"/>
                    <a:pt x="12652" y="5301"/>
                    <a:pt x="12652" y="5405"/>
                  </a:cubicBezTo>
                  <a:cubicBezTo>
                    <a:pt x="12652" y="5841"/>
                    <a:pt x="13006" y="6198"/>
                    <a:pt x="13445" y="6198"/>
                  </a:cubicBezTo>
                  <a:cubicBezTo>
                    <a:pt x="13577" y="6195"/>
                    <a:pt x="13708" y="6161"/>
                    <a:pt x="13827" y="6097"/>
                  </a:cubicBezTo>
                  <a:cubicBezTo>
                    <a:pt x="13949" y="6290"/>
                    <a:pt x="14019" y="6515"/>
                    <a:pt x="14019" y="6747"/>
                  </a:cubicBezTo>
                  <a:cubicBezTo>
                    <a:pt x="14019" y="7442"/>
                    <a:pt x="13333" y="8144"/>
                    <a:pt x="12134" y="8672"/>
                  </a:cubicBezTo>
                  <a:cubicBezTo>
                    <a:pt x="11829" y="8004"/>
                    <a:pt x="11475" y="7360"/>
                    <a:pt x="11072" y="6744"/>
                  </a:cubicBezTo>
                  <a:cubicBezTo>
                    <a:pt x="11475" y="6131"/>
                    <a:pt x="11829" y="5487"/>
                    <a:pt x="12134" y="4819"/>
                  </a:cubicBezTo>
                  <a:close/>
                  <a:moveTo>
                    <a:pt x="3630" y="7128"/>
                  </a:moveTo>
                  <a:cubicBezTo>
                    <a:pt x="4091" y="7790"/>
                    <a:pt x="4594" y="8425"/>
                    <a:pt x="5137" y="9025"/>
                  </a:cubicBezTo>
                  <a:cubicBezTo>
                    <a:pt x="5274" y="9175"/>
                    <a:pt x="5412" y="9324"/>
                    <a:pt x="5552" y="9468"/>
                  </a:cubicBezTo>
                  <a:cubicBezTo>
                    <a:pt x="4500" y="9358"/>
                    <a:pt x="3530" y="9141"/>
                    <a:pt x="2706" y="8830"/>
                  </a:cubicBezTo>
                  <a:cubicBezTo>
                    <a:pt x="2968" y="8238"/>
                    <a:pt x="3280" y="7671"/>
                    <a:pt x="3630" y="7128"/>
                  </a:cubicBezTo>
                  <a:close/>
                  <a:moveTo>
                    <a:pt x="10813" y="7125"/>
                  </a:moveTo>
                  <a:cubicBezTo>
                    <a:pt x="11167" y="7671"/>
                    <a:pt x="11475" y="8238"/>
                    <a:pt x="11740" y="8830"/>
                  </a:cubicBezTo>
                  <a:cubicBezTo>
                    <a:pt x="10917" y="9138"/>
                    <a:pt x="9944" y="9358"/>
                    <a:pt x="8898" y="9468"/>
                  </a:cubicBezTo>
                  <a:lnTo>
                    <a:pt x="9310" y="9025"/>
                  </a:lnTo>
                  <a:cubicBezTo>
                    <a:pt x="9849" y="8425"/>
                    <a:pt x="10353" y="7790"/>
                    <a:pt x="10813" y="7125"/>
                  </a:cubicBezTo>
                  <a:close/>
                  <a:moveTo>
                    <a:pt x="7223" y="3935"/>
                  </a:moveTo>
                  <a:cubicBezTo>
                    <a:pt x="7571" y="3935"/>
                    <a:pt x="7910" y="3944"/>
                    <a:pt x="8245" y="3965"/>
                  </a:cubicBezTo>
                  <a:cubicBezTo>
                    <a:pt x="8495" y="4212"/>
                    <a:pt x="8748" y="4478"/>
                    <a:pt x="8995" y="4746"/>
                  </a:cubicBezTo>
                  <a:cubicBezTo>
                    <a:pt x="9563" y="5378"/>
                    <a:pt x="10087" y="6046"/>
                    <a:pt x="10566" y="6744"/>
                  </a:cubicBezTo>
                  <a:cubicBezTo>
                    <a:pt x="10087" y="7445"/>
                    <a:pt x="9563" y="8110"/>
                    <a:pt x="8995" y="8739"/>
                  </a:cubicBezTo>
                  <a:cubicBezTo>
                    <a:pt x="8748" y="9013"/>
                    <a:pt x="8501" y="9272"/>
                    <a:pt x="8245" y="9526"/>
                  </a:cubicBezTo>
                  <a:cubicBezTo>
                    <a:pt x="7910" y="9544"/>
                    <a:pt x="7571" y="9556"/>
                    <a:pt x="7223" y="9556"/>
                  </a:cubicBezTo>
                  <a:cubicBezTo>
                    <a:pt x="6876" y="9556"/>
                    <a:pt x="6537" y="9544"/>
                    <a:pt x="6202" y="9526"/>
                  </a:cubicBezTo>
                  <a:cubicBezTo>
                    <a:pt x="5948" y="9272"/>
                    <a:pt x="5698" y="9013"/>
                    <a:pt x="5451" y="8739"/>
                  </a:cubicBezTo>
                  <a:cubicBezTo>
                    <a:pt x="4881" y="8110"/>
                    <a:pt x="4356" y="7445"/>
                    <a:pt x="3880" y="6744"/>
                  </a:cubicBezTo>
                  <a:cubicBezTo>
                    <a:pt x="4356" y="6046"/>
                    <a:pt x="4881" y="5378"/>
                    <a:pt x="5451" y="4746"/>
                  </a:cubicBezTo>
                  <a:cubicBezTo>
                    <a:pt x="5698" y="4478"/>
                    <a:pt x="5948" y="4212"/>
                    <a:pt x="6202" y="3965"/>
                  </a:cubicBezTo>
                  <a:cubicBezTo>
                    <a:pt x="6537" y="3944"/>
                    <a:pt x="6876" y="3935"/>
                    <a:pt x="7223" y="3935"/>
                  </a:cubicBezTo>
                  <a:close/>
                  <a:moveTo>
                    <a:pt x="6671" y="9971"/>
                  </a:moveTo>
                  <a:lnTo>
                    <a:pt x="7223" y="9980"/>
                  </a:lnTo>
                  <a:lnTo>
                    <a:pt x="7775" y="9971"/>
                  </a:lnTo>
                  <a:lnTo>
                    <a:pt x="7775" y="9971"/>
                  </a:lnTo>
                  <a:cubicBezTo>
                    <a:pt x="7592" y="10139"/>
                    <a:pt x="7406" y="10300"/>
                    <a:pt x="7223" y="10453"/>
                  </a:cubicBezTo>
                  <a:cubicBezTo>
                    <a:pt x="7040" y="10300"/>
                    <a:pt x="6854" y="10139"/>
                    <a:pt x="6671" y="9971"/>
                  </a:cubicBezTo>
                  <a:close/>
                  <a:moveTo>
                    <a:pt x="2541" y="9221"/>
                  </a:moveTo>
                  <a:cubicBezTo>
                    <a:pt x="3536" y="9593"/>
                    <a:pt x="4728" y="9843"/>
                    <a:pt x="6015" y="9934"/>
                  </a:cubicBezTo>
                  <a:cubicBezTo>
                    <a:pt x="6305" y="10215"/>
                    <a:pt x="6598" y="10477"/>
                    <a:pt x="6888" y="10727"/>
                  </a:cubicBezTo>
                  <a:cubicBezTo>
                    <a:pt x="5534" y="11789"/>
                    <a:pt x="4231" y="12429"/>
                    <a:pt x="3301" y="12429"/>
                  </a:cubicBezTo>
                  <a:cubicBezTo>
                    <a:pt x="2920" y="12429"/>
                    <a:pt x="2621" y="12316"/>
                    <a:pt x="2423" y="12094"/>
                  </a:cubicBezTo>
                  <a:cubicBezTo>
                    <a:pt x="2362" y="12027"/>
                    <a:pt x="2310" y="11950"/>
                    <a:pt x="2270" y="11871"/>
                  </a:cubicBezTo>
                  <a:cubicBezTo>
                    <a:pt x="2660" y="11743"/>
                    <a:pt x="2926" y="11374"/>
                    <a:pt x="2926" y="10962"/>
                  </a:cubicBezTo>
                  <a:cubicBezTo>
                    <a:pt x="2923" y="10550"/>
                    <a:pt x="2654" y="10187"/>
                    <a:pt x="2264" y="10062"/>
                  </a:cubicBezTo>
                  <a:cubicBezTo>
                    <a:pt x="2337" y="9776"/>
                    <a:pt x="2432" y="9495"/>
                    <a:pt x="2541" y="9221"/>
                  </a:cubicBezTo>
                  <a:close/>
                  <a:moveTo>
                    <a:pt x="11905" y="9221"/>
                  </a:moveTo>
                  <a:cubicBezTo>
                    <a:pt x="12427" y="10550"/>
                    <a:pt x="12472" y="11600"/>
                    <a:pt x="12024" y="12094"/>
                  </a:cubicBezTo>
                  <a:cubicBezTo>
                    <a:pt x="11823" y="12316"/>
                    <a:pt x="11527" y="12429"/>
                    <a:pt x="11146" y="12429"/>
                  </a:cubicBezTo>
                  <a:cubicBezTo>
                    <a:pt x="10215" y="12429"/>
                    <a:pt x="8913" y="11789"/>
                    <a:pt x="7559" y="10727"/>
                  </a:cubicBezTo>
                  <a:cubicBezTo>
                    <a:pt x="7852" y="10477"/>
                    <a:pt x="8141" y="10215"/>
                    <a:pt x="8431" y="9934"/>
                  </a:cubicBezTo>
                  <a:cubicBezTo>
                    <a:pt x="9715" y="9843"/>
                    <a:pt x="10908" y="9593"/>
                    <a:pt x="11905" y="9221"/>
                  </a:cubicBezTo>
                  <a:close/>
                  <a:moveTo>
                    <a:pt x="4908" y="1"/>
                  </a:moveTo>
                  <a:cubicBezTo>
                    <a:pt x="4446" y="1"/>
                    <a:pt x="4010" y="258"/>
                    <a:pt x="3795" y="684"/>
                  </a:cubicBezTo>
                  <a:cubicBezTo>
                    <a:pt x="3630" y="653"/>
                    <a:pt x="3466" y="638"/>
                    <a:pt x="3298" y="638"/>
                  </a:cubicBezTo>
                  <a:cubicBezTo>
                    <a:pt x="2792" y="638"/>
                    <a:pt x="2392" y="796"/>
                    <a:pt x="2108" y="1111"/>
                  </a:cubicBezTo>
                  <a:cubicBezTo>
                    <a:pt x="1538" y="1739"/>
                    <a:pt x="1553" y="2919"/>
                    <a:pt x="2148" y="4429"/>
                  </a:cubicBezTo>
                  <a:cubicBezTo>
                    <a:pt x="763" y="5033"/>
                    <a:pt x="1" y="5853"/>
                    <a:pt x="1" y="6747"/>
                  </a:cubicBezTo>
                  <a:cubicBezTo>
                    <a:pt x="1" y="7638"/>
                    <a:pt x="763" y="8458"/>
                    <a:pt x="2148" y="9059"/>
                  </a:cubicBezTo>
                  <a:cubicBezTo>
                    <a:pt x="2023" y="9373"/>
                    <a:pt x="1919" y="9696"/>
                    <a:pt x="1834" y="10026"/>
                  </a:cubicBezTo>
                  <a:cubicBezTo>
                    <a:pt x="1730" y="10038"/>
                    <a:pt x="1630" y="10072"/>
                    <a:pt x="1535" y="10120"/>
                  </a:cubicBezTo>
                  <a:cubicBezTo>
                    <a:pt x="1431" y="10175"/>
                    <a:pt x="1389" y="10300"/>
                    <a:pt x="1443" y="10407"/>
                  </a:cubicBezTo>
                  <a:cubicBezTo>
                    <a:pt x="1480" y="10478"/>
                    <a:pt x="1554" y="10521"/>
                    <a:pt x="1631" y="10521"/>
                  </a:cubicBezTo>
                  <a:cubicBezTo>
                    <a:pt x="1662" y="10521"/>
                    <a:pt x="1694" y="10514"/>
                    <a:pt x="1724" y="10499"/>
                  </a:cubicBezTo>
                  <a:cubicBezTo>
                    <a:pt x="1807" y="10456"/>
                    <a:pt x="1890" y="10437"/>
                    <a:pt x="1970" y="10437"/>
                  </a:cubicBezTo>
                  <a:cubicBezTo>
                    <a:pt x="2332" y="10437"/>
                    <a:pt x="2626" y="10826"/>
                    <a:pt x="2444" y="11200"/>
                  </a:cubicBezTo>
                  <a:cubicBezTo>
                    <a:pt x="2345" y="11403"/>
                    <a:pt x="2157" y="11498"/>
                    <a:pt x="1970" y="11498"/>
                  </a:cubicBezTo>
                  <a:cubicBezTo>
                    <a:pt x="1735" y="11498"/>
                    <a:pt x="1501" y="11347"/>
                    <a:pt x="1447" y="11069"/>
                  </a:cubicBezTo>
                  <a:cubicBezTo>
                    <a:pt x="1413" y="10969"/>
                    <a:pt x="1330" y="10924"/>
                    <a:pt x="1247" y="10924"/>
                  </a:cubicBezTo>
                  <a:cubicBezTo>
                    <a:pt x="1135" y="10924"/>
                    <a:pt x="1023" y="11006"/>
                    <a:pt x="1032" y="11148"/>
                  </a:cubicBezTo>
                  <a:cubicBezTo>
                    <a:pt x="1111" y="11545"/>
                    <a:pt x="1428" y="11850"/>
                    <a:pt x="1828" y="11911"/>
                  </a:cubicBezTo>
                  <a:cubicBezTo>
                    <a:pt x="1892" y="12085"/>
                    <a:pt x="1986" y="12243"/>
                    <a:pt x="2108" y="12380"/>
                  </a:cubicBezTo>
                  <a:cubicBezTo>
                    <a:pt x="2392" y="12695"/>
                    <a:pt x="2792" y="12853"/>
                    <a:pt x="3298" y="12853"/>
                  </a:cubicBezTo>
                  <a:cubicBezTo>
                    <a:pt x="4347" y="12853"/>
                    <a:pt x="5765" y="12164"/>
                    <a:pt x="7223" y="11002"/>
                  </a:cubicBezTo>
                  <a:cubicBezTo>
                    <a:pt x="8678" y="12164"/>
                    <a:pt x="10096" y="12853"/>
                    <a:pt x="11146" y="12853"/>
                  </a:cubicBezTo>
                  <a:cubicBezTo>
                    <a:pt x="11652" y="12853"/>
                    <a:pt x="12052" y="12695"/>
                    <a:pt x="12335" y="12380"/>
                  </a:cubicBezTo>
                  <a:cubicBezTo>
                    <a:pt x="12906" y="11749"/>
                    <a:pt x="12890" y="10569"/>
                    <a:pt x="12296" y="9059"/>
                  </a:cubicBezTo>
                  <a:cubicBezTo>
                    <a:pt x="13680" y="8458"/>
                    <a:pt x="14443" y="7635"/>
                    <a:pt x="14443" y="6744"/>
                  </a:cubicBezTo>
                  <a:cubicBezTo>
                    <a:pt x="14443" y="6415"/>
                    <a:pt x="14339" y="6094"/>
                    <a:pt x="14135" y="5789"/>
                  </a:cubicBezTo>
                  <a:cubicBezTo>
                    <a:pt x="14202" y="5670"/>
                    <a:pt x="14235" y="5539"/>
                    <a:pt x="14235" y="5405"/>
                  </a:cubicBezTo>
                  <a:cubicBezTo>
                    <a:pt x="14235" y="4966"/>
                    <a:pt x="13882" y="4612"/>
                    <a:pt x="13445" y="4609"/>
                  </a:cubicBezTo>
                  <a:cubicBezTo>
                    <a:pt x="13275" y="4612"/>
                    <a:pt x="13110" y="4667"/>
                    <a:pt x="12973" y="4768"/>
                  </a:cubicBezTo>
                  <a:cubicBezTo>
                    <a:pt x="12753" y="4642"/>
                    <a:pt x="12527" y="4530"/>
                    <a:pt x="12296" y="4426"/>
                  </a:cubicBezTo>
                  <a:cubicBezTo>
                    <a:pt x="12890" y="2916"/>
                    <a:pt x="12906" y="1739"/>
                    <a:pt x="12335" y="1111"/>
                  </a:cubicBezTo>
                  <a:cubicBezTo>
                    <a:pt x="12052" y="796"/>
                    <a:pt x="11652" y="638"/>
                    <a:pt x="11146" y="638"/>
                  </a:cubicBezTo>
                  <a:cubicBezTo>
                    <a:pt x="10096" y="638"/>
                    <a:pt x="8678" y="1324"/>
                    <a:pt x="7223" y="2486"/>
                  </a:cubicBezTo>
                  <a:cubicBezTo>
                    <a:pt x="6833" y="2178"/>
                    <a:pt x="6449" y="1904"/>
                    <a:pt x="6073" y="1663"/>
                  </a:cubicBezTo>
                  <a:cubicBezTo>
                    <a:pt x="6122" y="1528"/>
                    <a:pt x="6147" y="1388"/>
                    <a:pt x="6147" y="1245"/>
                  </a:cubicBezTo>
                  <a:cubicBezTo>
                    <a:pt x="6147" y="668"/>
                    <a:pt x="5753" y="168"/>
                    <a:pt x="5192" y="34"/>
                  </a:cubicBezTo>
                  <a:cubicBezTo>
                    <a:pt x="5097" y="12"/>
                    <a:pt x="5002" y="1"/>
                    <a:pt x="4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Rectangle 21"/>
          <p:cNvSpPr/>
          <p:nvPr/>
        </p:nvSpPr>
        <p:spPr>
          <a:xfrm>
            <a:off x="2298938" y="948550"/>
            <a:ext cx="4668293" cy="4866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</a:rPr>
              <a:t>1. KIM </a:t>
            </a:r>
            <a:r>
              <a:rPr lang="en-US" sz="2000" dirty="0" err="1" smtClean="0">
                <a:solidFill>
                  <a:schemeClr val="accent6"/>
                </a:solidFill>
              </a:rPr>
              <a:t>LOẠI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TÁC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DỤNG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VỚI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MUỐI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89" name="Google Shape;2276;p51"/>
          <p:cNvSpPr txBox="1">
            <a:spLocks noGrp="1"/>
          </p:cNvSpPr>
          <p:nvPr>
            <p:ph type="title"/>
          </p:nvPr>
        </p:nvSpPr>
        <p:spPr>
          <a:xfrm>
            <a:off x="-445603" y="1406962"/>
            <a:ext cx="3719744" cy="7063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>
                <a:solidFill>
                  <a:srgbClr val="CE572D"/>
                </a:solidFill>
              </a:rPr>
              <a:t>THÍ</a:t>
            </a:r>
            <a:r>
              <a:rPr lang="en-US" sz="2400" dirty="0" smtClean="0">
                <a:solidFill>
                  <a:srgbClr val="CE572D"/>
                </a:solidFill>
              </a:rPr>
              <a:t> </a:t>
            </a:r>
            <a:r>
              <a:rPr lang="en-US" sz="2400" dirty="0" err="1" smtClean="0">
                <a:solidFill>
                  <a:srgbClr val="CE572D"/>
                </a:solidFill>
              </a:rPr>
              <a:t>NGHIỆM</a:t>
            </a:r>
            <a:r>
              <a:rPr lang="en-US" sz="2400" dirty="0" smtClean="0">
                <a:solidFill>
                  <a:srgbClr val="CE572D"/>
                </a:solidFill>
              </a:rPr>
              <a:t> 1:</a:t>
            </a:r>
            <a:endParaRPr sz="2400" dirty="0">
              <a:solidFill>
                <a:srgbClr val="CE572D"/>
              </a:solidFill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FA1FACE-0029-B1D2-12DB-E82DE6B2C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213" y="2973471"/>
            <a:ext cx="1707150" cy="159785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66B3D35-C57B-9B40-D50C-F5109FF5D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1913">
            <a:off x="5316679" y="3150995"/>
            <a:ext cx="1459827" cy="1459827"/>
          </a:xfrm>
          <a:prstGeom prst="rect">
            <a:avLst/>
          </a:prstGeom>
        </p:spPr>
      </p:pic>
      <p:sp>
        <p:nvSpPr>
          <p:cNvPr id="78" name="Google Shape;2276;p51"/>
          <p:cNvSpPr txBox="1">
            <a:spLocks/>
          </p:cNvSpPr>
          <p:nvPr/>
        </p:nvSpPr>
        <p:spPr>
          <a:xfrm>
            <a:off x="-445603" y="1406961"/>
            <a:ext cx="3719744" cy="706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ctr"/>
            <a:r>
              <a:rPr lang="en-US" sz="2400" smtClean="0">
                <a:solidFill>
                  <a:srgbClr val="CE572D"/>
                </a:solidFill>
              </a:rPr>
              <a:t>THÍ NGHIỆM 1:</a:t>
            </a:r>
            <a:endParaRPr lang="en-US" sz="2400" dirty="0">
              <a:solidFill>
                <a:srgbClr val="CE572D"/>
              </a:solidFill>
            </a:endParaRPr>
          </a:p>
        </p:txBody>
      </p:sp>
      <p:sp>
        <p:nvSpPr>
          <p:cNvPr id="79" name="Google Shape;2276;p51"/>
          <p:cNvSpPr txBox="1">
            <a:spLocks/>
          </p:cNvSpPr>
          <p:nvPr/>
        </p:nvSpPr>
        <p:spPr>
          <a:xfrm>
            <a:off x="505608" y="2105477"/>
            <a:ext cx="7949407" cy="706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ctr"/>
            <a:r>
              <a:rPr lang="en-US" sz="2400" dirty="0" smtClean="0">
                <a:solidFill>
                  <a:srgbClr val="CE572D"/>
                </a:solidFill>
              </a:rPr>
              <a:t>- </a:t>
            </a:r>
            <a:r>
              <a:rPr lang="en-US" sz="2400" dirty="0" err="1" smtClean="0">
                <a:solidFill>
                  <a:srgbClr val="CE572D"/>
                </a:solidFill>
              </a:rPr>
              <a:t>Dụng</a:t>
            </a:r>
            <a:r>
              <a:rPr lang="en-US" sz="2400" dirty="0" smtClean="0">
                <a:solidFill>
                  <a:srgbClr val="CE572D"/>
                </a:solidFill>
              </a:rPr>
              <a:t> </a:t>
            </a:r>
            <a:r>
              <a:rPr lang="en-US" sz="2400" dirty="0" err="1" smtClean="0">
                <a:solidFill>
                  <a:srgbClr val="CE572D"/>
                </a:solidFill>
              </a:rPr>
              <a:t>cụ</a:t>
            </a:r>
            <a:r>
              <a:rPr lang="en-US" sz="2400" dirty="0" smtClean="0">
                <a:solidFill>
                  <a:srgbClr val="CE572D"/>
                </a:solidFill>
              </a:rPr>
              <a:t>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 để ống nghiệm, ống nghiệm, ống hút nhỏ giọt.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2427046" y="1560075"/>
            <a:ext cx="5208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/>
            <a:r>
              <a:rPr lang="vi-VN" sz="2000" b="1" dirty="0"/>
              <a:t>Khảo sát phản ứng của kim loại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muối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9851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2D8E3D4-4522-DADB-4C7F-DD2D0D4CAABB}"/>
              </a:ext>
            </a:extLst>
          </p:cNvPr>
          <p:cNvSpPr/>
          <p:nvPr/>
        </p:nvSpPr>
        <p:spPr>
          <a:xfrm>
            <a:off x="608405" y="423478"/>
            <a:ext cx="3637283" cy="433217"/>
          </a:xfrm>
          <a:prstGeom prst="roundRect">
            <a:avLst/>
          </a:prstGeom>
          <a:solidFill>
            <a:srgbClr val="F882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0" name="Google Shape;2280;p51"/>
          <p:cNvGrpSpPr/>
          <p:nvPr/>
        </p:nvGrpSpPr>
        <p:grpSpPr>
          <a:xfrm rot="-1799874">
            <a:off x="366593" y="3932675"/>
            <a:ext cx="334780" cy="1036123"/>
            <a:chOff x="2432050" y="2327550"/>
            <a:chExt cx="390800" cy="1209500"/>
          </a:xfrm>
        </p:grpSpPr>
        <p:sp>
          <p:nvSpPr>
            <p:cNvPr id="2281" name="Google Shape;2281;p51"/>
            <p:cNvSpPr/>
            <p:nvPr/>
          </p:nvSpPr>
          <p:spPr>
            <a:xfrm>
              <a:off x="2447975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12542" y="0"/>
                  </a:moveTo>
                  <a:lnTo>
                    <a:pt x="2007" y="17"/>
                  </a:lnTo>
                  <a:cubicBezTo>
                    <a:pt x="888" y="56"/>
                    <a:pt x="1" y="978"/>
                    <a:pt x="1" y="2099"/>
                  </a:cubicBezTo>
                  <a:cubicBezTo>
                    <a:pt x="1" y="3221"/>
                    <a:pt x="888" y="4143"/>
                    <a:pt x="2007" y="4185"/>
                  </a:cubicBezTo>
                  <a:lnTo>
                    <a:pt x="2016" y="4185"/>
                  </a:lnTo>
                  <a:lnTo>
                    <a:pt x="4962" y="4175"/>
                  </a:lnTo>
                  <a:lnTo>
                    <a:pt x="9600" y="4175"/>
                  </a:lnTo>
                  <a:lnTo>
                    <a:pt x="12547" y="4171"/>
                  </a:lnTo>
                  <a:cubicBezTo>
                    <a:pt x="13668" y="4131"/>
                    <a:pt x="14557" y="3212"/>
                    <a:pt x="14560" y="2090"/>
                  </a:cubicBezTo>
                  <a:cubicBezTo>
                    <a:pt x="14562" y="969"/>
                    <a:pt x="13678" y="45"/>
                    <a:pt x="12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1"/>
            <p:cNvSpPr/>
            <p:nvPr/>
          </p:nvSpPr>
          <p:spPr>
            <a:xfrm>
              <a:off x="2572075" y="2441050"/>
              <a:ext cx="116450" cy="379800"/>
            </a:xfrm>
            <a:custGeom>
              <a:avLst/>
              <a:gdLst/>
              <a:ahLst/>
              <a:cxnLst/>
              <a:rect l="l" t="t" r="r" b="b"/>
              <a:pathLst>
                <a:path w="4658" h="15192" extrusionOk="0">
                  <a:moveTo>
                    <a:pt x="1" y="0"/>
                  </a:moveTo>
                  <a:lnTo>
                    <a:pt x="8" y="5022"/>
                  </a:lnTo>
                  <a:lnTo>
                    <a:pt x="15" y="9258"/>
                  </a:lnTo>
                  <a:lnTo>
                    <a:pt x="24" y="13484"/>
                  </a:lnTo>
                  <a:lnTo>
                    <a:pt x="24" y="15192"/>
                  </a:lnTo>
                  <a:lnTo>
                    <a:pt x="4657" y="15183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1"/>
            <p:cNvSpPr/>
            <p:nvPr/>
          </p:nvSpPr>
          <p:spPr>
            <a:xfrm>
              <a:off x="2572600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4636" y="1"/>
                  </a:moveTo>
                  <a:lnTo>
                    <a:pt x="1" y="10"/>
                  </a:lnTo>
                  <a:lnTo>
                    <a:pt x="8" y="2535"/>
                  </a:lnTo>
                  <a:lnTo>
                    <a:pt x="17" y="6766"/>
                  </a:lnTo>
                  <a:lnTo>
                    <a:pt x="38" y="22839"/>
                  </a:lnTo>
                  <a:cubicBezTo>
                    <a:pt x="38" y="24119"/>
                    <a:pt x="1078" y="25155"/>
                    <a:pt x="2358" y="25155"/>
                  </a:cubicBezTo>
                  <a:cubicBezTo>
                    <a:pt x="3636" y="25155"/>
                    <a:pt x="4674" y="24110"/>
                    <a:pt x="4674" y="22832"/>
                  </a:cubicBezTo>
                  <a:lnTo>
                    <a:pt x="4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1"/>
            <p:cNvSpPr/>
            <p:nvPr/>
          </p:nvSpPr>
          <p:spPr>
            <a:xfrm>
              <a:off x="2493825" y="2441050"/>
              <a:ext cx="78450" cy="125750"/>
            </a:xfrm>
            <a:custGeom>
              <a:avLst/>
              <a:gdLst/>
              <a:ahLst/>
              <a:cxnLst/>
              <a:rect l="l" t="t" r="r" b="b"/>
              <a:pathLst>
                <a:path w="3138" h="5030" extrusionOk="0">
                  <a:moveTo>
                    <a:pt x="3131" y="0"/>
                  </a:moveTo>
                  <a:lnTo>
                    <a:pt x="182" y="10"/>
                  </a:lnTo>
                  <a:lnTo>
                    <a:pt x="1" y="10"/>
                  </a:lnTo>
                  <a:lnTo>
                    <a:pt x="5" y="5029"/>
                  </a:lnTo>
                  <a:lnTo>
                    <a:pt x="3138" y="5022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1"/>
            <p:cNvSpPr/>
            <p:nvPr/>
          </p:nvSpPr>
          <p:spPr>
            <a:xfrm>
              <a:off x="2494175" y="2672475"/>
              <a:ext cx="78525" cy="105800"/>
            </a:xfrm>
            <a:custGeom>
              <a:avLst/>
              <a:gdLst/>
              <a:ahLst/>
              <a:cxnLst/>
              <a:rect l="l" t="t" r="r" b="b"/>
              <a:pathLst>
                <a:path w="3141" h="4232" extrusionOk="0">
                  <a:moveTo>
                    <a:pt x="3131" y="1"/>
                  </a:moveTo>
                  <a:lnTo>
                    <a:pt x="1" y="5"/>
                  </a:lnTo>
                  <a:lnTo>
                    <a:pt x="1" y="1846"/>
                  </a:lnTo>
                  <a:lnTo>
                    <a:pt x="5" y="4231"/>
                  </a:lnTo>
                  <a:lnTo>
                    <a:pt x="3140" y="4227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1"/>
            <p:cNvSpPr/>
            <p:nvPr/>
          </p:nvSpPr>
          <p:spPr>
            <a:xfrm>
              <a:off x="2494075" y="2566650"/>
              <a:ext cx="78500" cy="106025"/>
            </a:xfrm>
            <a:custGeom>
              <a:avLst/>
              <a:gdLst/>
              <a:ahLst/>
              <a:cxnLst/>
              <a:rect l="l" t="t" r="r" b="b"/>
              <a:pathLst>
                <a:path w="3140" h="4241" extrusionOk="0">
                  <a:moveTo>
                    <a:pt x="3130" y="1"/>
                  </a:moveTo>
                  <a:lnTo>
                    <a:pt x="0" y="8"/>
                  </a:lnTo>
                  <a:lnTo>
                    <a:pt x="9" y="4241"/>
                  </a:lnTo>
                  <a:lnTo>
                    <a:pt x="3139" y="4236"/>
                  </a:lnTo>
                  <a:lnTo>
                    <a:pt x="3130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1"/>
            <p:cNvSpPr/>
            <p:nvPr/>
          </p:nvSpPr>
          <p:spPr>
            <a:xfrm>
              <a:off x="2494300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3135" y="1"/>
                  </a:moveTo>
                  <a:lnTo>
                    <a:pt x="0" y="5"/>
                  </a:lnTo>
                  <a:lnTo>
                    <a:pt x="0" y="4239"/>
                  </a:lnTo>
                  <a:lnTo>
                    <a:pt x="3140" y="4234"/>
                  </a:lnTo>
                  <a:lnTo>
                    <a:pt x="3135" y="1709"/>
                  </a:lnTo>
                  <a:lnTo>
                    <a:pt x="3135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1"/>
            <p:cNvSpPr/>
            <p:nvPr/>
          </p:nvSpPr>
          <p:spPr>
            <a:xfrm>
              <a:off x="2494425" y="2883950"/>
              <a:ext cx="78675" cy="106025"/>
            </a:xfrm>
            <a:custGeom>
              <a:avLst/>
              <a:gdLst/>
              <a:ahLst/>
              <a:cxnLst/>
              <a:rect l="l" t="t" r="r" b="b"/>
              <a:pathLst>
                <a:path w="3147" h="4241" extrusionOk="0">
                  <a:moveTo>
                    <a:pt x="3139" y="1"/>
                  </a:moveTo>
                  <a:lnTo>
                    <a:pt x="0" y="6"/>
                  </a:lnTo>
                  <a:lnTo>
                    <a:pt x="7" y="4241"/>
                  </a:lnTo>
                  <a:lnTo>
                    <a:pt x="3146" y="4234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1"/>
            <p:cNvSpPr/>
            <p:nvPr/>
          </p:nvSpPr>
          <p:spPr>
            <a:xfrm>
              <a:off x="24945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10685" y="1"/>
                  </a:moveTo>
                  <a:lnTo>
                    <a:pt x="7738" y="5"/>
                  </a:lnTo>
                  <a:lnTo>
                    <a:pt x="7759" y="15188"/>
                  </a:lnTo>
                  <a:lnTo>
                    <a:pt x="7797" y="38019"/>
                  </a:lnTo>
                  <a:cubicBezTo>
                    <a:pt x="7797" y="39297"/>
                    <a:pt x="6759" y="40342"/>
                    <a:pt x="5481" y="40342"/>
                  </a:cubicBezTo>
                  <a:cubicBezTo>
                    <a:pt x="4201" y="40342"/>
                    <a:pt x="3161" y="39306"/>
                    <a:pt x="3159" y="38026"/>
                  </a:cubicBezTo>
                  <a:lnTo>
                    <a:pt x="3140" y="21953"/>
                  </a:lnTo>
                  <a:lnTo>
                    <a:pt x="1" y="21962"/>
                  </a:lnTo>
                  <a:lnTo>
                    <a:pt x="15" y="29998"/>
                  </a:lnTo>
                  <a:lnTo>
                    <a:pt x="29" y="38033"/>
                  </a:lnTo>
                  <a:cubicBezTo>
                    <a:pt x="29" y="41042"/>
                    <a:pt x="2472" y="43479"/>
                    <a:pt x="5481" y="43479"/>
                  </a:cubicBezTo>
                  <a:cubicBezTo>
                    <a:pt x="8492" y="43472"/>
                    <a:pt x="10929" y="41031"/>
                    <a:pt x="10927" y="38019"/>
                  </a:cubicBezTo>
                  <a:lnTo>
                    <a:pt x="10913" y="29981"/>
                  </a:lnTo>
                  <a:lnTo>
                    <a:pt x="10882" y="11085"/>
                  </a:lnTo>
                  <a:lnTo>
                    <a:pt x="10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1"/>
            <p:cNvSpPr/>
            <p:nvPr/>
          </p:nvSpPr>
          <p:spPr>
            <a:xfrm>
              <a:off x="2484650" y="2431800"/>
              <a:ext cx="292250" cy="1105250"/>
            </a:xfrm>
            <a:custGeom>
              <a:avLst/>
              <a:gdLst/>
              <a:ahLst/>
              <a:cxnLst/>
              <a:rect l="l" t="t" r="r" b="b"/>
              <a:pathLst>
                <a:path w="11690" h="44210" extrusionOk="0">
                  <a:moveTo>
                    <a:pt x="11080" y="0"/>
                  </a:moveTo>
                  <a:lnTo>
                    <a:pt x="11080" y="368"/>
                  </a:lnTo>
                  <a:lnTo>
                    <a:pt x="10900" y="368"/>
                  </a:lnTo>
                  <a:lnTo>
                    <a:pt x="10959" y="38387"/>
                  </a:lnTo>
                  <a:cubicBezTo>
                    <a:pt x="10959" y="41191"/>
                    <a:pt x="8680" y="43481"/>
                    <a:pt x="5876" y="43481"/>
                  </a:cubicBezTo>
                  <a:cubicBezTo>
                    <a:pt x="3072" y="43481"/>
                    <a:pt x="789" y="41202"/>
                    <a:pt x="789" y="38403"/>
                  </a:cubicBezTo>
                  <a:lnTo>
                    <a:pt x="731" y="380"/>
                  </a:lnTo>
                  <a:lnTo>
                    <a:pt x="542" y="380"/>
                  </a:lnTo>
                  <a:lnTo>
                    <a:pt x="542" y="12"/>
                  </a:lnTo>
                  <a:lnTo>
                    <a:pt x="0" y="12"/>
                  </a:lnTo>
                  <a:lnTo>
                    <a:pt x="58" y="38398"/>
                  </a:lnTo>
                  <a:cubicBezTo>
                    <a:pt x="58" y="41600"/>
                    <a:pt x="2667" y="44209"/>
                    <a:pt x="5878" y="44209"/>
                  </a:cubicBezTo>
                  <a:cubicBezTo>
                    <a:pt x="9083" y="44202"/>
                    <a:pt x="11689" y="41591"/>
                    <a:pt x="11689" y="38384"/>
                  </a:cubicBezTo>
                  <a:lnTo>
                    <a:pt x="116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1"/>
            <p:cNvSpPr/>
            <p:nvPr/>
          </p:nvSpPr>
          <p:spPr>
            <a:xfrm>
              <a:off x="25629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5364" y="1"/>
                  </a:moveTo>
                  <a:lnTo>
                    <a:pt x="4636" y="5"/>
                  </a:lnTo>
                  <a:lnTo>
                    <a:pt x="4694" y="38019"/>
                  </a:lnTo>
                  <a:cubicBezTo>
                    <a:pt x="4694" y="39097"/>
                    <a:pt x="3822" y="39972"/>
                    <a:pt x="2744" y="39974"/>
                  </a:cubicBezTo>
                  <a:lnTo>
                    <a:pt x="2732" y="39974"/>
                  </a:lnTo>
                  <a:cubicBezTo>
                    <a:pt x="1657" y="39972"/>
                    <a:pt x="787" y="39099"/>
                    <a:pt x="789" y="38026"/>
                  </a:cubicBezTo>
                  <a:lnTo>
                    <a:pt x="731" y="5"/>
                  </a:lnTo>
                  <a:lnTo>
                    <a:pt x="0" y="5"/>
                  </a:lnTo>
                  <a:lnTo>
                    <a:pt x="59" y="38029"/>
                  </a:lnTo>
                  <a:cubicBezTo>
                    <a:pt x="59" y="38741"/>
                    <a:pt x="345" y="39425"/>
                    <a:pt x="850" y="39927"/>
                  </a:cubicBezTo>
                  <a:cubicBezTo>
                    <a:pt x="1346" y="40423"/>
                    <a:pt x="2019" y="40705"/>
                    <a:pt x="2721" y="40705"/>
                  </a:cubicBezTo>
                  <a:cubicBezTo>
                    <a:pt x="2724" y="40705"/>
                    <a:pt x="2727" y="40705"/>
                    <a:pt x="2730" y="40705"/>
                  </a:cubicBezTo>
                  <a:lnTo>
                    <a:pt x="2744" y="40705"/>
                  </a:lnTo>
                  <a:cubicBezTo>
                    <a:pt x="4222" y="40705"/>
                    <a:pt x="5423" y="39499"/>
                    <a:pt x="5423" y="38019"/>
                  </a:cubicBezTo>
                  <a:lnTo>
                    <a:pt x="53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1"/>
            <p:cNvSpPr/>
            <p:nvPr/>
          </p:nvSpPr>
          <p:spPr>
            <a:xfrm>
              <a:off x="2432050" y="2327550"/>
              <a:ext cx="390800" cy="122825"/>
            </a:xfrm>
            <a:custGeom>
              <a:avLst/>
              <a:gdLst/>
              <a:ahLst/>
              <a:cxnLst/>
              <a:rect l="l" t="t" r="r" b="b"/>
              <a:pathLst>
                <a:path w="15632" h="4913" extrusionOk="0">
                  <a:moveTo>
                    <a:pt x="13193" y="731"/>
                  </a:moveTo>
                  <a:cubicBezTo>
                    <a:pt x="14142" y="733"/>
                    <a:pt x="14910" y="1503"/>
                    <a:pt x="14908" y="2453"/>
                  </a:cubicBezTo>
                  <a:cubicBezTo>
                    <a:pt x="14906" y="3401"/>
                    <a:pt x="14135" y="4168"/>
                    <a:pt x="13188" y="4168"/>
                  </a:cubicBezTo>
                  <a:cubicBezTo>
                    <a:pt x="13186" y="4168"/>
                    <a:pt x="13185" y="4168"/>
                    <a:pt x="13184" y="4168"/>
                  </a:cubicBezTo>
                  <a:lnTo>
                    <a:pt x="2644" y="4182"/>
                  </a:lnTo>
                  <a:cubicBezTo>
                    <a:pt x="1694" y="4182"/>
                    <a:pt x="927" y="3414"/>
                    <a:pt x="927" y="2464"/>
                  </a:cubicBezTo>
                  <a:cubicBezTo>
                    <a:pt x="927" y="1513"/>
                    <a:pt x="1694" y="745"/>
                    <a:pt x="2644" y="745"/>
                  </a:cubicBezTo>
                  <a:lnTo>
                    <a:pt x="13193" y="731"/>
                  </a:lnTo>
                  <a:close/>
                  <a:moveTo>
                    <a:pt x="13183" y="0"/>
                  </a:moveTo>
                  <a:cubicBezTo>
                    <a:pt x="13182" y="0"/>
                    <a:pt x="13180" y="0"/>
                    <a:pt x="13179" y="0"/>
                  </a:cubicBezTo>
                  <a:lnTo>
                    <a:pt x="2646" y="14"/>
                  </a:lnTo>
                  <a:cubicBezTo>
                    <a:pt x="2644" y="14"/>
                    <a:pt x="2642" y="14"/>
                    <a:pt x="2641" y="14"/>
                  </a:cubicBezTo>
                  <a:cubicBezTo>
                    <a:pt x="1649" y="14"/>
                    <a:pt x="754" y="614"/>
                    <a:pt x="377" y="1531"/>
                  </a:cubicBezTo>
                  <a:cubicBezTo>
                    <a:pt x="0" y="2448"/>
                    <a:pt x="214" y="3505"/>
                    <a:pt x="924" y="4203"/>
                  </a:cubicBezTo>
                  <a:cubicBezTo>
                    <a:pt x="1380" y="4657"/>
                    <a:pt x="1999" y="4913"/>
                    <a:pt x="2646" y="4913"/>
                  </a:cubicBezTo>
                  <a:lnTo>
                    <a:pt x="2653" y="4913"/>
                  </a:lnTo>
                  <a:lnTo>
                    <a:pt x="13184" y="4899"/>
                  </a:lnTo>
                  <a:cubicBezTo>
                    <a:pt x="14538" y="4896"/>
                    <a:pt x="15632" y="3798"/>
                    <a:pt x="15629" y="2446"/>
                  </a:cubicBezTo>
                  <a:cubicBezTo>
                    <a:pt x="15629" y="1095"/>
                    <a:pt x="14533" y="0"/>
                    <a:pt x="13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1"/>
            <p:cNvSpPr/>
            <p:nvPr/>
          </p:nvSpPr>
          <p:spPr>
            <a:xfrm>
              <a:off x="249395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4469" y="1"/>
                  </a:moveTo>
                  <a:lnTo>
                    <a:pt x="0" y="8"/>
                  </a:lnTo>
                  <a:lnTo>
                    <a:pt x="3" y="739"/>
                  </a:lnTo>
                  <a:lnTo>
                    <a:pt x="4469" y="732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1"/>
            <p:cNvSpPr/>
            <p:nvPr/>
          </p:nvSpPr>
          <p:spPr>
            <a:xfrm>
              <a:off x="2494175" y="2663275"/>
              <a:ext cx="111675" cy="18550"/>
            </a:xfrm>
            <a:custGeom>
              <a:avLst/>
              <a:gdLst/>
              <a:ahLst/>
              <a:cxnLst/>
              <a:rect l="l" t="t" r="r" b="b"/>
              <a:pathLst>
                <a:path w="4467" h="742" extrusionOk="0">
                  <a:moveTo>
                    <a:pt x="4466" y="1"/>
                  </a:moveTo>
                  <a:lnTo>
                    <a:pt x="1" y="10"/>
                  </a:lnTo>
                  <a:lnTo>
                    <a:pt x="1" y="741"/>
                  </a:lnTo>
                  <a:lnTo>
                    <a:pt x="4466" y="732"/>
                  </a:lnTo>
                  <a:lnTo>
                    <a:pt x="44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1"/>
            <p:cNvSpPr/>
            <p:nvPr/>
          </p:nvSpPr>
          <p:spPr>
            <a:xfrm>
              <a:off x="2494175" y="2768950"/>
              <a:ext cx="111675" cy="18450"/>
            </a:xfrm>
            <a:custGeom>
              <a:avLst/>
              <a:gdLst/>
              <a:ahLst/>
              <a:cxnLst/>
              <a:rect l="l" t="t" r="r" b="b"/>
              <a:pathLst>
                <a:path w="4467" h="738" extrusionOk="0">
                  <a:moveTo>
                    <a:pt x="4466" y="0"/>
                  </a:moveTo>
                  <a:lnTo>
                    <a:pt x="1" y="9"/>
                  </a:lnTo>
                  <a:lnTo>
                    <a:pt x="10" y="738"/>
                  </a:lnTo>
                  <a:lnTo>
                    <a:pt x="4466" y="731"/>
                  </a:lnTo>
                  <a:lnTo>
                    <a:pt x="4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1"/>
            <p:cNvSpPr/>
            <p:nvPr/>
          </p:nvSpPr>
          <p:spPr>
            <a:xfrm>
              <a:off x="249430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4468" y="0"/>
                  </a:moveTo>
                  <a:lnTo>
                    <a:pt x="0" y="9"/>
                  </a:lnTo>
                  <a:lnTo>
                    <a:pt x="5" y="740"/>
                  </a:lnTo>
                  <a:lnTo>
                    <a:pt x="4468" y="731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1"/>
            <p:cNvSpPr/>
            <p:nvPr/>
          </p:nvSpPr>
          <p:spPr>
            <a:xfrm>
              <a:off x="24944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4468" y="1"/>
                  </a:moveTo>
                  <a:lnTo>
                    <a:pt x="0" y="8"/>
                  </a:lnTo>
                  <a:lnTo>
                    <a:pt x="3" y="736"/>
                  </a:lnTo>
                  <a:lnTo>
                    <a:pt x="4468" y="731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1"/>
            <p:cNvSpPr/>
            <p:nvPr/>
          </p:nvSpPr>
          <p:spPr>
            <a:xfrm>
              <a:off x="2572075" y="2811475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4636" y="0"/>
                  </a:moveTo>
                  <a:lnTo>
                    <a:pt x="1" y="10"/>
                  </a:lnTo>
                  <a:lnTo>
                    <a:pt x="3" y="738"/>
                  </a:lnTo>
                  <a:lnTo>
                    <a:pt x="4636" y="731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9" name="Google Shape;2309;p51"/>
          <p:cNvGrpSpPr/>
          <p:nvPr/>
        </p:nvGrpSpPr>
        <p:grpSpPr>
          <a:xfrm>
            <a:off x="346537" y="4588164"/>
            <a:ext cx="135542" cy="135478"/>
            <a:chOff x="3258519" y="1733474"/>
            <a:chExt cx="146263" cy="146194"/>
          </a:xfrm>
        </p:grpSpPr>
        <p:sp>
          <p:nvSpPr>
            <p:cNvPr id="2310" name="Google Shape;2310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51"/>
          <p:cNvGrpSpPr/>
          <p:nvPr/>
        </p:nvGrpSpPr>
        <p:grpSpPr>
          <a:xfrm>
            <a:off x="560771" y="3974390"/>
            <a:ext cx="151208" cy="151143"/>
            <a:chOff x="4917425" y="1708800"/>
            <a:chExt cx="176500" cy="176425"/>
          </a:xfrm>
        </p:grpSpPr>
        <p:sp>
          <p:nvSpPr>
            <p:cNvPr id="2316" name="Google Shape;2316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51"/>
          <p:cNvGrpSpPr/>
          <p:nvPr/>
        </p:nvGrpSpPr>
        <p:grpSpPr>
          <a:xfrm>
            <a:off x="8095661" y="541636"/>
            <a:ext cx="151208" cy="151143"/>
            <a:chOff x="4917425" y="1708800"/>
            <a:chExt cx="176500" cy="176425"/>
          </a:xfrm>
        </p:grpSpPr>
        <p:sp>
          <p:nvSpPr>
            <p:cNvPr id="2319" name="Google Shape;2319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51"/>
          <p:cNvGrpSpPr/>
          <p:nvPr/>
        </p:nvGrpSpPr>
        <p:grpSpPr>
          <a:xfrm>
            <a:off x="8363006" y="844848"/>
            <a:ext cx="135542" cy="135478"/>
            <a:chOff x="3258519" y="1733474"/>
            <a:chExt cx="146263" cy="146194"/>
          </a:xfrm>
        </p:grpSpPr>
        <p:sp>
          <p:nvSpPr>
            <p:cNvPr id="2322" name="Google Shape;2322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4" name="Google Shape;2324;p51"/>
          <p:cNvGrpSpPr/>
          <p:nvPr/>
        </p:nvGrpSpPr>
        <p:grpSpPr>
          <a:xfrm>
            <a:off x="8524014" y="4563491"/>
            <a:ext cx="151208" cy="151143"/>
            <a:chOff x="4917425" y="1708800"/>
            <a:chExt cx="176500" cy="176425"/>
          </a:xfrm>
        </p:grpSpPr>
        <p:sp>
          <p:nvSpPr>
            <p:cNvPr id="2325" name="Google Shape;2325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7" name="Google Shape;2327;p51"/>
          <p:cNvGrpSpPr/>
          <p:nvPr/>
        </p:nvGrpSpPr>
        <p:grpSpPr>
          <a:xfrm>
            <a:off x="8650819" y="4395145"/>
            <a:ext cx="135542" cy="135478"/>
            <a:chOff x="3258519" y="1733474"/>
            <a:chExt cx="146263" cy="146194"/>
          </a:xfrm>
        </p:grpSpPr>
        <p:sp>
          <p:nvSpPr>
            <p:cNvPr id="2328" name="Google Shape;2328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F1693-54A2-DCAE-DE02-880842D50372}"/>
              </a:ext>
            </a:extLst>
          </p:cNvPr>
          <p:cNvGrpSpPr/>
          <p:nvPr/>
        </p:nvGrpSpPr>
        <p:grpSpPr>
          <a:xfrm>
            <a:off x="437936" y="423478"/>
            <a:ext cx="403187" cy="405691"/>
            <a:chOff x="1732845" y="1513396"/>
            <a:chExt cx="1434401" cy="143440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24C45CA-3305-AEC6-9431-FD569BF3BCFB}"/>
                </a:ext>
              </a:extLst>
            </p:cNvPr>
            <p:cNvSpPr/>
            <p:nvPr/>
          </p:nvSpPr>
          <p:spPr>
            <a:xfrm>
              <a:off x="1732845" y="1513396"/>
              <a:ext cx="1434401" cy="14344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01600">
                <a:srgbClr val="CE572D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oogle Shape;3133;p66">
              <a:extLst>
                <a:ext uri="{FF2B5EF4-FFF2-40B4-BE49-F238E27FC236}">
                  <a16:creationId xmlns:a16="http://schemas.microsoft.com/office/drawing/2014/main" id="{B413AB09-BD95-4081-9DE7-51BF51507560}"/>
                </a:ext>
              </a:extLst>
            </p:cNvPr>
            <p:cNvGrpSpPr/>
            <p:nvPr/>
          </p:nvGrpSpPr>
          <p:grpSpPr>
            <a:xfrm>
              <a:off x="1918131" y="1677576"/>
              <a:ext cx="1063828" cy="1106041"/>
              <a:chOff x="737415" y="1383070"/>
              <a:chExt cx="374498" cy="389357"/>
            </a:xfrm>
          </p:grpSpPr>
          <p:sp>
            <p:nvSpPr>
              <p:cNvPr id="5" name="Google Shape;3134;p66">
                <a:extLst>
                  <a:ext uri="{FF2B5EF4-FFF2-40B4-BE49-F238E27FC236}">
                    <a16:creationId xmlns:a16="http://schemas.microsoft.com/office/drawing/2014/main" id="{106CD164-860D-0720-688E-12B85CFA189D}"/>
                  </a:ext>
                </a:extLst>
              </p:cNvPr>
              <p:cNvSpPr/>
              <p:nvPr/>
            </p:nvSpPr>
            <p:spPr>
              <a:xfrm>
                <a:off x="844423" y="138873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3" y="0"/>
                    </a:moveTo>
                    <a:cubicBezTo>
                      <a:pt x="552" y="0"/>
                      <a:pt x="0" y="553"/>
                      <a:pt x="0" y="1230"/>
                    </a:cubicBezTo>
                    <a:cubicBezTo>
                      <a:pt x="0" y="1910"/>
                      <a:pt x="552" y="2462"/>
                      <a:pt x="1233" y="2462"/>
                    </a:cubicBezTo>
                    <a:cubicBezTo>
                      <a:pt x="1913" y="2462"/>
                      <a:pt x="2462" y="1910"/>
                      <a:pt x="2462" y="1230"/>
                    </a:cubicBezTo>
                    <a:cubicBezTo>
                      <a:pt x="2462" y="553"/>
                      <a:pt x="1913" y="0"/>
                      <a:pt x="1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3135;p66">
                <a:extLst>
                  <a:ext uri="{FF2B5EF4-FFF2-40B4-BE49-F238E27FC236}">
                    <a16:creationId xmlns:a16="http://schemas.microsoft.com/office/drawing/2014/main" id="{2AE2DC58-AD45-04AF-9DC0-125CFDDED576}"/>
                  </a:ext>
                </a:extLst>
              </p:cNvPr>
              <p:cNvSpPr/>
              <p:nvPr/>
            </p:nvSpPr>
            <p:spPr>
              <a:xfrm>
                <a:off x="850086" y="1392590"/>
                <a:ext cx="60812" cy="62619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322" extrusionOk="0">
                    <a:moveTo>
                      <a:pt x="1599" y="1"/>
                    </a:moveTo>
                    <a:cubicBezTo>
                      <a:pt x="2145" y="821"/>
                      <a:pt x="1559" y="1919"/>
                      <a:pt x="574" y="1922"/>
                    </a:cubicBezTo>
                    <a:cubicBezTo>
                      <a:pt x="376" y="1922"/>
                      <a:pt x="178" y="1874"/>
                      <a:pt x="1" y="1779"/>
                    </a:cubicBezTo>
                    <a:lnTo>
                      <a:pt x="1" y="1779"/>
                    </a:lnTo>
                    <a:cubicBezTo>
                      <a:pt x="233" y="2124"/>
                      <a:pt x="619" y="2321"/>
                      <a:pt x="1021" y="2321"/>
                    </a:cubicBezTo>
                    <a:cubicBezTo>
                      <a:pt x="1142" y="2321"/>
                      <a:pt x="1263" y="2303"/>
                      <a:pt x="1382" y="2267"/>
                    </a:cubicBezTo>
                    <a:cubicBezTo>
                      <a:pt x="1901" y="2108"/>
                      <a:pt x="2255" y="1630"/>
                      <a:pt x="2255" y="1087"/>
                    </a:cubicBezTo>
                    <a:cubicBezTo>
                      <a:pt x="2252" y="632"/>
                      <a:pt x="1999" y="214"/>
                      <a:pt x="15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3136;p66">
                <a:extLst>
                  <a:ext uri="{FF2B5EF4-FFF2-40B4-BE49-F238E27FC236}">
                    <a16:creationId xmlns:a16="http://schemas.microsoft.com/office/drawing/2014/main" id="{DEBD5B08-E18B-C292-CC35-B847A061C7D8}"/>
                  </a:ext>
                </a:extLst>
              </p:cNvPr>
              <p:cNvSpPr/>
              <p:nvPr/>
            </p:nvSpPr>
            <p:spPr>
              <a:xfrm>
                <a:off x="982202" y="163829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2" y="0"/>
                    </a:moveTo>
                    <a:cubicBezTo>
                      <a:pt x="552" y="0"/>
                      <a:pt x="0" y="549"/>
                      <a:pt x="0" y="1229"/>
                    </a:cubicBezTo>
                    <a:cubicBezTo>
                      <a:pt x="0" y="1910"/>
                      <a:pt x="552" y="2462"/>
                      <a:pt x="1232" y="2462"/>
                    </a:cubicBezTo>
                    <a:cubicBezTo>
                      <a:pt x="1913" y="2462"/>
                      <a:pt x="2462" y="1910"/>
                      <a:pt x="2462" y="1229"/>
                    </a:cubicBezTo>
                    <a:cubicBezTo>
                      <a:pt x="2462" y="549"/>
                      <a:pt x="1913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137;p66">
                <a:extLst>
                  <a:ext uri="{FF2B5EF4-FFF2-40B4-BE49-F238E27FC236}">
                    <a16:creationId xmlns:a16="http://schemas.microsoft.com/office/drawing/2014/main" id="{6B91A7D4-5F29-001B-820D-B84D348CE6C6}"/>
                  </a:ext>
                </a:extLst>
              </p:cNvPr>
              <p:cNvSpPr/>
              <p:nvPr/>
            </p:nvSpPr>
            <p:spPr>
              <a:xfrm>
                <a:off x="989105" y="1641178"/>
                <a:ext cx="59571" cy="634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2351" extrusionOk="0">
                    <a:moveTo>
                      <a:pt x="1483" y="0"/>
                    </a:moveTo>
                    <a:cubicBezTo>
                      <a:pt x="1644" y="214"/>
                      <a:pt x="1733" y="476"/>
                      <a:pt x="1736" y="747"/>
                    </a:cubicBezTo>
                    <a:cubicBezTo>
                      <a:pt x="1736" y="1456"/>
                      <a:pt x="1153" y="1979"/>
                      <a:pt x="504" y="1979"/>
                    </a:cubicBezTo>
                    <a:cubicBezTo>
                      <a:pt x="338" y="1979"/>
                      <a:pt x="167" y="1945"/>
                      <a:pt x="0" y="1870"/>
                    </a:cubicBezTo>
                    <a:lnTo>
                      <a:pt x="0" y="1870"/>
                    </a:lnTo>
                    <a:cubicBezTo>
                      <a:pt x="237" y="2178"/>
                      <a:pt x="600" y="2351"/>
                      <a:pt x="974" y="2351"/>
                    </a:cubicBezTo>
                    <a:cubicBezTo>
                      <a:pt x="1106" y="2351"/>
                      <a:pt x="1240" y="2329"/>
                      <a:pt x="1370" y="2285"/>
                    </a:cubicBezTo>
                    <a:cubicBezTo>
                      <a:pt x="1870" y="2117"/>
                      <a:pt x="2206" y="1650"/>
                      <a:pt x="2209" y="1122"/>
                    </a:cubicBezTo>
                    <a:cubicBezTo>
                      <a:pt x="2209" y="637"/>
                      <a:pt x="1925" y="198"/>
                      <a:pt x="1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138;p66">
                <a:extLst>
                  <a:ext uri="{FF2B5EF4-FFF2-40B4-BE49-F238E27FC236}">
                    <a16:creationId xmlns:a16="http://schemas.microsoft.com/office/drawing/2014/main" id="{70C3320C-BBB8-EF4E-5773-F69255955060}"/>
                  </a:ext>
                </a:extLst>
              </p:cNvPr>
              <p:cNvSpPr/>
              <p:nvPr/>
            </p:nvSpPr>
            <p:spPr>
              <a:xfrm>
                <a:off x="1048731" y="1543205"/>
                <a:ext cx="48137" cy="48137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1" y="0"/>
                    </a:moveTo>
                    <a:cubicBezTo>
                      <a:pt x="400" y="0"/>
                      <a:pt x="1" y="400"/>
                      <a:pt x="1" y="894"/>
                    </a:cubicBezTo>
                    <a:cubicBezTo>
                      <a:pt x="1" y="1388"/>
                      <a:pt x="400" y="1785"/>
                      <a:pt x="891" y="1785"/>
                    </a:cubicBezTo>
                    <a:cubicBezTo>
                      <a:pt x="1385" y="1785"/>
                      <a:pt x="1785" y="1388"/>
                      <a:pt x="1785" y="894"/>
                    </a:cubicBezTo>
                    <a:cubicBezTo>
                      <a:pt x="1785" y="400"/>
                      <a:pt x="1385" y="0"/>
                      <a:pt x="8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39;p66">
                <a:extLst>
                  <a:ext uri="{FF2B5EF4-FFF2-40B4-BE49-F238E27FC236}">
                    <a16:creationId xmlns:a16="http://schemas.microsoft.com/office/drawing/2014/main" id="{F6AA6702-5624-E5D9-E035-EF82874E5BC2}"/>
                  </a:ext>
                </a:extLst>
              </p:cNvPr>
              <p:cNvSpPr/>
              <p:nvPr/>
            </p:nvSpPr>
            <p:spPr>
              <a:xfrm>
                <a:off x="1053423" y="1544445"/>
                <a:ext cx="43633" cy="47058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4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1114" y="156"/>
                      <a:pt x="1175" y="342"/>
                      <a:pt x="1172" y="531"/>
                    </a:cubicBezTo>
                    <a:cubicBezTo>
                      <a:pt x="1172" y="1025"/>
                      <a:pt x="772" y="1425"/>
                      <a:pt x="281" y="1425"/>
                    </a:cubicBezTo>
                    <a:cubicBezTo>
                      <a:pt x="184" y="1425"/>
                      <a:pt x="92" y="1409"/>
                      <a:pt x="0" y="1379"/>
                    </a:cubicBezTo>
                    <a:lnTo>
                      <a:pt x="0" y="1379"/>
                    </a:lnTo>
                    <a:cubicBezTo>
                      <a:pt x="172" y="1612"/>
                      <a:pt x="441" y="1744"/>
                      <a:pt x="721" y="1744"/>
                    </a:cubicBezTo>
                    <a:cubicBezTo>
                      <a:pt x="814" y="1744"/>
                      <a:pt x="909" y="1730"/>
                      <a:pt x="1001" y="1699"/>
                    </a:cubicBezTo>
                    <a:cubicBezTo>
                      <a:pt x="1367" y="1580"/>
                      <a:pt x="1617" y="1235"/>
                      <a:pt x="1614" y="848"/>
                    </a:cubicBezTo>
                    <a:cubicBezTo>
                      <a:pt x="1611" y="464"/>
                      <a:pt x="1364" y="122"/>
                      <a:pt x="10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40;p66">
                <a:extLst>
                  <a:ext uri="{FF2B5EF4-FFF2-40B4-BE49-F238E27FC236}">
                    <a16:creationId xmlns:a16="http://schemas.microsoft.com/office/drawing/2014/main" id="{B3CAEF22-B837-D3E2-2288-DBFA4DA1099D}"/>
                  </a:ext>
                </a:extLst>
              </p:cNvPr>
              <p:cNvSpPr/>
              <p:nvPr/>
            </p:nvSpPr>
            <p:spPr>
              <a:xfrm>
                <a:off x="854698" y="1710755"/>
                <a:ext cx="56119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081" extrusionOk="0">
                    <a:moveTo>
                      <a:pt x="1041" y="0"/>
                    </a:moveTo>
                    <a:cubicBezTo>
                      <a:pt x="467" y="0"/>
                      <a:pt x="1" y="467"/>
                      <a:pt x="1" y="1040"/>
                    </a:cubicBezTo>
                    <a:cubicBezTo>
                      <a:pt x="1" y="1614"/>
                      <a:pt x="467" y="2081"/>
                      <a:pt x="1041" y="2081"/>
                    </a:cubicBezTo>
                    <a:cubicBezTo>
                      <a:pt x="1617" y="2081"/>
                      <a:pt x="2081" y="1614"/>
                      <a:pt x="2081" y="1040"/>
                    </a:cubicBezTo>
                    <a:cubicBezTo>
                      <a:pt x="2081" y="467"/>
                      <a:pt x="1617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41;p66">
                <a:extLst>
                  <a:ext uri="{FF2B5EF4-FFF2-40B4-BE49-F238E27FC236}">
                    <a16:creationId xmlns:a16="http://schemas.microsoft.com/office/drawing/2014/main" id="{8F4E646D-7C49-FBE7-3F15-7312D4ACC72F}"/>
                  </a:ext>
                </a:extLst>
              </p:cNvPr>
              <p:cNvSpPr/>
              <p:nvPr/>
            </p:nvSpPr>
            <p:spPr>
              <a:xfrm>
                <a:off x="860469" y="1712319"/>
                <a:ext cx="50429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2026" extrusionOk="0">
                    <a:moveTo>
                      <a:pt x="1165" y="0"/>
                    </a:moveTo>
                    <a:lnTo>
                      <a:pt x="1165" y="0"/>
                    </a:lnTo>
                    <a:cubicBezTo>
                      <a:pt x="1692" y="682"/>
                      <a:pt x="1203" y="1672"/>
                      <a:pt x="343" y="1672"/>
                    </a:cubicBezTo>
                    <a:cubicBezTo>
                      <a:pt x="341" y="1672"/>
                      <a:pt x="340" y="1672"/>
                      <a:pt x="339" y="1672"/>
                    </a:cubicBezTo>
                    <a:cubicBezTo>
                      <a:pt x="223" y="1672"/>
                      <a:pt x="110" y="1653"/>
                      <a:pt x="0" y="1617"/>
                    </a:cubicBezTo>
                    <a:lnTo>
                      <a:pt x="0" y="1617"/>
                    </a:lnTo>
                    <a:cubicBezTo>
                      <a:pt x="201" y="1879"/>
                      <a:pt x="510" y="2026"/>
                      <a:pt x="828" y="2026"/>
                    </a:cubicBezTo>
                    <a:cubicBezTo>
                      <a:pt x="940" y="2026"/>
                      <a:pt x="1052" y="2008"/>
                      <a:pt x="1162" y="1971"/>
                    </a:cubicBezTo>
                    <a:cubicBezTo>
                      <a:pt x="1583" y="1827"/>
                      <a:pt x="1870" y="1428"/>
                      <a:pt x="1870" y="982"/>
                    </a:cubicBezTo>
                    <a:cubicBezTo>
                      <a:pt x="1867" y="540"/>
                      <a:pt x="1586" y="144"/>
                      <a:pt x="1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42;p66">
                <a:extLst>
                  <a:ext uri="{FF2B5EF4-FFF2-40B4-BE49-F238E27FC236}">
                    <a16:creationId xmlns:a16="http://schemas.microsoft.com/office/drawing/2014/main" id="{1DC2D4CF-8B5B-74AD-9449-FDF137D072A9}"/>
                  </a:ext>
                </a:extLst>
              </p:cNvPr>
              <p:cNvSpPr/>
              <p:nvPr/>
            </p:nvSpPr>
            <p:spPr>
              <a:xfrm>
                <a:off x="745858" y="1535570"/>
                <a:ext cx="46620" cy="4662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4" y="0"/>
                    </a:moveTo>
                    <a:cubicBezTo>
                      <a:pt x="400" y="0"/>
                      <a:pt x="0" y="400"/>
                      <a:pt x="0" y="891"/>
                    </a:cubicBezTo>
                    <a:cubicBezTo>
                      <a:pt x="0" y="1385"/>
                      <a:pt x="400" y="1784"/>
                      <a:pt x="894" y="1784"/>
                    </a:cubicBezTo>
                    <a:cubicBezTo>
                      <a:pt x="1385" y="1784"/>
                      <a:pt x="1784" y="1385"/>
                      <a:pt x="1784" y="891"/>
                    </a:cubicBezTo>
                    <a:cubicBezTo>
                      <a:pt x="1784" y="400"/>
                      <a:pt x="1385" y="0"/>
                      <a:pt x="8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43;p66">
                <a:extLst>
                  <a:ext uri="{FF2B5EF4-FFF2-40B4-BE49-F238E27FC236}">
                    <a16:creationId xmlns:a16="http://schemas.microsoft.com/office/drawing/2014/main" id="{C4DCE85C-F1AE-4746-CA26-B5B6CC8F513F}"/>
                  </a:ext>
                </a:extLst>
              </p:cNvPr>
              <p:cNvSpPr/>
              <p:nvPr/>
            </p:nvSpPr>
            <p:spPr>
              <a:xfrm>
                <a:off x="749437" y="1536902"/>
                <a:ext cx="43120" cy="45366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737" extrusionOk="0">
                    <a:moveTo>
                      <a:pt x="1059" y="1"/>
                    </a:moveTo>
                    <a:lnTo>
                      <a:pt x="1059" y="1"/>
                    </a:lnTo>
                    <a:cubicBezTo>
                      <a:pt x="1147" y="144"/>
                      <a:pt x="1196" y="309"/>
                      <a:pt x="1196" y="480"/>
                    </a:cubicBezTo>
                    <a:cubicBezTo>
                      <a:pt x="1196" y="971"/>
                      <a:pt x="796" y="1370"/>
                      <a:pt x="302" y="1370"/>
                    </a:cubicBezTo>
                    <a:cubicBezTo>
                      <a:pt x="199" y="1370"/>
                      <a:pt x="98" y="1352"/>
                      <a:pt x="0" y="1322"/>
                    </a:cubicBezTo>
                    <a:lnTo>
                      <a:pt x="0" y="1322"/>
                    </a:lnTo>
                    <a:cubicBezTo>
                      <a:pt x="165" y="1578"/>
                      <a:pt x="449" y="1736"/>
                      <a:pt x="757" y="1736"/>
                    </a:cubicBezTo>
                    <a:cubicBezTo>
                      <a:pt x="1251" y="1736"/>
                      <a:pt x="1650" y="1334"/>
                      <a:pt x="1647" y="840"/>
                    </a:cubicBezTo>
                    <a:cubicBezTo>
                      <a:pt x="1647" y="464"/>
                      <a:pt x="1412" y="129"/>
                      <a:pt x="1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44;p66">
                <a:extLst>
                  <a:ext uri="{FF2B5EF4-FFF2-40B4-BE49-F238E27FC236}">
                    <a16:creationId xmlns:a16="http://schemas.microsoft.com/office/drawing/2014/main" id="{45115D90-CE3C-CE87-8B35-599A3FBB64DD}"/>
                  </a:ext>
                </a:extLst>
              </p:cNvPr>
              <p:cNvSpPr/>
              <p:nvPr/>
            </p:nvSpPr>
            <p:spPr>
              <a:xfrm>
                <a:off x="858554" y="1496308"/>
                <a:ext cx="141930" cy="14193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263" extrusionOk="0">
                    <a:moveTo>
                      <a:pt x="2633" y="1"/>
                    </a:moveTo>
                    <a:cubicBezTo>
                      <a:pt x="1181" y="1"/>
                      <a:pt x="1" y="1181"/>
                      <a:pt x="1" y="2633"/>
                    </a:cubicBezTo>
                    <a:cubicBezTo>
                      <a:pt x="1" y="4085"/>
                      <a:pt x="1181" y="5262"/>
                      <a:pt x="2633" y="5262"/>
                    </a:cubicBezTo>
                    <a:cubicBezTo>
                      <a:pt x="4085" y="5262"/>
                      <a:pt x="5262" y="4085"/>
                      <a:pt x="5262" y="2633"/>
                    </a:cubicBezTo>
                    <a:cubicBezTo>
                      <a:pt x="5262" y="1181"/>
                      <a:pt x="4085" y="1"/>
                      <a:pt x="2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45;p66">
                <a:extLst>
                  <a:ext uri="{FF2B5EF4-FFF2-40B4-BE49-F238E27FC236}">
                    <a16:creationId xmlns:a16="http://schemas.microsoft.com/office/drawing/2014/main" id="{5C2F97C9-2E90-43D3-DF63-AFD8AFCA31A2}"/>
                  </a:ext>
                </a:extLst>
              </p:cNvPr>
              <p:cNvSpPr/>
              <p:nvPr/>
            </p:nvSpPr>
            <p:spPr>
              <a:xfrm>
                <a:off x="896066" y="1499112"/>
                <a:ext cx="104418" cy="139179"/>
              </a:xfrm>
              <a:custGeom>
                <a:avLst/>
                <a:gdLst/>
                <a:ahLst/>
                <a:cxnLst/>
                <a:rect l="l" t="t" r="r" b="b"/>
                <a:pathLst>
                  <a:path w="3872" h="5161" extrusionOk="0">
                    <a:moveTo>
                      <a:pt x="1956" y="1"/>
                    </a:moveTo>
                    <a:lnTo>
                      <a:pt x="1956" y="1"/>
                    </a:lnTo>
                    <a:cubicBezTo>
                      <a:pt x="3020" y="568"/>
                      <a:pt x="3560" y="1788"/>
                      <a:pt x="3267" y="2959"/>
                    </a:cubicBezTo>
                    <a:cubicBezTo>
                      <a:pt x="2975" y="4127"/>
                      <a:pt x="1922" y="4948"/>
                      <a:pt x="718" y="4948"/>
                    </a:cubicBezTo>
                    <a:cubicBezTo>
                      <a:pt x="474" y="4945"/>
                      <a:pt x="233" y="4914"/>
                      <a:pt x="1" y="4850"/>
                    </a:cubicBezTo>
                    <a:lnTo>
                      <a:pt x="1" y="4850"/>
                    </a:lnTo>
                    <a:cubicBezTo>
                      <a:pt x="388" y="5058"/>
                      <a:pt x="814" y="5161"/>
                      <a:pt x="1240" y="5161"/>
                    </a:cubicBezTo>
                    <a:cubicBezTo>
                      <a:pt x="1709" y="5161"/>
                      <a:pt x="2178" y="5036"/>
                      <a:pt x="2593" y="4786"/>
                    </a:cubicBezTo>
                    <a:cubicBezTo>
                      <a:pt x="3386" y="4310"/>
                      <a:pt x="3871" y="3453"/>
                      <a:pt x="3871" y="2529"/>
                    </a:cubicBezTo>
                    <a:cubicBezTo>
                      <a:pt x="3871" y="1352"/>
                      <a:pt x="3087" y="318"/>
                      <a:pt x="1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46;p66">
                <a:extLst>
                  <a:ext uri="{FF2B5EF4-FFF2-40B4-BE49-F238E27FC236}">
                    <a16:creationId xmlns:a16="http://schemas.microsoft.com/office/drawing/2014/main" id="{EA4D7931-B13D-4519-07CE-8839060C3BE0}"/>
                  </a:ext>
                </a:extLst>
              </p:cNvPr>
              <p:cNvSpPr/>
              <p:nvPr/>
            </p:nvSpPr>
            <p:spPr>
              <a:xfrm>
                <a:off x="737415" y="1383070"/>
                <a:ext cx="374498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13887" h="14438" extrusionOk="0">
                    <a:moveTo>
                      <a:pt x="1122" y="5816"/>
                    </a:moveTo>
                    <a:cubicBezTo>
                      <a:pt x="1473" y="5816"/>
                      <a:pt x="1810" y="6089"/>
                      <a:pt x="1812" y="6500"/>
                    </a:cubicBezTo>
                    <a:cubicBezTo>
                      <a:pt x="1809" y="6878"/>
                      <a:pt x="1504" y="7183"/>
                      <a:pt x="1129" y="7183"/>
                    </a:cubicBezTo>
                    <a:cubicBezTo>
                      <a:pt x="519" y="7183"/>
                      <a:pt x="217" y="6448"/>
                      <a:pt x="647" y="6018"/>
                    </a:cubicBezTo>
                    <a:cubicBezTo>
                      <a:pt x="785" y="5879"/>
                      <a:pt x="955" y="5816"/>
                      <a:pt x="1122" y="5816"/>
                    </a:cubicBezTo>
                    <a:close/>
                    <a:moveTo>
                      <a:pt x="12431" y="6149"/>
                    </a:moveTo>
                    <a:cubicBezTo>
                      <a:pt x="12782" y="6149"/>
                      <a:pt x="13118" y="6421"/>
                      <a:pt x="13118" y="6832"/>
                    </a:cubicBezTo>
                    <a:cubicBezTo>
                      <a:pt x="13118" y="7210"/>
                      <a:pt x="12813" y="7515"/>
                      <a:pt x="12435" y="7515"/>
                    </a:cubicBezTo>
                    <a:cubicBezTo>
                      <a:pt x="11828" y="7515"/>
                      <a:pt x="11523" y="6780"/>
                      <a:pt x="11953" y="6350"/>
                    </a:cubicBezTo>
                    <a:cubicBezTo>
                      <a:pt x="12092" y="6211"/>
                      <a:pt x="12263" y="6149"/>
                      <a:pt x="12431" y="6149"/>
                    </a:cubicBezTo>
                    <a:close/>
                    <a:moveTo>
                      <a:pt x="10317" y="9678"/>
                    </a:moveTo>
                    <a:cubicBezTo>
                      <a:pt x="10726" y="9678"/>
                      <a:pt x="11097" y="9924"/>
                      <a:pt x="11255" y="10306"/>
                    </a:cubicBezTo>
                    <a:cubicBezTo>
                      <a:pt x="11413" y="10687"/>
                      <a:pt x="11328" y="11127"/>
                      <a:pt x="11035" y="11419"/>
                    </a:cubicBezTo>
                    <a:cubicBezTo>
                      <a:pt x="10839" y="11615"/>
                      <a:pt x="10578" y="11720"/>
                      <a:pt x="10311" y="11720"/>
                    </a:cubicBezTo>
                    <a:cubicBezTo>
                      <a:pt x="10179" y="11720"/>
                      <a:pt x="10046" y="11694"/>
                      <a:pt x="9919" y="11642"/>
                    </a:cubicBezTo>
                    <a:cubicBezTo>
                      <a:pt x="9538" y="11483"/>
                      <a:pt x="9288" y="11108"/>
                      <a:pt x="9291" y="10693"/>
                    </a:cubicBezTo>
                    <a:cubicBezTo>
                      <a:pt x="9294" y="10132"/>
                      <a:pt x="9748" y="9678"/>
                      <a:pt x="10309" y="9678"/>
                    </a:cubicBezTo>
                    <a:cubicBezTo>
                      <a:pt x="10312" y="9678"/>
                      <a:pt x="10314" y="9678"/>
                      <a:pt x="10317" y="9678"/>
                    </a:cubicBezTo>
                    <a:close/>
                    <a:moveTo>
                      <a:pt x="5386" y="12365"/>
                    </a:moveTo>
                    <a:cubicBezTo>
                      <a:pt x="5387" y="12365"/>
                      <a:pt x="5388" y="12365"/>
                      <a:pt x="5390" y="12365"/>
                    </a:cubicBezTo>
                    <a:cubicBezTo>
                      <a:pt x="5847" y="12365"/>
                      <a:pt x="6216" y="12734"/>
                      <a:pt x="6219" y="13191"/>
                    </a:cubicBezTo>
                    <a:cubicBezTo>
                      <a:pt x="6221" y="13694"/>
                      <a:pt x="5809" y="14028"/>
                      <a:pt x="5379" y="14028"/>
                    </a:cubicBezTo>
                    <a:cubicBezTo>
                      <a:pt x="5175" y="14028"/>
                      <a:pt x="4967" y="13952"/>
                      <a:pt x="4798" y="13783"/>
                    </a:cubicBezTo>
                    <a:cubicBezTo>
                      <a:pt x="4274" y="13259"/>
                      <a:pt x="4647" y="12365"/>
                      <a:pt x="5386" y="12365"/>
                    </a:cubicBezTo>
                    <a:close/>
                    <a:moveTo>
                      <a:pt x="5201" y="0"/>
                    </a:moveTo>
                    <a:cubicBezTo>
                      <a:pt x="4938" y="0"/>
                      <a:pt x="4679" y="70"/>
                      <a:pt x="4453" y="207"/>
                    </a:cubicBezTo>
                    <a:cubicBezTo>
                      <a:pt x="4353" y="265"/>
                      <a:pt x="4322" y="397"/>
                      <a:pt x="4383" y="497"/>
                    </a:cubicBezTo>
                    <a:cubicBezTo>
                      <a:pt x="4421" y="563"/>
                      <a:pt x="4491" y="600"/>
                      <a:pt x="4563" y="600"/>
                    </a:cubicBezTo>
                    <a:cubicBezTo>
                      <a:pt x="4601" y="600"/>
                      <a:pt x="4639" y="590"/>
                      <a:pt x="4673" y="567"/>
                    </a:cubicBezTo>
                    <a:cubicBezTo>
                      <a:pt x="4840" y="466"/>
                      <a:pt x="5023" y="419"/>
                      <a:pt x="5201" y="419"/>
                    </a:cubicBezTo>
                    <a:cubicBezTo>
                      <a:pt x="5641" y="419"/>
                      <a:pt x="6061" y="704"/>
                      <a:pt x="6189" y="1168"/>
                    </a:cubicBezTo>
                    <a:cubicBezTo>
                      <a:pt x="6368" y="1819"/>
                      <a:pt x="5880" y="2464"/>
                      <a:pt x="5205" y="2464"/>
                    </a:cubicBezTo>
                    <a:cubicBezTo>
                      <a:pt x="5204" y="2464"/>
                      <a:pt x="5202" y="2464"/>
                      <a:pt x="5201" y="2464"/>
                    </a:cubicBezTo>
                    <a:cubicBezTo>
                      <a:pt x="4636" y="2464"/>
                      <a:pt x="4179" y="2007"/>
                      <a:pt x="4179" y="1443"/>
                    </a:cubicBezTo>
                    <a:cubicBezTo>
                      <a:pt x="4176" y="1366"/>
                      <a:pt x="4185" y="1290"/>
                      <a:pt x="4206" y="1217"/>
                    </a:cubicBezTo>
                    <a:cubicBezTo>
                      <a:pt x="4231" y="1101"/>
                      <a:pt x="4157" y="988"/>
                      <a:pt x="4045" y="964"/>
                    </a:cubicBezTo>
                    <a:cubicBezTo>
                      <a:pt x="4029" y="961"/>
                      <a:pt x="4014" y="959"/>
                      <a:pt x="3998" y="959"/>
                    </a:cubicBezTo>
                    <a:cubicBezTo>
                      <a:pt x="3900" y="959"/>
                      <a:pt x="3812" y="1025"/>
                      <a:pt x="3788" y="1125"/>
                    </a:cubicBezTo>
                    <a:cubicBezTo>
                      <a:pt x="3767" y="1229"/>
                      <a:pt x="3755" y="1336"/>
                      <a:pt x="3755" y="1443"/>
                    </a:cubicBezTo>
                    <a:cubicBezTo>
                      <a:pt x="3755" y="2239"/>
                      <a:pt x="4401" y="2885"/>
                      <a:pt x="5201" y="2885"/>
                    </a:cubicBezTo>
                    <a:cubicBezTo>
                      <a:pt x="5292" y="2885"/>
                      <a:pt x="5384" y="2876"/>
                      <a:pt x="5475" y="2861"/>
                    </a:cubicBezTo>
                    <a:lnTo>
                      <a:pt x="5930" y="4258"/>
                    </a:lnTo>
                    <a:cubicBezTo>
                      <a:pt x="5005" y="4688"/>
                      <a:pt x="4383" y="5579"/>
                      <a:pt x="4298" y="6591"/>
                    </a:cubicBezTo>
                    <a:lnTo>
                      <a:pt x="2218" y="6314"/>
                    </a:lnTo>
                    <a:cubicBezTo>
                      <a:pt x="2128" y="5777"/>
                      <a:pt x="1665" y="5389"/>
                      <a:pt x="1130" y="5389"/>
                    </a:cubicBezTo>
                    <a:cubicBezTo>
                      <a:pt x="1102" y="5389"/>
                      <a:pt x="1074" y="5390"/>
                      <a:pt x="1046" y="5392"/>
                    </a:cubicBezTo>
                    <a:cubicBezTo>
                      <a:pt x="476" y="5432"/>
                      <a:pt x="31" y="5899"/>
                      <a:pt x="15" y="6469"/>
                    </a:cubicBezTo>
                    <a:cubicBezTo>
                      <a:pt x="0" y="7040"/>
                      <a:pt x="421" y="7528"/>
                      <a:pt x="988" y="7598"/>
                    </a:cubicBezTo>
                    <a:cubicBezTo>
                      <a:pt x="1036" y="7604"/>
                      <a:pt x="1084" y="7607"/>
                      <a:pt x="1131" y="7607"/>
                    </a:cubicBezTo>
                    <a:cubicBezTo>
                      <a:pt x="1642" y="7607"/>
                      <a:pt x="2094" y="7252"/>
                      <a:pt x="2208" y="6741"/>
                    </a:cubicBezTo>
                    <a:lnTo>
                      <a:pt x="4292" y="7018"/>
                    </a:lnTo>
                    <a:cubicBezTo>
                      <a:pt x="4365" y="8150"/>
                      <a:pt x="5103" y="9129"/>
                      <a:pt x="6174" y="9507"/>
                    </a:cubicBezTo>
                    <a:lnTo>
                      <a:pt x="5478" y="11944"/>
                    </a:lnTo>
                    <a:lnTo>
                      <a:pt x="5390" y="11944"/>
                    </a:lnTo>
                    <a:cubicBezTo>
                      <a:pt x="4752" y="11947"/>
                      <a:pt x="4218" y="12432"/>
                      <a:pt x="4154" y="13066"/>
                    </a:cubicBezTo>
                    <a:cubicBezTo>
                      <a:pt x="4090" y="13701"/>
                      <a:pt x="4517" y="14283"/>
                      <a:pt x="5143" y="14411"/>
                    </a:cubicBezTo>
                    <a:cubicBezTo>
                      <a:pt x="5227" y="14429"/>
                      <a:pt x="5311" y="14437"/>
                      <a:pt x="5395" y="14437"/>
                    </a:cubicBezTo>
                    <a:cubicBezTo>
                      <a:pt x="5928" y="14437"/>
                      <a:pt x="6416" y="14094"/>
                      <a:pt x="6582" y="13567"/>
                    </a:cubicBezTo>
                    <a:cubicBezTo>
                      <a:pt x="6774" y="12960"/>
                      <a:pt x="6475" y="12301"/>
                      <a:pt x="5890" y="12048"/>
                    </a:cubicBezTo>
                    <a:lnTo>
                      <a:pt x="6579" y="9626"/>
                    </a:lnTo>
                    <a:cubicBezTo>
                      <a:pt x="6760" y="9662"/>
                      <a:pt x="6942" y="9679"/>
                      <a:pt x="7124" y="9679"/>
                    </a:cubicBezTo>
                    <a:cubicBezTo>
                      <a:pt x="7686" y="9679"/>
                      <a:pt x="8241" y="9510"/>
                      <a:pt x="8711" y="9190"/>
                    </a:cubicBezTo>
                    <a:lnTo>
                      <a:pt x="9217" y="9754"/>
                    </a:lnTo>
                    <a:cubicBezTo>
                      <a:pt x="8736" y="10318"/>
                      <a:pt x="8772" y="11163"/>
                      <a:pt x="9300" y="11685"/>
                    </a:cubicBezTo>
                    <a:cubicBezTo>
                      <a:pt x="9576" y="11959"/>
                      <a:pt x="9938" y="12097"/>
                      <a:pt x="10301" y="12097"/>
                    </a:cubicBezTo>
                    <a:cubicBezTo>
                      <a:pt x="10633" y="12097"/>
                      <a:pt x="10966" y="11982"/>
                      <a:pt x="11234" y="11749"/>
                    </a:cubicBezTo>
                    <a:cubicBezTo>
                      <a:pt x="11795" y="11258"/>
                      <a:pt x="11886" y="10422"/>
                      <a:pt x="11441" y="9824"/>
                    </a:cubicBezTo>
                    <a:cubicBezTo>
                      <a:pt x="11162" y="9452"/>
                      <a:pt x="10734" y="9252"/>
                      <a:pt x="10298" y="9252"/>
                    </a:cubicBezTo>
                    <a:cubicBezTo>
                      <a:pt x="10037" y="9252"/>
                      <a:pt x="9773" y="9324"/>
                      <a:pt x="9538" y="9473"/>
                    </a:cubicBezTo>
                    <a:lnTo>
                      <a:pt x="9047" y="8924"/>
                    </a:lnTo>
                    <a:cubicBezTo>
                      <a:pt x="9205" y="8778"/>
                      <a:pt x="9349" y="8616"/>
                      <a:pt x="9471" y="8436"/>
                    </a:cubicBezTo>
                    <a:cubicBezTo>
                      <a:pt x="9584" y="8271"/>
                      <a:pt x="9439" y="8103"/>
                      <a:pt x="9290" y="8103"/>
                    </a:cubicBezTo>
                    <a:cubicBezTo>
                      <a:pt x="9229" y="8103"/>
                      <a:pt x="9168" y="8130"/>
                      <a:pt x="9123" y="8195"/>
                    </a:cubicBezTo>
                    <a:cubicBezTo>
                      <a:pt x="8659" y="8878"/>
                      <a:pt x="7900" y="9255"/>
                      <a:pt x="7121" y="9255"/>
                    </a:cubicBezTo>
                    <a:cubicBezTo>
                      <a:pt x="6767" y="9255"/>
                      <a:pt x="6410" y="9178"/>
                      <a:pt x="6073" y="9016"/>
                    </a:cubicBezTo>
                    <a:cubicBezTo>
                      <a:pt x="4993" y="8497"/>
                      <a:pt x="4456" y="7268"/>
                      <a:pt x="4807" y="6124"/>
                    </a:cubicBezTo>
                    <a:cubicBezTo>
                      <a:pt x="5125" y="5097"/>
                      <a:pt x="6073" y="4414"/>
                      <a:pt x="7120" y="4414"/>
                    </a:cubicBezTo>
                    <a:cubicBezTo>
                      <a:pt x="7239" y="4414"/>
                      <a:pt x="7359" y="4423"/>
                      <a:pt x="7479" y="4441"/>
                    </a:cubicBezTo>
                    <a:cubicBezTo>
                      <a:pt x="8662" y="4618"/>
                      <a:pt x="9541" y="5633"/>
                      <a:pt x="9541" y="6832"/>
                    </a:cubicBezTo>
                    <a:cubicBezTo>
                      <a:pt x="9544" y="7015"/>
                      <a:pt x="9522" y="7198"/>
                      <a:pt x="9480" y="7378"/>
                    </a:cubicBezTo>
                    <a:cubicBezTo>
                      <a:pt x="9455" y="7491"/>
                      <a:pt x="9526" y="7604"/>
                      <a:pt x="9638" y="7631"/>
                    </a:cubicBezTo>
                    <a:cubicBezTo>
                      <a:pt x="9655" y="7635"/>
                      <a:pt x="9671" y="7637"/>
                      <a:pt x="9687" y="7637"/>
                    </a:cubicBezTo>
                    <a:cubicBezTo>
                      <a:pt x="9785" y="7637"/>
                      <a:pt x="9871" y="7569"/>
                      <a:pt x="9895" y="7473"/>
                    </a:cubicBezTo>
                    <a:cubicBezTo>
                      <a:pt x="9925" y="7332"/>
                      <a:pt x="9946" y="7189"/>
                      <a:pt x="9959" y="7046"/>
                    </a:cubicBezTo>
                    <a:lnTo>
                      <a:pt x="11352" y="7046"/>
                    </a:lnTo>
                    <a:cubicBezTo>
                      <a:pt x="11462" y="7612"/>
                      <a:pt x="11949" y="7942"/>
                      <a:pt x="12445" y="7942"/>
                    </a:cubicBezTo>
                    <a:cubicBezTo>
                      <a:pt x="12753" y="7942"/>
                      <a:pt x="13065" y="7815"/>
                      <a:pt x="13292" y="7540"/>
                    </a:cubicBezTo>
                    <a:cubicBezTo>
                      <a:pt x="13886" y="6818"/>
                      <a:pt x="13373" y="5731"/>
                      <a:pt x="12439" y="5731"/>
                    </a:cubicBezTo>
                    <a:cubicBezTo>
                      <a:pt x="12438" y="5731"/>
                      <a:pt x="12437" y="5731"/>
                      <a:pt x="12435" y="5731"/>
                    </a:cubicBezTo>
                    <a:cubicBezTo>
                      <a:pt x="11908" y="5731"/>
                      <a:pt x="11456" y="6106"/>
                      <a:pt x="11352" y="6622"/>
                    </a:cubicBezTo>
                    <a:lnTo>
                      <a:pt x="9959" y="6622"/>
                    </a:lnTo>
                    <a:cubicBezTo>
                      <a:pt x="9846" y="5139"/>
                      <a:pt x="8610" y="3993"/>
                      <a:pt x="7125" y="3993"/>
                    </a:cubicBezTo>
                    <a:cubicBezTo>
                      <a:pt x="6854" y="3993"/>
                      <a:pt x="6585" y="4032"/>
                      <a:pt x="6323" y="4105"/>
                    </a:cubicBezTo>
                    <a:lnTo>
                      <a:pt x="5875" y="2718"/>
                    </a:lnTo>
                    <a:cubicBezTo>
                      <a:pt x="6457" y="2406"/>
                      <a:pt x="6753" y="1739"/>
                      <a:pt x="6594" y="1098"/>
                    </a:cubicBezTo>
                    <a:cubicBezTo>
                      <a:pt x="6436" y="454"/>
                      <a:pt x="5859" y="3"/>
                      <a:pt x="5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Google Shape;630;p37">
            <a:extLst>
              <a:ext uri="{FF2B5EF4-FFF2-40B4-BE49-F238E27FC236}">
                <a16:creationId xmlns:a16="http://schemas.microsoft.com/office/drawing/2014/main" id="{D8FC8E7D-C1E1-B507-C8F8-D6557E5807C5}"/>
              </a:ext>
            </a:extLst>
          </p:cNvPr>
          <p:cNvSpPr txBox="1">
            <a:spLocks/>
          </p:cNvSpPr>
          <p:nvPr/>
        </p:nvSpPr>
        <p:spPr>
          <a:xfrm>
            <a:off x="854843" y="485266"/>
            <a:ext cx="3248470" cy="31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</a:rPr>
              <a:t>I. </a:t>
            </a:r>
            <a:r>
              <a:rPr lang="en-US" sz="1400" dirty="0" err="1">
                <a:solidFill>
                  <a:schemeClr val="tx1"/>
                </a:solidFill>
              </a:rPr>
              <a:t>Xây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Dựng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Dãy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Hoạt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Động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Hóa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Học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5" name="Google Shape;3485;p66">
            <a:extLst>
              <a:ext uri="{FF2B5EF4-FFF2-40B4-BE49-F238E27FC236}">
                <a16:creationId xmlns:a16="http://schemas.microsoft.com/office/drawing/2014/main" id="{8C909C30-6662-BEA1-209D-B13C3F1FD6B6}"/>
              </a:ext>
            </a:extLst>
          </p:cNvPr>
          <p:cNvGrpSpPr/>
          <p:nvPr/>
        </p:nvGrpSpPr>
        <p:grpSpPr>
          <a:xfrm>
            <a:off x="8321134" y="439940"/>
            <a:ext cx="354827" cy="315789"/>
            <a:chOff x="1541041" y="3829340"/>
            <a:chExt cx="389492" cy="346640"/>
          </a:xfrm>
        </p:grpSpPr>
        <p:sp>
          <p:nvSpPr>
            <p:cNvPr id="26" name="Google Shape;3486;p66">
              <a:extLst>
                <a:ext uri="{FF2B5EF4-FFF2-40B4-BE49-F238E27FC236}">
                  <a16:creationId xmlns:a16="http://schemas.microsoft.com/office/drawing/2014/main" id="{0F8A8E70-C701-7F9B-42D6-59701EBBF598}"/>
                </a:ext>
              </a:extLst>
            </p:cNvPr>
            <p:cNvSpPr/>
            <p:nvPr/>
          </p:nvSpPr>
          <p:spPr>
            <a:xfrm>
              <a:off x="1693692" y="3969815"/>
              <a:ext cx="82925" cy="82871"/>
            </a:xfrm>
            <a:custGeom>
              <a:avLst/>
              <a:gdLst/>
              <a:ahLst/>
              <a:cxnLst/>
              <a:rect l="l" t="t" r="r" b="b"/>
              <a:pathLst>
                <a:path w="3075" h="3073" extrusionOk="0">
                  <a:moveTo>
                    <a:pt x="1537" y="1"/>
                  </a:moveTo>
                  <a:cubicBezTo>
                    <a:pt x="689" y="1"/>
                    <a:pt x="0" y="687"/>
                    <a:pt x="0" y="1535"/>
                  </a:cubicBezTo>
                  <a:cubicBezTo>
                    <a:pt x="0" y="2386"/>
                    <a:pt x="689" y="3072"/>
                    <a:pt x="1537" y="3072"/>
                  </a:cubicBezTo>
                  <a:cubicBezTo>
                    <a:pt x="2385" y="3072"/>
                    <a:pt x="3075" y="2386"/>
                    <a:pt x="3075" y="1535"/>
                  </a:cubicBezTo>
                  <a:cubicBezTo>
                    <a:pt x="3075" y="687"/>
                    <a:pt x="2385" y="1"/>
                    <a:pt x="1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87;p66">
              <a:extLst>
                <a:ext uri="{FF2B5EF4-FFF2-40B4-BE49-F238E27FC236}">
                  <a16:creationId xmlns:a16="http://schemas.microsoft.com/office/drawing/2014/main" id="{31D6EBC8-EA57-5325-74C8-763136545FFC}"/>
                </a:ext>
              </a:extLst>
            </p:cNvPr>
            <p:cNvSpPr/>
            <p:nvPr/>
          </p:nvSpPr>
          <p:spPr>
            <a:xfrm>
              <a:off x="1706772" y="3972458"/>
              <a:ext cx="69846" cy="80174"/>
            </a:xfrm>
            <a:custGeom>
              <a:avLst/>
              <a:gdLst/>
              <a:ahLst/>
              <a:cxnLst/>
              <a:rect l="l" t="t" r="r" b="b"/>
              <a:pathLst>
                <a:path w="2590" h="2973" extrusionOk="0">
                  <a:moveTo>
                    <a:pt x="1601" y="0"/>
                  </a:moveTo>
                  <a:lnTo>
                    <a:pt x="1601" y="0"/>
                  </a:lnTo>
                  <a:cubicBezTo>
                    <a:pt x="2135" y="504"/>
                    <a:pt x="2239" y="1315"/>
                    <a:pt x="1848" y="1937"/>
                  </a:cubicBezTo>
                  <a:cubicBezTo>
                    <a:pt x="1562" y="2396"/>
                    <a:pt x="1066" y="2658"/>
                    <a:pt x="549" y="2658"/>
                  </a:cubicBezTo>
                  <a:cubicBezTo>
                    <a:pt x="366" y="2658"/>
                    <a:pt x="180" y="2625"/>
                    <a:pt x="0" y="2556"/>
                  </a:cubicBezTo>
                  <a:lnTo>
                    <a:pt x="0" y="2556"/>
                  </a:lnTo>
                  <a:cubicBezTo>
                    <a:pt x="290" y="2828"/>
                    <a:pt x="668" y="2973"/>
                    <a:pt x="1051" y="2973"/>
                  </a:cubicBezTo>
                  <a:cubicBezTo>
                    <a:pt x="1257" y="2973"/>
                    <a:pt x="1464" y="2931"/>
                    <a:pt x="1659" y="2846"/>
                  </a:cubicBezTo>
                  <a:cubicBezTo>
                    <a:pt x="2224" y="2605"/>
                    <a:pt x="2586" y="2050"/>
                    <a:pt x="2590" y="1437"/>
                  </a:cubicBezTo>
                  <a:cubicBezTo>
                    <a:pt x="2586" y="803"/>
                    <a:pt x="2196" y="229"/>
                    <a:pt x="1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88;p66">
              <a:extLst>
                <a:ext uri="{FF2B5EF4-FFF2-40B4-BE49-F238E27FC236}">
                  <a16:creationId xmlns:a16="http://schemas.microsoft.com/office/drawing/2014/main" id="{C5A06BDE-AB9D-2741-D6ED-EA55D11C6E44}"/>
                </a:ext>
              </a:extLst>
            </p:cNvPr>
            <p:cNvSpPr/>
            <p:nvPr/>
          </p:nvSpPr>
          <p:spPr>
            <a:xfrm>
              <a:off x="1573497" y="4105139"/>
              <a:ext cx="39939" cy="39912"/>
            </a:xfrm>
            <a:custGeom>
              <a:avLst/>
              <a:gdLst/>
              <a:ahLst/>
              <a:cxnLst/>
              <a:rect l="l" t="t" r="r" b="b"/>
              <a:pathLst>
                <a:path w="1481" h="1480" extrusionOk="0">
                  <a:moveTo>
                    <a:pt x="739" y="0"/>
                  </a:moveTo>
                  <a:cubicBezTo>
                    <a:pt x="330" y="0"/>
                    <a:pt x="1" y="330"/>
                    <a:pt x="1" y="738"/>
                  </a:cubicBezTo>
                  <a:cubicBezTo>
                    <a:pt x="1" y="1147"/>
                    <a:pt x="330" y="1479"/>
                    <a:pt x="739" y="1479"/>
                  </a:cubicBezTo>
                  <a:cubicBezTo>
                    <a:pt x="1148" y="1479"/>
                    <a:pt x="1480" y="1147"/>
                    <a:pt x="1480" y="738"/>
                  </a:cubicBezTo>
                  <a:cubicBezTo>
                    <a:pt x="1480" y="330"/>
                    <a:pt x="1148" y="0"/>
                    <a:pt x="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89;p66">
              <a:extLst>
                <a:ext uri="{FF2B5EF4-FFF2-40B4-BE49-F238E27FC236}">
                  <a16:creationId xmlns:a16="http://schemas.microsoft.com/office/drawing/2014/main" id="{9006FB2A-12B5-C7F3-6695-472D2A21F0AE}"/>
                </a:ext>
              </a:extLst>
            </p:cNvPr>
            <p:cNvSpPr/>
            <p:nvPr/>
          </p:nvSpPr>
          <p:spPr>
            <a:xfrm>
              <a:off x="1576302" y="4105462"/>
              <a:ext cx="37134" cy="39723"/>
            </a:xfrm>
            <a:custGeom>
              <a:avLst/>
              <a:gdLst/>
              <a:ahLst/>
              <a:cxnLst/>
              <a:rect l="l" t="t" r="r" b="b"/>
              <a:pathLst>
                <a:path w="1377" h="1473" extrusionOk="0">
                  <a:moveTo>
                    <a:pt x="769" y="0"/>
                  </a:moveTo>
                  <a:cubicBezTo>
                    <a:pt x="839" y="113"/>
                    <a:pt x="876" y="244"/>
                    <a:pt x="876" y="382"/>
                  </a:cubicBezTo>
                  <a:cubicBezTo>
                    <a:pt x="876" y="788"/>
                    <a:pt x="547" y="1120"/>
                    <a:pt x="137" y="1120"/>
                  </a:cubicBezTo>
                  <a:cubicBezTo>
                    <a:pt x="136" y="1120"/>
                    <a:pt x="134" y="1120"/>
                    <a:pt x="132" y="1120"/>
                  </a:cubicBezTo>
                  <a:cubicBezTo>
                    <a:pt x="89" y="1120"/>
                    <a:pt x="43" y="1117"/>
                    <a:pt x="1" y="1107"/>
                  </a:cubicBezTo>
                  <a:lnTo>
                    <a:pt x="1" y="1107"/>
                  </a:lnTo>
                  <a:cubicBezTo>
                    <a:pt x="134" y="1339"/>
                    <a:pt x="379" y="1473"/>
                    <a:pt x="636" y="1473"/>
                  </a:cubicBezTo>
                  <a:cubicBezTo>
                    <a:pt x="702" y="1473"/>
                    <a:pt x="768" y="1464"/>
                    <a:pt x="833" y="1446"/>
                  </a:cubicBezTo>
                  <a:cubicBezTo>
                    <a:pt x="1157" y="1355"/>
                    <a:pt x="1376" y="1062"/>
                    <a:pt x="1376" y="726"/>
                  </a:cubicBezTo>
                  <a:cubicBezTo>
                    <a:pt x="1376" y="369"/>
                    <a:pt x="1120" y="64"/>
                    <a:pt x="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90;p66">
              <a:extLst>
                <a:ext uri="{FF2B5EF4-FFF2-40B4-BE49-F238E27FC236}">
                  <a16:creationId xmlns:a16="http://schemas.microsoft.com/office/drawing/2014/main" id="{7C8A0D2B-8D92-29AB-89AC-F8F5CADA0452}"/>
                </a:ext>
              </a:extLst>
            </p:cNvPr>
            <p:cNvSpPr/>
            <p:nvPr/>
          </p:nvSpPr>
          <p:spPr>
            <a:xfrm>
              <a:off x="1644827" y="3835084"/>
              <a:ext cx="55553" cy="55553"/>
            </a:xfrm>
            <a:custGeom>
              <a:avLst/>
              <a:gdLst/>
              <a:ahLst/>
              <a:cxnLst/>
              <a:rect l="l" t="t" r="r" b="b"/>
              <a:pathLst>
                <a:path w="2060" h="2060" extrusionOk="0">
                  <a:moveTo>
                    <a:pt x="1031" y="1"/>
                  </a:moveTo>
                  <a:cubicBezTo>
                    <a:pt x="461" y="1"/>
                    <a:pt x="0" y="461"/>
                    <a:pt x="0" y="1032"/>
                  </a:cubicBezTo>
                  <a:cubicBezTo>
                    <a:pt x="0" y="1599"/>
                    <a:pt x="461" y="2060"/>
                    <a:pt x="1031" y="2060"/>
                  </a:cubicBezTo>
                  <a:cubicBezTo>
                    <a:pt x="1599" y="2060"/>
                    <a:pt x="2059" y="1599"/>
                    <a:pt x="2059" y="1032"/>
                  </a:cubicBezTo>
                  <a:cubicBezTo>
                    <a:pt x="2059" y="461"/>
                    <a:pt x="1599" y="1"/>
                    <a:pt x="10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91;p66">
              <a:extLst>
                <a:ext uri="{FF2B5EF4-FFF2-40B4-BE49-F238E27FC236}">
                  <a16:creationId xmlns:a16="http://schemas.microsoft.com/office/drawing/2014/main" id="{775BAB60-CFB0-738E-1F64-81B63FE80FE5}"/>
                </a:ext>
              </a:extLst>
            </p:cNvPr>
            <p:cNvSpPr/>
            <p:nvPr/>
          </p:nvSpPr>
          <p:spPr>
            <a:xfrm>
              <a:off x="1646795" y="3837484"/>
              <a:ext cx="53665" cy="53153"/>
            </a:xfrm>
            <a:custGeom>
              <a:avLst/>
              <a:gdLst/>
              <a:ahLst/>
              <a:cxnLst/>
              <a:rect l="l" t="t" r="r" b="b"/>
              <a:pathLst>
                <a:path w="1990" h="1971" extrusionOk="0">
                  <a:moveTo>
                    <a:pt x="1376" y="0"/>
                  </a:moveTo>
                  <a:cubicBezTo>
                    <a:pt x="1641" y="674"/>
                    <a:pt x="1144" y="1406"/>
                    <a:pt x="421" y="1406"/>
                  </a:cubicBezTo>
                  <a:cubicBezTo>
                    <a:pt x="415" y="1406"/>
                    <a:pt x="408" y="1407"/>
                    <a:pt x="401" y="1407"/>
                  </a:cubicBezTo>
                  <a:cubicBezTo>
                    <a:pt x="262" y="1407"/>
                    <a:pt x="126" y="1376"/>
                    <a:pt x="1" y="1321"/>
                  </a:cubicBezTo>
                  <a:lnTo>
                    <a:pt x="1" y="1321"/>
                  </a:lnTo>
                  <a:cubicBezTo>
                    <a:pt x="159" y="1718"/>
                    <a:pt x="543" y="1970"/>
                    <a:pt x="959" y="1970"/>
                  </a:cubicBezTo>
                  <a:cubicBezTo>
                    <a:pt x="1022" y="1970"/>
                    <a:pt x="1086" y="1964"/>
                    <a:pt x="1150" y="1952"/>
                  </a:cubicBezTo>
                  <a:cubicBezTo>
                    <a:pt x="1635" y="1858"/>
                    <a:pt x="1986" y="1437"/>
                    <a:pt x="1986" y="943"/>
                  </a:cubicBezTo>
                  <a:cubicBezTo>
                    <a:pt x="1989" y="534"/>
                    <a:pt x="1748" y="165"/>
                    <a:pt x="1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3492;p66">
              <a:extLst>
                <a:ext uri="{FF2B5EF4-FFF2-40B4-BE49-F238E27FC236}">
                  <a16:creationId xmlns:a16="http://schemas.microsoft.com/office/drawing/2014/main" id="{96F042D6-A71E-DB06-1BCA-D77605BA219B}"/>
                </a:ext>
              </a:extLst>
            </p:cNvPr>
            <p:cNvSpPr/>
            <p:nvPr/>
          </p:nvSpPr>
          <p:spPr>
            <a:xfrm>
              <a:off x="1887294" y="3959459"/>
              <a:ext cx="31282" cy="31201"/>
            </a:xfrm>
            <a:custGeom>
              <a:avLst/>
              <a:gdLst/>
              <a:ahLst/>
              <a:cxnLst/>
              <a:rect l="l" t="t" r="r" b="b"/>
              <a:pathLst>
                <a:path w="1160" h="1157" extrusionOk="0">
                  <a:moveTo>
                    <a:pt x="580" y="0"/>
                  </a:moveTo>
                  <a:cubicBezTo>
                    <a:pt x="260" y="0"/>
                    <a:pt x="1" y="260"/>
                    <a:pt x="1" y="580"/>
                  </a:cubicBezTo>
                  <a:cubicBezTo>
                    <a:pt x="1" y="897"/>
                    <a:pt x="260" y="1156"/>
                    <a:pt x="580" y="1156"/>
                  </a:cubicBezTo>
                  <a:cubicBezTo>
                    <a:pt x="901" y="1156"/>
                    <a:pt x="1160" y="897"/>
                    <a:pt x="1160" y="580"/>
                  </a:cubicBezTo>
                  <a:cubicBezTo>
                    <a:pt x="1160" y="260"/>
                    <a:pt x="901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3493;p66">
              <a:extLst>
                <a:ext uri="{FF2B5EF4-FFF2-40B4-BE49-F238E27FC236}">
                  <a16:creationId xmlns:a16="http://schemas.microsoft.com/office/drawing/2014/main" id="{759F1F5D-1592-C0C0-2089-02175EDD97D9}"/>
                </a:ext>
              </a:extLst>
            </p:cNvPr>
            <p:cNvSpPr/>
            <p:nvPr/>
          </p:nvSpPr>
          <p:spPr>
            <a:xfrm>
              <a:off x="1887968" y="3960376"/>
              <a:ext cx="30689" cy="30473"/>
            </a:xfrm>
            <a:custGeom>
              <a:avLst/>
              <a:gdLst/>
              <a:ahLst/>
              <a:cxnLst/>
              <a:rect l="l" t="t" r="r" b="b"/>
              <a:pathLst>
                <a:path w="1138" h="1130" extrusionOk="0">
                  <a:moveTo>
                    <a:pt x="754" y="0"/>
                  </a:moveTo>
                  <a:cubicBezTo>
                    <a:pt x="772" y="58"/>
                    <a:pt x="781" y="119"/>
                    <a:pt x="781" y="177"/>
                  </a:cubicBezTo>
                  <a:cubicBezTo>
                    <a:pt x="781" y="500"/>
                    <a:pt x="522" y="759"/>
                    <a:pt x="202" y="763"/>
                  </a:cubicBezTo>
                  <a:cubicBezTo>
                    <a:pt x="131" y="759"/>
                    <a:pt x="64" y="747"/>
                    <a:pt x="0" y="723"/>
                  </a:cubicBezTo>
                  <a:lnTo>
                    <a:pt x="0" y="723"/>
                  </a:lnTo>
                  <a:cubicBezTo>
                    <a:pt x="79" y="968"/>
                    <a:pt x="303" y="1130"/>
                    <a:pt x="552" y="1130"/>
                  </a:cubicBezTo>
                  <a:cubicBezTo>
                    <a:pt x="582" y="1130"/>
                    <a:pt x="613" y="1127"/>
                    <a:pt x="644" y="1122"/>
                  </a:cubicBezTo>
                  <a:cubicBezTo>
                    <a:pt x="928" y="1077"/>
                    <a:pt x="1138" y="833"/>
                    <a:pt x="1135" y="546"/>
                  </a:cubicBezTo>
                  <a:cubicBezTo>
                    <a:pt x="1135" y="302"/>
                    <a:pt x="982" y="82"/>
                    <a:pt x="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3494;p66">
              <a:extLst>
                <a:ext uri="{FF2B5EF4-FFF2-40B4-BE49-F238E27FC236}">
                  <a16:creationId xmlns:a16="http://schemas.microsoft.com/office/drawing/2014/main" id="{8633F4FF-0885-E149-0F0A-075EE9559F5B}"/>
                </a:ext>
              </a:extLst>
            </p:cNvPr>
            <p:cNvSpPr/>
            <p:nvPr/>
          </p:nvSpPr>
          <p:spPr>
            <a:xfrm>
              <a:off x="1688002" y="3964071"/>
              <a:ext cx="94386" cy="92148"/>
            </a:xfrm>
            <a:custGeom>
              <a:avLst/>
              <a:gdLst/>
              <a:ahLst/>
              <a:cxnLst/>
              <a:rect l="l" t="t" r="r" b="b"/>
              <a:pathLst>
                <a:path w="3500" h="3417" extrusionOk="0">
                  <a:moveTo>
                    <a:pt x="1748" y="0"/>
                  </a:moveTo>
                  <a:cubicBezTo>
                    <a:pt x="1419" y="0"/>
                    <a:pt x="1099" y="92"/>
                    <a:pt x="821" y="266"/>
                  </a:cubicBezTo>
                  <a:cubicBezTo>
                    <a:pt x="623" y="390"/>
                    <a:pt x="745" y="661"/>
                    <a:pt x="930" y="661"/>
                  </a:cubicBezTo>
                  <a:cubicBezTo>
                    <a:pt x="967" y="661"/>
                    <a:pt x="1007" y="650"/>
                    <a:pt x="1047" y="626"/>
                  </a:cubicBezTo>
                  <a:cubicBezTo>
                    <a:pt x="1257" y="491"/>
                    <a:pt x="1498" y="421"/>
                    <a:pt x="1748" y="421"/>
                  </a:cubicBezTo>
                  <a:cubicBezTo>
                    <a:pt x="2285" y="421"/>
                    <a:pt x="2770" y="744"/>
                    <a:pt x="2977" y="1239"/>
                  </a:cubicBezTo>
                  <a:cubicBezTo>
                    <a:pt x="3182" y="1736"/>
                    <a:pt x="3069" y="2306"/>
                    <a:pt x="2691" y="2687"/>
                  </a:cubicBezTo>
                  <a:cubicBezTo>
                    <a:pt x="2437" y="2941"/>
                    <a:pt x="2097" y="3077"/>
                    <a:pt x="1750" y="3077"/>
                  </a:cubicBezTo>
                  <a:cubicBezTo>
                    <a:pt x="1580" y="3077"/>
                    <a:pt x="1409" y="3044"/>
                    <a:pt x="1245" y="2977"/>
                  </a:cubicBezTo>
                  <a:cubicBezTo>
                    <a:pt x="748" y="2770"/>
                    <a:pt x="425" y="2288"/>
                    <a:pt x="425" y="1748"/>
                  </a:cubicBezTo>
                  <a:cubicBezTo>
                    <a:pt x="422" y="1586"/>
                    <a:pt x="452" y="1425"/>
                    <a:pt x="513" y="1272"/>
                  </a:cubicBezTo>
                  <a:cubicBezTo>
                    <a:pt x="553" y="1162"/>
                    <a:pt x="501" y="1040"/>
                    <a:pt x="391" y="998"/>
                  </a:cubicBezTo>
                  <a:cubicBezTo>
                    <a:pt x="366" y="988"/>
                    <a:pt x="340" y="983"/>
                    <a:pt x="314" y="983"/>
                  </a:cubicBezTo>
                  <a:cubicBezTo>
                    <a:pt x="228" y="983"/>
                    <a:pt x="147" y="1035"/>
                    <a:pt x="117" y="1120"/>
                  </a:cubicBezTo>
                  <a:cubicBezTo>
                    <a:pt x="40" y="1321"/>
                    <a:pt x="1" y="1534"/>
                    <a:pt x="1" y="1748"/>
                  </a:cubicBezTo>
                  <a:cubicBezTo>
                    <a:pt x="46" y="2684"/>
                    <a:pt x="815" y="3416"/>
                    <a:pt x="1748" y="3416"/>
                  </a:cubicBezTo>
                  <a:cubicBezTo>
                    <a:pt x="2685" y="3416"/>
                    <a:pt x="3453" y="2684"/>
                    <a:pt x="3499" y="1748"/>
                  </a:cubicBezTo>
                  <a:cubicBezTo>
                    <a:pt x="3496" y="784"/>
                    <a:pt x="2712" y="0"/>
                    <a:pt x="1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3495;p66">
              <a:extLst>
                <a:ext uri="{FF2B5EF4-FFF2-40B4-BE49-F238E27FC236}">
                  <a16:creationId xmlns:a16="http://schemas.microsoft.com/office/drawing/2014/main" id="{3738BA98-AF1B-7B6E-B0C9-D319419C7C0B}"/>
                </a:ext>
              </a:extLst>
            </p:cNvPr>
            <p:cNvSpPr/>
            <p:nvPr/>
          </p:nvSpPr>
          <p:spPr>
            <a:xfrm>
              <a:off x="1541041" y="3829340"/>
              <a:ext cx="389492" cy="346640"/>
            </a:xfrm>
            <a:custGeom>
              <a:avLst/>
              <a:gdLst/>
              <a:ahLst/>
              <a:cxnLst/>
              <a:rect l="l" t="t" r="r" b="b"/>
              <a:pathLst>
                <a:path w="14443" h="12854" extrusionOk="0">
                  <a:moveTo>
                    <a:pt x="4905" y="424"/>
                  </a:moveTo>
                  <a:cubicBezTo>
                    <a:pt x="5634" y="424"/>
                    <a:pt x="6000" y="1306"/>
                    <a:pt x="5485" y="1824"/>
                  </a:cubicBezTo>
                  <a:cubicBezTo>
                    <a:pt x="5317" y="1991"/>
                    <a:pt x="5112" y="2065"/>
                    <a:pt x="4911" y="2065"/>
                  </a:cubicBezTo>
                  <a:cubicBezTo>
                    <a:pt x="4489" y="2065"/>
                    <a:pt x="4085" y="1738"/>
                    <a:pt x="4085" y="1245"/>
                  </a:cubicBezTo>
                  <a:cubicBezTo>
                    <a:pt x="4085" y="790"/>
                    <a:pt x="4451" y="424"/>
                    <a:pt x="4905" y="424"/>
                  </a:cubicBezTo>
                  <a:close/>
                  <a:moveTo>
                    <a:pt x="7223" y="3035"/>
                  </a:moveTo>
                  <a:cubicBezTo>
                    <a:pt x="7406" y="3194"/>
                    <a:pt x="7592" y="3352"/>
                    <a:pt x="7775" y="3520"/>
                  </a:cubicBezTo>
                  <a:cubicBezTo>
                    <a:pt x="7592" y="3514"/>
                    <a:pt x="7409" y="3514"/>
                    <a:pt x="7223" y="3514"/>
                  </a:cubicBezTo>
                  <a:cubicBezTo>
                    <a:pt x="7037" y="3514"/>
                    <a:pt x="6854" y="3514"/>
                    <a:pt x="6671" y="3520"/>
                  </a:cubicBezTo>
                  <a:cubicBezTo>
                    <a:pt x="6854" y="3352"/>
                    <a:pt x="7040" y="3194"/>
                    <a:pt x="7223" y="3035"/>
                  </a:cubicBezTo>
                  <a:close/>
                  <a:moveTo>
                    <a:pt x="3301" y="1062"/>
                  </a:moveTo>
                  <a:cubicBezTo>
                    <a:pt x="3426" y="1062"/>
                    <a:pt x="3548" y="1071"/>
                    <a:pt x="3673" y="1092"/>
                  </a:cubicBezTo>
                  <a:cubicBezTo>
                    <a:pt x="3664" y="1141"/>
                    <a:pt x="3661" y="1193"/>
                    <a:pt x="3661" y="1245"/>
                  </a:cubicBezTo>
                  <a:cubicBezTo>
                    <a:pt x="3664" y="1766"/>
                    <a:pt x="3993" y="2233"/>
                    <a:pt x="4484" y="2410"/>
                  </a:cubicBezTo>
                  <a:cubicBezTo>
                    <a:pt x="4623" y="2459"/>
                    <a:pt x="4765" y="2483"/>
                    <a:pt x="4906" y="2483"/>
                  </a:cubicBezTo>
                  <a:cubicBezTo>
                    <a:pt x="5269" y="2483"/>
                    <a:pt x="5621" y="2325"/>
                    <a:pt x="5863" y="2035"/>
                  </a:cubicBezTo>
                  <a:cubicBezTo>
                    <a:pt x="6217" y="2260"/>
                    <a:pt x="6558" y="2504"/>
                    <a:pt x="6888" y="2767"/>
                  </a:cubicBezTo>
                  <a:cubicBezTo>
                    <a:pt x="6598" y="3011"/>
                    <a:pt x="6305" y="3276"/>
                    <a:pt x="6015" y="3554"/>
                  </a:cubicBezTo>
                  <a:cubicBezTo>
                    <a:pt x="4728" y="3651"/>
                    <a:pt x="3536" y="3895"/>
                    <a:pt x="2541" y="4267"/>
                  </a:cubicBezTo>
                  <a:cubicBezTo>
                    <a:pt x="2020" y="2938"/>
                    <a:pt x="1974" y="1891"/>
                    <a:pt x="2423" y="1394"/>
                  </a:cubicBezTo>
                  <a:cubicBezTo>
                    <a:pt x="2621" y="1172"/>
                    <a:pt x="2920" y="1062"/>
                    <a:pt x="3301" y="1062"/>
                  </a:cubicBezTo>
                  <a:close/>
                  <a:moveTo>
                    <a:pt x="11146" y="1062"/>
                  </a:moveTo>
                  <a:cubicBezTo>
                    <a:pt x="11527" y="1062"/>
                    <a:pt x="11823" y="1172"/>
                    <a:pt x="12024" y="1391"/>
                  </a:cubicBezTo>
                  <a:cubicBezTo>
                    <a:pt x="12472" y="1891"/>
                    <a:pt x="12427" y="2938"/>
                    <a:pt x="11905" y="4267"/>
                  </a:cubicBezTo>
                  <a:cubicBezTo>
                    <a:pt x="10911" y="3892"/>
                    <a:pt x="9715" y="3651"/>
                    <a:pt x="8431" y="3554"/>
                  </a:cubicBezTo>
                  <a:cubicBezTo>
                    <a:pt x="8141" y="3273"/>
                    <a:pt x="7852" y="3008"/>
                    <a:pt x="7559" y="2767"/>
                  </a:cubicBezTo>
                  <a:cubicBezTo>
                    <a:pt x="8913" y="1702"/>
                    <a:pt x="10215" y="1062"/>
                    <a:pt x="11146" y="1062"/>
                  </a:cubicBezTo>
                  <a:close/>
                  <a:moveTo>
                    <a:pt x="13445" y="5033"/>
                  </a:moveTo>
                  <a:cubicBezTo>
                    <a:pt x="13775" y="5033"/>
                    <a:pt x="13940" y="5432"/>
                    <a:pt x="13705" y="5664"/>
                  </a:cubicBezTo>
                  <a:cubicBezTo>
                    <a:pt x="13629" y="5740"/>
                    <a:pt x="13537" y="5775"/>
                    <a:pt x="13445" y="5775"/>
                  </a:cubicBezTo>
                  <a:cubicBezTo>
                    <a:pt x="13256" y="5775"/>
                    <a:pt x="13073" y="5627"/>
                    <a:pt x="13073" y="5402"/>
                  </a:cubicBezTo>
                  <a:cubicBezTo>
                    <a:pt x="13073" y="5201"/>
                    <a:pt x="13241" y="5033"/>
                    <a:pt x="13445" y="5033"/>
                  </a:cubicBezTo>
                  <a:close/>
                  <a:moveTo>
                    <a:pt x="5552" y="4020"/>
                  </a:moveTo>
                  <a:lnTo>
                    <a:pt x="5552" y="4020"/>
                  </a:lnTo>
                  <a:cubicBezTo>
                    <a:pt x="5412" y="4164"/>
                    <a:pt x="5274" y="4313"/>
                    <a:pt x="5137" y="4466"/>
                  </a:cubicBezTo>
                  <a:cubicBezTo>
                    <a:pt x="4594" y="5063"/>
                    <a:pt x="4091" y="5698"/>
                    <a:pt x="3630" y="6363"/>
                  </a:cubicBezTo>
                  <a:cubicBezTo>
                    <a:pt x="3280" y="5820"/>
                    <a:pt x="2972" y="5249"/>
                    <a:pt x="2706" y="4661"/>
                  </a:cubicBezTo>
                  <a:cubicBezTo>
                    <a:pt x="3530" y="4353"/>
                    <a:pt x="4500" y="4133"/>
                    <a:pt x="5552" y="4020"/>
                  </a:cubicBezTo>
                  <a:close/>
                  <a:moveTo>
                    <a:pt x="8898" y="4020"/>
                  </a:moveTo>
                  <a:lnTo>
                    <a:pt x="8898" y="4020"/>
                  </a:lnTo>
                  <a:cubicBezTo>
                    <a:pt x="9944" y="4133"/>
                    <a:pt x="10917" y="4353"/>
                    <a:pt x="11740" y="4661"/>
                  </a:cubicBezTo>
                  <a:cubicBezTo>
                    <a:pt x="11475" y="5249"/>
                    <a:pt x="11167" y="5820"/>
                    <a:pt x="10819" y="6366"/>
                  </a:cubicBezTo>
                  <a:cubicBezTo>
                    <a:pt x="10356" y="5701"/>
                    <a:pt x="9852" y="5066"/>
                    <a:pt x="9310" y="4466"/>
                  </a:cubicBezTo>
                  <a:lnTo>
                    <a:pt x="8898" y="4020"/>
                  </a:lnTo>
                  <a:close/>
                  <a:moveTo>
                    <a:pt x="2313" y="4819"/>
                  </a:moveTo>
                  <a:cubicBezTo>
                    <a:pt x="2615" y="5487"/>
                    <a:pt x="2968" y="6131"/>
                    <a:pt x="3371" y="6747"/>
                  </a:cubicBezTo>
                  <a:cubicBezTo>
                    <a:pt x="2968" y="7360"/>
                    <a:pt x="2615" y="8004"/>
                    <a:pt x="2313" y="8672"/>
                  </a:cubicBezTo>
                  <a:cubicBezTo>
                    <a:pt x="1111" y="8144"/>
                    <a:pt x="425" y="7442"/>
                    <a:pt x="425" y="6747"/>
                  </a:cubicBezTo>
                  <a:cubicBezTo>
                    <a:pt x="425" y="6046"/>
                    <a:pt x="1111" y="5344"/>
                    <a:pt x="2313" y="4819"/>
                  </a:cubicBezTo>
                  <a:close/>
                  <a:moveTo>
                    <a:pt x="12134" y="4819"/>
                  </a:moveTo>
                  <a:cubicBezTo>
                    <a:pt x="12329" y="4905"/>
                    <a:pt x="12524" y="4999"/>
                    <a:pt x="12710" y="5106"/>
                  </a:cubicBezTo>
                  <a:cubicBezTo>
                    <a:pt x="12671" y="5201"/>
                    <a:pt x="12652" y="5301"/>
                    <a:pt x="12652" y="5405"/>
                  </a:cubicBezTo>
                  <a:cubicBezTo>
                    <a:pt x="12652" y="5841"/>
                    <a:pt x="13006" y="6198"/>
                    <a:pt x="13445" y="6198"/>
                  </a:cubicBezTo>
                  <a:cubicBezTo>
                    <a:pt x="13577" y="6195"/>
                    <a:pt x="13708" y="6161"/>
                    <a:pt x="13827" y="6097"/>
                  </a:cubicBezTo>
                  <a:cubicBezTo>
                    <a:pt x="13949" y="6290"/>
                    <a:pt x="14019" y="6515"/>
                    <a:pt x="14019" y="6747"/>
                  </a:cubicBezTo>
                  <a:cubicBezTo>
                    <a:pt x="14019" y="7442"/>
                    <a:pt x="13333" y="8144"/>
                    <a:pt x="12134" y="8672"/>
                  </a:cubicBezTo>
                  <a:cubicBezTo>
                    <a:pt x="11829" y="8004"/>
                    <a:pt x="11475" y="7360"/>
                    <a:pt x="11072" y="6744"/>
                  </a:cubicBezTo>
                  <a:cubicBezTo>
                    <a:pt x="11475" y="6131"/>
                    <a:pt x="11829" y="5487"/>
                    <a:pt x="12134" y="4819"/>
                  </a:cubicBezTo>
                  <a:close/>
                  <a:moveTo>
                    <a:pt x="3630" y="7128"/>
                  </a:moveTo>
                  <a:cubicBezTo>
                    <a:pt x="4091" y="7790"/>
                    <a:pt x="4594" y="8425"/>
                    <a:pt x="5137" y="9025"/>
                  </a:cubicBezTo>
                  <a:cubicBezTo>
                    <a:pt x="5274" y="9175"/>
                    <a:pt x="5412" y="9324"/>
                    <a:pt x="5552" y="9468"/>
                  </a:cubicBezTo>
                  <a:cubicBezTo>
                    <a:pt x="4500" y="9358"/>
                    <a:pt x="3530" y="9141"/>
                    <a:pt x="2706" y="8830"/>
                  </a:cubicBezTo>
                  <a:cubicBezTo>
                    <a:pt x="2968" y="8238"/>
                    <a:pt x="3280" y="7671"/>
                    <a:pt x="3630" y="7128"/>
                  </a:cubicBezTo>
                  <a:close/>
                  <a:moveTo>
                    <a:pt x="10813" y="7125"/>
                  </a:moveTo>
                  <a:cubicBezTo>
                    <a:pt x="11167" y="7671"/>
                    <a:pt x="11475" y="8238"/>
                    <a:pt x="11740" y="8830"/>
                  </a:cubicBezTo>
                  <a:cubicBezTo>
                    <a:pt x="10917" y="9138"/>
                    <a:pt x="9944" y="9358"/>
                    <a:pt x="8898" y="9468"/>
                  </a:cubicBezTo>
                  <a:lnTo>
                    <a:pt x="9310" y="9025"/>
                  </a:lnTo>
                  <a:cubicBezTo>
                    <a:pt x="9849" y="8425"/>
                    <a:pt x="10353" y="7790"/>
                    <a:pt x="10813" y="7125"/>
                  </a:cubicBezTo>
                  <a:close/>
                  <a:moveTo>
                    <a:pt x="7223" y="3935"/>
                  </a:moveTo>
                  <a:cubicBezTo>
                    <a:pt x="7571" y="3935"/>
                    <a:pt x="7910" y="3944"/>
                    <a:pt x="8245" y="3965"/>
                  </a:cubicBezTo>
                  <a:cubicBezTo>
                    <a:pt x="8495" y="4212"/>
                    <a:pt x="8748" y="4478"/>
                    <a:pt x="8995" y="4746"/>
                  </a:cubicBezTo>
                  <a:cubicBezTo>
                    <a:pt x="9563" y="5378"/>
                    <a:pt x="10087" y="6046"/>
                    <a:pt x="10566" y="6744"/>
                  </a:cubicBezTo>
                  <a:cubicBezTo>
                    <a:pt x="10087" y="7445"/>
                    <a:pt x="9563" y="8110"/>
                    <a:pt x="8995" y="8739"/>
                  </a:cubicBezTo>
                  <a:cubicBezTo>
                    <a:pt x="8748" y="9013"/>
                    <a:pt x="8501" y="9272"/>
                    <a:pt x="8245" y="9526"/>
                  </a:cubicBezTo>
                  <a:cubicBezTo>
                    <a:pt x="7910" y="9544"/>
                    <a:pt x="7571" y="9556"/>
                    <a:pt x="7223" y="9556"/>
                  </a:cubicBezTo>
                  <a:cubicBezTo>
                    <a:pt x="6876" y="9556"/>
                    <a:pt x="6537" y="9544"/>
                    <a:pt x="6202" y="9526"/>
                  </a:cubicBezTo>
                  <a:cubicBezTo>
                    <a:pt x="5948" y="9272"/>
                    <a:pt x="5698" y="9013"/>
                    <a:pt x="5451" y="8739"/>
                  </a:cubicBezTo>
                  <a:cubicBezTo>
                    <a:pt x="4881" y="8110"/>
                    <a:pt x="4356" y="7445"/>
                    <a:pt x="3880" y="6744"/>
                  </a:cubicBezTo>
                  <a:cubicBezTo>
                    <a:pt x="4356" y="6046"/>
                    <a:pt x="4881" y="5378"/>
                    <a:pt x="5451" y="4746"/>
                  </a:cubicBezTo>
                  <a:cubicBezTo>
                    <a:pt x="5698" y="4478"/>
                    <a:pt x="5948" y="4212"/>
                    <a:pt x="6202" y="3965"/>
                  </a:cubicBezTo>
                  <a:cubicBezTo>
                    <a:pt x="6537" y="3944"/>
                    <a:pt x="6876" y="3935"/>
                    <a:pt x="7223" y="3935"/>
                  </a:cubicBezTo>
                  <a:close/>
                  <a:moveTo>
                    <a:pt x="6671" y="9971"/>
                  </a:moveTo>
                  <a:lnTo>
                    <a:pt x="7223" y="9980"/>
                  </a:lnTo>
                  <a:lnTo>
                    <a:pt x="7775" y="9971"/>
                  </a:lnTo>
                  <a:lnTo>
                    <a:pt x="7775" y="9971"/>
                  </a:lnTo>
                  <a:cubicBezTo>
                    <a:pt x="7592" y="10139"/>
                    <a:pt x="7406" y="10300"/>
                    <a:pt x="7223" y="10453"/>
                  </a:cubicBezTo>
                  <a:cubicBezTo>
                    <a:pt x="7040" y="10300"/>
                    <a:pt x="6854" y="10139"/>
                    <a:pt x="6671" y="9971"/>
                  </a:cubicBezTo>
                  <a:close/>
                  <a:moveTo>
                    <a:pt x="2541" y="9221"/>
                  </a:moveTo>
                  <a:cubicBezTo>
                    <a:pt x="3536" y="9593"/>
                    <a:pt x="4728" y="9843"/>
                    <a:pt x="6015" y="9934"/>
                  </a:cubicBezTo>
                  <a:cubicBezTo>
                    <a:pt x="6305" y="10215"/>
                    <a:pt x="6598" y="10477"/>
                    <a:pt x="6888" y="10727"/>
                  </a:cubicBezTo>
                  <a:cubicBezTo>
                    <a:pt x="5534" y="11789"/>
                    <a:pt x="4231" y="12429"/>
                    <a:pt x="3301" y="12429"/>
                  </a:cubicBezTo>
                  <a:cubicBezTo>
                    <a:pt x="2920" y="12429"/>
                    <a:pt x="2621" y="12316"/>
                    <a:pt x="2423" y="12094"/>
                  </a:cubicBezTo>
                  <a:cubicBezTo>
                    <a:pt x="2362" y="12027"/>
                    <a:pt x="2310" y="11950"/>
                    <a:pt x="2270" y="11871"/>
                  </a:cubicBezTo>
                  <a:cubicBezTo>
                    <a:pt x="2660" y="11743"/>
                    <a:pt x="2926" y="11374"/>
                    <a:pt x="2926" y="10962"/>
                  </a:cubicBezTo>
                  <a:cubicBezTo>
                    <a:pt x="2923" y="10550"/>
                    <a:pt x="2654" y="10187"/>
                    <a:pt x="2264" y="10062"/>
                  </a:cubicBezTo>
                  <a:cubicBezTo>
                    <a:pt x="2337" y="9776"/>
                    <a:pt x="2432" y="9495"/>
                    <a:pt x="2541" y="9221"/>
                  </a:cubicBezTo>
                  <a:close/>
                  <a:moveTo>
                    <a:pt x="11905" y="9221"/>
                  </a:moveTo>
                  <a:cubicBezTo>
                    <a:pt x="12427" y="10550"/>
                    <a:pt x="12472" y="11600"/>
                    <a:pt x="12024" y="12094"/>
                  </a:cubicBezTo>
                  <a:cubicBezTo>
                    <a:pt x="11823" y="12316"/>
                    <a:pt x="11527" y="12429"/>
                    <a:pt x="11146" y="12429"/>
                  </a:cubicBezTo>
                  <a:cubicBezTo>
                    <a:pt x="10215" y="12429"/>
                    <a:pt x="8913" y="11789"/>
                    <a:pt x="7559" y="10727"/>
                  </a:cubicBezTo>
                  <a:cubicBezTo>
                    <a:pt x="7852" y="10477"/>
                    <a:pt x="8141" y="10215"/>
                    <a:pt x="8431" y="9934"/>
                  </a:cubicBezTo>
                  <a:cubicBezTo>
                    <a:pt x="9715" y="9843"/>
                    <a:pt x="10908" y="9593"/>
                    <a:pt x="11905" y="9221"/>
                  </a:cubicBezTo>
                  <a:close/>
                  <a:moveTo>
                    <a:pt x="4908" y="1"/>
                  </a:moveTo>
                  <a:cubicBezTo>
                    <a:pt x="4446" y="1"/>
                    <a:pt x="4010" y="258"/>
                    <a:pt x="3795" y="684"/>
                  </a:cubicBezTo>
                  <a:cubicBezTo>
                    <a:pt x="3630" y="653"/>
                    <a:pt x="3466" y="638"/>
                    <a:pt x="3298" y="638"/>
                  </a:cubicBezTo>
                  <a:cubicBezTo>
                    <a:pt x="2792" y="638"/>
                    <a:pt x="2392" y="796"/>
                    <a:pt x="2108" y="1111"/>
                  </a:cubicBezTo>
                  <a:cubicBezTo>
                    <a:pt x="1538" y="1739"/>
                    <a:pt x="1553" y="2919"/>
                    <a:pt x="2148" y="4429"/>
                  </a:cubicBezTo>
                  <a:cubicBezTo>
                    <a:pt x="763" y="5033"/>
                    <a:pt x="1" y="5853"/>
                    <a:pt x="1" y="6747"/>
                  </a:cubicBezTo>
                  <a:cubicBezTo>
                    <a:pt x="1" y="7638"/>
                    <a:pt x="763" y="8458"/>
                    <a:pt x="2148" y="9059"/>
                  </a:cubicBezTo>
                  <a:cubicBezTo>
                    <a:pt x="2023" y="9373"/>
                    <a:pt x="1919" y="9696"/>
                    <a:pt x="1834" y="10026"/>
                  </a:cubicBezTo>
                  <a:cubicBezTo>
                    <a:pt x="1730" y="10038"/>
                    <a:pt x="1630" y="10072"/>
                    <a:pt x="1535" y="10120"/>
                  </a:cubicBezTo>
                  <a:cubicBezTo>
                    <a:pt x="1431" y="10175"/>
                    <a:pt x="1389" y="10300"/>
                    <a:pt x="1443" y="10407"/>
                  </a:cubicBezTo>
                  <a:cubicBezTo>
                    <a:pt x="1480" y="10478"/>
                    <a:pt x="1554" y="10521"/>
                    <a:pt x="1631" y="10521"/>
                  </a:cubicBezTo>
                  <a:cubicBezTo>
                    <a:pt x="1662" y="10521"/>
                    <a:pt x="1694" y="10514"/>
                    <a:pt x="1724" y="10499"/>
                  </a:cubicBezTo>
                  <a:cubicBezTo>
                    <a:pt x="1807" y="10456"/>
                    <a:pt x="1890" y="10437"/>
                    <a:pt x="1970" y="10437"/>
                  </a:cubicBezTo>
                  <a:cubicBezTo>
                    <a:pt x="2332" y="10437"/>
                    <a:pt x="2626" y="10826"/>
                    <a:pt x="2444" y="11200"/>
                  </a:cubicBezTo>
                  <a:cubicBezTo>
                    <a:pt x="2345" y="11403"/>
                    <a:pt x="2157" y="11498"/>
                    <a:pt x="1970" y="11498"/>
                  </a:cubicBezTo>
                  <a:cubicBezTo>
                    <a:pt x="1735" y="11498"/>
                    <a:pt x="1501" y="11347"/>
                    <a:pt x="1447" y="11069"/>
                  </a:cubicBezTo>
                  <a:cubicBezTo>
                    <a:pt x="1413" y="10969"/>
                    <a:pt x="1330" y="10924"/>
                    <a:pt x="1247" y="10924"/>
                  </a:cubicBezTo>
                  <a:cubicBezTo>
                    <a:pt x="1135" y="10924"/>
                    <a:pt x="1023" y="11006"/>
                    <a:pt x="1032" y="11148"/>
                  </a:cubicBezTo>
                  <a:cubicBezTo>
                    <a:pt x="1111" y="11545"/>
                    <a:pt x="1428" y="11850"/>
                    <a:pt x="1828" y="11911"/>
                  </a:cubicBezTo>
                  <a:cubicBezTo>
                    <a:pt x="1892" y="12085"/>
                    <a:pt x="1986" y="12243"/>
                    <a:pt x="2108" y="12380"/>
                  </a:cubicBezTo>
                  <a:cubicBezTo>
                    <a:pt x="2392" y="12695"/>
                    <a:pt x="2792" y="12853"/>
                    <a:pt x="3298" y="12853"/>
                  </a:cubicBezTo>
                  <a:cubicBezTo>
                    <a:pt x="4347" y="12853"/>
                    <a:pt x="5765" y="12164"/>
                    <a:pt x="7223" y="11002"/>
                  </a:cubicBezTo>
                  <a:cubicBezTo>
                    <a:pt x="8678" y="12164"/>
                    <a:pt x="10096" y="12853"/>
                    <a:pt x="11146" y="12853"/>
                  </a:cubicBezTo>
                  <a:cubicBezTo>
                    <a:pt x="11652" y="12853"/>
                    <a:pt x="12052" y="12695"/>
                    <a:pt x="12335" y="12380"/>
                  </a:cubicBezTo>
                  <a:cubicBezTo>
                    <a:pt x="12906" y="11749"/>
                    <a:pt x="12890" y="10569"/>
                    <a:pt x="12296" y="9059"/>
                  </a:cubicBezTo>
                  <a:cubicBezTo>
                    <a:pt x="13680" y="8458"/>
                    <a:pt x="14443" y="7635"/>
                    <a:pt x="14443" y="6744"/>
                  </a:cubicBezTo>
                  <a:cubicBezTo>
                    <a:pt x="14443" y="6415"/>
                    <a:pt x="14339" y="6094"/>
                    <a:pt x="14135" y="5789"/>
                  </a:cubicBezTo>
                  <a:cubicBezTo>
                    <a:pt x="14202" y="5670"/>
                    <a:pt x="14235" y="5539"/>
                    <a:pt x="14235" y="5405"/>
                  </a:cubicBezTo>
                  <a:cubicBezTo>
                    <a:pt x="14235" y="4966"/>
                    <a:pt x="13882" y="4612"/>
                    <a:pt x="13445" y="4609"/>
                  </a:cubicBezTo>
                  <a:cubicBezTo>
                    <a:pt x="13275" y="4612"/>
                    <a:pt x="13110" y="4667"/>
                    <a:pt x="12973" y="4768"/>
                  </a:cubicBezTo>
                  <a:cubicBezTo>
                    <a:pt x="12753" y="4642"/>
                    <a:pt x="12527" y="4530"/>
                    <a:pt x="12296" y="4426"/>
                  </a:cubicBezTo>
                  <a:cubicBezTo>
                    <a:pt x="12890" y="2916"/>
                    <a:pt x="12906" y="1739"/>
                    <a:pt x="12335" y="1111"/>
                  </a:cubicBezTo>
                  <a:cubicBezTo>
                    <a:pt x="12052" y="796"/>
                    <a:pt x="11652" y="638"/>
                    <a:pt x="11146" y="638"/>
                  </a:cubicBezTo>
                  <a:cubicBezTo>
                    <a:pt x="10096" y="638"/>
                    <a:pt x="8678" y="1324"/>
                    <a:pt x="7223" y="2486"/>
                  </a:cubicBezTo>
                  <a:cubicBezTo>
                    <a:pt x="6833" y="2178"/>
                    <a:pt x="6449" y="1904"/>
                    <a:pt x="6073" y="1663"/>
                  </a:cubicBezTo>
                  <a:cubicBezTo>
                    <a:pt x="6122" y="1528"/>
                    <a:pt x="6147" y="1388"/>
                    <a:pt x="6147" y="1245"/>
                  </a:cubicBezTo>
                  <a:cubicBezTo>
                    <a:pt x="6147" y="668"/>
                    <a:pt x="5753" y="168"/>
                    <a:pt x="5192" y="34"/>
                  </a:cubicBezTo>
                  <a:cubicBezTo>
                    <a:pt x="5097" y="12"/>
                    <a:pt x="5002" y="1"/>
                    <a:pt x="4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2276;p51"/>
          <p:cNvSpPr txBox="1">
            <a:spLocks noGrp="1"/>
          </p:cNvSpPr>
          <p:nvPr>
            <p:ph type="title"/>
          </p:nvPr>
        </p:nvSpPr>
        <p:spPr>
          <a:xfrm>
            <a:off x="-445603" y="1406962"/>
            <a:ext cx="3719744" cy="7063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>
                <a:solidFill>
                  <a:srgbClr val="CE572D"/>
                </a:solidFill>
              </a:rPr>
              <a:t>THÍ</a:t>
            </a:r>
            <a:r>
              <a:rPr lang="en-US" sz="2400" dirty="0" smtClean="0">
                <a:solidFill>
                  <a:srgbClr val="CE572D"/>
                </a:solidFill>
              </a:rPr>
              <a:t> </a:t>
            </a:r>
            <a:r>
              <a:rPr lang="en-US" sz="2400" dirty="0" err="1" smtClean="0">
                <a:solidFill>
                  <a:srgbClr val="CE572D"/>
                </a:solidFill>
              </a:rPr>
              <a:t>NGHIỆM</a:t>
            </a:r>
            <a:r>
              <a:rPr lang="en-US" sz="2400" dirty="0" smtClean="0">
                <a:solidFill>
                  <a:srgbClr val="CE572D"/>
                </a:solidFill>
              </a:rPr>
              <a:t> 1:</a:t>
            </a:r>
            <a:endParaRPr sz="2400" dirty="0">
              <a:solidFill>
                <a:srgbClr val="CE572D"/>
              </a:solidFill>
            </a:endParaRPr>
          </a:p>
        </p:txBody>
      </p:sp>
      <p:sp>
        <p:nvSpPr>
          <p:cNvPr id="72" name="Google Shape;2276;p51"/>
          <p:cNvSpPr txBox="1">
            <a:spLocks/>
          </p:cNvSpPr>
          <p:nvPr/>
        </p:nvSpPr>
        <p:spPr>
          <a:xfrm>
            <a:off x="498953" y="1953055"/>
            <a:ext cx="8439824" cy="706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l"/>
            <a:r>
              <a:rPr lang="en-US" sz="2400" dirty="0" smtClean="0">
                <a:solidFill>
                  <a:srgbClr val="CE572D"/>
                </a:solidFill>
              </a:rPr>
              <a:t>- </a:t>
            </a:r>
            <a:r>
              <a:rPr lang="en-US" sz="2400" dirty="0" err="1" smtClean="0">
                <a:solidFill>
                  <a:srgbClr val="CE572D"/>
                </a:solidFill>
              </a:rPr>
              <a:t>Hóa</a:t>
            </a:r>
            <a:r>
              <a:rPr lang="en-US" sz="2400" dirty="0" smtClean="0">
                <a:solidFill>
                  <a:srgbClr val="CE572D"/>
                </a:solidFill>
              </a:rPr>
              <a:t> </a:t>
            </a:r>
            <a:r>
              <a:rPr lang="en-US" sz="2400" dirty="0" err="1" smtClean="0">
                <a:solidFill>
                  <a:srgbClr val="CE572D"/>
                </a:solidFill>
              </a:rPr>
              <a:t>chất</a:t>
            </a:r>
            <a:r>
              <a:rPr lang="en-US" sz="2400" dirty="0" smtClean="0">
                <a:solidFill>
                  <a:srgbClr val="CE572D"/>
                </a:solidFill>
              </a:rPr>
              <a:t>: </a:t>
            </a:r>
            <a:r>
              <a:rPr lang="en-US" sz="2400" dirty="0" err="1" smtClean="0">
                <a:latin typeface="+mj-lt"/>
              </a:rPr>
              <a:t>phôi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đồng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và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AgNO</a:t>
            </a:r>
            <a:r>
              <a:rPr lang="en-US" sz="1400" dirty="0" err="1" smtClean="0">
                <a:latin typeface="+mj-lt"/>
              </a:rPr>
              <a:t>3</a:t>
            </a:r>
            <a:r>
              <a:rPr lang="en-US" sz="1400" dirty="0" smtClean="0">
                <a:latin typeface="+mj-lt"/>
              </a:rPr>
              <a:t>  </a:t>
            </a:r>
            <a:r>
              <a:rPr lang="en-US" sz="2400" dirty="0" smtClean="0">
                <a:latin typeface="+mj-lt"/>
              </a:rPr>
              <a:t>;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đinh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sắt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và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CuSO</a:t>
            </a:r>
            <a:r>
              <a:rPr lang="en-US" sz="1400" dirty="0" err="1" smtClean="0">
                <a:latin typeface="+mj-lt"/>
              </a:rPr>
              <a:t>4</a:t>
            </a:r>
            <a:endParaRPr lang="en-US" sz="1000" dirty="0"/>
          </a:p>
        </p:txBody>
      </p:sp>
      <p:sp>
        <p:nvSpPr>
          <p:cNvPr id="75" name="Rectangle 74"/>
          <p:cNvSpPr/>
          <p:nvPr/>
        </p:nvSpPr>
        <p:spPr>
          <a:xfrm>
            <a:off x="2298938" y="948550"/>
            <a:ext cx="4668293" cy="4866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</a:rPr>
              <a:t>1. KIM </a:t>
            </a:r>
            <a:r>
              <a:rPr lang="en-US" sz="2000" dirty="0" err="1" smtClean="0">
                <a:solidFill>
                  <a:schemeClr val="accent6"/>
                </a:solidFill>
              </a:rPr>
              <a:t>LOẠI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TÁC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DỤNG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VỚI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MUỐI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994" t="20130" r="10485" b="22383"/>
          <a:stretch/>
        </p:blipFill>
        <p:spPr>
          <a:xfrm>
            <a:off x="830160" y="2797949"/>
            <a:ext cx="2073060" cy="1773381"/>
          </a:xfrm>
          <a:prstGeom prst="rect">
            <a:avLst/>
          </a:prstGeom>
        </p:spPr>
      </p:pic>
      <p:pic>
        <p:nvPicPr>
          <p:cNvPr id="1026" name="Picture 2" descr="http://shinraisei.com/uploads/shops/2018_09/dinh-sa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17837" r="11435" b="18133"/>
          <a:stretch/>
        </p:blipFill>
        <p:spPr bwMode="auto">
          <a:xfrm>
            <a:off x="4266954" y="2764409"/>
            <a:ext cx="2268897" cy="191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6271" r="12313"/>
          <a:stretch/>
        </p:blipFill>
        <p:spPr>
          <a:xfrm>
            <a:off x="2903220" y="2659393"/>
            <a:ext cx="1070707" cy="2023265"/>
          </a:xfrm>
          <a:prstGeom prst="rect">
            <a:avLst/>
          </a:prstGeom>
        </p:spPr>
      </p:pic>
      <p:pic>
        <p:nvPicPr>
          <p:cNvPr id="1028" name="Picture 4" descr="https://data.vietchem.com.vn/labvietchem/2023/02/tinh-chat-cuso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5" t="17846" r="35334" b="12821"/>
          <a:stretch/>
        </p:blipFill>
        <p:spPr bwMode="auto">
          <a:xfrm>
            <a:off x="6735628" y="2737192"/>
            <a:ext cx="1651457" cy="19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2427046" y="1560075"/>
            <a:ext cx="5208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/>
            <a:r>
              <a:rPr lang="vi-VN" sz="2000" b="1" dirty="0"/>
              <a:t>Khảo sát phản ứng của kim loại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muối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0226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2D8E3D4-4522-DADB-4C7F-DD2D0D4CAABB}"/>
              </a:ext>
            </a:extLst>
          </p:cNvPr>
          <p:cNvSpPr/>
          <p:nvPr/>
        </p:nvSpPr>
        <p:spPr>
          <a:xfrm>
            <a:off x="608405" y="423478"/>
            <a:ext cx="3637283" cy="433217"/>
          </a:xfrm>
          <a:prstGeom prst="roundRect">
            <a:avLst/>
          </a:prstGeom>
          <a:solidFill>
            <a:srgbClr val="F882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0" name="Google Shape;2280;p51"/>
          <p:cNvGrpSpPr/>
          <p:nvPr/>
        </p:nvGrpSpPr>
        <p:grpSpPr>
          <a:xfrm rot="-1799874">
            <a:off x="366593" y="3932675"/>
            <a:ext cx="334780" cy="1036123"/>
            <a:chOff x="2432050" y="2327550"/>
            <a:chExt cx="390800" cy="1209500"/>
          </a:xfrm>
        </p:grpSpPr>
        <p:sp>
          <p:nvSpPr>
            <p:cNvPr id="2281" name="Google Shape;2281;p51"/>
            <p:cNvSpPr/>
            <p:nvPr/>
          </p:nvSpPr>
          <p:spPr>
            <a:xfrm>
              <a:off x="2447975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12542" y="0"/>
                  </a:moveTo>
                  <a:lnTo>
                    <a:pt x="2007" y="17"/>
                  </a:lnTo>
                  <a:cubicBezTo>
                    <a:pt x="888" y="56"/>
                    <a:pt x="1" y="978"/>
                    <a:pt x="1" y="2099"/>
                  </a:cubicBezTo>
                  <a:cubicBezTo>
                    <a:pt x="1" y="3221"/>
                    <a:pt x="888" y="4143"/>
                    <a:pt x="2007" y="4185"/>
                  </a:cubicBezTo>
                  <a:lnTo>
                    <a:pt x="2016" y="4185"/>
                  </a:lnTo>
                  <a:lnTo>
                    <a:pt x="4962" y="4175"/>
                  </a:lnTo>
                  <a:lnTo>
                    <a:pt x="9600" y="4175"/>
                  </a:lnTo>
                  <a:lnTo>
                    <a:pt x="12547" y="4171"/>
                  </a:lnTo>
                  <a:cubicBezTo>
                    <a:pt x="13668" y="4131"/>
                    <a:pt x="14557" y="3212"/>
                    <a:pt x="14560" y="2090"/>
                  </a:cubicBezTo>
                  <a:cubicBezTo>
                    <a:pt x="14562" y="969"/>
                    <a:pt x="13678" y="45"/>
                    <a:pt x="12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1"/>
            <p:cNvSpPr/>
            <p:nvPr/>
          </p:nvSpPr>
          <p:spPr>
            <a:xfrm>
              <a:off x="2572075" y="2441050"/>
              <a:ext cx="116450" cy="379800"/>
            </a:xfrm>
            <a:custGeom>
              <a:avLst/>
              <a:gdLst/>
              <a:ahLst/>
              <a:cxnLst/>
              <a:rect l="l" t="t" r="r" b="b"/>
              <a:pathLst>
                <a:path w="4658" h="15192" extrusionOk="0">
                  <a:moveTo>
                    <a:pt x="1" y="0"/>
                  </a:moveTo>
                  <a:lnTo>
                    <a:pt x="8" y="5022"/>
                  </a:lnTo>
                  <a:lnTo>
                    <a:pt x="15" y="9258"/>
                  </a:lnTo>
                  <a:lnTo>
                    <a:pt x="24" y="13484"/>
                  </a:lnTo>
                  <a:lnTo>
                    <a:pt x="24" y="15192"/>
                  </a:lnTo>
                  <a:lnTo>
                    <a:pt x="4657" y="15183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1"/>
            <p:cNvSpPr/>
            <p:nvPr/>
          </p:nvSpPr>
          <p:spPr>
            <a:xfrm>
              <a:off x="2572600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4636" y="1"/>
                  </a:moveTo>
                  <a:lnTo>
                    <a:pt x="1" y="10"/>
                  </a:lnTo>
                  <a:lnTo>
                    <a:pt x="8" y="2535"/>
                  </a:lnTo>
                  <a:lnTo>
                    <a:pt x="17" y="6766"/>
                  </a:lnTo>
                  <a:lnTo>
                    <a:pt x="38" y="22839"/>
                  </a:lnTo>
                  <a:cubicBezTo>
                    <a:pt x="38" y="24119"/>
                    <a:pt x="1078" y="25155"/>
                    <a:pt x="2358" y="25155"/>
                  </a:cubicBezTo>
                  <a:cubicBezTo>
                    <a:pt x="3636" y="25155"/>
                    <a:pt x="4674" y="24110"/>
                    <a:pt x="4674" y="22832"/>
                  </a:cubicBezTo>
                  <a:lnTo>
                    <a:pt x="4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1"/>
            <p:cNvSpPr/>
            <p:nvPr/>
          </p:nvSpPr>
          <p:spPr>
            <a:xfrm>
              <a:off x="2493825" y="2441050"/>
              <a:ext cx="78450" cy="125750"/>
            </a:xfrm>
            <a:custGeom>
              <a:avLst/>
              <a:gdLst/>
              <a:ahLst/>
              <a:cxnLst/>
              <a:rect l="l" t="t" r="r" b="b"/>
              <a:pathLst>
                <a:path w="3138" h="5030" extrusionOk="0">
                  <a:moveTo>
                    <a:pt x="3131" y="0"/>
                  </a:moveTo>
                  <a:lnTo>
                    <a:pt x="182" y="10"/>
                  </a:lnTo>
                  <a:lnTo>
                    <a:pt x="1" y="10"/>
                  </a:lnTo>
                  <a:lnTo>
                    <a:pt x="5" y="5029"/>
                  </a:lnTo>
                  <a:lnTo>
                    <a:pt x="3138" y="5022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1"/>
            <p:cNvSpPr/>
            <p:nvPr/>
          </p:nvSpPr>
          <p:spPr>
            <a:xfrm>
              <a:off x="2494175" y="2672475"/>
              <a:ext cx="78525" cy="105800"/>
            </a:xfrm>
            <a:custGeom>
              <a:avLst/>
              <a:gdLst/>
              <a:ahLst/>
              <a:cxnLst/>
              <a:rect l="l" t="t" r="r" b="b"/>
              <a:pathLst>
                <a:path w="3141" h="4232" extrusionOk="0">
                  <a:moveTo>
                    <a:pt x="3131" y="1"/>
                  </a:moveTo>
                  <a:lnTo>
                    <a:pt x="1" y="5"/>
                  </a:lnTo>
                  <a:lnTo>
                    <a:pt x="1" y="1846"/>
                  </a:lnTo>
                  <a:lnTo>
                    <a:pt x="5" y="4231"/>
                  </a:lnTo>
                  <a:lnTo>
                    <a:pt x="3140" y="4227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1"/>
            <p:cNvSpPr/>
            <p:nvPr/>
          </p:nvSpPr>
          <p:spPr>
            <a:xfrm>
              <a:off x="2494075" y="2566650"/>
              <a:ext cx="78500" cy="106025"/>
            </a:xfrm>
            <a:custGeom>
              <a:avLst/>
              <a:gdLst/>
              <a:ahLst/>
              <a:cxnLst/>
              <a:rect l="l" t="t" r="r" b="b"/>
              <a:pathLst>
                <a:path w="3140" h="4241" extrusionOk="0">
                  <a:moveTo>
                    <a:pt x="3130" y="1"/>
                  </a:moveTo>
                  <a:lnTo>
                    <a:pt x="0" y="8"/>
                  </a:lnTo>
                  <a:lnTo>
                    <a:pt x="9" y="4241"/>
                  </a:lnTo>
                  <a:lnTo>
                    <a:pt x="3139" y="4236"/>
                  </a:lnTo>
                  <a:lnTo>
                    <a:pt x="3130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1"/>
            <p:cNvSpPr/>
            <p:nvPr/>
          </p:nvSpPr>
          <p:spPr>
            <a:xfrm>
              <a:off x="2494300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3135" y="1"/>
                  </a:moveTo>
                  <a:lnTo>
                    <a:pt x="0" y="5"/>
                  </a:lnTo>
                  <a:lnTo>
                    <a:pt x="0" y="4239"/>
                  </a:lnTo>
                  <a:lnTo>
                    <a:pt x="3140" y="4234"/>
                  </a:lnTo>
                  <a:lnTo>
                    <a:pt x="3135" y="1709"/>
                  </a:lnTo>
                  <a:lnTo>
                    <a:pt x="3135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1"/>
            <p:cNvSpPr/>
            <p:nvPr/>
          </p:nvSpPr>
          <p:spPr>
            <a:xfrm>
              <a:off x="2494425" y="2883950"/>
              <a:ext cx="78675" cy="106025"/>
            </a:xfrm>
            <a:custGeom>
              <a:avLst/>
              <a:gdLst/>
              <a:ahLst/>
              <a:cxnLst/>
              <a:rect l="l" t="t" r="r" b="b"/>
              <a:pathLst>
                <a:path w="3147" h="4241" extrusionOk="0">
                  <a:moveTo>
                    <a:pt x="3139" y="1"/>
                  </a:moveTo>
                  <a:lnTo>
                    <a:pt x="0" y="6"/>
                  </a:lnTo>
                  <a:lnTo>
                    <a:pt x="7" y="4241"/>
                  </a:lnTo>
                  <a:lnTo>
                    <a:pt x="3146" y="4234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1"/>
            <p:cNvSpPr/>
            <p:nvPr/>
          </p:nvSpPr>
          <p:spPr>
            <a:xfrm>
              <a:off x="24945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10685" y="1"/>
                  </a:moveTo>
                  <a:lnTo>
                    <a:pt x="7738" y="5"/>
                  </a:lnTo>
                  <a:lnTo>
                    <a:pt x="7759" y="15188"/>
                  </a:lnTo>
                  <a:lnTo>
                    <a:pt x="7797" y="38019"/>
                  </a:lnTo>
                  <a:cubicBezTo>
                    <a:pt x="7797" y="39297"/>
                    <a:pt x="6759" y="40342"/>
                    <a:pt x="5481" y="40342"/>
                  </a:cubicBezTo>
                  <a:cubicBezTo>
                    <a:pt x="4201" y="40342"/>
                    <a:pt x="3161" y="39306"/>
                    <a:pt x="3159" y="38026"/>
                  </a:cubicBezTo>
                  <a:lnTo>
                    <a:pt x="3140" y="21953"/>
                  </a:lnTo>
                  <a:lnTo>
                    <a:pt x="1" y="21962"/>
                  </a:lnTo>
                  <a:lnTo>
                    <a:pt x="15" y="29998"/>
                  </a:lnTo>
                  <a:lnTo>
                    <a:pt x="29" y="38033"/>
                  </a:lnTo>
                  <a:cubicBezTo>
                    <a:pt x="29" y="41042"/>
                    <a:pt x="2472" y="43479"/>
                    <a:pt x="5481" y="43479"/>
                  </a:cubicBezTo>
                  <a:cubicBezTo>
                    <a:pt x="8492" y="43472"/>
                    <a:pt x="10929" y="41031"/>
                    <a:pt x="10927" y="38019"/>
                  </a:cubicBezTo>
                  <a:lnTo>
                    <a:pt x="10913" y="29981"/>
                  </a:lnTo>
                  <a:lnTo>
                    <a:pt x="10882" y="11085"/>
                  </a:lnTo>
                  <a:lnTo>
                    <a:pt x="10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1"/>
            <p:cNvSpPr/>
            <p:nvPr/>
          </p:nvSpPr>
          <p:spPr>
            <a:xfrm>
              <a:off x="2484650" y="2431800"/>
              <a:ext cx="292250" cy="1105250"/>
            </a:xfrm>
            <a:custGeom>
              <a:avLst/>
              <a:gdLst/>
              <a:ahLst/>
              <a:cxnLst/>
              <a:rect l="l" t="t" r="r" b="b"/>
              <a:pathLst>
                <a:path w="11690" h="44210" extrusionOk="0">
                  <a:moveTo>
                    <a:pt x="11080" y="0"/>
                  </a:moveTo>
                  <a:lnTo>
                    <a:pt x="11080" y="368"/>
                  </a:lnTo>
                  <a:lnTo>
                    <a:pt x="10900" y="368"/>
                  </a:lnTo>
                  <a:lnTo>
                    <a:pt x="10959" y="38387"/>
                  </a:lnTo>
                  <a:cubicBezTo>
                    <a:pt x="10959" y="41191"/>
                    <a:pt x="8680" y="43481"/>
                    <a:pt x="5876" y="43481"/>
                  </a:cubicBezTo>
                  <a:cubicBezTo>
                    <a:pt x="3072" y="43481"/>
                    <a:pt x="789" y="41202"/>
                    <a:pt x="789" y="38403"/>
                  </a:cubicBezTo>
                  <a:lnTo>
                    <a:pt x="731" y="380"/>
                  </a:lnTo>
                  <a:lnTo>
                    <a:pt x="542" y="380"/>
                  </a:lnTo>
                  <a:lnTo>
                    <a:pt x="542" y="12"/>
                  </a:lnTo>
                  <a:lnTo>
                    <a:pt x="0" y="12"/>
                  </a:lnTo>
                  <a:lnTo>
                    <a:pt x="58" y="38398"/>
                  </a:lnTo>
                  <a:cubicBezTo>
                    <a:pt x="58" y="41600"/>
                    <a:pt x="2667" y="44209"/>
                    <a:pt x="5878" y="44209"/>
                  </a:cubicBezTo>
                  <a:cubicBezTo>
                    <a:pt x="9083" y="44202"/>
                    <a:pt x="11689" y="41591"/>
                    <a:pt x="11689" y="38384"/>
                  </a:cubicBezTo>
                  <a:lnTo>
                    <a:pt x="116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1"/>
            <p:cNvSpPr/>
            <p:nvPr/>
          </p:nvSpPr>
          <p:spPr>
            <a:xfrm>
              <a:off x="25629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5364" y="1"/>
                  </a:moveTo>
                  <a:lnTo>
                    <a:pt x="4636" y="5"/>
                  </a:lnTo>
                  <a:lnTo>
                    <a:pt x="4694" y="38019"/>
                  </a:lnTo>
                  <a:cubicBezTo>
                    <a:pt x="4694" y="39097"/>
                    <a:pt x="3822" y="39972"/>
                    <a:pt x="2744" y="39974"/>
                  </a:cubicBezTo>
                  <a:lnTo>
                    <a:pt x="2732" y="39974"/>
                  </a:lnTo>
                  <a:cubicBezTo>
                    <a:pt x="1657" y="39972"/>
                    <a:pt x="787" y="39099"/>
                    <a:pt x="789" y="38026"/>
                  </a:cubicBezTo>
                  <a:lnTo>
                    <a:pt x="731" y="5"/>
                  </a:lnTo>
                  <a:lnTo>
                    <a:pt x="0" y="5"/>
                  </a:lnTo>
                  <a:lnTo>
                    <a:pt x="59" y="38029"/>
                  </a:lnTo>
                  <a:cubicBezTo>
                    <a:pt x="59" y="38741"/>
                    <a:pt x="345" y="39425"/>
                    <a:pt x="850" y="39927"/>
                  </a:cubicBezTo>
                  <a:cubicBezTo>
                    <a:pt x="1346" y="40423"/>
                    <a:pt x="2019" y="40705"/>
                    <a:pt x="2721" y="40705"/>
                  </a:cubicBezTo>
                  <a:cubicBezTo>
                    <a:pt x="2724" y="40705"/>
                    <a:pt x="2727" y="40705"/>
                    <a:pt x="2730" y="40705"/>
                  </a:cubicBezTo>
                  <a:lnTo>
                    <a:pt x="2744" y="40705"/>
                  </a:lnTo>
                  <a:cubicBezTo>
                    <a:pt x="4222" y="40705"/>
                    <a:pt x="5423" y="39499"/>
                    <a:pt x="5423" y="38019"/>
                  </a:cubicBezTo>
                  <a:lnTo>
                    <a:pt x="53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1"/>
            <p:cNvSpPr/>
            <p:nvPr/>
          </p:nvSpPr>
          <p:spPr>
            <a:xfrm>
              <a:off x="2432050" y="2327550"/>
              <a:ext cx="390800" cy="122825"/>
            </a:xfrm>
            <a:custGeom>
              <a:avLst/>
              <a:gdLst/>
              <a:ahLst/>
              <a:cxnLst/>
              <a:rect l="l" t="t" r="r" b="b"/>
              <a:pathLst>
                <a:path w="15632" h="4913" extrusionOk="0">
                  <a:moveTo>
                    <a:pt x="13193" y="731"/>
                  </a:moveTo>
                  <a:cubicBezTo>
                    <a:pt x="14142" y="733"/>
                    <a:pt x="14910" y="1503"/>
                    <a:pt x="14908" y="2453"/>
                  </a:cubicBezTo>
                  <a:cubicBezTo>
                    <a:pt x="14906" y="3401"/>
                    <a:pt x="14135" y="4168"/>
                    <a:pt x="13188" y="4168"/>
                  </a:cubicBezTo>
                  <a:cubicBezTo>
                    <a:pt x="13186" y="4168"/>
                    <a:pt x="13185" y="4168"/>
                    <a:pt x="13184" y="4168"/>
                  </a:cubicBezTo>
                  <a:lnTo>
                    <a:pt x="2644" y="4182"/>
                  </a:lnTo>
                  <a:cubicBezTo>
                    <a:pt x="1694" y="4182"/>
                    <a:pt x="927" y="3414"/>
                    <a:pt x="927" y="2464"/>
                  </a:cubicBezTo>
                  <a:cubicBezTo>
                    <a:pt x="927" y="1513"/>
                    <a:pt x="1694" y="745"/>
                    <a:pt x="2644" y="745"/>
                  </a:cubicBezTo>
                  <a:lnTo>
                    <a:pt x="13193" y="731"/>
                  </a:lnTo>
                  <a:close/>
                  <a:moveTo>
                    <a:pt x="13183" y="0"/>
                  </a:moveTo>
                  <a:cubicBezTo>
                    <a:pt x="13182" y="0"/>
                    <a:pt x="13180" y="0"/>
                    <a:pt x="13179" y="0"/>
                  </a:cubicBezTo>
                  <a:lnTo>
                    <a:pt x="2646" y="14"/>
                  </a:lnTo>
                  <a:cubicBezTo>
                    <a:pt x="2644" y="14"/>
                    <a:pt x="2642" y="14"/>
                    <a:pt x="2641" y="14"/>
                  </a:cubicBezTo>
                  <a:cubicBezTo>
                    <a:pt x="1649" y="14"/>
                    <a:pt x="754" y="614"/>
                    <a:pt x="377" y="1531"/>
                  </a:cubicBezTo>
                  <a:cubicBezTo>
                    <a:pt x="0" y="2448"/>
                    <a:pt x="214" y="3505"/>
                    <a:pt x="924" y="4203"/>
                  </a:cubicBezTo>
                  <a:cubicBezTo>
                    <a:pt x="1380" y="4657"/>
                    <a:pt x="1999" y="4913"/>
                    <a:pt x="2646" y="4913"/>
                  </a:cubicBezTo>
                  <a:lnTo>
                    <a:pt x="2653" y="4913"/>
                  </a:lnTo>
                  <a:lnTo>
                    <a:pt x="13184" y="4899"/>
                  </a:lnTo>
                  <a:cubicBezTo>
                    <a:pt x="14538" y="4896"/>
                    <a:pt x="15632" y="3798"/>
                    <a:pt x="15629" y="2446"/>
                  </a:cubicBezTo>
                  <a:cubicBezTo>
                    <a:pt x="15629" y="1095"/>
                    <a:pt x="14533" y="0"/>
                    <a:pt x="13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1"/>
            <p:cNvSpPr/>
            <p:nvPr/>
          </p:nvSpPr>
          <p:spPr>
            <a:xfrm>
              <a:off x="249395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4469" y="1"/>
                  </a:moveTo>
                  <a:lnTo>
                    <a:pt x="0" y="8"/>
                  </a:lnTo>
                  <a:lnTo>
                    <a:pt x="3" y="739"/>
                  </a:lnTo>
                  <a:lnTo>
                    <a:pt x="4469" y="732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1"/>
            <p:cNvSpPr/>
            <p:nvPr/>
          </p:nvSpPr>
          <p:spPr>
            <a:xfrm>
              <a:off x="2494175" y="2663275"/>
              <a:ext cx="111675" cy="18550"/>
            </a:xfrm>
            <a:custGeom>
              <a:avLst/>
              <a:gdLst/>
              <a:ahLst/>
              <a:cxnLst/>
              <a:rect l="l" t="t" r="r" b="b"/>
              <a:pathLst>
                <a:path w="4467" h="742" extrusionOk="0">
                  <a:moveTo>
                    <a:pt x="4466" y="1"/>
                  </a:moveTo>
                  <a:lnTo>
                    <a:pt x="1" y="10"/>
                  </a:lnTo>
                  <a:lnTo>
                    <a:pt x="1" y="741"/>
                  </a:lnTo>
                  <a:lnTo>
                    <a:pt x="4466" y="732"/>
                  </a:lnTo>
                  <a:lnTo>
                    <a:pt x="44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1"/>
            <p:cNvSpPr/>
            <p:nvPr/>
          </p:nvSpPr>
          <p:spPr>
            <a:xfrm>
              <a:off x="2494175" y="2768950"/>
              <a:ext cx="111675" cy="18450"/>
            </a:xfrm>
            <a:custGeom>
              <a:avLst/>
              <a:gdLst/>
              <a:ahLst/>
              <a:cxnLst/>
              <a:rect l="l" t="t" r="r" b="b"/>
              <a:pathLst>
                <a:path w="4467" h="738" extrusionOk="0">
                  <a:moveTo>
                    <a:pt x="4466" y="0"/>
                  </a:moveTo>
                  <a:lnTo>
                    <a:pt x="1" y="9"/>
                  </a:lnTo>
                  <a:lnTo>
                    <a:pt x="10" y="738"/>
                  </a:lnTo>
                  <a:lnTo>
                    <a:pt x="4466" y="731"/>
                  </a:lnTo>
                  <a:lnTo>
                    <a:pt x="4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1"/>
            <p:cNvSpPr/>
            <p:nvPr/>
          </p:nvSpPr>
          <p:spPr>
            <a:xfrm>
              <a:off x="249430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4468" y="0"/>
                  </a:moveTo>
                  <a:lnTo>
                    <a:pt x="0" y="9"/>
                  </a:lnTo>
                  <a:lnTo>
                    <a:pt x="5" y="740"/>
                  </a:lnTo>
                  <a:lnTo>
                    <a:pt x="4468" y="731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1"/>
            <p:cNvSpPr/>
            <p:nvPr/>
          </p:nvSpPr>
          <p:spPr>
            <a:xfrm>
              <a:off x="24944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4468" y="1"/>
                  </a:moveTo>
                  <a:lnTo>
                    <a:pt x="0" y="8"/>
                  </a:lnTo>
                  <a:lnTo>
                    <a:pt x="3" y="736"/>
                  </a:lnTo>
                  <a:lnTo>
                    <a:pt x="4468" y="731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1"/>
            <p:cNvSpPr/>
            <p:nvPr/>
          </p:nvSpPr>
          <p:spPr>
            <a:xfrm>
              <a:off x="2572075" y="2811475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4636" y="0"/>
                  </a:moveTo>
                  <a:lnTo>
                    <a:pt x="1" y="10"/>
                  </a:lnTo>
                  <a:lnTo>
                    <a:pt x="3" y="738"/>
                  </a:lnTo>
                  <a:lnTo>
                    <a:pt x="4636" y="731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9" name="Google Shape;2309;p51"/>
          <p:cNvGrpSpPr/>
          <p:nvPr/>
        </p:nvGrpSpPr>
        <p:grpSpPr>
          <a:xfrm>
            <a:off x="346537" y="4588164"/>
            <a:ext cx="135542" cy="135478"/>
            <a:chOff x="3258519" y="1733474"/>
            <a:chExt cx="146263" cy="146194"/>
          </a:xfrm>
        </p:grpSpPr>
        <p:sp>
          <p:nvSpPr>
            <p:cNvPr id="2310" name="Google Shape;2310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51"/>
          <p:cNvGrpSpPr/>
          <p:nvPr/>
        </p:nvGrpSpPr>
        <p:grpSpPr>
          <a:xfrm>
            <a:off x="560771" y="3974390"/>
            <a:ext cx="151208" cy="151143"/>
            <a:chOff x="4917425" y="1708800"/>
            <a:chExt cx="176500" cy="176425"/>
          </a:xfrm>
        </p:grpSpPr>
        <p:sp>
          <p:nvSpPr>
            <p:cNvPr id="2316" name="Google Shape;2316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51"/>
          <p:cNvGrpSpPr/>
          <p:nvPr/>
        </p:nvGrpSpPr>
        <p:grpSpPr>
          <a:xfrm>
            <a:off x="8095661" y="541636"/>
            <a:ext cx="151208" cy="151143"/>
            <a:chOff x="4917425" y="1708800"/>
            <a:chExt cx="176500" cy="176425"/>
          </a:xfrm>
        </p:grpSpPr>
        <p:sp>
          <p:nvSpPr>
            <p:cNvPr id="2319" name="Google Shape;2319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51"/>
          <p:cNvGrpSpPr/>
          <p:nvPr/>
        </p:nvGrpSpPr>
        <p:grpSpPr>
          <a:xfrm>
            <a:off x="8363006" y="844848"/>
            <a:ext cx="135542" cy="135478"/>
            <a:chOff x="3258519" y="1733474"/>
            <a:chExt cx="146263" cy="146194"/>
          </a:xfrm>
        </p:grpSpPr>
        <p:sp>
          <p:nvSpPr>
            <p:cNvPr id="2322" name="Google Shape;2322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4" name="Google Shape;2324;p51"/>
          <p:cNvGrpSpPr/>
          <p:nvPr/>
        </p:nvGrpSpPr>
        <p:grpSpPr>
          <a:xfrm>
            <a:off x="8524014" y="4563491"/>
            <a:ext cx="151208" cy="151143"/>
            <a:chOff x="4917425" y="1708800"/>
            <a:chExt cx="176500" cy="176425"/>
          </a:xfrm>
        </p:grpSpPr>
        <p:sp>
          <p:nvSpPr>
            <p:cNvPr id="2325" name="Google Shape;2325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7" name="Google Shape;2327;p51"/>
          <p:cNvGrpSpPr/>
          <p:nvPr/>
        </p:nvGrpSpPr>
        <p:grpSpPr>
          <a:xfrm>
            <a:off x="8650819" y="4395145"/>
            <a:ext cx="135542" cy="135478"/>
            <a:chOff x="3258519" y="1733474"/>
            <a:chExt cx="146263" cy="146194"/>
          </a:xfrm>
        </p:grpSpPr>
        <p:sp>
          <p:nvSpPr>
            <p:cNvPr id="2328" name="Google Shape;2328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F1693-54A2-DCAE-DE02-880842D50372}"/>
              </a:ext>
            </a:extLst>
          </p:cNvPr>
          <p:cNvGrpSpPr/>
          <p:nvPr/>
        </p:nvGrpSpPr>
        <p:grpSpPr>
          <a:xfrm>
            <a:off x="437936" y="423478"/>
            <a:ext cx="403187" cy="405691"/>
            <a:chOff x="1732845" y="1513396"/>
            <a:chExt cx="1434401" cy="143440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24C45CA-3305-AEC6-9431-FD569BF3BCFB}"/>
                </a:ext>
              </a:extLst>
            </p:cNvPr>
            <p:cNvSpPr/>
            <p:nvPr/>
          </p:nvSpPr>
          <p:spPr>
            <a:xfrm>
              <a:off x="1732845" y="1513396"/>
              <a:ext cx="1434401" cy="14344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01600">
                <a:srgbClr val="CE572D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oogle Shape;3133;p66">
              <a:extLst>
                <a:ext uri="{FF2B5EF4-FFF2-40B4-BE49-F238E27FC236}">
                  <a16:creationId xmlns:a16="http://schemas.microsoft.com/office/drawing/2014/main" id="{B413AB09-BD95-4081-9DE7-51BF51507560}"/>
                </a:ext>
              </a:extLst>
            </p:cNvPr>
            <p:cNvGrpSpPr/>
            <p:nvPr/>
          </p:nvGrpSpPr>
          <p:grpSpPr>
            <a:xfrm>
              <a:off x="1918131" y="1677576"/>
              <a:ext cx="1063828" cy="1106041"/>
              <a:chOff x="737415" y="1383070"/>
              <a:chExt cx="374498" cy="389357"/>
            </a:xfrm>
          </p:grpSpPr>
          <p:sp>
            <p:nvSpPr>
              <p:cNvPr id="5" name="Google Shape;3134;p66">
                <a:extLst>
                  <a:ext uri="{FF2B5EF4-FFF2-40B4-BE49-F238E27FC236}">
                    <a16:creationId xmlns:a16="http://schemas.microsoft.com/office/drawing/2014/main" id="{106CD164-860D-0720-688E-12B85CFA189D}"/>
                  </a:ext>
                </a:extLst>
              </p:cNvPr>
              <p:cNvSpPr/>
              <p:nvPr/>
            </p:nvSpPr>
            <p:spPr>
              <a:xfrm>
                <a:off x="844423" y="138873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3" y="0"/>
                    </a:moveTo>
                    <a:cubicBezTo>
                      <a:pt x="552" y="0"/>
                      <a:pt x="0" y="553"/>
                      <a:pt x="0" y="1230"/>
                    </a:cubicBezTo>
                    <a:cubicBezTo>
                      <a:pt x="0" y="1910"/>
                      <a:pt x="552" y="2462"/>
                      <a:pt x="1233" y="2462"/>
                    </a:cubicBezTo>
                    <a:cubicBezTo>
                      <a:pt x="1913" y="2462"/>
                      <a:pt x="2462" y="1910"/>
                      <a:pt x="2462" y="1230"/>
                    </a:cubicBezTo>
                    <a:cubicBezTo>
                      <a:pt x="2462" y="553"/>
                      <a:pt x="1913" y="0"/>
                      <a:pt x="1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3135;p66">
                <a:extLst>
                  <a:ext uri="{FF2B5EF4-FFF2-40B4-BE49-F238E27FC236}">
                    <a16:creationId xmlns:a16="http://schemas.microsoft.com/office/drawing/2014/main" id="{2AE2DC58-AD45-04AF-9DC0-125CFDDED576}"/>
                  </a:ext>
                </a:extLst>
              </p:cNvPr>
              <p:cNvSpPr/>
              <p:nvPr/>
            </p:nvSpPr>
            <p:spPr>
              <a:xfrm>
                <a:off x="850086" y="1392590"/>
                <a:ext cx="60812" cy="62619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322" extrusionOk="0">
                    <a:moveTo>
                      <a:pt x="1599" y="1"/>
                    </a:moveTo>
                    <a:cubicBezTo>
                      <a:pt x="2145" y="821"/>
                      <a:pt x="1559" y="1919"/>
                      <a:pt x="574" y="1922"/>
                    </a:cubicBezTo>
                    <a:cubicBezTo>
                      <a:pt x="376" y="1922"/>
                      <a:pt x="178" y="1874"/>
                      <a:pt x="1" y="1779"/>
                    </a:cubicBezTo>
                    <a:lnTo>
                      <a:pt x="1" y="1779"/>
                    </a:lnTo>
                    <a:cubicBezTo>
                      <a:pt x="233" y="2124"/>
                      <a:pt x="619" y="2321"/>
                      <a:pt x="1021" y="2321"/>
                    </a:cubicBezTo>
                    <a:cubicBezTo>
                      <a:pt x="1142" y="2321"/>
                      <a:pt x="1263" y="2303"/>
                      <a:pt x="1382" y="2267"/>
                    </a:cubicBezTo>
                    <a:cubicBezTo>
                      <a:pt x="1901" y="2108"/>
                      <a:pt x="2255" y="1630"/>
                      <a:pt x="2255" y="1087"/>
                    </a:cubicBezTo>
                    <a:cubicBezTo>
                      <a:pt x="2252" y="632"/>
                      <a:pt x="1999" y="214"/>
                      <a:pt x="15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3136;p66">
                <a:extLst>
                  <a:ext uri="{FF2B5EF4-FFF2-40B4-BE49-F238E27FC236}">
                    <a16:creationId xmlns:a16="http://schemas.microsoft.com/office/drawing/2014/main" id="{DEBD5B08-E18B-C292-CC35-B847A061C7D8}"/>
                  </a:ext>
                </a:extLst>
              </p:cNvPr>
              <p:cNvSpPr/>
              <p:nvPr/>
            </p:nvSpPr>
            <p:spPr>
              <a:xfrm>
                <a:off x="982202" y="163829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2" y="0"/>
                    </a:moveTo>
                    <a:cubicBezTo>
                      <a:pt x="552" y="0"/>
                      <a:pt x="0" y="549"/>
                      <a:pt x="0" y="1229"/>
                    </a:cubicBezTo>
                    <a:cubicBezTo>
                      <a:pt x="0" y="1910"/>
                      <a:pt x="552" y="2462"/>
                      <a:pt x="1232" y="2462"/>
                    </a:cubicBezTo>
                    <a:cubicBezTo>
                      <a:pt x="1913" y="2462"/>
                      <a:pt x="2462" y="1910"/>
                      <a:pt x="2462" y="1229"/>
                    </a:cubicBezTo>
                    <a:cubicBezTo>
                      <a:pt x="2462" y="549"/>
                      <a:pt x="1913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137;p66">
                <a:extLst>
                  <a:ext uri="{FF2B5EF4-FFF2-40B4-BE49-F238E27FC236}">
                    <a16:creationId xmlns:a16="http://schemas.microsoft.com/office/drawing/2014/main" id="{6B91A7D4-5F29-001B-820D-B84D348CE6C6}"/>
                  </a:ext>
                </a:extLst>
              </p:cNvPr>
              <p:cNvSpPr/>
              <p:nvPr/>
            </p:nvSpPr>
            <p:spPr>
              <a:xfrm>
                <a:off x="989105" y="1641178"/>
                <a:ext cx="59571" cy="634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2351" extrusionOk="0">
                    <a:moveTo>
                      <a:pt x="1483" y="0"/>
                    </a:moveTo>
                    <a:cubicBezTo>
                      <a:pt x="1644" y="214"/>
                      <a:pt x="1733" y="476"/>
                      <a:pt x="1736" y="747"/>
                    </a:cubicBezTo>
                    <a:cubicBezTo>
                      <a:pt x="1736" y="1456"/>
                      <a:pt x="1153" y="1979"/>
                      <a:pt x="504" y="1979"/>
                    </a:cubicBezTo>
                    <a:cubicBezTo>
                      <a:pt x="338" y="1979"/>
                      <a:pt x="167" y="1945"/>
                      <a:pt x="0" y="1870"/>
                    </a:cubicBezTo>
                    <a:lnTo>
                      <a:pt x="0" y="1870"/>
                    </a:lnTo>
                    <a:cubicBezTo>
                      <a:pt x="237" y="2178"/>
                      <a:pt x="600" y="2351"/>
                      <a:pt x="974" y="2351"/>
                    </a:cubicBezTo>
                    <a:cubicBezTo>
                      <a:pt x="1106" y="2351"/>
                      <a:pt x="1240" y="2329"/>
                      <a:pt x="1370" y="2285"/>
                    </a:cubicBezTo>
                    <a:cubicBezTo>
                      <a:pt x="1870" y="2117"/>
                      <a:pt x="2206" y="1650"/>
                      <a:pt x="2209" y="1122"/>
                    </a:cubicBezTo>
                    <a:cubicBezTo>
                      <a:pt x="2209" y="637"/>
                      <a:pt x="1925" y="198"/>
                      <a:pt x="1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138;p66">
                <a:extLst>
                  <a:ext uri="{FF2B5EF4-FFF2-40B4-BE49-F238E27FC236}">
                    <a16:creationId xmlns:a16="http://schemas.microsoft.com/office/drawing/2014/main" id="{70C3320C-BBB8-EF4E-5773-F69255955060}"/>
                  </a:ext>
                </a:extLst>
              </p:cNvPr>
              <p:cNvSpPr/>
              <p:nvPr/>
            </p:nvSpPr>
            <p:spPr>
              <a:xfrm>
                <a:off x="1048731" y="1543205"/>
                <a:ext cx="48137" cy="48137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1" y="0"/>
                    </a:moveTo>
                    <a:cubicBezTo>
                      <a:pt x="400" y="0"/>
                      <a:pt x="1" y="400"/>
                      <a:pt x="1" y="894"/>
                    </a:cubicBezTo>
                    <a:cubicBezTo>
                      <a:pt x="1" y="1388"/>
                      <a:pt x="400" y="1785"/>
                      <a:pt x="891" y="1785"/>
                    </a:cubicBezTo>
                    <a:cubicBezTo>
                      <a:pt x="1385" y="1785"/>
                      <a:pt x="1785" y="1388"/>
                      <a:pt x="1785" y="894"/>
                    </a:cubicBezTo>
                    <a:cubicBezTo>
                      <a:pt x="1785" y="400"/>
                      <a:pt x="1385" y="0"/>
                      <a:pt x="8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39;p66">
                <a:extLst>
                  <a:ext uri="{FF2B5EF4-FFF2-40B4-BE49-F238E27FC236}">
                    <a16:creationId xmlns:a16="http://schemas.microsoft.com/office/drawing/2014/main" id="{F6AA6702-5624-E5D9-E035-EF82874E5BC2}"/>
                  </a:ext>
                </a:extLst>
              </p:cNvPr>
              <p:cNvSpPr/>
              <p:nvPr/>
            </p:nvSpPr>
            <p:spPr>
              <a:xfrm>
                <a:off x="1053423" y="1544445"/>
                <a:ext cx="43633" cy="47058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4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1114" y="156"/>
                      <a:pt x="1175" y="342"/>
                      <a:pt x="1172" y="531"/>
                    </a:cubicBezTo>
                    <a:cubicBezTo>
                      <a:pt x="1172" y="1025"/>
                      <a:pt x="772" y="1425"/>
                      <a:pt x="281" y="1425"/>
                    </a:cubicBezTo>
                    <a:cubicBezTo>
                      <a:pt x="184" y="1425"/>
                      <a:pt x="92" y="1409"/>
                      <a:pt x="0" y="1379"/>
                    </a:cubicBezTo>
                    <a:lnTo>
                      <a:pt x="0" y="1379"/>
                    </a:lnTo>
                    <a:cubicBezTo>
                      <a:pt x="172" y="1612"/>
                      <a:pt x="441" y="1744"/>
                      <a:pt x="721" y="1744"/>
                    </a:cubicBezTo>
                    <a:cubicBezTo>
                      <a:pt x="814" y="1744"/>
                      <a:pt x="909" y="1730"/>
                      <a:pt x="1001" y="1699"/>
                    </a:cubicBezTo>
                    <a:cubicBezTo>
                      <a:pt x="1367" y="1580"/>
                      <a:pt x="1617" y="1235"/>
                      <a:pt x="1614" y="848"/>
                    </a:cubicBezTo>
                    <a:cubicBezTo>
                      <a:pt x="1611" y="464"/>
                      <a:pt x="1364" y="122"/>
                      <a:pt x="10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40;p66">
                <a:extLst>
                  <a:ext uri="{FF2B5EF4-FFF2-40B4-BE49-F238E27FC236}">
                    <a16:creationId xmlns:a16="http://schemas.microsoft.com/office/drawing/2014/main" id="{B3CAEF22-B837-D3E2-2288-DBFA4DA1099D}"/>
                  </a:ext>
                </a:extLst>
              </p:cNvPr>
              <p:cNvSpPr/>
              <p:nvPr/>
            </p:nvSpPr>
            <p:spPr>
              <a:xfrm>
                <a:off x="854698" y="1710755"/>
                <a:ext cx="56119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081" extrusionOk="0">
                    <a:moveTo>
                      <a:pt x="1041" y="0"/>
                    </a:moveTo>
                    <a:cubicBezTo>
                      <a:pt x="467" y="0"/>
                      <a:pt x="1" y="467"/>
                      <a:pt x="1" y="1040"/>
                    </a:cubicBezTo>
                    <a:cubicBezTo>
                      <a:pt x="1" y="1614"/>
                      <a:pt x="467" y="2081"/>
                      <a:pt x="1041" y="2081"/>
                    </a:cubicBezTo>
                    <a:cubicBezTo>
                      <a:pt x="1617" y="2081"/>
                      <a:pt x="2081" y="1614"/>
                      <a:pt x="2081" y="1040"/>
                    </a:cubicBezTo>
                    <a:cubicBezTo>
                      <a:pt x="2081" y="467"/>
                      <a:pt x="1617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41;p66">
                <a:extLst>
                  <a:ext uri="{FF2B5EF4-FFF2-40B4-BE49-F238E27FC236}">
                    <a16:creationId xmlns:a16="http://schemas.microsoft.com/office/drawing/2014/main" id="{8F4E646D-7C49-FBE7-3F15-7312D4ACC72F}"/>
                  </a:ext>
                </a:extLst>
              </p:cNvPr>
              <p:cNvSpPr/>
              <p:nvPr/>
            </p:nvSpPr>
            <p:spPr>
              <a:xfrm>
                <a:off x="860469" y="1712319"/>
                <a:ext cx="50429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2026" extrusionOk="0">
                    <a:moveTo>
                      <a:pt x="1165" y="0"/>
                    </a:moveTo>
                    <a:lnTo>
                      <a:pt x="1165" y="0"/>
                    </a:lnTo>
                    <a:cubicBezTo>
                      <a:pt x="1692" y="682"/>
                      <a:pt x="1203" y="1672"/>
                      <a:pt x="343" y="1672"/>
                    </a:cubicBezTo>
                    <a:cubicBezTo>
                      <a:pt x="341" y="1672"/>
                      <a:pt x="340" y="1672"/>
                      <a:pt x="339" y="1672"/>
                    </a:cubicBezTo>
                    <a:cubicBezTo>
                      <a:pt x="223" y="1672"/>
                      <a:pt x="110" y="1653"/>
                      <a:pt x="0" y="1617"/>
                    </a:cubicBezTo>
                    <a:lnTo>
                      <a:pt x="0" y="1617"/>
                    </a:lnTo>
                    <a:cubicBezTo>
                      <a:pt x="201" y="1879"/>
                      <a:pt x="510" y="2026"/>
                      <a:pt x="828" y="2026"/>
                    </a:cubicBezTo>
                    <a:cubicBezTo>
                      <a:pt x="940" y="2026"/>
                      <a:pt x="1052" y="2008"/>
                      <a:pt x="1162" y="1971"/>
                    </a:cubicBezTo>
                    <a:cubicBezTo>
                      <a:pt x="1583" y="1827"/>
                      <a:pt x="1870" y="1428"/>
                      <a:pt x="1870" y="982"/>
                    </a:cubicBezTo>
                    <a:cubicBezTo>
                      <a:pt x="1867" y="540"/>
                      <a:pt x="1586" y="144"/>
                      <a:pt x="1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42;p66">
                <a:extLst>
                  <a:ext uri="{FF2B5EF4-FFF2-40B4-BE49-F238E27FC236}">
                    <a16:creationId xmlns:a16="http://schemas.microsoft.com/office/drawing/2014/main" id="{1DC2D4CF-8B5B-74AD-9449-FDF137D072A9}"/>
                  </a:ext>
                </a:extLst>
              </p:cNvPr>
              <p:cNvSpPr/>
              <p:nvPr/>
            </p:nvSpPr>
            <p:spPr>
              <a:xfrm>
                <a:off x="745858" y="1535570"/>
                <a:ext cx="46620" cy="4662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4" y="0"/>
                    </a:moveTo>
                    <a:cubicBezTo>
                      <a:pt x="400" y="0"/>
                      <a:pt x="0" y="400"/>
                      <a:pt x="0" y="891"/>
                    </a:cubicBezTo>
                    <a:cubicBezTo>
                      <a:pt x="0" y="1385"/>
                      <a:pt x="400" y="1784"/>
                      <a:pt x="894" y="1784"/>
                    </a:cubicBezTo>
                    <a:cubicBezTo>
                      <a:pt x="1385" y="1784"/>
                      <a:pt x="1784" y="1385"/>
                      <a:pt x="1784" y="891"/>
                    </a:cubicBezTo>
                    <a:cubicBezTo>
                      <a:pt x="1784" y="400"/>
                      <a:pt x="1385" y="0"/>
                      <a:pt x="8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43;p66">
                <a:extLst>
                  <a:ext uri="{FF2B5EF4-FFF2-40B4-BE49-F238E27FC236}">
                    <a16:creationId xmlns:a16="http://schemas.microsoft.com/office/drawing/2014/main" id="{C4DCE85C-F1AE-4746-CA26-B5B6CC8F513F}"/>
                  </a:ext>
                </a:extLst>
              </p:cNvPr>
              <p:cNvSpPr/>
              <p:nvPr/>
            </p:nvSpPr>
            <p:spPr>
              <a:xfrm>
                <a:off x="749437" y="1536902"/>
                <a:ext cx="43120" cy="45366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737" extrusionOk="0">
                    <a:moveTo>
                      <a:pt x="1059" y="1"/>
                    </a:moveTo>
                    <a:lnTo>
                      <a:pt x="1059" y="1"/>
                    </a:lnTo>
                    <a:cubicBezTo>
                      <a:pt x="1147" y="144"/>
                      <a:pt x="1196" y="309"/>
                      <a:pt x="1196" y="480"/>
                    </a:cubicBezTo>
                    <a:cubicBezTo>
                      <a:pt x="1196" y="971"/>
                      <a:pt x="796" y="1370"/>
                      <a:pt x="302" y="1370"/>
                    </a:cubicBezTo>
                    <a:cubicBezTo>
                      <a:pt x="199" y="1370"/>
                      <a:pt x="98" y="1352"/>
                      <a:pt x="0" y="1322"/>
                    </a:cubicBezTo>
                    <a:lnTo>
                      <a:pt x="0" y="1322"/>
                    </a:lnTo>
                    <a:cubicBezTo>
                      <a:pt x="165" y="1578"/>
                      <a:pt x="449" y="1736"/>
                      <a:pt x="757" y="1736"/>
                    </a:cubicBezTo>
                    <a:cubicBezTo>
                      <a:pt x="1251" y="1736"/>
                      <a:pt x="1650" y="1334"/>
                      <a:pt x="1647" y="840"/>
                    </a:cubicBezTo>
                    <a:cubicBezTo>
                      <a:pt x="1647" y="464"/>
                      <a:pt x="1412" y="129"/>
                      <a:pt x="1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44;p66">
                <a:extLst>
                  <a:ext uri="{FF2B5EF4-FFF2-40B4-BE49-F238E27FC236}">
                    <a16:creationId xmlns:a16="http://schemas.microsoft.com/office/drawing/2014/main" id="{45115D90-CE3C-CE87-8B35-599A3FBB64DD}"/>
                  </a:ext>
                </a:extLst>
              </p:cNvPr>
              <p:cNvSpPr/>
              <p:nvPr/>
            </p:nvSpPr>
            <p:spPr>
              <a:xfrm>
                <a:off x="858554" y="1496308"/>
                <a:ext cx="141930" cy="14193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263" extrusionOk="0">
                    <a:moveTo>
                      <a:pt x="2633" y="1"/>
                    </a:moveTo>
                    <a:cubicBezTo>
                      <a:pt x="1181" y="1"/>
                      <a:pt x="1" y="1181"/>
                      <a:pt x="1" y="2633"/>
                    </a:cubicBezTo>
                    <a:cubicBezTo>
                      <a:pt x="1" y="4085"/>
                      <a:pt x="1181" y="5262"/>
                      <a:pt x="2633" y="5262"/>
                    </a:cubicBezTo>
                    <a:cubicBezTo>
                      <a:pt x="4085" y="5262"/>
                      <a:pt x="5262" y="4085"/>
                      <a:pt x="5262" y="2633"/>
                    </a:cubicBezTo>
                    <a:cubicBezTo>
                      <a:pt x="5262" y="1181"/>
                      <a:pt x="4085" y="1"/>
                      <a:pt x="2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45;p66">
                <a:extLst>
                  <a:ext uri="{FF2B5EF4-FFF2-40B4-BE49-F238E27FC236}">
                    <a16:creationId xmlns:a16="http://schemas.microsoft.com/office/drawing/2014/main" id="{5C2F97C9-2E90-43D3-DF63-AFD8AFCA31A2}"/>
                  </a:ext>
                </a:extLst>
              </p:cNvPr>
              <p:cNvSpPr/>
              <p:nvPr/>
            </p:nvSpPr>
            <p:spPr>
              <a:xfrm>
                <a:off x="896066" y="1499112"/>
                <a:ext cx="104418" cy="139179"/>
              </a:xfrm>
              <a:custGeom>
                <a:avLst/>
                <a:gdLst/>
                <a:ahLst/>
                <a:cxnLst/>
                <a:rect l="l" t="t" r="r" b="b"/>
                <a:pathLst>
                  <a:path w="3872" h="5161" extrusionOk="0">
                    <a:moveTo>
                      <a:pt x="1956" y="1"/>
                    </a:moveTo>
                    <a:lnTo>
                      <a:pt x="1956" y="1"/>
                    </a:lnTo>
                    <a:cubicBezTo>
                      <a:pt x="3020" y="568"/>
                      <a:pt x="3560" y="1788"/>
                      <a:pt x="3267" y="2959"/>
                    </a:cubicBezTo>
                    <a:cubicBezTo>
                      <a:pt x="2975" y="4127"/>
                      <a:pt x="1922" y="4948"/>
                      <a:pt x="718" y="4948"/>
                    </a:cubicBezTo>
                    <a:cubicBezTo>
                      <a:pt x="474" y="4945"/>
                      <a:pt x="233" y="4914"/>
                      <a:pt x="1" y="4850"/>
                    </a:cubicBezTo>
                    <a:lnTo>
                      <a:pt x="1" y="4850"/>
                    </a:lnTo>
                    <a:cubicBezTo>
                      <a:pt x="388" y="5058"/>
                      <a:pt x="814" y="5161"/>
                      <a:pt x="1240" y="5161"/>
                    </a:cubicBezTo>
                    <a:cubicBezTo>
                      <a:pt x="1709" y="5161"/>
                      <a:pt x="2178" y="5036"/>
                      <a:pt x="2593" y="4786"/>
                    </a:cubicBezTo>
                    <a:cubicBezTo>
                      <a:pt x="3386" y="4310"/>
                      <a:pt x="3871" y="3453"/>
                      <a:pt x="3871" y="2529"/>
                    </a:cubicBezTo>
                    <a:cubicBezTo>
                      <a:pt x="3871" y="1352"/>
                      <a:pt x="3087" y="318"/>
                      <a:pt x="1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46;p66">
                <a:extLst>
                  <a:ext uri="{FF2B5EF4-FFF2-40B4-BE49-F238E27FC236}">
                    <a16:creationId xmlns:a16="http://schemas.microsoft.com/office/drawing/2014/main" id="{EA4D7931-B13D-4519-07CE-8839060C3BE0}"/>
                  </a:ext>
                </a:extLst>
              </p:cNvPr>
              <p:cNvSpPr/>
              <p:nvPr/>
            </p:nvSpPr>
            <p:spPr>
              <a:xfrm>
                <a:off x="737415" y="1383070"/>
                <a:ext cx="374498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13887" h="14438" extrusionOk="0">
                    <a:moveTo>
                      <a:pt x="1122" y="5816"/>
                    </a:moveTo>
                    <a:cubicBezTo>
                      <a:pt x="1473" y="5816"/>
                      <a:pt x="1810" y="6089"/>
                      <a:pt x="1812" y="6500"/>
                    </a:cubicBezTo>
                    <a:cubicBezTo>
                      <a:pt x="1809" y="6878"/>
                      <a:pt x="1504" y="7183"/>
                      <a:pt x="1129" y="7183"/>
                    </a:cubicBezTo>
                    <a:cubicBezTo>
                      <a:pt x="519" y="7183"/>
                      <a:pt x="217" y="6448"/>
                      <a:pt x="647" y="6018"/>
                    </a:cubicBezTo>
                    <a:cubicBezTo>
                      <a:pt x="785" y="5879"/>
                      <a:pt x="955" y="5816"/>
                      <a:pt x="1122" y="5816"/>
                    </a:cubicBezTo>
                    <a:close/>
                    <a:moveTo>
                      <a:pt x="12431" y="6149"/>
                    </a:moveTo>
                    <a:cubicBezTo>
                      <a:pt x="12782" y="6149"/>
                      <a:pt x="13118" y="6421"/>
                      <a:pt x="13118" y="6832"/>
                    </a:cubicBezTo>
                    <a:cubicBezTo>
                      <a:pt x="13118" y="7210"/>
                      <a:pt x="12813" y="7515"/>
                      <a:pt x="12435" y="7515"/>
                    </a:cubicBezTo>
                    <a:cubicBezTo>
                      <a:pt x="11828" y="7515"/>
                      <a:pt x="11523" y="6780"/>
                      <a:pt x="11953" y="6350"/>
                    </a:cubicBezTo>
                    <a:cubicBezTo>
                      <a:pt x="12092" y="6211"/>
                      <a:pt x="12263" y="6149"/>
                      <a:pt x="12431" y="6149"/>
                    </a:cubicBezTo>
                    <a:close/>
                    <a:moveTo>
                      <a:pt x="10317" y="9678"/>
                    </a:moveTo>
                    <a:cubicBezTo>
                      <a:pt x="10726" y="9678"/>
                      <a:pt x="11097" y="9924"/>
                      <a:pt x="11255" y="10306"/>
                    </a:cubicBezTo>
                    <a:cubicBezTo>
                      <a:pt x="11413" y="10687"/>
                      <a:pt x="11328" y="11127"/>
                      <a:pt x="11035" y="11419"/>
                    </a:cubicBezTo>
                    <a:cubicBezTo>
                      <a:pt x="10839" y="11615"/>
                      <a:pt x="10578" y="11720"/>
                      <a:pt x="10311" y="11720"/>
                    </a:cubicBezTo>
                    <a:cubicBezTo>
                      <a:pt x="10179" y="11720"/>
                      <a:pt x="10046" y="11694"/>
                      <a:pt x="9919" y="11642"/>
                    </a:cubicBezTo>
                    <a:cubicBezTo>
                      <a:pt x="9538" y="11483"/>
                      <a:pt x="9288" y="11108"/>
                      <a:pt x="9291" y="10693"/>
                    </a:cubicBezTo>
                    <a:cubicBezTo>
                      <a:pt x="9294" y="10132"/>
                      <a:pt x="9748" y="9678"/>
                      <a:pt x="10309" y="9678"/>
                    </a:cubicBezTo>
                    <a:cubicBezTo>
                      <a:pt x="10312" y="9678"/>
                      <a:pt x="10314" y="9678"/>
                      <a:pt x="10317" y="9678"/>
                    </a:cubicBezTo>
                    <a:close/>
                    <a:moveTo>
                      <a:pt x="5386" y="12365"/>
                    </a:moveTo>
                    <a:cubicBezTo>
                      <a:pt x="5387" y="12365"/>
                      <a:pt x="5388" y="12365"/>
                      <a:pt x="5390" y="12365"/>
                    </a:cubicBezTo>
                    <a:cubicBezTo>
                      <a:pt x="5847" y="12365"/>
                      <a:pt x="6216" y="12734"/>
                      <a:pt x="6219" y="13191"/>
                    </a:cubicBezTo>
                    <a:cubicBezTo>
                      <a:pt x="6221" y="13694"/>
                      <a:pt x="5809" y="14028"/>
                      <a:pt x="5379" y="14028"/>
                    </a:cubicBezTo>
                    <a:cubicBezTo>
                      <a:pt x="5175" y="14028"/>
                      <a:pt x="4967" y="13952"/>
                      <a:pt x="4798" y="13783"/>
                    </a:cubicBezTo>
                    <a:cubicBezTo>
                      <a:pt x="4274" y="13259"/>
                      <a:pt x="4647" y="12365"/>
                      <a:pt x="5386" y="12365"/>
                    </a:cubicBezTo>
                    <a:close/>
                    <a:moveTo>
                      <a:pt x="5201" y="0"/>
                    </a:moveTo>
                    <a:cubicBezTo>
                      <a:pt x="4938" y="0"/>
                      <a:pt x="4679" y="70"/>
                      <a:pt x="4453" y="207"/>
                    </a:cubicBezTo>
                    <a:cubicBezTo>
                      <a:pt x="4353" y="265"/>
                      <a:pt x="4322" y="397"/>
                      <a:pt x="4383" y="497"/>
                    </a:cubicBezTo>
                    <a:cubicBezTo>
                      <a:pt x="4421" y="563"/>
                      <a:pt x="4491" y="600"/>
                      <a:pt x="4563" y="600"/>
                    </a:cubicBezTo>
                    <a:cubicBezTo>
                      <a:pt x="4601" y="600"/>
                      <a:pt x="4639" y="590"/>
                      <a:pt x="4673" y="567"/>
                    </a:cubicBezTo>
                    <a:cubicBezTo>
                      <a:pt x="4840" y="466"/>
                      <a:pt x="5023" y="419"/>
                      <a:pt x="5201" y="419"/>
                    </a:cubicBezTo>
                    <a:cubicBezTo>
                      <a:pt x="5641" y="419"/>
                      <a:pt x="6061" y="704"/>
                      <a:pt x="6189" y="1168"/>
                    </a:cubicBezTo>
                    <a:cubicBezTo>
                      <a:pt x="6368" y="1819"/>
                      <a:pt x="5880" y="2464"/>
                      <a:pt x="5205" y="2464"/>
                    </a:cubicBezTo>
                    <a:cubicBezTo>
                      <a:pt x="5204" y="2464"/>
                      <a:pt x="5202" y="2464"/>
                      <a:pt x="5201" y="2464"/>
                    </a:cubicBezTo>
                    <a:cubicBezTo>
                      <a:pt x="4636" y="2464"/>
                      <a:pt x="4179" y="2007"/>
                      <a:pt x="4179" y="1443"/>
                    </a:cubicBezTo>
                    <a:cubicBezTo>
                      <a:pt x="4176" y="1366"/>
                      <a:pt x="4185" y="1290"/>
                      <a:pt x="4206" y="1217"/>
                    </a:cubicBezTo>
                    <a:cubicBezTo>
                      <a:pt x="4231" y="1101"/>
                      <a:pt x="4157" y="988"/>
                      <a:pt x="4045" y="964"/>
                    </a:cubicBezTo>
                    <a:cubicBezTo>
                      <a:pt x="4029" y="961"/>
                      <a:pt x="4014" y="959"/>
                      <a:pt x="3998" y="959"/>
                    </a:cubicBezTo>
                    <a:cubicBezTo>
                      <a:pt x="3900" y="959"/>
                      <a:pt x="3812" y="1025"/>
                      <a:pt x="3788" y="1125"/>
                    </a:cubicBezTo>
                    <a:cubicBezTo>
                      <a:pt x="3767" y="1229"/>
                      <a:pt x="3755" y="1336"/>
                      <a:pt x="3755" y="1443"/>
                    </a:cubicBezTo>
                    <a:cubicBezTo>
                      <a:pt x="3755" y="2239"/>
                      <a:pt x="4401" y="2885"/>
                      <a:pt x="5201" y="2885"/>
                    </a:cubicBezTo>
                    <a:cubicBezTo>
                      <a:pt x="5292" y="2885"/>
                      <a:pt x="5384" y="2876"/>
                      <a:pt x="5475" y="2861"/>
                    </a:cubicBezTo>
                    <a:lnTo>
                      <a:pt x="5930" y="4258"/>
                    </a:lnTo>
                    <a:cubicBezTo>
                      <a:pt x="5005" y="4688"/>
                      <a:pt x="4383" y="5579"/>
                      <a:pt x="4298" y="6591"/>
                    </a:cubicBezTo>
                    <a:lnTo>
                      <a:pt x="2218" y="6314"/>
                    </a:lnTo>
                    <a:cubicBezTo>
                      <a:pt x="2128" y="5777"/>
                      <a:pt x="1665" y="5389"/>
                      <a:pt x="1130" y="5389"/>
                    </a:cubicBezTo>
                    <a:cubicBezTo>
                      <a:pt x="1102" y="5389"/>
                      <a:pt x="1074" y="5390"/>
                      <a:pt x="1046" y="5392"/>
                    </a:cubicBezTo>
                    <a:cubicBezTo>
                      <a:pt x="476" y="5432"/>
                      <a:pt x="31" y="5899"/>
                      <a:pt x="15" y="6469"/>
                    </a:cubicBezTo>
                    <a:cubicBezTo>
                      <a:pt x="0" y="7040"/>
                      <a:pt x="421" y="7528"/>
                      <a:pt x="988" y="7598"/>
                    </a:cubicBezTo>
                    <a:cubicBezTo>
                      <a:pt x="1036" y="7604"/>
                      <a:pt x="1084" y="7607"/>
                      <a:pt x="1131" y="7607"/>
                    </a:cubicBezTo>
                    <a:cubicBezTo>
                      <a:pt x="1642" y="7607"/>
                      <a:pt x="2094" y="7252"/>
                      <a:pt x="2208" y="6741"/>
                    </a:cubicBezTo>
                    <a:lnTo>
                      <a:pt x="4292" y="7018"/>
                    </a:lnTo>
                    <a:cubicBezTo>
                      <a:pt x="4365" y="8150"/>
                      <a:pt x="5103" y="9129"/>
                      <a:pt x="6174" y="9507"/>
                    </a:cubicBezTo>
                    <a:lnTo>
                      <a:pt x="5478" y="11944"/>
                    </a:lnTo>
                    <a:lnTo>
                      <a:pt x="5390" y="11944"/>
                    </a:lnTo>
                    <a:cubicBezTo>
                      <a:pt x="4752" y="11947"/>
                      <a:pt x="4218" y="12432"/>
                      <a:pt x="4154" y="13066"/>
                    </a:cubicBezTo>
                    <a:cubicBezTo>
                      <a:pt x="4090" y="13701"/>
                      <a:pt x="4517" y="14283"/>
                      <a:pt x="5143" y="14411"/>
                    </a:cubicBezTo>
                    <a:cubicBezTo>
                      <a:pt x="5227" y="14429"/>
                      <a:pt x="5311" y="14437"/>
                      <a:pt x="5395" y="14437"/>
                    </a:cubicBezTo>
                    <a:cubicBezTo>
                      <a:pt x="5928" y="14437"/>
                      <a:pt x="6416" y="14094"/>
                      <a:pt x="6582" y="13567"/>
                    </a:cubicBezTo>
                    <a:cubicBezTo>
                      <a:pt x="6774" y="12960"/>
                      <a:pt x="6475" y="12301"/>
                      <a:pt x="5890" y="12048"/>
                    </a:cubicBezTo>
                    <a:lnTo>
                      <a:pt x="6579" y="9626"/>
                    </a:lnTo>
                    <a:cubicBezTo>
                      <a:pt x="6760" y="9662"/>
                      <a:pt x="6942" y="9679"/>
                      <a:pt x="7124" y="9679"/>
                    </a:cubicBezTo>
                    <a:cubicBezTo>
                      <a:pt x="7686" y="9679"/>
                      <a:pt x="8241" y="9510"/>
                      <a:pt x="8711" y="9190"/>
                    </a:cubicBezTo>
                    <a:lnTo>
                      <a:pt x="9217" y="9754"/>
                    </a:lnTo>
                    <a:cubicBezTo>
                      <a:pt x="8736" y="10318"/>
                      <a:pt x="8772" y="11163"/>
                      <a:pt x="9300" y="11685"/>
                    </a:cubicBezTo>
                    <a:cubicBezTo>
                      <a:pt x="9576" y="11959"/>
                      <a:pt x="9938" y="12097"/>
                      <a:pt x="10301" y="12097"/>
                    </a:cubicBezTo>
                    <a:cubicBezTo>
                      <a:pt x="10633" y="12097"/>
                      <a:pt x="10966" y="11982"/>
                      <a:pt x="11234" y="11749"/>
                    </a:cubicBezTo>
                    <a:cubicBezTo>
                      <a:pt x="11795" y="11258"/>
                      <a:pt x="11886" y="10422"/>
                      <a:pt x="11441" y="9824"/>
                    </a:cubicBezTo>
                    <a:cubicBezTo>
                      <a:pt x="11162" y="9452"/>
                      <a:pt x="10734" y="9252"/>
                      <a:pt x="10298" y="9252"/>
                    </a:cubicBezTo>
                    <a:cubicBezTo>
                      <a:pt x="10037" y="9252"/>
                      <a:pt x="9773" y="9324"/>
                      <a:pt x="9538" y="9473"/>
                    </a:cubicBezTo>
                    <a:lnTo>
                      <a:pt x="9047" y="8924"/>
                    </a:lnTo>
                    <a:cubicBezTo>
                      <a:pt x="9205" y="8778"/>
                      <a:pt x="9349" y="8616"/>
                      <a:pt x="9471" y="8436"/>
                    </a:cubicBezTo>
                    <a:cubicBezTo>
                      <a:pt x="9584" y="8271"/>
                      <a:pt x="9439" y="8103"/>
                      <a:pt x="9290" y="8103"/>
                    </a:cubicBezTo>
                    <a:cubicBezTo>
                      <a:pt x="9229" y="8103"/>
                      <a:pt x="9168" y="8130"/>
                      <a:pt x="9123" y="8195"/>
                    </a:cubicBezTo>
                    <a:cubicBezTo>
                      <a:pt x="8659" y="8878"/>
                      <a:pt x="7900" y="9255"/>
                      <a:pt x="7121" y="9255"/>
                    </a:cubicBezTo>
                    <a:cubicBezTo>
                      <a:pt x="6767" y="9255"/>
                      <a:pt x="6410" y="9178"/>
                      <a:pt x="6073" y="9016"/>
                    </a:cubicBezTo>
                    <a:cubicBezTo>
                      <a:pt x="4993" y="8497"/>
                      <a:pt x="4456" y="7268"/>
                      <a:pt x="4807" y="6124"/>
                    </a:cubicBezTo>
                    <a:cubicBezTo>
                      <a:pt x="5125" y="5097"/>
                      <a:pt x="6073" y="4414"/>
                      <a:pt x="7120" y="4414"/>
                    </a:cubicBezTo>
                    <a:cubicBezTo>
                      <a:pt x="7239" y="4414"/>
                      <a:pt x="7359" y="4423"/>
                      <a:pt x="7479" y="4441"/>
                    </a:cubicBezTo>
                    <a:cubicBezTo>
                      <a:pt x="8662" y="4618"/>
                      <a:pt x="9541" y="5633"/>
                      <a:pt x="9541" y="6832"/>
                    </a:cubicBezTo>
                    <a:cubicBezTo>
                      <a:pt x="9544" y="7015"/>
                      <a:pt x="9522" y="7198"/>
                      <a:pt x="9480" y="7378"/>
                    </a:cubicBezTo>
                    <a:cubicBezTo>
                      <a:pt x="9455" y="7491"/>
                      <a:pt x="9526" y="7604"/>
                      <a:pt x="9638" y="7631"/>
                    </a:cubicBezTo>
                    <a:cubicBezTo>
                      <a:pt x="9655" y="7635"/>
                      <a:pt x="9671" y="7637"/>
                      <a:pt x="9687" y="7637"/>
                    </a:cubicBezTo>
                    <a:cubicBezTo>
                      <a:pt x="9785" y="7637"/>
                      <a:pt x="9871" y="7569"/>
                      <a:pt x="9895" y="7473"/>
                    </a:cubicBezTo>
                    <a:cubicBezTo>
                      <a:pt x="9925" y="7332"/>
                      <a:pt x="9946" y="7189"/>
                      <a:pt x="9959" y="7046"/>
                    </a:cubicBezTo>
                    <a:lnTo>
                      <a:pt x="11352" y="7046"/>
                    </a:lnTo>
                    <a:cubicBezTo>
                      <a:pt x="11462" y="7612"/>
                      <a:pt x="11949" y="7942"/>
                      <a:pt x="12445" y="7942"/>
                    </a:cubicBezTo>
                    <a:cubicBezTo>
                      <a:pt x="12753" y="7942"/>
                      <a:pt x="13065" y="7815"/>
                      <a:pt x="13292" y="7540"/>
                    </a:cubicBezTo>
                    <a:cubicBezTo>
                      <a:pt x="13886" y="6818"/>
                      <a:pt x="13373" y="5731"/>
                      <a:pt x="12439" y="5731"/>
                    </a:cubicBezTo>
                    <a:cubicBezTo>
                      <a:pt x="12438" y="5731"/>
                      <a:pt x="12437" y="5731"/>
                      <a:pt x="12435" y="5731"/>
                    </a:cubicBezTo>
                    <a:cubicBezTo>
                      <a:pt x="11908" y="5731"/>
                      <a:pt x="11456" y="6106"/>
                      <a:pt x="11352" y="6622"/>
                    </a:cubicBezTo>
                    <a:lnTo>
                      <a:pt x="9959" y="6622"/>
                    </a:lnTo>
                    <a:cubicBezTo>
                      <a:pt x="9846" y="5139"/>
                      <a:pt x="8610" y="3993"/>
                      <a:pt x="7125" y="3993"/>
                    </a:cubicBezTo>
                    <a:cubicBezTo>
                      <a:pt x="6854" y="3993"/>
                      <a:pt x="6585" y="4032"/>
                      <a:pt x="6323" y="4105"/>
                    </a:cubicBezTo>
                    <a:lnTo>
                      <a:pt x="5875" y="2718"/>
                    </a:lnTo>
                    <a:cubicBezTo>
                      <a:pt x="6457" y="2406"/>
                      <a:pt x="6753" y="1739"/>
                      <a:pt x="6594" y="1098"/>
                    </a:cubicBezTo>
                    <a:cubicBezTo>
                      <a:pt x="6436" y="454"/>
                      <a:pt x="5859" y="3"/>
                      <a:pt x="5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Google Shape;630;p37">
            <a:extLst>
              <a:ext uri="{FF2B5EF4-FFF2-40B4-BE49-F238E27FC236}">
                <a16:creationId xmlns:a16="http://schemas.microsoft.com/office/drawing/2014/main" id="{D8FC8E7D-C1E1-B507-C8F8-D6557E5807C5}"/>
              </a:ext>
            </a:extLst>
          </p:cNvPr>
          <p:cNvSpPr txBox="1">
            <a:spLocks/>
          </p:cNvSpPr>
          <p:nvPr/>
        </p:nvSpPr>
        <p:spPr>
          <a:xfrm>
            <a:off x="854843" y="485266"/>
            <a:ext cx="3248470" cy="31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</a:rPr>
              <a:t>I. </a:t>
            </a:r>
            <a:r>
              <a:rPr lang="en-US" sz="1400" dirty="0" err="1">
                <a:solidFill>
                  <a:schemeClr val="tx1"/>
                </a:solidFill>
              </a:rPr>
              <a:t>Xây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Dựng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Dãy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Hoạt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Động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Hóa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Học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5" name="Google Shape;3485;p66">
            <a:extLst>
              <a:ext uri="{FF2B5EF4-FFF2-40B4-BE49-F238E27FC236}">
                <a16:creationId xmlns:a16="http://schemas.microsoft.com/office/drawing/2014/main" id="{8C909C30-6662-BEA1-209D-B13C3F1FD6B6}"/>
              </a:ext>
            </a:extLst>
          </p:cNvPr>
          <p:cNvGrpSpPr/>
          <p:nvPr/>
        </p:nvGrpSpPr>
        <p:grpSpPr>
          <a:xfrm>
            <a:off x="8321134" y="439940"/>
            <a:ext cx="354827" cy="315789"/>
            <a:chOff x="1541041" y="3829340"/>
            <a:chExt cx="389492" cy="346640"/>
          </a:xfrm>
        </p:grpSpPr>
        <p:sp>
          <p:nvSpPr>
            <p:cNvPr id="26" name="Google Shape;3486;p66">
              <a:extLst>
                <a:ext uri="{FF2B5EF4-FFF2-40B4-BE49-F238E27FC236}">
                  <a16:creationId xmlns:a16="http://schemas.microsoft.com/office/drawing/2014/main" id="{0F8A8E70-C701-7F9B-42D6-59701EBBF598}"/>
                </a:ext>
              </a:extLst>
            </p:cNvPr>
            <p:cNvSpPr/>
            <p:nvPr/>
          </p:nvSpPr>
          <p:spPr>
            <a:xfrm>
              <a:off x="1693692" y="3969815"/>
              <a:ext cx="82925" cy="82871"/>
            </a:xfrm>
            <a:custGeom>
              <a:avLst/>
              <a:gdLst/>
              <a:ahLst/>
              <a:cxnLst/>
              <a:rect l="l" t="t" r="r" b="b"/>
              <a:pathLst>
                <a:path w="3075" h="3073" extrusionOk="0">
                  <a:moveTo>
                    <a:pt x="1537" y="1"/>
                  </a:moveTo>
                  <a:cubicBezTo>
                    <a:pt x="689" y="1"/>
                    <a:pt x="0" y="687"/>
                    <a:pt x="0" y="1535"/>
                  </a:cubicBezTo>
                  <a:cubicBezTo>
                    <a:pt x="0" y="2386"/>
                    <a:pt x="689" y="3072"/>
                    <a:pt x="1537" y="3072"/>
                  </a:cubicBezTo>
                  <a:cubicBezTo>
                    <a:pt x="2385" y="3072"/>
                    <a:pt x="3075" y="2386"/>
                    <a:pt x="3075" y="1535"/>
                  </a:cubicBezTo>
                  <a:cubicBezTo>
                    <a:pt x="3075" y="687"/>
                    <a:pt x="2385" y="1"/>
                    <a:pt x="1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87;p66">
              <a:extLst>
                <a:ext uri="{FF2B5EF4-FFF2-40B4-BE49-F238E27FC236}">
                  <a16:creationId xmlns:a16="http://schemas.microsoft.com/office/drawing/2014/main" id="{31D6EBC8-EA57-5325-74C8-763136545FFC}"/>
                </a:ext>
              </a:extLst>
            </p:cNvPr>
            <p:cNvSpPr/>
            <p:nvPr/>
          </p:nvSpPr>
          <p:spPr>
            <a:xfrm>
              <a:off x="1706772" y="3972458"/>
              <a:ext cx="69846" cy="80174"/>
            </a:xfrm>
            <a:custGeom>
              <a:avLst/>
              <a:gdLst/>
              <a:ahLst/>
              <a:cxnLst/>
              <a:rect l="l" t="t" r="r" b="b"/>
              <a:pathLst>
                <a:path w="2590" h="2973" extrusionOk="0">
                  <a:moveTo>
                    <a:pt x="1601" y="0"/>
                  </a:moveTo>
                  <a:lnTo>
                    <a:pt x="1601" y="0"/>
                  </a:lnTo>
                  <a:cubicBezTo>
                    <a:pt x="2135" y="504"/>
                    <a:pt x="2239" y="1315"/>
                    <a:pt x="1848" y="1937"/>
                  </a:cubicBezTo>
                  <a:cubicBezTo>
                    <a:pt x="1562" y="2396"/>
                    <a:pt x="1066" y="2658"/>
                    <a:pt x="549" y="2658"/>
                  </a:cubicBezTo>
                  <a:cubicBezTo>
                    <a:pt x="366" y="2658"/>
                    <a:pt x="180" y="2625"/>
                    <a:pt x="0" y="2556"/>
                  </a:cubicBezTo>
                  <a:lnTo>
                    <a:pt x="0" y="2556"/>
                  </a:lnTo>
                  <a:cubicBezTo>
                    <a:pt x="290" y="2828"/>
                    <a:pt x="668" y="2973"/>
                    <a:pt x="1051" y="2973"/>
                  </a:cubicBezTo>
                  <a:cubicBezTo>
                    <a:pt x="1257" y="2973"/>
                    <a:pt x="1464" y="2931"/>
                    <a:pt x="1659" y="2846"/>
                  </a:cubicBezTo>
                  <a:cubicBezTo>
                    <a:pt x="2224" y="2605"/>
                    <a:pt x="2586" y="2050"/>
                    <a:pt x="2590" y="1437"/>
                  </a:cubicBezTo>
                  <a:cubicBezTo>
                    <a:pt x="2586" y="803"/>
                    <a:pt x="2196" y="229"/>
                    <a:pt x="1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88;p66">
              <a:extLst>
                <a:ext uri="{FF2B5EF4-FFF2-40B4-BE49-F238E27FC236}">
                  <a16:creationId xmlns:a16="http://schemas.microsoft.com/office/drawing/2014/main" id="{C5A06BDE-AB9D-2741-D6ED-EA55D11C6E44}"/>
                </a:ext>
              </a:extLst>
            </p:cNvPr>
            <p:cNvSpPr/>
            <p:nvPr/>
          </p:nvSpPr>
          <p:spPr>
            <a:xfrm>
              <a:off x="1573497" y="4105139"/>
              <a:ext cx="39939" cy="39912"/>
            </a:xfrm>
            <a:custGeom>
              <a:avLst/>
              <a:gdLst/>
              <a:ahLst/>
              <a:cxnLst/>
              <a:rect l="l" t="t" r="r" b="b"/>
              <a:pathLst>
                <a:path w="1481" h="1480" extrusionOk="0">
                  <a:moveTo>
                    <a:pt x="739" y="0"/>
                  </a:moveTo>
                  <a:cubicBezTo>
                    <a:pt x="330" y="0"/>
                    <a:pt x="1" y="330"/>
                    <a:pt x="1" y="738"/>
                  </a:cubicBezTo>
                  <a:cubicBezTo>
                    <a:pt x="1" y="1147"/>
                    <a:pt x="330" y="1479"/>
                    <a:pt x="739" y="1479"/>
                  </a:cubicBezTo>
                  <a:cubicBezTo>
                    <a:pt x="1148" y="1479"/>
                    <a:pt x="1480" y="1147"/>
                    <a:pt x="1480" y="738"/>
                  </a:cubicBezTo>
                  <a:cubicBezTo>
                    <a:pt x="1480" y="330"/>
                    <a:pt x="1148" y="0"/>
                    <a:pt x="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89;p66">
              <a:extLst>
                <a:ext uri="{FF2B5EF4-FFF2-40B4-BE49-F238E27FC236}">
                  <a16:creationId xmlns:a16="http://schemas.microsoft.com/office/drawing/2014/main" id="{9006FB2A-12B5-C7F3-6695-472D2A21F0AE}"/>
                </a:ext>
              </a:extLst>
            </p:cNvPr>
            <p:cNvSpPr/>
            <p:nvPr/>
          </p:nvSpPr>
          <p:spPr>
            <a:xfrm>
              <a:off x="1576302" y="4105462"/>
              <a:ext cx="37134" cy="39723"/>
            </a:xfrm>
            <a:custGeom>
              <a:avLst/>
              <a:gdLst/>
              <a:ahLst/>
              <a:cxnLst/>
              <a:rect l="l" t="t" r="r" b="b"/>
              <a:pathLst>
                <a:path w="1377" h="1473" extrusionOk="0">
                  <a:moveTo>
                    <a:pt x="769" y="0"/>
                  </a:moveTo>
                  <a:cubicBezTo>
                    <a:pt x="839" y="113"/>
                    <a:pt x="876" y="244"/>
                    <a:pt x="876" y="382"/>
                  </a:cubicBezTo>
                  <a:cubicBezTo>
                    <a:pt x="876" y="788"/>
                    <a:pt x="547" y="1120"/>
                    <a:pt x="137" y="1120"/>
                  </a:cubicBezTo>
                  <a:cubicBezTo>
                    <a:pt x="136" y="1120"/>
                    <a:pt x="134" y="1120"/>
                    <a:pt x="132" y="1120"/>
                  </a:cubicBezTo>
                  <a:cubicBezTo>
                    <a:pt x="89" y="1120"/>
                    <a:pt x="43" y="1117"/>
                    <a:pt x="1" y="1107"/>
                  </a:cubicBezTo>
                  <a:lnTo>
                    <a:pt x="1" y="1107"/>
                  </a:lnTo>
                  <a:cubicBezTo>
                    <a:pt x="134" y="1339"/>
                    <a:pt x="379" y="1473"/>
                    <a:pt x="636" y="1473"/>
                  </a:cubicBezTo>
                  <a:cubicBezTo>
                    <a:pt x="702" y="1473"/>
                    <a:pt x="768" y="1464"/>
                    <a:pt x="833" y="1446"/>
                  </a:cubicBezTo>
                  <a:cubicBezTo>
                    <a:pt x="1157" y="1355"/>
                    <a:pt x="1376" y="1062"/>
                    <a:pt x="1376" y="726"/>
                  </a:cubicBezTo>
                  <a:cubicBezTo>
                    <a:pt x="1376" y="369"/>
                    <a:pt x="1120" y="64"/>
                    <a:pt x="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90;p66">
              <a:extLst>
                <a:ext uri="{FF2B5EF4-FFF2-40B4-BE49-F238E27FC236}">
                  <a16:creationId xmlns:a16="http://schemas.microsoft.com/office/drawing/2014/main" id="{7C8A0D2B-8D92-29AB-89AC-F8F5CADA0452}"/>
                </a:ext>
              </a:extLst>
            </p:cNvPr>
            <p:cNvSpPr/>
            <p:nvPr/>
          </p:nvSpPr>
          <p:spPr>
            <a:xfrm>
              <a:off x="1644827" y="3835084"/>
              <a:ext cx="55553" cy="55553"/>
            </a:xfrm>
            <a:custGeom>
              <a:avLst/>
              <a:gdLst/>
              <a:ahLst/>
              <a:cxnLst/>
              <a:rect l="l" t="t" r="r" b="b"/>
              <a:pathLst>
                <a:path w="2060" h="2060" extrusionOk="0">
                  <a:moveTo>
                    <a:pt x="1031" y="1"/>
                  </a:moveTo>
                  <a:cubicBezTo>
                    <a:pt x="461" y="1"/>
                    <a:pt x="0" y="461"/>
                    <a:pt x="0" y="1032"/>
                  </a:cubicBezTo>
                  <a:cubicBezTo>
                    <a:pt x="0" y="1599"/>
                    <a:pt x="461" y="2060"/>
                    <a:pt x="1031" y="2060"/>
                  </a:cubicBezTo>
                  <a:cubicBezTo>
                    <a:pt x="1599" y="2060"/>
                    <a:pt x="2059" y="1599"/>
                    <a:pt x="2059" y="1032"/>
                  </a:cubicBezTo>
                  <a:cubicBezTo>
                    <a:pt x="2059" y="461"/>
                    <a:pt x="1599" y="1"/>
                    <a:pt x="10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91;p66">
              <a:extLst>
                <a:ext uri="{FF2B5EF4-FFF2-40B4-BE49-F238E27FC236}">
                  <a16:creationId xmlns:a16="http://schemas.microsoft.com/office/drawing/2014/main" id="{775BAB60-CFB0-738E-1F64-81B63FE80FE5}"/>
                </a:ext>
              </a:extLst>
            </p:cNvPr>
            <p:cNvSpPr/>
            <p:nvPr/>
          </p:nvSpPr>
          <p:spPr>
            <a:xfrm>
              <a:off x="1646795" y="3837484"/>
              <a:ext cx="53665" cy="53153"/>
            </a:xfrm>
            <a:custGeom>
              <a:avLst/>
              <a:gdLst/>
              <a:ahLst/>
              <a:cxnLst/>
              <a:rect l="l" t="t" r="r" b="b"/>
              <a:pathLst>
                <a:path w="1990" h="1971" extrusionOk="0">
                  <a:moveTo>
                    <a:pt x="1376" y="0"/>
                  </a:moveTo>
                  <a:cubicBezTo>
                    <a:pt x="1641" y="674"/>
                    <a:pt x="1144" y="1406"/>
                    <a:pt x="421" y="1406"/>
                  </a:cubicBezTo>
                  <a:cubicBezTo>
                    <a:pt x="415" y="1406"/>
                    <a:pt x="408" y="1407"/>
                    <a:pt x="401" y="1407"/>
                  </a:cubicBezTo>
                  <a:cubicBezTo>
                    <a:pt x="262" y="1407"/>
                    <a:pt x="126" y="1376"/>
                    <a:pt x="1" y="1321"/>
                  </a:cubicBezTo>
                  <a:lnTo>
                    <a:pt x="1" y="1321"/>
                  </a:lnTo>
                  <a:cubicBezTo>
                    <a:pt x="159" y="1718"/>
                    <a:pt x="543" y="1970"/>
                    <a:pt x="959" y="1970"/>
                  </a:cubicBezTo>
                  <a:cubicBezTo>
                    <a:pt x="1022" y="1970"/>
                    <a:pt x="1086" y="1964"/>
                    <a:pt x="1150" y="1952"/>
                  </a:cubicBezTo>
                  <a:cubicBezTo>
                    <a:pt x="1635" y="1858"/>
                    <a:pt x="1986" y="1437"/>
                    <a:pt x="1986" y="943"/>
                  </a:cubicBezTo>
                  <a:cubicBezTo>
                    <a:pt x="1989" y="534"/>
                    <a:pt x="1748" y="165"/>
                    <a:pt x="1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3492;p66">
              <a:extLst>
                <a:ext uri="{FF2B5EF4-FFF2-40B4-BE49-F238E27FC236}">
                  <a16:creationId xmlns:a16="http://schemas.microsoft.com/office/drawing/2014/main" id="{96F042D6-A71E-DB06-1BCA-D77605BA219B}"/>
                </a:ext>
              </a:extLst>
            </p:cNvPr>
            <p:cNvSpPr/>
            <p:nvPr/>
          </p:nvSpPr>
          <p:spPr>
            <a:xfrm>
              <a:off x="1887294" y="3959459"/>
              <a:ext cx="31282" cy="31201"/>
            </a:xfrm>
            <a:custGeom>
              <a:avLst/>
              <a:gdLst/>
              <a:ahLst/>
              <a:cxnLst/>
              <a:rect l="l" t="t" r="r" b="b"/>
              <a:pathLst>
                <a:path w="1160" h="1157" extrusionOk="0">
                  <a:moveTo>
                    <a:pt x="580" y="0"/>
                  </a:moveTo>
                  <a:cubicBezTo>
                    <a:pt x="260" y="0"/>
                    <a:pt x="1" y="260"/>
                    <a:pt x="1" y="580"/>
                  </a:cubicBezTo>
                  <a:cubicBezTo>
                    <a:pt x="1" y="897"/>
                    <a:pt x="260" y="1156"/>
                    <a:pt x="580" y="1156"/>
                  </a:cubicBezTo>
                  <a:cubicBezTo>
                    <a:pt x="901" y="1156"/>
                    <a:pt x="1160" y="897"/>
                    <a:pt x="1160" y="580"/>
                  </a:cubicBezTo>
                  <a:cubicBezTo>
                    <a:pt x="1160" y="260"/>
                    <a:pt x="901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3493;p66">
              <a:extLst>
                <a:ext uri="{FF2B5EF4-FFF2-40B4-BE49-F238E27FC236}">
                  <a16:creationId xmlns:a16="http://schemas.microsoft.com/office/drawing/2014/main" id="{759F1F5D-1592-C0C0-2089-02175EDD97D9}"/>
                </a:ext>
              </a:extLst>
            </p:cNvPr>
            <p:cNvSpPr/>
            <p:nvPr/>
          </p:nvSpPr>
          <p:spPr>
            <a:xfrm>
              <a:off x="1887968" y="3960376"/>
              <a:ext cx="30689" cy="30473"/>
            </a:xfrm>
            <a:custGeom>
              <a:avLst/>
              <a:gdLst/>
              <a:ahLst/>
              <a:cxnLst/>
              <a:rect l="l" t="t" r="r" b="b"/>
              <a:pathLst>
                <a:path w="1138" h="1130" extrusionOk="0">
                  <a:moveTo>
                    <a:pt x="754" y="0"/>
                  </a:moveTo>
                  <a:cubicBezTo>
                    <a:pt x="772" y="58"/>
                    <a:pt x="781" y="119"/>
                    <a:pt x="781" y="177"/>
                  </a:cubicBezTo>
                  <a:cubicBezTo>
                    <a:pt x="781" y="500"/>
                    <a:pt x="522" y="759"/>
                    <a:pt x="202" y="763"/>
                  </a:cubicBezTo>
                  <a:cubicBezTo>
                    <a:pt x="131" y="759"/>
                    <a:pt x="64" y="747"/>
                    <a:pt x="0" y="723"/>
                  </a:cubicBezTo>
                  <a:lnTo>
                    <a:pt x="0" y="723"/>
                  </a:lnTo>
                  <a:cubicBezTo>
                    <a:pt x="79" y="968"/>
                    <a:pt x="303" y="1130"/>
                    <a:pt x="552" y="1130"/>
                  </a:cubicBezTo>
                  <a:cubicBezTo>
                    <a:pt x="582" y="1130"/>
                    <a:pt x="613" y="1127"/>
                    <a:pt x="644" y="1122"/>
                  </a:cubicBezTo>
                  <a:cubicBezTo>
                    <a:pt x="928" y="1077"/>
                    <a:pt x="1138" y="833"/>
                    <a:pt x="1135" y="546"/>
                  </a:cubicBezTo>
                  <a:cubicBezTo>
                    <a:pt x="1135" y="302"/>
                    <a:pt x="982" y="82"/>
                    <a:pt x="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3494;p66">
              <a:extLst>
                <a:ext uri="{FF2B5EF4-FFF2-40B4-BE49-F238E27FC236}">
                  <a16:creationId xmlns:a16="http://schemas.microsoft.com/office/drawing/2014/main" id="{8633F4FF-0885-E149-0F0A-075EE9559F5B}"/>
                </a:ext>
              </a:extLst>
            </p:cNvPr>
            <p:cNvSpPr/>
            <p:nvPr/>
          </p:nvSpPr>
          <p:spPr>
            <a:xfrm>
              <a:off x="1688002" y="3964071"/>
              <a:ext cx="94386" cy="92148"/>
            </a:xfrm>
            <a:custGeom>
              <a:avLst/>
              <a:gdLst/>
              <a:ahLst/>
              <a:cxnLst/>
              <a:rect l="l" t="t" r="r" b="b"/>
              <a:pathLst>
                <a:path w="3500" h="3417" extrusionOk="0">
                  <a:moveTo>
                    <a:pt x="1748" y="0"/>
                  </a:moveTo>
                  <a:cubicBezTo>
                    <a:pt x="1419" y="0"/>
                    <a:pt x="1099" y="92"/>
                    <a:pt x="821" y="266"/>
                  </a:cubicBezTo>
                  <a:cubicBezTo>
                    <a:pt x="623" y="390"/>
                    <a:pt x="745" y="661"/>
                    <a:pt x="930" y="661"/>
                  </a:cubicBezTo>
                  <a:cubicBezTo>
                    <a:pt x="967" y="661"/>
                    <a:pt x="1007" y="650"/>
                    <a:pt x="1047" y="626"/>
                  </a:cubicBezTo>
                  <a:cubicBezTo>
                    <a:pt x="1257" y="491"/>
                    <a:pt x="1498" y="421"/>
                    <a:pt x="1748" y="421"/>
                  </a:cubicBezTo>
                  <a:cubicBezTo>
                    <a:pt x="2285" y="421"/>
                    <a:pt x="2770" y="744"/>
                    <a:pt x="2977" y="1239"/>
                  </a:cubicBezTo>
                  <a:cubicBezTo>
                    <a:pt x="3182" y="1736"/>
                    <a:pt x="3069" y="2306"/>
                    <a:pt x="2691" y="2687"/>
                  </a:cubicBezTo>
                  <a:cubicBezTo>
                    <a:pt x="2437" y="2941"/>
                    <a:pt x="2097" y="3077"/>
                    <a:pt x="1750" y="3077"/>
                  </a:cubicBezTo>
                  <a:cubicBezTo>
                    <a:pt x="1580" y="3077"/>
                    <a:pt x="1409" y="3044"/>
                    <a:pt x="1245" y="2977"/>
                  </a:cubicBezTo>
                  <a:cubicBezTo>
                    <a:pt x="748" y="2770"/>
                    <a:pt x="425" y="2288"/>
                    <a:pt x="425" y="1748"/>
                  </a:cubicBezTo>
                  <a:cubicBezTo>
                    <a:pt x="422" y="1586"/>
                    <a:pt x="452" y="1425"/>
                    <a:pt x="513" y="1272"/>
                  </a:cubicBezTo>
                  <a:cubicBezTo>
                    <a:pt x="553" y="1162"/>
                    <a:pt x="501" y="1040"/>
                    <a:pt x="391" y="998"/>
                  </a:cubicBezTo>
                  <a:cubicBezTo>
                    <a:pt x="366" y="988"/>
                    <a:pt x="340" y="983"/>
                    <a:pt x="314" y="983"/>
                  </a:cubicBezTo>
                  <a:cubicBezTo>
                    <a:pt x="228" y="983"/>
                    <a:pt x="147" y="1035"/>
                    <a:pt x="117" y="1120"/>
                  </a:cubicBezTo>
                  <a:cubicBezTo>
                    <a:pt x="40" y="1321"/>
                    <a:pt x="1" y="1534"/>
                    <a:pt x="1" y="1748"/>
                  </a:cubicBezTo>
                  <a:cubicBezTo>
                    <a:pt x="46" y="2684"/>
                    <a:pt x="815" y="3416"/>
                    <a:pt x="1748" y="3416"/>
                  </a:cubicBezTo>
                  <a:cubicBezTo>
                    <a:pt x="2685" y="3416"/>
                    <a:pt x="3453" y="2684"/>
                    <a:pt x="3499" y="1748"/>
                  </a:cubicBezTo>
                  <a:cubicBezTo>
                    <a:pt x="3496" y="784"/>
                    <a:pt x="2712" y="0"/>
                    <a:pt x="1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3495;p66">
              <a:extLst>
                <a:ext uri="{FF2B5EF4-FFF2-40B4-BE49-F238E27FC236}">
                  <a16:creationId xmlns:a16="http://schemas.microsoft.com/office/drawing/2014/main" id="{3738BA98-AF1B-7B6E-B0C9-D319419C7C0B}"/>
                </a:ext>
              </a:extLst>
            </p:cNvPr>
            <p:cNvSpPr/>
            <p:nvPr/>
          </p:nvSpPr>
          <p:spPr>
            <a:xfrm>
              <a:off x="1541041" y="3829340"/>
              <a:ext cx="389492" cy="346640"/>
            </a:xfrm>
            <a:custGeom>
              <a:avLst/>
              <a:gdLst/>
              <a:ahLst/>
              <a:cxnLst/>
              <a:rect l="l" t="t" r="r" b="b"/>
              <a:pathLst>
                <a:path w="14443" h="12854" extrusionOk="0">
                  <a:moveTo>
                    <a:pt x="4905" y="424"/>
                  </a:moveTo>
                  <a:cubicBezTo>
                    <a:pt x="5634" y="424"/>
                    <a:pt x="6000" y="1306"/>
                    <a:pt x="5485" y="1824"/>
                  </a:cubicBezTo>
                  <a:cubicBezTo>
                    <a:pt x="5317" y="1991"/>
                    <a:pt x="5112" y="2065"/>
                    <a:pt x="4911" y="2065"/>
                  </a:cubicBezTo>
                  <a:cubicBezTo>
                    <a:pt x="4489" y="2065"/>
                    <a:pt x="4085" y="1738"/>
                    <a:pt x="4085" y="1245"/>
                  </a:cubicBezTo>
                  <a:cubicBezTo>
                    <a:pt x="4085" y="790"/>
                    <a:pt x="4451" y="424"/>
                    <a:pt x="4905" y="424"/>
                  </a:cubicBezTo>
                  <a:close/>
                  <a:moveTo>
                    <a:pt x="7223" y="3035"/>
                  </a:moveTo>
                  <a:cubicBezTo>
                    <a:pt x="7406" y="3194"/>
                    <a:pt x="7592" y="3352"/>
                    <a:pt x="7775" y="3520"/>
                  </a:cubicBezTo>
                  <a:cubicBezTo>
                    <a:pt x="7592" y="3514"/>
                    <a:pt x="7409" y="3514"/>
                    <a:pt x="7223" y="3514"/>
                  </a:cubicBezTo>
                  <a:cubicBezTo>
                    <a:pt x="7037" y="3514"/>
                    <a:pt x="6854" y="3514"/>
                    <a:pt x="6671" y="3520"/>
                  </a:cubicBezTo>
                  <a:cubicBezTo>
                    <a:pt x="6854" y="3352"/>
                    <a:pt x="7040" y="3194"/>
                    <a:pt x="7223" y="3035"/>
                  </a:cubicBezTo>
                  <a:close/>
                  <a:moveTo>
                    <a:pt x="3301" y="1062"/>
                  </a:moveTo>
                  <a:cubicBezTo>
                    <a:pt x="3426" y="1062"/>
                    <a:pt x="3548" y="1071"/>
                    <a:pt x="3673" y="1092"/>
                  </a:cubicBezTo>
                  <a:cubicBezTo>
                    <a:pt x="3664" y="1141"/>
                    <a:pt x="3661" y="1193"/>
                    <a:pt x="3661" y="1245"/>
                  </a:cubicBezTo>
                  <a:cubicBezTo>
                    <a:pt x="3664" y="1766"/>
                    <a:pt x="3993" y="2233"/>
                    <a:pt x="4484" y="2410"/>
                  </a:cubicBezTo>
                  <a:cubicBezTo>
                    <a:pt x="4623" y="2459"/>
                    <a:pt x="4765" y="2483"/>
                    <a:pt x="4906" y="2483"/>
                  </a:cubicBezTo>
                  <a:cubicBezTo>
                    <a:pt x="5269" y="2483"/>
                    <a:pt x="5621" y="2325"/>
                    <a:pt x="5863" y="2035"/>
                  </a:cubicBezTo>
                  <a:cubicBezTo>
                    <a:pt x="6217" y="2260"/>
                    <a:pt x="6558" y="2504"/>
                    <a:pt x="6888" y="2767"/>
                  </a:cubicBezTo>
                  <a:cubicBezTo>
                    <a:pt x="6598" y="3011"/>
                    <a:pt x="6305" y="3276"/>
                    <a:pt x="6015" y="3554"/>
                  </a:cubicBezTo>
                  <a:cubicBezTo>
                    <a:pt x="4728" y="3651"/>
                    <a:pt x="3536" y="3895"/>
                    <a:pt x="2541" y="4267"/>
                  </a:cubicBezTo>
                  <a:cubicBezTo>
                    <a:pt x="2020" y="2938"/>
                    <a:pt x="1974" y="1891"/>
                    <a:pt x="2423" y="1394"/>
                  </a:cubicBezTo>
                  <a:cubicBezTo>
                    <a:pt x="2621" y="1172"/>
                    <a:pt x="2920" y="1062"/>
                    <a:pt x="3301" y="1062"/>
                  </a:cubicBezTo>
                  <a:close/>
                  <a:moveTo>
                    <a:pt x="11146" y="1062"/>
                  </a:moveTo>
                  <a:cubicBezTo>
                    <a:pt x="11527" y="1062"/>
                    <a:pt x="11823" y="1172"/>
                    <a:pt x="12024" y="1391"/>
                  </a:cubicBezTo>
                  <a:cubicBezTo>
                    <a:pt x="12472" y="1891"/>
                    <a:pt x="12427" y="2938"/>
                    <a:pt x="11905" y="4267"/>
                  </a:cubicBezTo>
                  <a:cubicBezTo>
                    <a:pt x="10911" y="3892"/>
                    <a:pt x="9715" y="3651"/>
                    <a:pt x="8431" y="3554"/>
                  </a:cubicBezTo>
                  <a:cubicBezTo>
                    <a:pt x="8141" y="3273"/>
                    <a:pt x="7852" y="3008"/>
                    <a:pt x="7559" y="2767"/>
                  </a:cubicBezTo>
                  <a:cubicBezTo>
                    <a:pt x="8913" y="1702"/>
                    <a:pt x="10215" y="1062"/>
                    <a:pt x="11146" y="1062"/>
                  </a:cubicBezTo>
                  <a:close/>
                  <a:moveTo>
                    <a:pt x="13445" y="5033"/>
                  </a:moveTo>
                  <a:cubicBezTo>
                    <a:pt x="13775" y="5033"/>
                    <a:pt x="13940" y="5432"/>
                    <a:pt x="13705" y="5664"/>
                  </a:cubicBezTo>
                  <a:cubicBezTo>
                    <a:pt x="13629" y="5740"/>
                    <a:pt x="13537" y="5775"/>
                    <a:pt x="13445" y="5775"/>
                  </a:cubicBezTo>
                  <a:cubicBezTo>
                    <a:pt x="13256" y="5775"/>
                    <a:pt x="13073" y="5627"/>
                    <a:pt x="13073" y="5402"/>
                  </a:cubicBezTo>
                  <a:cubicBezTo>
                    <a:pt x="13073" y="5201"/>
                    <a:pt x="13241" y="5033"/>
                    <a:pt x="13445" y="5033"/>
                  </a:cubicBezTo>
                  <a:close/>
                  <a:moveTo>
                    <a:pt x="5552" y="4020"/>
                  </a:moveTo>
                  <a:lnTo>
                    <a:pt x="5552" y="4020"/>
                  </a:lnTo>
                  <a:cubicBezTo>
                    <a:pt x="5412" y="4164"/>
                    <a:pt x="5274" y="4313"/>
                    <a:pt x="5137" y="4466"/>
                  </a:cubicBezTo>
                  <a:cubicBezTo>
                    <a:pt x="4594" y="5063"/>
                    <a:pt x="4091" y="5698"/>
                    <a:pt x="3630" y="6363"/>
                  </a:cubicBezTo>
                  <a:cubicBezTo>
                    <a:pt x="3280" y="5820"/>
                    <a:pt x="2972" y="5249"/>
                    <a:pt x="2706" y="4661"/>
                  </a:cubicBezTo>
                  <a:cubicBezTo>
                    <a:pt x="3530" y="4353"/>
                    <a:pt x="4500" y="4133"/>
                    <a:pt x="5552" y="4020"/>
                  </a:cubicBezTo>
                  <a:close/>
                  <a:moveTo>
                    <a:pt x="8898" y="4020"/>
                  </a:moveTo>
                  <a:lnTo>
                    <a:pt x="8898" y="4020"/>
                  </a:lnTo>
                  <a:cubicBezTo>
                    <a:pt x="9944" y="4133"/>
                    <a:pt x="10917" y="4353"/>
                    <a:pt x="11740" y="4661"/>
                  </a:cubicBezTo>
                  <a:cubicBezTo>
                    <a:pt x="11475" y="5249"/>
                    <a:pt x="11167" y="5820"/>
                    <a:pt x="10819" y="6366"/>
                  </a:cubicBezTo>
                  <a:cubicBezTo>
                    <a:pt x="10356" y="5701"/>
                    <a:pt x="9852" y="5066"/>
                    <a:pt x="9310" y="4466"/>
                  </a:cubicBezTo>
                  <a:lnTo>
                    <a:pt x="8898" y="4020"/>
                  </a:lnTo>
                  <a:close/>
                  <a:moveTo>
                    <a:pt x="2313" y="4819"/>
                  </a:moveTo>
                  <a:cubicBezTo>
                    <a:pt x="2615" y="5487"/>
                    <a:pt x="2968" y="6131"/>
                    <a:pt x="3371" y="6747"/>
                  </a:cubicBezTo>
                  <a:cubicBezTo>
                    <a:pt x="2968" y="7360"/>
                    <a:pt x="2615" y="8004"/>
                    <a:pt x="2313" y="8672"/>
                  </a:cubicBezTo>
                  <a:cubicBezTo>
                    <a:pt x="1111" y="8144"/>
                    <a:pt x="425" y="7442"/>
                    <a:pt x="425" y="6747"/>
                  </a:cubicBezTo>
                  <a:cubicBezTo>
                    <a:pt x="425" y="6046"/>
                    <a:pt x="1111" y="5344"/>
                    <a:pt x="2313" y="4819"/>
                  </a:cubicBezTo>
                  <a:close/>
                  <a:moveTo>
                    <a:pt x="12134" y="4819"/>
                  </a:moveTo>
                  <a:cubicBezTo>
                    <a:pt x="12329" y="4905"/>
                    <a:pt x="12524" y="4999"/>
                    <a:pt x="12710" y="5106"/>
                  </a:cubicBezTo>
                  <a:cubicBezTo>
                    <a:pt x="12671" y="5201"/>
                    <a:pt x="12652" y="5301"/>
                    <a:pt x="12652" y="5405"/>
                  </a:cubicBezTo>
                  <a:cubicBezTo>
                    <a:pt x="12652" y="5841"/>
                    <a:pt x="13006" y="6198"/>
                    <a:pt x="13445" y="6198"/>
                  </a:cubicBezTo>
                  <a:cubicBezTo>
                    <a:pt x="13577" y="6195"/>
                    <a:pt x="13708" y="6161"/>
                    <a:pt x="13827" y="6097"/>
                  </a:cubicBezTo>
                  <a:cubicBezTo>
                    <a:pt x="13949" y="6290"/>
                    <a:pt x="14019" y="6515"/>
                    <a:pt x="14019" y="6747"/>
                  </a:cubicBezTo>
                  <a:cubicBezTo>
                    <a:pt x="14019" y="7442"/>
                    <a:pt x="13333" y="8144"/>
                    <a:pt x="12134" y="8672"/>
                  </a:cubicBezTo>
                  <a:cubicBezTo>
                    <a:pt x="11829" y="8004"/>
                    <a:pt x="11475" y="7360"/>
                    <a:pt x="11072" y="6744"/>
                  </a:cubicBezTo>
                  <a:cubicBezTo>
                    <a:pt x="11475" y="6131"/>
                    <a:pt x="11829" y="5487"/>
                    <a:pt x="12134" y="4819"/>
                  </a:cubicBezTo>
                  <a:close/>
                  <a:moveTo>
                    <a:pt x="3630" y="7128"/>
                  </a:moveTo>
                  <a:cubicBezTo>
                    <a:pt x="4091" y="7790"/>
                    <a:pt x="4594" y="8425"/>
                    <a:pt x="5137" y="9025"/>
                  </a:cubicBezTo>
                  <a:cubicBezTo>
                    <a:pt x="5274" y="9175"/>
                    <a:pt x="5412" y="9324"/>
                    <a:pt x="5552" y="9468"/>
                  </a:cubicBezTo>
                  <a:cubicBezTo>
                    <a:pt x="4500" y="9358"/>
                    <a:pt x="3530" y="9141"/>
                    <a:pt x="2706" y="8830"/>
                  </a:cubicBezTo>
                  <a:cubicBezTo>
                    <a:pt x="2968" y="8238"/>
                    <a:pt x="3280" y="7671"/>
                    <a:pt x="3630" y="7128"/>
                  </a:cubicBezTo>
                  <a:close/>
                  <a:moveTo>
                    <a:pt x="10813" y="7125"/>
                  </a:moveTo>
                  <a:cubicBezTo>
                    <a:pt x="11167" y="7671"/>
                    <a:pt x="11475" y="8238"/>
                    <a:pt x="11740" y="8830"/>
                  </a:cubicBezTo>
                  <a:cubicBezTo>
                    <a:pt x="10917" y="9138"/>
                    <a:pt x="9944" y="9358"/>
                    <a:pt x="8898" y="9468"/>
                  </a:cubicBezTo>
                  <a:lnTo>
                    <a:pt x="9310" y="9025"/>
                  </a:lnTo>
                  <a:cubicBezTo>
                    <a:pt x="9849" y="8425"/>
                    <a:pt x="10353" y="7790"/>
                    <a:pt x="10813" y="7125"/>
                  </a:cubicBezTo>
                  <a:close/>
                  <a:moveTo>
                    <a:pt x="7223" y="3935"/>
                  </a:moveTo>
                  <a:cubicBezTo>
                    <a:pt x="7571" y="3935"/>
                    <a:pt x="7910" y="3944"/>
                    <a:pt x="8245" y="3965"/>
                  </a:cubicBezTo>
                  <a:cubicBezTo>
                    <a:pt x="8495" y="4212"/>
                    <a:pt x="8748" y="4478"/>
                    <a:pt x="8995" y="4746"/>
                  </a:cubicBezTo>
                  <a:cubicBezTo>
                    <a:pt x="9563" y="5378"/>
                    <a:pt x="10087" y="6046"/>
                    <a:pt x="10566" y="6744"/>
                  </a:cubicBezTo>
                  <a:cubicBezTo>
                    <a:pt x="10087" y="7445"/>
                    <a:pt x="9563" y="8110"/>
                    <a:pt x="8995" y="8739"/>
                  </a:cubicBezTo>
                  <a:cubicBezTo>
                    <a:pt x="8748" y="9013"/>
                    <a:pt x="8501" y="9272"/>
                    <a:pt x="8245" y="9526"/>
                  </a:cubicBezTo>
                  <a:cubicBezTo>
                    <a:pt x="7910" y="9544"/>
                    <a:pt x="7571" y="9556"/>
                    <a:pt x="7223" y="9556"/>
                  </a:cubicBezTo>
                  <a:cubicBezTo>
                    <a:pt x="6876" y="9556"/>
                    <a:pt x="6537" y="9544"/>
                    <a:pt x="6202" y="9526"/>
                  </a:cubicBezTo>
                  <a:cubicBezTo>
                    <a:pt x="5948" y="9272"/>
                    <a:pt x="5698" y="9013"/>
                    <a:pt x="5451" y="8739"/>
                  </a:cubicBezTo>
                  <a:cubicBezTo>
                    <a:pt x="4881" y="8110"/>
                    <a:pt x="4356" y="7445"/>
                    <a:pt x="3880" y="6744"/>
                  </a:cubicBezTo>
                  <a:cubicBezTo>
                    <a:pt x="4356" y="6046"/>
                    <a:pt x="4881" y="5378"/>
                    <a:pt x="5451" y="4746"/>
                  </a:cubicBezTo>
                  <a:cubicBezTo>
                    <a:pt x="5698" y="4478"/>
                    <a:pt x="5948" y="4212"/>
                    <a:pt x="6202" y="3965"/>
                  </a:cubicBezTo>
                  <a:cubicBezTo>
                    <a:pt x="6537" y="3944"/>
                    <a:pt x="6876" y="3935"/>
                    <a:pt x="7223" y="3935"/>
                  </a:cubicBezTo>
                  <a:close/>
                  <a:moveTo>
                    <a:pt x="6671" y="9971"/>
                  </a:moveTo>
                  <a:lnTo>
                    <a:pt x="7223" y="9980"/>
                  </a:lnTo>
                  <a:lnTo>
                    <a:pt x="7775" y="9971"/>
                  </a:lnTo>
                  <a:lnTo>
                    <a:pt x="7775" y="9971"/>
                  </a:lnTo>
                  <a:cubicBezTo>
                    <a:pt x="7592" y="10139"/>
                    <a:pt x="7406" y="10300"/>
                    <a:pt x="7223" y="10453"/>
                  </a:cubicBezTo>
                  <a:cubicBezTo>
                    <a:pt x="7040" y="10300"/>
                    <a:pt x="6854" y="10139"/>
                    <a:pt x="6671" y="9971"/>
                  </a:cubicBezTo>
                  <a:close/>
                  <a:moveTo>
                    <a:pt x="2541" y="9221"/>
                  </a:moveTo>
                  <a:cubicBezTo>
                    <a:pt x="3536" y="9593"/>
                    <a:pt x="4728" y="9843"/>
                    <a:pt x="6015" y="9934"/>
                  </a:cubicBezTo>
                  <a:cubicBezTo>
                    <a:pt x="6305" y="10215"/>
                    <a:pt x="6598" y="10477"/>
                    <a:pt x="6888" y="10727"/>
                  </a:cubicBezTo>
                  <a:cubicBezTo>
                    <a:pt x="5534" y="11789"/>
                    <a:pt x="4231" y="12429"/>
                    <a:pt x="3301" y="12429"/>
                  </a:cubicBezTo>
                  <a:cubicBezTo>
                    <a:pt x="2920" y="12429"/>
                    <a:pt x="2621" y="12316"/>
                    <a:pt x="2423" y="12094"/>
                  </a:cubicBezTo>
                  <a:cubicBezTo>
                    <a:pt x="2362" y="12027"/>
                    <a:pt x="2310" y="11950"/>
                    <a:pt x="2270" y="11871"/>
                  </a:cubicBezTo>
                  <a:cubicBezTo>
                    <a:pt x="2660" y="11743"/>
                    <a:pt x="2926" y="11374"/>
                    <a:pt x="2926" y="10962"/>
                  </a:cubicBezTo>
                  <a:cubicBezTo>
                    <a:pt x="2923" y="10550"/>
                    <a:pt x="2654" y="10187"/>
                    <a:pt x="2264" y="10062"/>
                  </a:cubicBezTo>
                  <a:cubicBezTo>
                    <a:pt x="2337" y="9776"/>
                    <a:pt x="2432" y="9495"/>
                    <a:pt x="2541" y="9221"/>
                  </a:cubicBezTo>
                  <a:close/>
                  <a:moveTo>
                    <a:pt x="11905" y="9221"/>
                  </a:moveTo>
                  <a:cubicBezTo>
                    <a:pt x="12427" y="10550"/>
                    <a:pt x="12472" y="11600"/>
                    <a:pt x="12024" y="12094"/>
                  </a:cubicBezTo>
                  <a:cubicBezTo>
                    <a:pt x="11823" y="12316"/>
                    <a:pt x="11527" y="12429"/>
                    <a:pt x="11146" y="12429"/>
                  </a:cubicBezTo>
                  <a:cubicBezTo>
                    <a:pt x="10215" y="12429"/>
                    <a:pt x="8913" y="11789"/>
                    <a:pt x="7559" y="10727"/>
                  </a:cubicBezTo>
                  <a:cubicBezTo>
                    <a:pt x="7852" y="10477"/>
                    <a:pt x="8141" y="10215"/>
                    <a:pt x="8431" y="9934"/>
                  </a:cubicBezTo>
                  <a:cubicBezTo>
                    <a:pt x="9715" y="9843"/>
                    <a:pt x="10908" y="9593"/>
                    <a:pt x="11905" y="9221"/>
                  </a:cubicBezTo>
                  <a:close/>
                  <a:moveTo>
                    <a:pt x="4908" y="1"/>
                  </a:moveTo>
                  <a:cubicBezTo>
                    <a:pt x="4446" y="1"/>
                    <a:pt x="4010" y="258"/>
                    <a:pt x="3795" y="684"/>
                  </a:cubicBezTo>
                  <a:cubicBezTo>
                    <a:pt x="3630" y="653"/>
                    <a:pt x="3466" y="638"/>
                    <a:pt x="3298" y="638"/>
                  </a:cubicBezTo>
                  <a:cubicBezTo>
                    <a:pt x="2792" y="638"/>
                    <a:pt x="2392" y="796"/>
                    <a:pt x="2108" y="1111"/>
                  </a:cubicBezTo>
                  <a:cubicBezTo>
                    <a:pt x="1538" y="1739"/>
                    <a:pt x="1553" y="2919"/>
                    <a:pt x="2148" y="4429"/>
                  </a:cubicBezTo>
                  <a:cubicBezTo>
                    <a:pt x="763" y="5033"/>
                    <a:pt x="1" y="5853"/>
                    <a:pt x="1" y="6747"/>
                  </a:cubicBezTo>
                  <a:cubicBezTo>
                    <a:pt x="1" y="7638"/>
                    <a:pt x="763" y="8458"/>
                    <a:pt x="2148" y="9059"/>
                  </a:cubicBezTo>
                  <a:cubicBezTo>
                    <a:pt x="2023" y="9373"/>
                    <a:pt x="1919" y="9696"/>
                    <a:pt x="1834" y="10026"/>
                  </a:cubicBezTo>
                  <a:cubicBezTo>
                    <a:pt x="1730" y="10038"/>
                    <a:pt x="1630" y="10072"/>
                    <a:pt x="1535" y="10120"/>
                  </a:cubicBezTo>
                  <a:cubicBezTo>
                    <a:pt x="1431" y="10175"/>
                    <a:pt x="1389" y="10300"/>
                    <a:pt x="1443" y="10407"/>
                  </a:cubicBezTo>
                  <a:cubicBezTo>
                    <a:pt x="1480" y="10478"/>
                    <a:pt x="1554" y="10521"/>
                    <a:pt x="1631" y="10521"/>
                  </a:cubicBezTo>
                  <a:cubicBezTo>
                    <a:pt x="1662" y="10521"/>
                    <a:pt x="1694" y="10514"/>
                    <a:pt x="1724" y="10499"/>
                  </a:cubicBezTo>
                  <a:cubicBezTo>
                    <a:pt x="1807" y="10456"/>
                    <a:pt x="1890" y="10437"/>
                    <a:pt x="1970" y="10437"/>
                  </a:cubicBezTo>
                  <a:cubicBezTo>
                    <a:pt x="2332" y="10437"/>
                    <a:pt x="2626" y="10826"/>
                    <a:pt x="2444" y="11200"/>
                  </a:cubicBezTo>
                  <a:cubicBezTo>
                    <a:pt x="2345" y="11403"/>
                    <a:pt x="2157" y="11498"/>
                    <a:pt x="1970" y="11498"/>
                  </a:cubicBezTo>
                  <a:cubicBezTo>
                    <a:pt x="1735" y="11498"/>
                    <a:pt x="1501" y="11347"/>
                    <a:pt x="1447" y="11069"/>
                  </a:cubicBezTo>
                  <a:cubicBezTo>
                    <a:pt x="1413" y="10969"/>
                    <a:pt x="1330" y="10924"/>
                    <a:pt x="1247" y="10924"/>
                  </a:cubicBezTo>
                  <a:cubicBezTo>
                    <a:pt x="1135" y="10924"/>
                    <a:pt x="1023" y="11006"/>
                    <a:pt x="1032" y="11148"/>
                  </a:cubicBezTo>
                  <a:cubicBezTo>
                    <a:pt x="1111" y="11545"/>
                    <a:pt x="1428" y="11850"/>
                    <a:pt x="1828" y="11911"/>
                  </a:cubicBezTo>
                  <a:cubicBezTo>
                    <a:pt x="1892" y="12085"/>
                    <a:pt x="1986" y="12243"/>
                    <a:pt x="2108" y="12380"/>
                  </a:cubicBezTo>
                  <a:cubicBezTo>
                    <a:pt x="2392" y="12695"/>
                    <a:pt x="2792" y="12853"/>
                    <a:pt x="3298" y="12853"/>
                  </a:cubicBezTo>
                  <a:cubicBezTo>
                    <a:pt x="4347" y="12853"/>
                    <a:pt x="5765" y="12164"/>
                    <a:pt x="7223" y="11002"/>
                  </a:cubicBezTo>
                  <a:cubicBezTo>
                    <a:pt x="8678" y="12164"/>
                    <a:pt x="10096" y="12853"/>
                    <a:pt x="11146" y="12853"/>
                  </a:cubicBezTo>
                  <a:cubicBezTo>
                    <a:pt x="11652" y="12853"/>
                    <a:pt x="12052" y="12695"/>
                    <a:pt x="12335" y="12380"/>
                  </a:cubicBezTo>
                  <a:cubicBezTo>
                    <a:pt x="12906" y="11749"/>
                    <a:pt x="12890" y="10569"/>
                    <a:pt x="12296" y="9059"/>
                  </a:cubicBezTo>
                  <a:cubicBezTo>
                    <a:pt x="13680" y="8458"/>
                    <a:pt x="14443" y="7635"/>
                    <a:pt x="14443" y="6744"/>
                  </a:cubicBezTo>
                  <a:cubicBezTo>
                    <a:pt x="14443" y="6415"/>
                    <a:pt x="14339" y="6094"/>
                    <a:pt x="14135" y="5789"/>
                  </a:cubicBezTo>
                  <a:cubicBezTo>
                    <a:pt x="14202" y="5670"/>
                    <a:pt x="14235" y="5539"/>
                    <a:pt x="14235" y="5405"/>
                  </a:cubicBezTo>
                  <a:cubicBezTo>
                    <a:pt x="14235" y="4966"/>
                    <a:pt x="13882" y="4612"/>
                    <a:pt x="13445" y="4609"/>
                  </a:cubicBezTo>
                  <a:cubicBezTo>
                    <a:pt x="13275" y="4612"/>
                    <a:pt x="13110" y="4667"/>
                    <a:pt x="12973" y="4768"/>
                  </a:cubicBezTo>
                  <a:cubicBezTo>
                    <a:pt x="12753" y="4642"/>
                    <a:pt x="12527" y="4530"/>
                    <a:pt x="12296" y="4426"/>
                  </a:cubicBezTo>
                  <a:cubicBezTo>
                    <a:pt x="12890" y="2916"/>
                    <a:pt x="12906" y="1739"/>
                    <a:pt x="12335" y="1111"/>
                  </a:cubicBezTo>
                  <a:cubicBezTo>
                    <a:pt x="12052" y="796"/>
                    <a:pt x="11652" y="638"/>
                    <a:pt x="11146" y="638"/>
                  </a:cubicBezTo>
                  <a:cubicBezTo>
                    <a:pt x="10096" y="638"/>
                    <a:pt x="8678" y="1324"/>
                    <a:pt x="7223" y="2486"/>
                  </a:cubicBezTo>
                  <a:cubicBezTo>
                    <a:pt x="6833" y="2178"/>
                    <a:pt x="6449" y="1904"/>
                    <a:pt x="6073" y="1663"/>
                  </a:cubicBezTo>
                  <a:cubicBezTo>
                    <a:pt x="6122" y="1528"/>
                    <a:pt x="6147" y="1388"/>
                    <a:pt x="6147" y="1245"/>
                  </a:cubicBezTo>
                  <a:cubicBezTo>
                    <a:pt x="6147" y="668"/>
                    <a:pt x="5753" y="168"/>
                    <a:pt x="5192" y="34"/>
                  </a:cubicBezTo>
                  <a:cubicBezTo>
                    <a:pt x="5097" y="12"/>
                    <a:pt x="5002" y="1"/>
                    <a:pt x="4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029989"/>
              </p:ext>
            </p:extLst>
          </p:nvPr>
        </p:nvGraphicFramePr>
        <p:xfrm>
          <a:off x="960238" y="1527103"/>
          <a:ext cx="7371880" cy="3616397"/>
        </p:xfrm>
        <a:graphic>
          <a:graphicData uri="http://schemas.openxmlformats.org/drawingml/2006/table">
            <a:tbl>
              <a:tblPr firstRow="1" bandRow="1">
                <a:tableStyleId>{49D22307-0DD1-4CDE-BC18-9E75C2EA93C5}</a:tableStyleId>
              </a:tblPr>
              <a:tblGrid>
                <a:gridCol w="3685940">
                  <a:extLst>
                    <a:ext uri="{9D8B030D-6E8A-4147-A177-3AD203B41FA5}">
                      <a16:colId xmlns:a16="http://schemas.microsoft.com/office/drawing/2014/main" val="2766941285"/>
                    </a:ext>
                  </a:extLst>
                </a:gridCol>
                <a:gridCol w="3685940">
                  <a:extLst>
                    <a:ext uri="{9D8B030D-6E8A-4147-A177-3AD203B41FA5}">
                      <a16:colId xmlns:a16="http://schemas.microsoft.com/office/drawing/2014/main" val="2422787398"/>
                    </a:ext>
                  </a:extLst>
                </a:gridCol>
              </a:tblGrid>
              <a:tr h="1221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599128"/>
                  </a:ext>
                </a:extLst>
              </a:tr>
              <a:tr h="49214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Cách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</a:rPr>
                        <a:t>tiến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</a:rPr>
                        <a:t>hành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596249"/>
                  </a:ext>
                </a:extLst>
              </a:tr>
              <a:tr h="190297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aseline="0" dirty="0" smtClean="0"/>
                        <a:t>- Cho </a:t>
                      </a:r>
                      <a:r>
                        <a:rPr lang="en-US" sz="2200" baseline="0" dirty="0" err="1" smtClean="0"/>
                        <a:t>khoảng</a:t>
                      </a:r>
                      <a:r>
                        <a:rPr lang="en-US" sz="2200" baseline="0" dirty="0" smtClean="0"/>
                        <a:t> 2-3 ml dung </a:t>
                      </a:r>
                      <a:r>
                        <a:rPr lang="en-US" sz="2200" baseline="0" dirty="0" err="1" smtClean="0"/>
                        <a:t>dịch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AgNO</a:t>
                      </a:r>
                      <a:r>
                        <a:rPr lang="en-US" sz="16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vào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ống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nghiệm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chứa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phôi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đồng</a:t>
                      </a:r>
                      <a:endParaRPr lang="en-US" sz="2200" b="0" i="0" u="none" strike="noStrike" cap="none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Hoàn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thành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PHT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aseline="0" dirty="0" smtClean="0"/>
                        <a:t>- Cho </a:t>
                      </a:r>
                      <a:r>
                        <a:rPr lang="en-US" sz="2200" baseline="0" dirty="0" err="1" smtClean="0"/>
                        <a:t>khoảng</a:t>
                      </a:r>
                      <a:r>
                        <a:rPr lang="en-US" sz="2200" baseline="0" dirty="0" smtClean="0"/>
                        <a:t> 2-3 ml dung </a:t>
                      </a:r>
                      <a:r>
                        <a:rPr lang="en-US" sz="2200" baseline="0" dirty="0" err="1" smtClean="0"/>
                        <a:t>dịch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CuSO</a:t>
                      </a:r>
                      <a:r>
                        <a:rPr lang="en-US" sz="12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r>
                        <a:rPr lang="en-US" sz="9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vào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ống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nghiệm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chứa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đinh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sắt</a:t>
                      </a:r>
                      <a:endParaRPr lang="en-US" sz="2200" b="0" i="0" u="none" strike="noStrike" cap="none" baseline="0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Hoàn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thành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b="0" i="0" u="none" strike="noStrike" cap="none" baseline="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PHT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1.2</a:t>
                      </a:r>
                    </a:p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470012"/>
                  </a:ext>
                </a:extLst>
              </a:tr>
            </a:tbl>
          </a:graphicData>
        </a:graphic>
      </p:graphicFrame>
      <p:sp>
        <p:nvSpPr>
          <p:cNvPr id="89" name="Google Shape;2276;p51"/>
          <p:cNvSpPr txBox="1">
            <a:spLocks noGrp="1"/>
          </p:cNvSpPr>
          <p:nvPr>
            <p:ph type="title"/>
          </p:nvPr>
        </p:nvSpPr>
        <p:spPr>
          <a:xfrm>
            <a:off x="913340" y="1448967"/>
            <a:ext cx="3719744" cy="7063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CE572D"/>
                </a:solidFill>
              </a:rPr>
              <a:t>NHÓM</a:t>
            </a:r>
            <a:r>
              <a:rPr lang="en-US" sz="3200" dirty="0" smtClean="0">
                <a:solidFill>
                  <a:srgbClr val="CE572D"/>
                </a:solidFill>
              </a:rPr>
              <a:t> 1, 2</a:t>
            </a:r>
            <a:endParaRPr sz="3200" dirty="0">
              <a:solidFill>
                <a:srgbClr val="CE572D"/>
              </a:solidFill>
            </a:endParaRPr>
          </a:p>
        </p:txBody>
      </p:sp>
      <p:sp>
        <p:nvSpPr>
          <p:cNvPr id="90" name="Google Shape;2276;p51"/>
          <p:cNvSpPr txBox="1">
            <a:spLocks/>
          </p:cNvSpPr>
          <p:nvPr/>
        </p:nvSpPr>
        <p:spPr>
          <a:xfrm>
            <a:off x="4860633" y="1395397"/>
            <a:ext cx="3719744" cy="706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ctr"/>
            <a:r>
              <a:rPr lang="en-US" sz="3200" dirty="0" err="1" smtClean="0">
                <a:solidFill>
                  <a:srgbClr val="CE572D"/>
                </a:solidFill>
              </a:rPr>
              <a:t>NHÓM</a:t>
            </a:r>
            <a:r>
              <a:rPr lang="en-US" sz="3200" dirty="0" smtClean="0">
                <a:solidFill>
                  <a:srgbClr val="CE572D"/>
                </a:solidFill>
              </a:rPr>
              <a:t> 3, 4</a:t>
            </a:r>
            <a:endParaRPr lang="en-US" sz="3200" dirty="0">
              <a:solidFill>
                <a:srgbClr val="CE572D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298938" y="948550"/>
            <a:ext cx="4668293" cy="4866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</a:rPr>
              <a:t>1. KIM </a:t>
            </a:r>
            <a:r>
              <a:rPr lang="en-US" sz="2000" dirty="0" err="1" smtClean="0">
                <a:solidFill>
                  <a:schemeClr val="accent6"/>
                </a:solidFill>
              </a:rPr>
              <a:t>LOẠI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TÁC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DỤNG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VỚI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MUỐI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92" name="Google Shape;2276;p51"/>
          <p:cNvSpPr txBox="1">
            <a:spLocks/>
          </p:cNvSpPr>
          <p:nvPr/>
        </p:nvSpPr>
        <p:spPr>
          <a:xfrm>
            <a:off x="960238" y="2061131"/>
            <a:ext cx="3685940" cy="706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just"/>
            <a:r>
              <a:rPr lang="en-US" sz="2400" dirty="0" smtClean="0">
                <a:solidFill>
                  <a:srgbClr val="CE572D"/>
                </a:solidFill>
              </a:rPr>
              <a:t>- </a:t>
            </a:r>
            <a:r>
              <a:rPr lang="en-US" sz="2400" dirty="0" err="1" smtClean="0">
                <a:solidFill>
                  <a:srgbClr val="CE572D"/>
                </a:solidFill>
              </a:rPr>
              <a:t>Hóa</a:t>
            </a:r>
            <a:r>
              <a:rPr lang="en-US" sz="2400" dirty="0" smtClean="0">
                <a:solidFill>
                  <a:srgbClr val="CE572D"/>
                </a:solidFill>
              </a:rPr>
              <a:t> </a:t>
            </a:r>
            <a:r>
              <a:rPr lang="en-US" sz="2400" dirty="0" err="1" smtClean="0">
                <a:solidFill>
                  <a:srgbClr val="CE572D"/>
                </a:solidFill>
              </a:rPr>
              <a:t>chất</a:t>
            </a:r>
            <a:r>
              <a:rPr lang="en-US" sz="2400" dirty="0" smtClean="0">
                <a:solidFill>
                  <a:srgbClr val="CE572D"/>
                </a:solidFill>
              </a:rPr>
              <a:t>: </a:t>
            </a:r>
            <a:r>
              <a:rPr lang="en-US" sz="2400" dirty="0" err="1" smtClean="0">
                <a:latin typeface="+mj-lt"/>
              </a:rPr>
              <a:t>phôi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đồng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dd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AgNO</a:t>
            </a:r>
            <a:r>
              <a:rPr lang="en-US" sz="1400" dirty="0" err="1" smtClean="0">
                <a:latin typeface="+mj-lt"/>
              </a:rPr>
              <a:t>3</a:t>
            </a:r>
            <a:endParaRPr lang="en-US" sz="1000" dirty="0"/>
          </a:p>
        </p:txBody>
      </p:sp>
      <p:sp>
        <p:nvSpPr>
          <p:cNvPr id="93" name="Google Shape;2276;p51"/>
          <p:cNvSpPr txBox="1">
            <a:spLocks/>
          </p:cNvSpPr>
          <p:nvPr/>
        </p:nvSpPr>
        <p:spPr>
          <a:xfrm>
            <a:off x="4742126" y="2043703"/>
            <a:ext cx="3685940" cy="706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just"/>
            <a:r>
              <a:rPr lang="en-US" sz="2400" dirty="0" smtClean="0">
                <a:solidFill>
                  <a:srgbClr val="CE572D"/>
                </a:solidFill>
              </a:rPr>
              <a:t>- </a:t>
            </a:r>
            <a:r>
              <a:rPr lang="en-US" sz="2400" dirty="0" err="1" smtClean="0">
                <a:solidFill>
                  <a:srgbClr val="CE572D"/>
                </a:solidFill>
              </a:rPr>
              <a:t>Hóa</a:t>
            </a:r>
            <a:r>
              <a:rPr lang="en-US" sz="2400" dirty="0" smtClean="0">
                <a:solidFill>
                  <a:srgbClr val="CE572D"/>
                </a:solidFill>
              </a:rPr>
              <a:t> </a:t>
            </a:r>
            <a:r>
              <a:rPr lang="en-US" sz="2400" dirty="0" err="1" smtClean="0">
                <a:solidFill>
                  <a:srgbClr val="CE572D"/>
                </a:solidFill>
              </a:rPr>
              <a:t>chất</a:t>
            </a:r>
            <a:r>
              <a:rPr lang="en-US" sz="2400" dirty="0" smtClean="0">
                <a:solidFill>
                  <a:srgbClr val="CE572D"/>
                </a:solidFill>
              </a:rPr>
              <a:t>: </a:t>
            </a:r>
            <a:r>
              <a:rPr lang="en-US" sz="2400" dirty="0" err="1">
                <a:latin typeface="+mj-lt"/>
              </a:rPr>
              <a:t>đinh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sắt</a:t>
            </a:r>
            <a:r>
              <a:rPr lang="en-US" sz="2400" dirty="0" smtClean="0">
                <a:latin typeface="+mj-lt"/>
              </a:rPr>
              <a:t>, </a:t>
            </a:r>
          </a:p>
          <a:p>
            <a:pPr algn="just"/>
            <a:r>
              <a:rPr lang="en-US" sz="2400" dirty="0" err="1" smtClean="0">
                <a:latin typeface="+mj-lt"/>
              </a:rPr>
              <a:t>dd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CuSO</a:t>
            </a:r>
            <a:r>
              <a:rPr lang="en-US" sz="1400" dirty="0" err="1">
                <a:latin typeface="+mj-lt"/>
              </a:rPr>
              <a:t>4</a:t>
            </a:r>
            <a:endParaRPr lang="en-US" sz="1000" dirty="0">
              <a:latin typeface="+mj-lt"/>
            </a:endParaRPr>
          </a:p>
        </p:txBody>
      </p:sp>
      <p:pic>
        <p:nvPicPr>
          <p:cNvPr id="94" name="5 Minute Countdown Timer with Music For Kids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16" t="33414" r="21113" b="33171"/>
          <a:stretch/>
        </p:blipFill>
        <p:spPr>
          <a:xfrm>
            <a:off x="6418453" y="2704556"/>
            <a:ext cx="1752791" cy="56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2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9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799F3F-7E48-1CB9-7967-84486340F7F2}"/>
              </a:ext>
            </a:extLst>
          </p:cNvPr>
          <p:cNvSpPr/>
          <p:nvPr/>
        </p:nvSpPr>
        <p:spPr>
          <a:xfrm>
            <a:off x="157185" y="152399"/>
            <a:ext cx="8829630" cy="4859857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pPr marL="569913"/>
            <a:endParaRPr lang="en-US" dirty="0">
              <a:solidFill>
                <a:schemeClr val="accent6"/>
              </a:solidFill>
            </a:endParaRPr>
          </a:p>
          <a:p>
            <a:pPr marL="569913"/>
            <a:endParaRPr lang="en-US" dirty="0" smtClean="0">
              <a:solidFill>
                <a:schemeClr val="accent6"/>
              </a:solidFill>
            </a:endParaRPr>
          </a:p>
          <a:p>
            <a:pPr marL="569913"/>
            <a:endParaRPr lang="en-US" dirty="0">
              <a:solidFill>
                <a:schemeClr val="accent6"/>
              </a:solidFill>
            </a:endParaRPr>
          </a:p>
          <a:p>
            <a:pPr marL="569913" defTabSz="614363"/>
            <a:endParaRPr lang="en-US" sz="2000" dirty="0" smtClean="0">
              <a:solidFill>
                <a:schemeClr val="accent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144A59-BED2-A141-2C61-2B7B381A39D3}"/>
              </a:ext>
            </a:extLst>
          </p:cNvPr>
          <p:cNvGrpSpPr/>
          <p:nvPr/>
        </p:nvGrpSpPr>
        <p:grpSpPr>
          <a:xfrm>
            <a:off x="7949142" y="4174935"/>
            <a:ext cx="947926" cy="880893"/>
            <a:chOff x="7315798" y="3559207"/>
            <a:chExt cx="1114968" cy="1036123"/>
          </a:xfrm>
        </p:grpSpPr>
        <p:grpSp>
          <p:nvGrpSpPr>
            <p:cNvPr id="450" name="Google Shape;450;p34"/>
            <p:cNvGrpSpPr/>
            <p:nvPr/>
          </p:nvGrpSpPr>
          <p:grpSpPr>
            <a:xfrm rot="1799874">
              <a:off x="7749221" y="3559207"/>
              <a:ext cx="330561" cy="1036123"/>
              <a:chOff x="4795075" y="2327550"/>
              <a:chExt cx="385875" cy="1209500"/>
            </a:xfrm>
          </p:grpSpPr>
          <p:sp>
            <p:nvSpPr>
              <p:cNvPr id="451" name="Google Shape;451;p34"/>
              <p:cNvSpPr/>
              <p:nvPr/>
            </p:nvSpPr>
            <p:spPr>
              <a:xfrm>
                <a:off x="4805850" y="2336675"/>
                <a:ext cx="364050" cy="104625"/>
              </a:xfrm>
              <a:custGeom>
                <a:avLst/>
                <a:gdLst/>
                <a:ahLst/>
                <a:cxnLst/>
                <a:rect l="l" t="t" r="r" b="b"/>
                <a:pathLst>
                  <a:path w="14562" h="4185" extrusionOk="0">
                    <a:moveTo>
                      <a:pt x="2006" y="0"/>
                    </a:moveTo>
                    <a:cubicBezTo>
                      <a:pt x="885" y="45"/>
                      <a:pt x="0" y="969"/>
                      <a:pt x="3" y="2090"/>
                    </a:cubicBezTo>
                    <a:cubicBezTo>
                      <a:pt x="5" y="3212"/>
                      <a:pt x="894" y="4131"/>
                      <a:pt x="2016" y="4171"/>
                    </a:cubicBezTo>
                    <a:lnTo>
                      <a:pt x="4962" y="4175"/>
                    </a:lnTo>
                    <a:lnTo>
                      <a:pt x="9597" y="4175"/>
                    </a:lnTo>
                    <a:lnTo>
                      <a:pt x="12546" y="4185"/>
                    </a:lnTo>
                    <a:lnTo>
                      <a:pt x="12553" y="4185"/>
                    </a:lnTo>
                    <a:cubicBezTo>
                      <a:pt x="13675" y="4143"/>
                      <a:pt x="14561" y="3221"/>
                      <a:pt x="14561" y="2099"/>
                    </a:cubicBezTo>
                    <a:cubicBezTo>
                      <a:pt x="14561" y="978"/>
                      <a:pt x="13675" y="56"/>
                      <a:pt x="12553" y="17"/>
                    </a:cubicBezTo>
                    <a:lnTo>
                      <a:pt x="20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4"/>
              <p:cNvSpPr/>
              <p:nvPr/>
            </p:nvSpPr>
            <p:spPr>
              <a:xfrm>
                <a:off x="4929350" y="2441050"/>
                <a:ext cx="116500" cy="379800"/>
              </a:xfrm>
              <a:custGeom>
                <a:avLst/>
                <a:gdLst/>
                <a:ahLst/>
                <a:cxnLst/>
                <a:rect l="l" t="t" r="r" b="b"/>
                <a:pathLst>
                  <a:path w="4660" h="15192" extrusionOk="0">
                    <a:moveTo>
                      <a:pt x="22" y="0"/>
                    </a:moveTo>
                    <a:lnTo>
                      <a:pt x="1" y="15183"/>
                    </a:lnTo>
                    <a:lnTo>
                      <a:pt x="4637" y="15192"/>
                    </a:lnTo>
                    <a:lnTo>
                      <a:pt x="4637" y="13484"/>
                    </a:lnTo>
                    <a:lnTo>
                      <a:pt x="4644" y="9258"/>
                    </a:lnTo>
                    <a:lnTo>
                      <a:pt x="4651" y="5022"/>
                    </a:lnTo>
                    <a:lnTo>
                      <a:pt x="46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4"/>
              <p:cNvSpPr/>
              <p:nvPr/>
            </p:nvSpPr>
            <p:spPr>
              <a:xfrm>
                <a:off x="4928425" y="2820600"/>
                <a:ext cx="116850" cy="628875"/>
              </a:xfrm>
              <a:custGeom>
                <a:avLst/>
                <a:gdLst/>
                <a:ahLst/>
                <a:cxnLst/>
                <a:rect l="l" t="t" r="r" b="b"/>
                <a:pathLst>
                  <a:path w="4674" h="25155" extrusionOk="0">
                    <a:moveTo>
                      <a:pt x="38" y="1"/>
                    </a:moveTo>
                    <a:lnTo>
                      <a:pt x="1" y="22832"/>
                    </a:lnTo>
                    <a:cubicBezTo>
                      <a:pt x="1" y="24110"/>
                      <a:pt x="1039" y="25155"/>
                      <a:pt x="2316" y="25155"/>
                    </a:cubicBezTo>
                    <a:cubicBezTo>
                      <a:pt x="3596" y="25155"/>
                      <a:pt x="4636" y="24119"/>
                      <a:pt x="4639" y="22839"/>
                    </a:cubicBezTo>
                    <a:lnTo>
                      <a:pt x="4657" y="6766"/>
                    </a:lnTo>
                    <a:lnTo>
                      <a:pt x="4667" y="2535"/>
                    </a:lnTo>
                    <a:lnTo>
                      <a:pt x="4674" y="1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4"/>
              <p:cNvSpPr/>
              <p:nvPr/>
            </p:nvSpPr>
            <p:spPr>
              <a:xfrm>
                <a:off x="5045600" y="2441050"/>
                <a:ext cx="785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5030" extrusionOk="0">
                    <a:moveTo>
                      <a:pt x="10" y="0"/>
                    </a:moveTo>
                    <a:lnTo>
                      <a:pt x="1" y="5022"/>
                    </a:lnTo>
                    <a:lnTo>
                      <a:pt x="3133" y="5029"/>
                    </a:lnTo>
                    <a:lnTo>
                      <a:pt x="3140" y="10"/>
                    </a:lnTo>
                    <a:lnTo>
                      <a:pt x="2956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1CC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4"/>
              <p:cNvSpPr/>
              <p:nvPr/>
            </p:nvSpPr>
            <p:spPr>
              <a:xfrm>
                <a:off x="5045250" y="2672475"/>
                <a:ext cx="78450" cy="105800"/>
              </a:xfrm>
              <a:custGeom>
                <a:avLst/>
                <a:gdLst/>
                <a:ahLst/>
                <a:cxnLst/>
                <a:rect l="l" t="t" r="r" b="b"/>
                <a:pathLst>
                  <a:path w="3138" h="4232" extrusionOk="0">
                    <a:moveTo>
                      <a:pt x="8" y="1"/>
                    </a:moveTo>
                    <a:lnTo>
                      <a:pt x="1" y="4227"/>
                    </a:lnTo>
                    <a:lnTo>
                      <a:pt x="3133" y="4231"/>
                    </a:lnTo>
                    <a:lnTo>
                      <a:pt x="3138" y="1846"/>
                    </a:lnTo>
                    <a:lnTo>
                      <a:pt x="3138" y="5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F1CC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4"/>
              <p:cNvSpPr/>
              <p:nvPr/>
            </p:nvSpPr>
            <p:spPr>
              <a:xfrm>
                <a:off x="5045475" y="2566650"/>
                <a:ext cx="7845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3138" h="4239" extrusionOk="0">
                    <a:moveTo>
                      <a:pt x="8" y="1"/>
                    </a:moveTo>
                    <a:lnTo>
                      <a:pt x="1" y="4234"/>
                    </a:lnTo>
                    <a:lnTo>
                      <a:pt x="3131" y="4238"/>
                    </a:lnTo>
                    <a:lnTo>
                      <a:pt x="3138" y="5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F1CC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4"/>
              <p:cNvSpPr/>
              <p:nvPr/>
            </p:nvSpPr>
            <p:spPr>
              <a:xfrm>
                <a:off x="5045075" y="2778125"/>
                <a:ext cx="7850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4239" extrusionOk="0">
                    <a:moveTo>
                      <a:pt x="8" y="1"/>
                    </a:moveTo>
                    <a:lnTo>
                      <a:pt x="8" y="1709"/>
                    </a:lnTo>
                    <a:lnTo>
                      <a:pt x="1" y="4234"/>
                    </a:lnTo>
                    <a:lnTo>
                      <a:pt x="3140" y="4239"/>
                    </a:lnTo>
                    <a:lnTo>
                      <a:pt x="3140" y="5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F1CC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4"/>
              <p:cNvSpPr/>
              <p:nvPr/>
            </p:nvSpPr>
            <p:spPr>
              <a:xfrm>
                <a:off x="5044900" y="2884075"/>
                <a:ext cx="78675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4239" extrusionOk="0">
                    <a:moveTo>
                      <a:pt x="8" y="1"/>
                    </a:moveTo>
                    <a:lnTo>
                      <a:pt x="1" y="4234"/>
                    </a:lnTo>
                    <a:lnTo>
                      <a:pt x="3140" y="4238"/>
                    </a:lnTo>
                    <a:lnTo>
                      <a:pt x="3147" y="5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F1CC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4"/>
              <p:cNvSpPr/>
              <p:nvPr/>
            </p:nvSpPr>
            <p:spPr>
              <a:xfrm>
                <a:off x="4850125" y="2440925"/>
                <a:ext cx="273225" cy="1086975"/>
              </a:xfrm>
              <a:custGeom>
                <a:avLst/>
                <a:gdLst/>
                <a:ahLst/>
                <a:cxnLst/>
                <a:rect l="l" t="t" r="r" b="b"/>
                <a:pathLst>
                  <a:path w="10929" h="43479" extrusionOk="0">
                    <a:moveTo>
                      <a:pt x="61" y="1"/>
                    </a:moveTo>
                    <a:lnTo>
                      <a:pt x="47" y="11085"/>
                    </a:lnTo>
                    <a:lnTo>
                      <a:pt x="17" y="29981"/>
                    </a:lnTo>
                    <a:lnTo>
                      <a:pt x="3" y="38019"/>
                    </a:lnTo>
                    <a:cubicBezTo>
                      <a:pt x="0" y="41031"/>
                      <a:pt x="2437" y="43472"/>
                      <a:pt x="5448" y="43479"/>
                    </a:cubicBezTo>
                    <a:cubicBezTo>
                      <a:pt x="8457" y="43479"/>
                      <a:pt x="10901" y="41042"/>
                      <a:pt x="10901" y="38033"/>
                    </a:cubicBezTo>
                    <a:lnTo>
                      <a:pt x="10915" y="29998"/>
                    </a:lnTo>
                    <a:lnTo>
                      <a:pt x="10929" y="21962"/>
                    </a:lnTo>
                    <a:lnTo>
                      <a:pt x="7789" y="21953"/>
                    </a:lnTo>
                    <a:lnTo>
                      <a:pt x="7771" y="38026"/>
                    </a:lnTo>
                    <a:cubicBezTo>
                      <a:pt x="7768" y="39306"/>
                      <a:pt x="6728" y="40342"/>
                      <a:pt x="5448" y="40342"/>
                    </a:cubicBezTo>
                    <a:cubicBezTo>
                      <a:pt x="4171" y="40342"/>
                      <a:pt x="3133" y="39297"/>
                      <a:pt x="3133" y="38019"/>
                    </a:cubicBezTo>
                    <a:lnTo>
                      <a:pt x="3170" y="15188"/>
                    </a:lnTo>
                    <a:lnTo>
                      <a:pt x="3191" y="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4"/>
              <p:cNvSpPr/>
              <p:nvPr/>
            </p:nvSpPr>
            <p:spPr>
              <a:xfrm>
                <a:off x="4841050" y="2431725"/>
                <a:ext cx="292200" cy="1105325"/>
              </a:xfrm>
              <a:custGeom>
                <a:avLst/>
                <a:gdLst/>
                <a:ahLst/>
                <a:cxnLst/>
                <a:rect l="l" t="t" r="r" b="b"/>
                <a:pathLst>
                  <a:path w="11688" h="44213" extrusionOk="0">
                    <a:moveTo>
                      <a:pt x="61" y="1"/>
                    </a:moveTo>
                    <a:lnTo>
                      <a:pt x="0" y="38387"/>
                    </a:lnTo>
                    <a:cubicBezTo>
                      <a:pt x="0" y="41594"/>
                      <a:pt x="2607" y="44205"/>
                      <a:pt x="5811" y="44212"/>
                    </a:cubicBezTo>
                    <a:cubicBezTo>
                      <a:pt x="9018" y="44212"/>
                      <a:pt x="11629" y="41606"/>
                      <a:pt x="11629" y="38399"/>
                    </a:cubicBezTo>
                    <a:lnTo>
                      <a:pt x="11687" y="13"/>
                    </a:lnTo>
                    <a:lnTo>
                      <a:pt x="11147" y="13"/>
                    </a:lnTo>
                    <a:lnTo>
                      <a:pt x="11147" y="380"/>
                    </a:lnTo>
                    <a:lnTo>
                      <a:pt x="10956" y="380"/>
                    </a:lnTo>
                    <a:lnTo>
                      <a:pt x="10898" y="38401"/>
                    </a:lnTo>
                    <a:cubicBezTo>
                      <a:pt x="10898" y="41200"/>
                      <a:pt x="8618" y="43481"/>
                      <a:pt x="5820" y="43481"/>
                    </a:cubicBezTo>
                    <a:cubicBezTo>
                      <a:pt x="5817" y="43481"/>
                      <a:pt x="5814" y="43481"/>
                      <a:pt x="5811" y="43481"/>
                    </a:cubicBezTo>
                    <a:cubicBezTo>
                      <a:pt x="3009" y="43474"/>
                      <a:pt x="729" y="41191"/>
                      <a:pt x="729" y="38387"/>
                    </a:cubicBezTo>
                    <a:lnTo>
                      <a:pt x="787" y="369"/>
                    </a:lnTo>
                    <a:lnTo>
                      <a:pt x="608" y="369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073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4"/>
              <p:cNvSpPr/>
              <p:nvPr/>
            </p:nvSpPr>
            <p:spPr>
              <a:xfrm>
                <a:off x="4919350" y="2440925"/>
                <a:ext cx="135575" cy="101762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40705" extrusionOk="0">
                    <a:moveTo>
                      <a:pt x="790" y="1"/>
                    </a:moveTo>
                    <a:lnTo>
                      <a:pt x="59" y="5"/>
                    </a:lnTo>
                    <a:lnTo>
                      <a:pt x="1" y="38019"/>
                    </a:lnTo>
                    <a:cubicBezTo>
                      <a:pt x="1" y="39499"/>
                      <a:pt x="1201" y="40705"/>
                      <a:pt x="2677" y="40705"/>
                    </a:cubicBezTo>
                    <a:lnTo>
                      <a:pt x="2691" y="40705"/>
                    </a:lnTo>
                    <a:cubicBezTo>
                      <a:pt x="4169" y="40702"/>
                      <a:pt x="5365" y="39504"/>
                      <a:pt x="5365" y="38029"/>
                    </a:cubicBezTo>
                    <a:lnTo>
                      <a:pt x="5423" y="5"/>
                    </a:lnTo>
                    <a:lnTo>
                      <a:pt x="4692" y="5"/>
                    </a:lnTo>
                    <a:lnTo>
                      <a:pt x="4634" y="38029"/>
                    </a:lnTo>
                    <a:cubicBezTo>
                      <a:pt x="4634" y="39101"/>
                      <a:pt x="3764" y="39972"/>
                      <a:pt x="2691" y="39974"/>
                    </a:cubicBezTo>
                    <a:lnTo>
                      <a:pt x="2679" y="39974"/>
                    </a:lnTo>
                    <a:cubicBezTo>
                      <a:pt x="1602" y="39972"/>
                      <a:pt x="729" y="39097"/>
                      <a:pt x="731" y="38019"/>
                    </a:cubicBezTo>
                    <a:lnTo>
                      <a:pt x="7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4"/>
              <p:cNvSpPr/>
              <p:nvPr/>
            </p:nvSpPr>
            <p:spPr>
              <a:xfrm>
                <a:off x="4795075" y="2327550"/>
                <a:ext cx="385875" cy="122825"/>
              </a:xfrm>
              <a:custGeom>
                <a:avLst/>
                <a:gdLst/>
                <a:ahLst/>
                <a:cxnLst/>
                <a:rect l="l" t="t" r="r" b="b"/>
                <a:pathLst>
                  <a:path w="15435" h="4913" extrusionOk="0">
                    <a:moveTo>
                      <a:pt x="2447" y="731"/>
                    </a:moveTo>
                    <a:cubicBezTo>
                      <a:pt x="2448" y="731"/>
                      <a:pt x="2450" y="731"/>
                      <a:pt x="2451" y="731"/>
                    </a:cubicBezTo>
                    <a:lnTo>
                      <a:pt x="12986" y="745"/>
                    </a:lnTo>
                    <a:cubicBezTo>
                      <a:pt x="13933" y="745"/>
                      <a:pt x="14704" y="1515"/>
                      <a:pt x="14706" y="2464"/>
                    </a:cubicBezTo>
                    <a:cubicBezTo>
                      <a:pt x="14704" y="2921"/>
                      <a:pt x="14520" y="3358"/>
                      <a:pt x="14196" y="3682"/>
                    </a:cubicBezTo>
                    <a:cubicBezTo>
                      <a:pt x="13873" y="4003"/>
                      <a:pt x="13438" y="4182"/>
                      <a:pt x="12986" y="4182"/>
                    </a:cubicBezTo>
                    <a:lnTo>
                      <a:pt x="12986" y="4550"/>
                    </a:lnTo>
                    <a:lnTo>
                      <a:pt x="12979" y="4182"/>
                    </a:lnTo>
                    <a:lnTo>
                      <a:pt x="2447" y="4168"/>
                    </a:lnTo>
                    <a:cubicBezTo>
                      <a:pt x="1497" y="4166"/>
                      <a:pt x="729" y="3395"/>
                      <a:pt x="729" y="2446"/>
                    </a:cubicBezTo>
                    <a:cubicBezTo>
                      <a:pt x="732" y="1498"/>
                      <a:pt x="1500" y="731"/>
                      <a:pt x="2447" y="731"/>
                    </a:cubicBezTo>
                    <a:close/>
                    <a:moveTo>
                      <a:pt x="2437" y="0"/>
                    </a:moveTo>
                    <a:cubicBezTo>
                      <a:pt x="1092" y="0"/>
                      <a:pt x="1" y="1094"/>
                      <a:pt x="1" y="2446"/>
                    </a:cubicBezTo>
                    <a:cubicBezTo>
                      <a:pt x="1" y="3798"/>
                      <a:pt x="1097" y="4899"/>
                      <a:pt x="2444" y="4899"/>
                    </a:cubicBezTo>
                    <a:lnTo>
                      <a:pt x="12986" y="4913"/>
                    </a:lnTo>
                    <a:cubicBezTo>
                      <a:pt x="14338" y="4913"/>
                      <a:pt x="15434" y="3817"/>
                      <a:pt x="15434" y="2464"/>
                    </a:cubicBezTo>
                    <a:cubicBezTo>
                      <a:pt x="15434" y="1110"/>
                      <a:pt x="14338" y="14"/>
                      <a:pt x="12986" y="14"/>
                    </a:cubicBezTo>
                    <a:lnTo>
                      <a:pt x="24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4"/>
              <p:cNvSpPr/>
              <p:nvPr/>
            </p:nvSpPr>
            <p:spPr>
              <a:xfrm>
                <a:off x="5012200" y="2557450"/>
                <a:ext cx="11172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739" extrusionOk="0">
                    <a:moveTo>
                      <a:pt x="1" y="1"/>
                    </a:moveTo>
                    <a:lnTo>
                      <a:pt x="1" y="732"/>
                    </a:lnTo>
                    <a:lnTo>
                      <a:pt x="4467" y="739"/>
                    </a:lnTo>
                    <a:lnTo>
                      <a:pt x="4469" y="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4"/>
              <p:cNvSpPr/>
              <p:nvPr/>
            </p:nvSpPr>
            <p:spPr>
              <a:xfrm>
                <a:off x="5012100" y="2663275"/>
                <a:ext cx="11160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742" extrusionOk="0">
                    <a:moveTo>
                      <a:pt x="0" y="1"/>
                    </a:moveTo>
                    <a:lnTo>
                      <a:pt x="0" y="732"/>
                    </a:lnTo>
                    <a:lnTo>
                      <a:pt x="4464" y="741"/>
                    </a:lnTo>
                    <a:lnTo>
                      <a:pt x="4464" y="1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4"/>
              <p:cNvSpPr/>
              <p:nvPr/>
            </p:nvSpPr>
            <p:spPr>
              <a:xfrm>
                <a:off x="5012100" y="2768950"/>
                <a:ext cx="1116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738" extrusionOk="0">
                    <a:moveTo>
                      <a:pt x="0" y="0"/>
                    </a:moveTo>
                    <a:lnTo>
                      <a:pt x="0" y="731"/>
                    </a:lnTo>
                    <a:lnTo>
                      <a:pt x="4464" y="738"/>
                    </a:lnTo>
                    <a:lnTo>
                      <a:pt x="445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4"/>
              <p:cNvSpPr/>
              <p:nvPr/>
            </p:nvSpPr>
            <p:spPr>
              <a:xfrm>
                <a:off x="5011850" y="2874775"/>
                <a:ext cx="11172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741" extrusionOk="0">
                    <a:moveTo>
                      <a:pt x="1" y="0"/>
                    </a:moveTo>
                    <a:lnTo>
                      <a:pt x="1" y="731"/>
                    </a:lnTo>
                    <a:lnTo>
                      <a:pt x="4467" y="740"/>
                    </a:lnTo>
                    <a:lnTo>
                      <a:pt x="4469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4"/>
              <p:cNvSpPr/>
              <p:nvPr/>
            </p:nvSpPr>
            <p:spPr>
              <a:xfrm>
                <a:off x="5011675" y="2980650"/>
                <a:ext cx="111725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736" extrusionOk="0">
                    <a:moveTo>
                      <a:pt x="1" y="1"/>
                    </a:moveTo>
                    <a:lnTo>
                      <a:pt x="1" y="731"/>
                    </a:lnTo>
                    <a:lnTo>
                      <a:pt x="4467" y="736"/>
                    </a:lnTo>
                    <a:lnTo>
                      <a:pt x="4469" y="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4"/>
              <p:cNvSpPr/>
              <p:nvPr/>
            </p:nvSpPr>
            <p:spPr>
              <a:xfrm>
                <a:off x="4929875" y="2812000"/>
                <a:ext cx="115925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738" extrusionOk="0">
                    <a:moveTo>
                      <a:pt x="3" y="0"/>
                    </a:moveTo>
                    <a:lnTo>
                      <a:pt x="1" y="731"/>
                    </a:lnTo>
                    <a:lnTo>
                      <a:pt x="4636" y="738"/>
                    </a:lnTo>
                    <a:lnTo>
                      <a:pt x="4636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9" name="Google Shape;469;p34"/>
            <p:cNvGrpSpPr/>
            <p:nvPr/>
          </p:nvGrpSpPr>
          <p:grpSpPr>
            <a:xfrm>
              <a:off x="8198581" y="4193318"/>
              <a:ext cx="232185" cy="232108"/>
              <a:chOff x="2909075" y="5346425"/>
              <a:chExt cx="129200" cy="129150"/>
            </a:xfrm>
          </p:grpSpPr>
          <p:sp>
            <p:nvSpPr>
              <p:cNvPr id="470" name="Google Shape;470;p34"/>
              <p:cNvSpPr/>
              <p:nvPr/>
            </p:nvSpPr>
            <p:spPr>
              <a:xfrm>
                <a:off x="2915350" y="5352650"/>
                <a:ext cx="116700" cy="11670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4668" extrusionOk="0">
                    <a:moveTo>
                      <a:pt x="2334" y="0"/>
                    </a:moveTo>
                    <a:lnTo>
                      <a:pt x="1443" y="1446"/>
                    </a:lnTo>
                    <a:lnTo>
                      <a:pt x="0" y="2334"/>
                    </a:lnTo>
                    <a:lnTo>
                      <a:pt x="1443" y="3223"/>
                    </a:lnTo>
                    <a:lnTo>
                      <a:pt x="2334" y="4668"/>
                    </a:lnTo>
                    <a:lnTo>
                      <a:pt x="3223" y="3223"/>
                    </a:lnTo>
                    <a:lnTo>
                      <a:pt x="4667" y="2334"/>
                    </a:lnTo>
                    <a:lnTo>
                      <a:pt x="3223" y="1446"/>
                    </a:lnTo>
                    <a:lnTo>
                      <a:pt x="23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4"/>
              <p:cNvSpPr/>
              <p:nvPr/>
            </p:nvSpPr>
            <p:spPr>
              <a:xfrm>
                <a:off x="2909075" y="5346425"/>
                <a:ext cx="12920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166" extrusionOk="0">
                    <a:moveTo>
                      <a:pt x="2585" y="498"/>
                    </a:moveTo>
                    <a:lnTo>
                      <a:pt x="3379" y="1789"/>
                    </a:lnTo>
                    <a:lnTo>
                      <a:pt x="4671" y="2583"/>
                    </a:lnTo>
                    <a:lnTo>
                      <a:pt x="3379" y="3380"/>
                    </a:lnTo>
                    <a:lnTo>
                      <a:pt x="2585" y="4670"/>
                    </a:lnTo>
                    <a:lnTo>
                      <a:pt x="1789" y="3380"/>
                    </a:lnTo>
                    <a:lnTo>
                      <a:pt x="498" y="2583"/>
                    </a:lnTo>
                    <a:lnTo>
                      <a:pt x="1789" y="1789"/>
                    </a:lnTo>
                    <a:lnTo>
                      <a:pt x="2585" y="498"/>
                    </a:lnTo>
                    <a:close/>
                    <a:moveTo>
                      <a:pt x="2585" y="1"/>
                    </a:moveTo>
                    <a:lnTo>
                      <a:pt x="1600" y="1598"/>
                    </a:lnTo>
                    <a:lnTo>
                      <a:pt x="1" y="2583"/>
                    </a:lnTo>
                    <a:lnTo>
                      <a:pt x="1600" y="3566"/>
                    </a:lnTo>
                    <a:lnTo>
                      <a:pt x="2585" y="5165"/>
                    </a:lnTo>
                    <a:lnTo>
                      <a:pt x="3568" y="3566"/>
                    </a:lnTo>
                    <a:lnTo>
                      <a:pt x="5167" y="2583"/>
                    </a:lnTo>
                    <a:lnTo>
                      <a:pt x="3568" y="1598"/>
                    </a:lnTo>
                    <a:lnTo>
                      <a:pt x="25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" name="Google Shape;472;p34"/>
            <p:cNvGrpSpPr/>
            <p:nvPr/>
          </p:nvGrpSpPr>
          <p:grpSpPr>
            <a:xfrm>
              <a:off x="7315798" y="3878140"/>
              <a:ext cx="135487" cy="135551"/>
              <a:chOff x="3440975" y="957025"/>
              <a:chExt cx="158150" cy="158225"/>
            </a:xfrm>
          </p:grpSpPr>
          <p:sp>
            <p:nvSpPr>
              <p:cNvPr id="473" name="Google Shape;473;p34"/>
              <p:cNvSpPr/>
              <p:nvPr/>
            </p:nvSpPr>
            <p:spPr>
              <a:xfrm>
                <a:off x="3510900" y="957025"/>
                <a:ext cx="18300" cy="1582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6329" extrusionOk="0">
                    <a:moveTo>
                      <a:pt x="1" y="1"/>
                    </a:moveTo>
                    <a:lnTo>
                      <a:pt x="1" y="6328"/>
                    </a:lnTo>
                    <a:lnTo>
                      <a:pt x="732" y="6328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4"/>
              <p:cNvSpPr/>
              <p:nvPr/>
            </p:nvSpPr>
            <p:spPr>
              <a:xfrm>
                <a:off x="3440975" y="1027025"/>
                <a:ext cx="1581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731" extrusionOk="0">
                    <a:moveTo>
                      <a:pt x="1" y="0"/>
                    </a:moveTo>
                    <a:lnTo>
                      <a:pt x="1" y="731"/>
                    </a:lnTo>
                    <a:lnTo>
                      <a:pt x="6326" y="731"/>
                    </a:lnTo>
                    <a:lnTo>
                      <a:pt x="63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221924"/>
              </p:ext>
            </p:extLst>
          </p:nvPr>
        </p:nvGraphicFramePr>
        <p:xfrm>
          <a:off x="720896" y="285751"/>
          <a:ext cx="7502320" cy="3277585"/>
        </p:xfrm>
        <a:graphic>
          <a:graphicData uri="http://schemas.openxmlformats.org/drawingml/2006/table">
            <a:tbl>
              <a:tblPr firstRow="1" firstCol="1" bandRow="1">
                <a:tableStyleId>{49D22307-0DD1-4CDE-BC18-9E75C2EA93C5}</a:tableStyleId>
              </a:tblPr>
              <a:tblGrid>
                <a:gridCol w="1812754">
                  <a:extLst>
                    <a:ext uri="{9D8B030D-6E8A-4147-A177-3AD203B41FA5}">
                      <a16:colId xmlns:a16="http://schemas.microsoft.com/office/drawing/2014/main" val="3761470983"/>
                    </a:ext>
                  </a:extLst>
                </a:gridCol>
                <a:gridCol w="3133935">
                  <a:extLst>
                    <a:ext uri="{9D8B030D-6E8A-4147-A177-3AD203B41FA5}">
                      <a16:colId xmlns:a16="http://schemas.microsoft.com/office/drawing/2014/main" val="3197473726"/>
                    </a:ext>
                  </a:extLst>
                </a:gridCol>
                <a:gridCol w="2555631">
                  <a:extLst>
                    <a:ext uri="{9D8B030D-6E8A-4147-A177-3AD203B41FA5}">
                      <a16:colId xmlns:a16="http://schemas.microsoft.com/office/drawing/2014/main" val="2961400721"/>
                    </a:ext>
                  </a:extLst>
                </a:gridCol>
              </a:tblGrid>
              <a:tr h="942974">
                <a:tc gridSpan="3">
                  <a:txBody>
                    <a:bodyPr/>
                    <a:lstStyle/>
                    <a:p>
                      <a:pPr marL="637540" algn="ctr">
                        <a:lnSpc>
                          <a:spcPct val="106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rgbClr val="FF0000"/>
                          </a:solidFill>
                          <a:effectLst/>
                        </a:rPr>
                        <a:t>BẢN BÁO CÁO KẾT QUẢ THÍ NGHIỆM SỐ 1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71437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800" b="1" i="1" dirty="0">
                          <a:effectLst/>
                        </a:rPr>
                        <a:t>So sánh mức độ hoạt động hoá học của </a:t>
                      </a:r>
                      <a:r>
                        <a:rPr lang="nl-NL" sz="1800" b="1" i="1" dirty="0" smtClean="0">
                          <a:effectLst/>
                        </a:rPr>
                        <a:t>kim</a:t>
                      </a:r>
                      <a:r>
                        <a:rPr lang="nl-NL" sz="1800" b="1" i="1" baseline="0" dirty="0" smtClean="0">
                          <a:effectLst/>
                        </a:rPr>
                        <a:t> loại</a:t>
                      </a:r>
                      <a:endParaRPr lang="en-US" sz="1800" b="1" i="1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1.Kết quả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286338"/>
                  </a:ext>
                </a:extLst>
              </a:tr>
              <a:tr h="72650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200" dirty="0">
                          <a:effectLst/>
                        </a:rPr>
                        <a:t>Cách tiến hành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200" dirty="0">
                          <a:effectLst/>
                        </a:rPr>
                        <a:t>Hiện </a:t>
                      </a:r>
                      <a:r>
                        <a:rPr lang="nl-NL" sz="2200" dirty="0" smtClean="0">
                          <a:effectLst/>
                        </a:rPr>
                        <a:t>tượng quan sát được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200" dirty="0">
                          <a:effectLst/>
                        </a:rPr>
                        <a:t>PTHH của phản ứng (nếu có)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2109387"/>
                  </a:ext>
                </a:extLst>
              </a:tr>
              <a:tr h="158181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200" dirty="0">
                          <a:effectLst/>
                        </a:rPr>
                        <a:t>Cho </a:t>
                      </a:r>
                      <a:r>
                        <a:rPr lang="nl-NL" sz="2200" dirty="0" smtClean="0">
                          <a:effectLst/>
                        </a:rPr>
                        <a:t>Cu vào </a:t>
                      </a:r>
                      <a:r>
                        <a:rPr lang="nl-NL" sz="2200" dirty="0">
                          <a:effectLst/>
                        </a:rPr>
                        <a:t>trong 3ml dung dịch </a:t>
                      </a:r>
                      <a:r>
                        <a:rPr lang="nl-NL" sz="2200" dirty="0" smtClean="0">
                          <a:effectLst/>
                        </a:rPr>
                        <a:t>muối </a:t>
                      </a:r>
                      <a:r>
                        <a:rPr lang="en-US" sz="22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AgNO</a:t>
                      </a:r>
                      <a:r>
                        <a:rPr lang="en-US" sz="16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 smtClean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nl-NL" sz="22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2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817065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600324" y="1648496"/>
            <a:ext cx="3009901" cy="2028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R="36195" algn="just"/>
            <a:r>
              <a:rPr lang="nl-NL" sz="2000" dirty="0">
                <a:solidFill>
                  <a:srgbClr val="FF0000"/>
                </a:solidFill>
              </a:rPr>
              <a:t>- Dung dịch không màu chuyển sang màu xanh. </a:t>
            </a:r>
          </a:p>
          <a:p>
            <a:pPr marR="36195" algn="just"/>
            <a:r>
              <a:rPr lang="nl-NL" sz="2000" dirty="0">
                <a:solidFill>
                  <a:srgbClr val="FF0000"/>
                </a:solidFill>
              </a:rPr>
              <a:t>- Có chất rắn màu trắng bạc bám vào </a:t>
            </a:r>
            <a:r>
              <a:rPr lang="vi-VN" sz="2000" dirty="0" smtClean="0">
                <a:solidFill>
                  <a:srgbClr val="FF0000"/>
                </a:solidFill>
              </a:rPr>
              <a:t>phôi</a:t>
            </a:r>
            <a:r>
              <a:rPr lang="nl-NL" sz="2000" dirty="0" smtClean="0">
                <a:solidFill>
                  <a:srgbClr val="FF0000"/>
                </a:solidFill>
              </a:rPr>
              <a:t> </a:t>
            </a:r>
            <a:r>
              <a:rPr lang="nl-NL" sz="2000" dirty="0">
                <a:solidFill>
                  <a:srgbClr val="FF0000"/>
                </a:solidFill>
              </a:rPr>
              <a:t>đồng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62625" y="2028825"/>
            <a:ext cx="2301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solidFill>
                  <a:srgbClr val="FF0000"/>
                </a:solidFill>
              </a:rPr>
              <a:t>Cu + 2AgNO</a:t>
            </a:r>
            <a:r>
              <a:rPr lang="nl-NL" sz="2200" baseline="-25000" dirty="0">
                <a:solidFill>
                  <a:srgbClr val="FF0000"/>
                </a:solidFill>
              </a:rPr>
              <a:t>3 </a:t>
            </a:r>
            <a:r>
              <a:rPr lang="nl-NL" sz="2200" dirty="0">
                <a:solidFill>
                  <a:srgbClr val="FF0000"/>
                </a:solidFill>
              </a:rPr>
              <a:t>→</a:t>
            </a:r>
            <a:r>
              <a:rPr lang="nl-NL" sz="2200" baseline="-25000" dirty="0">
                <a:solidFill>
                  <a:srgbClr val="FF0000"/>
                </a:solidFill>
              </a:rPr>
              <a:t> </a:t>
            </a:r>
            <a:r>
              <a:rPr lang="nl-NL" sz="2200" dirty="0">
                <a:solidFill>
                  <a:srgbClr val="FF0000"/>
                </a:solidFill>
              </a:rPr>
              <a:t>Cu(NO</a:t>
            </a:r>
            <a:r>
              <a:rPr lang="nl-NL" sz="2200" baseline="-25000" dirty="0">
                <a:solidFill>
                  <a:srgbClr val="FF0000"/>
                </a:solidFill>
              </a:rPr>
              <a:t>3</a:t>
            </a:r>
            <a:r>
              <a:rPr lang="nl-NL" sz="2200" dirty="0">
                <a:solidFill>
                  <a:srgbClr val="FF0000"/>
                </a:solidFill>
              </a:rPr>
              <a:t>)</a:t>
            </a:r>
            <a:r>
              <a:rPr lang="nl-NL" sz="2200" baseline="-25000" dirty="0">
                <a:solidFill>
                  <a:srgbClr val="FF0000"/>
                </a:solidFill>
              </a:rPr>
              <a:t>2</a:t>
            </a:r>
            <a:r>
              <a:rPr lang="nl-NL" sz="2200" dirty="0">
                <a:solidFill>
                  <a:srgbClr val="FF0000"/>
                </a:solidFill>
              </a:rPr>
              <a:t> + 2Ag</a:t>
            </a:r>
            <a:endParaRPr lang="en-US" sz="2200" dirty="0">
              <a:solidFill>
                <a:srgbClr val="FF0000"/>
              </a:solidFill>
            </a:endParaRPr>
          </a:p>
          <a:p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157185" y="3771900"/>
            <a:ext cx="8209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9913" defTabSz="614363"/>
            <a:r>
              <a:rPr lang="en-US" sz="2200" dirty="0">
                <a:solidFill>
                  <a:schemeClr val="accent6"/>
                </a:solidFill>
              </a:rPr>
              <a:t>2. </a:t>
            </a:r>
            <a:r>
              <a:rPr lang="nl-NL" sz="2200" i="1" dirty="0"/>
              <a:t>Cu có độ hoạt động hoá học mạnh hơn Ag vì đẩy được Ag </a:t>
            </a:r>
            <a:r>
              <a:rPr lang="nl-NL" sz="2200" i="1" dirty="0" smtClean="0"/>
              <a:t>ra </a:t>
            </a:r>
            <a:r>
              <a:rPr lang="nl-NL" sz="2200" i="1" dirty="0"/>
              <a:t>khỏi dung dịch muối.</a:t>
            </a:r>
            <a:endParaRPr lang="en-US" sz="2200" dirty="0">
              <a:ea typeface="SimSun" panose="02010600030101010101" pitchFamily="2" charset="-122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4609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799F3F-7E48-1CB9-7967-84486340F7F2}"/>
              </a:ext>
            </a:extLst>
          </p:cNvPr>
          <p:cNvSpPr/>
          <p:nvPr/>
        </p:nvSpPr>
        <p:spPr>
          <a:xfrm>
            <a:off x="157185" y="152399"/>
            <a:ext cx="8829630" cy="4859857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pPr marL="569913"/>
            <a:endParaRPr lang="en-US" dirty="0">
              <a:solidFill>
                <a:schemeClr val="accent6"/>
              </a:solidFill>
            </a:endParaRPr>
          </a:p>
          <a:p>
            <a:pPr marL="569913"/>
            <a:endParaRPr lang="en-US" dirty="0" smtClean="0">
              <a:solidFill>
                <a:schemeClr val="accent6"/>
              </a:solidFill>
            </a:endParaRPr>
          </a:p>
          <a:p>
            <a:pPr marL="569913"/>
            <a:endParaRPr lang="en-US" dirty="0">
              <a:solidFill>
                <a:schemeClr val="accent6"/>
              </a:solidFill>
            </a:endParaRPr>
          </a:p>
          <a:p>
            <a:pPr marL="569913" defTabSz="614363"/>
            <a:endParaRPr lang="en-US" sz="2000" dirty="0" smtClean="0">
              <a:solidFill>
                <a:schemeClr val="accent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144A59-BED2-A141-2C61-2B7B381A39D3}"/>
              </a:ext>
            </a:extLst>
          </p:cNvPr>
          <p:cNvGrpSpPr/>
          <p:nvPr/>
        </p:nvGrpSpPr>
        <p:grpSpPr>
          <a:xfrm>
            <a:off x="7949142" y="4174935"/>
            <a:ext cx="947926" cy="880893"/>
            <a:chOff x="7315798" y="3559207"/>
            <a:chExt cx="1114968" cy="1036123"/>
          </a:xfrm>
        </p:grpSpPr>
        <p:grpSp>
          <p:nvGrpSpPr>
            <p:cNvPr id="450" name="Google Shape;450;p34"/>
            <p:cNvGrpSpPr/>
            <p:nvPr/>
          </p:nvGrpSpPr>
          <p:grpSpPr>
            <a:xfrm rot="1799874">
              <a:off x="7749221" y="3559207"/>
              <a:ext cx="330561" cy="1036123"/>
              <a:chOff x="4795075" y="2327550"/>
              <a:chExt cx="385875" cy="1209500"/>
            </a:xfrm>
          </p:grpSpPr>
          <p:sp>
            <p:nvSpPr>
              <p:cNvPr id="451" name="Google Shape;451;p34"/>
              <p:cNvSpPr/>
              <p:nvPr/>
            </p:nvSpPr>
            <p:spPr>
              <a:xfrm>
                <a:off x="4805850" y="2336675"/>
                <a:ext cx="364050" cy="104625"/>
              </a:xfrm>
              <a:custGeom>
                <a:avLst/>
                <a:gdLst/>
                <a:ahLst/>
                <a:cxnLst/>
                <a:rect l="l" t="t" r="r" b="b"/>
                <a:pathLst>
                  <a:path w="14562" h="4185" extrusionOk="0">
                    <a:moveTo>
                      <a:pt x="2006" y="0"/>
                    </a:moveTo>
                    <a:cubicBezTo>
                      <a:pt x="885" y="45"/>
                      <a:pt x="0" y="969"/>
                      <a:pt x="3" y="2090"/>
                    </a:cubicBezTo>
                    <a:cubicBezTo>
                      <a:pt x="5" y="3212"/>
                      <a:pt x="894" y="4131"/>
                      <a:pt x="2016" y="4171"/>
                    </a:cubicBezTo>
                    <a:lnTo>
                      <a:pt x="4962" y="4175"/>
                    </a:lnTo>
                    <a:lnTo>
                      <a:pt x="9597" y="4175"/>
                    </a:lnTo>
                    <a:lnTo>
                      <a:pt x="12546" y="4185"/>
                    </a:lnTo>
                    <a:lnTo>
                      <a:pt x="12553" y="4185"/>
                    </a:lnTo>
                    <a:cubicBezTo>
                      <a:pt x="13675" y="4143"/>
                      <a:pt x="14561" y="3221"/>
                      <a:pt x="14561" y="2099"/>
                    </a:cubicBezTo>
                    <a:cubicBezTo>
                      <a:pt x="14561" y="978"/>
                      <a:pt x="13675" y="56"/>
                      <a:pt x="12553" y="17"/>
                    </a:cubicBezTo>
                    <a:lnTo>
                      <a:pt x="20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4"/>
              <p:cNvSpPr/>
              <p:nvPr/>
            </p:nvSpPr>
            <p:spPr>
              <a:xfrm>
                <a:off x="4929350" y="2441050"/>
                <a:ext cx="116500" cy="379800"/>
              </a:xfrm>
              <a:custGeom>
                <a:avLst/>
                <a:gdLst/>
                <a:ahLst/>
                <a:cxnLst/>
                <a:rect l="l" t="t" r="r" b="b"/>
                <a:pathLst>
                  <a:path w="4660" h="15192" extrusionOk="0">
                    <a:moveTo>
                      <a:pt x="22" y="0"/>
                    </a:moveTo>
                    <a:lnTo>
                      <a:pt x="1" y="15183"/>
                    </a:lnTo>
                    <a:lnTo>
                      <a:pt x="4637" y="15192"/>
                    </a:lnTo>
                    <a:lnTo>
                      <a:pt x="4637" y="13484"/>
                    </a:lnTo>
                    <a:lnTo>
                      <a:pt x="4644" y="9258"/>
                    </a:lnTo>
                    <a:lnTo>
                      <a:pt x="4651" y="5022"/>
                    </a:lnTo>
                    <a:lnTo>
                      <a:pt x="46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4"/>
              <p:cNvSpPr/>
              <p:nvPr/>
            </p:nvSpPr>
            <p:spPr>
              <a:xfrm>
                <a:off x="4928425" y="2820600"/>
                <a:ext cx="116850" cy="628875"/>
              </a:xfrm>
              <a:custGeom>
                <a:avLst/>
                <a:gdLst/>
                <a:ahLst/>
                <a:cxnLst/>
                <a:rect l="l" t="t" r="r" b="b"/>
                <a:pathLst>
                  <a:path w="4674" h="25155" extrusionOk="0">
                    <a:moveTo>
                      <a:pt x="38" y="1"/>
                    </a:moveTo>
                    <a:lnTo>
                      <a:pt x="1" y="22832"/>
                    </a:lnTo>
                    <a:cubicBezTo>
                      <a:pt x="1" y="24110"/>
                      <a:pt x="1039" y="25155"/>
                      <a:pt x="2316" y="25155"/>
                    </a:cubicBezTo>
                    <a:cubicBezTo>
                      <a:pt x="3596" y="25155"/>
                      <a:pt x="4636" y="24119"/>
                      <a:pt x="4639" y="22839"/>
                    </a:cubicBezTo>
                    <a:lnTo>
                      <a:pt x="4657" y="6766"/>
                    </a:lnTo>
                    <a:lnTo>
                      <a:pt x="4667" y="2535"/>
                    </a:lnTo>
                    <a:lnTo>
                      <a:pt x="4674" y="1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4"/>
              <p:cNvSpPr/>
              <p:nvPr/>
            </p:nvSpPr>
            <p:spPr>
              <a:xfrm>
                <a:off x="5045600" y="2441050"/>
                <a:ext cx="785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5030" extrusionOk="0">
                    <a:moveTo>
                      <a:pt x="10" y="0"/>
                    </a:moveTo>
                    <a:lnTo>
                      <a:pt x="1" y="5022"/>
                    </a:lnTo>
                    <a:lnTo>
                      <a:pt x="3133" y="5029"/>
                    </a:lnTo>
                    <a:lnTo>
                      <a:pt x="3140" y="10"/>
                    </a:lnTo>
                    <a:lnTo>
                      <a:pt x="2956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1CC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4"/>
              <p:cNvSpPr/>
              <p:nvPr/>
            </p:nvSpPr>
            <p:spPr>
              <a:xfrm>
                <a:off x="5045250" y="2672475"/>
                <a:ext cx="78450" cy="105800"/>
              </a:xfrm>
              <a:custGeom>
                <a:avLst/>
                <a:gdLst/>
                <a:ahLst/>
                <a:cxnLst/>
                <a:rect l="l" t="t" r="r" b="b"/>
                <a:pathLst>
                  <a:path w="3138" h="4232" extrusionOk="0">
                    <a:moveTo>
                      <a:pt x="8" y="1"/>
                    </a:moveTo>
                    <a:lnTo>
                      <a:pt x="1" y="4227"/>
                    </a:lnTo>
                    <a:lnTo>
                      <a:pt x="3133" y="4231"/>
                    </a:lnTo>
                    <a:lnTo>
                      <a:pt x="3138" y="1846"/>
                    </a:lnTo>
                    <a:lnTo>
                      <a:pt x="3138" y="5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F1CC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4"/>
              <p:cNvSpPr/>
              <p:nvPr/>
            </p:nvSpPr>
            <p:spPr>
              <a:xfrm>
                <a:off x="5045475" y="2566650"/>
                <a:ext cx="7845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3138" h="4239" extrusionOk="0">
                    <a:moveTo>
                      <a:pt x="8" y="1"/>
                    </a:moveTo>
                    <a:lnTo>
                      <a:pt x="1" y="4234"/>
                    </a:lnTo>
                    <a:lnTo>
                      <a:pt x="3131" y="4238"/>
                    </a:lnTo>
                    <a:lnTo>
                      <a:pt x="3138" y="5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F1CC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4"/>
              <p:cNvSpPr/>
              <p:nvPr/>
            </p:nvSpPr>
            <p:spPr>
              <a:xfrm>
                <a:off x="5045075" y="2778125"/>
                <a:ext cx="7850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4239" extrusionOk="0">
                    <a:moveTo>
                      <a:pt x="8" y="1"/>
                    </a:moveTo>
                    <a:lnTo>
                      <a:pt x="8" y="1709"/>
                    </a:lnTo>
                    <a:lnTo>
                      <a:pt x="1" y="4234"/>
                    </a:lnTo>
                    <a:lnTo>
                      <a:pt x="3140" y="4239"/>
                    </a:lnTo>
                    <a:lnTo>
                      <a:pt x="3140" y="5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F1CC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4"/>
              <p:cNvSpPr/>
              <p:nvPr/>
            </p:nvSpPr>
            <p:spPr>
              <a:xfrm>
                <a:off x="5044900" y="2884075"/>
                <a:ext cx="78675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4239" extrusionOk="0">
                    <a:moveTo>
                      <a:pt x="8" y="1"/>
                    </a:moveTo>
                    <a:lnTo>
                      <a:pt x="1" y="4234"/>
                    </a:lnTo>
                    <a:lnTo>
                      <a:pt x="3140" y="4238"/>
                    </a:lnTo>
                    <a:lnTo>
                      <a:pt x="3147" y="5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F1CC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4"/>
              <p:cNvSpPr/>
              <p:nvPr/>
            </p:nvSpPr>
            <p:spPr>
              <a:xfrm>
                <a:off x="4850125" y="2440925"/>
                <a:ext cx="273225" cy="1086975"/>
              </a:xfrm>
              <a:custGeom>
                <a:avLst/>
                <a:gdLst/>
                <a:ahLst/>
                <a:cxnLst/>
                <a:rect l="l" t="t" r="r" b="b"/>
                <a:pathLst>
                  <a:path w="10929" h="43479" extrusionOk="0">
                    <a:moveTo>
                      <a:pt x="61" y="1"/>
                    </a:moveTo>
                    <a:lnTo>
                      <a:pt x="47" y="11085"/>
                    </a:lnTo>
                    <a:lnTo>
                      <a:pt x="17" y="29981"/>
                    </a:lnTo>
                    <a:lnTo>
                      <a:pt x="3" y="38019"/>
                    </a:lnTo>
                    <a:cubicBezTo>
                      <a:pt x="0" y="41031"/>
                      <a:pt x="2437" y="43472"/>
                      <a:pt x="5448" y="43479"/>
                    </a:cubicBezTo>
                    <a:cubicBezTo>
                      <a:pt x="8457" y="43479"/>
                      <a:pt x="10901" y="41042"/>
                      <a:pt x="10901" y="38033"/>
                    </a:cubicBezTo>
                    <a:lnTo>
                      <a:pt x="10915" y="29998"/>
                    </a:lnTo>
                    <a:lnTo>
                      <a:pt x="10929" y="21962"/>
                    </a:lnTo>
                    <a:lnTo>
                      <a:pt x="7789" y="21953"/>
                    </a:lnTo>
                    <a:lnTo>
                      <a:pt x="7771" y="38026"/>
                    </a:lnTo>
                    <a:cubicBezTo>
                      <a:pt x="7768" y="39306"/>
                      <a:pt x="6728" y="40342"/>
                      <a:pt x="5448" y="40342"/>
                    </a:cubicBezTo>
                    <a:cubicBezTo>
                      <a:pt x="4171" y="40342"/>
                      <a:pt x="3133" y="39297"/>
                      <a:pt x="3133" y="38019"/>
                    </a:cubicBezTo>
                    <a:lnTo>
                      <a:pt x="3170" y="15188"/>
                    </a:lnTo>
                    <a:lnTo>
                      <a:pt x="3191" y="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4"/>
              <p:cNvSpPr/>
              <p:nvPr/>
            </p:nvSpPr>
            <p:spPr>
              <a:xfrm>
                <a:off x="4841050" y="2431725"/>
                <a:ext cx="292200" cy="1105325"/>
              </a:xfrm>
              <a:custGeom>
                <a:avLst/>
                <a:gdLst/>
                <a:ahLst/>
                <a:cxnLst/>
                <a:rect l="l" t="t" r="r" b="b"/>
                <a:pathLst>
                  <a:path w="11688" h="44213" extrusionOk="0">
                    <a:moveTo>
                      <a:pt x="61" y="1"/>
                    </a:moveTo>
                    <a:lnTo>
                      <a:pt x="0" y="38387"/>
                    </a:lnTo>
                    <a:cubicBezTo>
                      <a:pt x="0" y="41594"/>
                      <a:pt x="2607" y="44205"/>
                      <a:pt x="5811" y="44212"/>
                    </a:cubicBezTo>
                    <a:cubicBezTo>
                      <a:pt x="9018" y="44212"/>
                      <a:pt x="11629" y="41606"/>
                      <a:pt x="11629" y="38399"/>
                    </a:cubicBezTo>
                    <a:lnTo>
                      <a:pt x="11687" y="13"/>
                    </a:lnTo>
                    <a:lnTo>
                      <a:pt x="11147" y="13"/>
                    </a:lnTo>
                    <a:lnTo>
                      <a:pt x="11147" y="380"/>
                    </a:lnTo>
                    <a:lnTo>
                      <a:pt x="10956" y="380"/>
                    </a:lnTo>
                    <a:lnTo>
                      <a:pt x="10898" y="38401"/>
                    </a:lnTo>
                    <a:cubicBezTo>
                      <a:pt x="10898" y="41200"/>
                      <a:pt x="8618" y="43481"/>
                      <a:pt x="5820" y="43481"/>
                    </a:cubicBezTo>
                    <a:cubicBezTo>
                      <a:pt x="5817" y="43481"/>
                      <a:pt x="5814" y="43481"/>
                      <a:pt x="5811" y="43481"/>
                    </a:cubicBezTo>
                    <a:cubicBezTo>
                      <a:pt x="3009" y="43474"/>
                      <a:pt x="729" y="41191"/>
                      <a:pt x="729" y="38387"/>
                    </a:cubicBezTo>
                    <a:lnTo>
                      <a:pt x="787" y="369"/>
                    </a:lnTo>
                    <a:lnTo>
                      <a:pt x="608" y="369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073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4"/>
              <p:cNvSpPr/>
              <p:nvPr/>
            </p:nvSpPr>
            <p:spPr>
              <a:xfrm>
                <a:off x="4919350" y="2440925"/>
                <a:ext cx="135575" cy="101762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40705" extrusionOk="0">
                    <a:moveTo>
                      <a:pt x="790" y="1"/>
                    </a:moveTo>
                    <a:lnTo>
                      <a:pt x="59" y="5"/>
                    </a:lnTo>
                    <a:lnTo>
                      <a:pt x="1" y="38019"/>
                    </a:lnTo>
                    <a:cubicBezTo>
                      <a:pt x="1" y="39499"/>
                      <a:pt x="1201" y="40705"/>
                      <a:pt x="2677" y="40705"/>
                    </a:cubicBezTo>
                    <a:lnTo>
                      <a:pt x="2691" y="40705"/>
                    </a:lnTo>
                    <a:cubicBezTo>
                      <a:pt x="4169" y="40702"/>
                      <a:pt x="5365" y="39504"/>
                      <a:pt x="5365" y="38029"/>
                    </a:cubicBezTo>
                    <a:lnTo>
                      <a:pt x="5423" y="5"/>
                    </a:lnTo>
                    <a:lnTo>
                      <a:pt x="4692" y="5"/>
                    </a:lnTo>
                    <a:lnTo>
                      <a:pt x="4634" y="38029"/>
                    </a:lnTo>
                    <a:cubicBezTo>
                      <a:pt x="4634" y="39101"/>
                      <a:pt x="3764" y="39972"/>
                      <a:pt x="2691" y="39974"/>
                    </a:cubicBezTo>
                    <a:lnTo>
                      <a:pt x="2679" y="39974"/>
                    </a:lnTo>
                    <a:cubicBezTo>
                      <a:pt x="1602" y="39972"/>
                      <a:pt x="729" y="39097"/>
                      <a:pt x="731" y="38019"/>
                    </a:cubicBezTo>
                    <a:lnTo>
                      <a:pt x="7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4"/>
              <p:cNvSpPr/>
              <p:nvPr/>
            </p:nvSpPr>
            <p:spPr>
              <a:xfrm>
                <a:off x="4795075" y="2327550"/>
                <a:ext cx="385875" cy="122825"/>
              </a:xfrm>
              <a:custGeom>
                <a:avLst/>
                <a:gdLst/>
                <a:ahLst/>
                <a:cxnLst/>
                <a:rect l="l" t="t" r="r" b="b"/>
                <a:pathLst>
                  <a:path w="15435" h="4913" extrusionOk="0">
                    <a:moveTo>
                      <a:pt x="2447" y="731"/>
                    </a:moveTo>
                    <a:cubicBezTo>
                      <a:pt x="2448" y="731"/>
                      <a:pt x="2450" y="731"/>
                      <a:pt x="2451" y="731"/>
                    </a:cubicBezTo>
                    <a:lnTo>
                      <a:pt x="12986" y="745"/>
                    </a:lnTo>
                    <a:cubicBezTo>
                      <a:pt x="13933" y="745"/>
                      <a:pt x="14704" y="1515"/>
                      <a:pt x="14706" y="2464"/>
                    </a:cubicBezTo>
                    <a:cubicBezTo>
                      <a:pt x="14704" y="2921"/>
                      <a:pt x="14520" y="3358"/>
                      <a:pt x="14196" y="3682"/>
                    </a:cubicBezTo>
                    <a:cubicBezTo>
                      <a:pt x="13873" y="4003"/>
                      <a:pt x="13438" y="4182"/>
                      <a:pt x="12986" y="4182"/>
                    </a:cubicBezTo>
                    <a:lnTo>
                      <a:pt x="12986" y="4550"/>
                    </a:lnTo>
                    <a:lnTo>
                      <a:pt x="12979" y="4182"/>
                    </a:lnTo>
                    <a:lnTo>
                      <a:pt x="2447" y="4168"/>
                    </a:lnTo>
                    <a:cubicBezTo>
                      <a:pt x="1497" y="4166"/>
                      <a:pt x="729" y="3395"/>
                      <a:pt x="729" y="2446"/>
                    </a:cubicBezTo>
                    <a:cubicBezTo>
                      <a:pt x="732" y="1498"/>
                      <a:pt x="1500" y="731"/>
                      <a:pt x="2447" y="731"/>
                    </a:cubicBezTo>
                    <a:close/>
                    <a:moveTo>
                      <a:pt x="2437" y="0"/>
                    </a:moveTo>
                    <a:cubicBezTo>
                      <a:pt x="1092" y="0"/>
                      <a:pt x="1" y="1094"/>
                      <a:pt x="1" y="2446"/>
                    </a:cubicBezTo>
                    <a:cubicBezTo>
                      <a:pt x="1" y="3798"/>
                      <a:pt x="1097" y="4899"/>
                      <a:pt x="2444" y="4899"/>
                    </a:cubicBezTo>
                    <a:lnTo>
                      <a:pt x="12986" y="4913"/>
                    </a:lnTo>
                    <a:cubicBezTo>
                      <a:pt x="14338" y="4913"/>
                      <a:pt x="15434" y="3817"/>
                      <a:pt x="15434" y="2464"/>
                    </a:cubicBezTo>
                    <a:cubicBezTo>
                      <a:pt x="15434" y="1110"/>
                      <a:pt x="14338" y="14"/>
                      <a:pt x="12986" y="14"/>
                    </a:cubicBezTo>
                    <a:lnTo>
                      <a:pt x="24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4"/>
              <p:cNvSpPr/>
              <p:nvPr/>
            </p:nvSpPr>
            <p:spPr>
              <a:xfrm>
                <a:off x="5012200" y="2557450"/>
                <a:ext cx="11172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739" extrusionOk="0">
                    <a:moveTo>
                      <a:pt x="1" y="1"/>
                    </a:moveTo>
                    <a:lnTo>
                      <a:pt x="1" y="732"/>
                    </a:lnTo>
                    <a:lnTo>
                      <a:pt x="4467" y="739"/>
                    </a:lnTo>
                    <a:lnTo>
                      <a:pt x="4469" y="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4"/>
              <p:cNvSpPr/>
              <p:nvPr/>
            </p:nvSpPr>
            <p:spPr>
              <a:xfrm>
                <a:off x="5012100" y="2663275"/>
                <a:ext cx="11160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742" extrusionOk="0">
                    <a:moveTo>
                      <a:pt x="0" y="1"/>
                    </a:moveTo>
                    <a:lnTo>
                      <a:pt x="0" y="732"/>
                    </a:lnTo>
                    <a:lnTo>
                      <a:pt x="4464" y="741"/>
                    </a:lnTo>
                    <a:lnTo>
                      <a:pt x="4464" y="1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4"/>
              <p:cNvSpPr/>
              <p:nvPr/>
            </p:nvSpPr>
            <p:spPr>
              <a:xfrm>
                <a:off x="5012100" y="2768950"/>
                <a:ext cx="1116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738" extrusionOk="0">
                    <a:moveTo>
                      <a:pt x="0" y="0"/>
                    </a:moveTo>
                    <a:lnTo>
                      <a:pt x="0" y="731"/>
                    </a:lnTo>
                    <a:lnTo>
                      <a:pt x="4464" y="738"/>
                    </a:lnTo>
                    <a:lnTo>
                      <a:pt x="445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4"/>
              <p:cNvSpPr/>
              <p:nvPr/>
            </p:nvSpPr>
            <p:spPr>
              <a:xfrm>
                <a:off x="5011850" y="2874775"/>
                <a:ext cx="11172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741" extrusionOk="0">
                    <a:moveTo>
                      <a:pt x="1" y="0"/>
                    </a:moveTo>
                    <a:lnTo>
                      <a:pt x="1" y="731"/>
                    </a:lnTo>
                    <a:lnTo>
                      <a:pt x="4467" y="740"/>
                    </a:lnTo>
                    <a:lnTo>
                      <a:pt x="4469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4"/>
              <p:cNvSpPr/>
              <p:nvPr/>
            </p:nvSpPr>
            <p:spPr>
              <a:xfrm>
                <a:off x="5011675" y="2980650"/>
                <a:ext cx="111725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736" extrusionOk="0">
                    <a:moveTo>
                      <a:pt x="1" y="1"/>
                    </a:moveTo>
                    <a:lnTo>
                      <a:pt x="1" y="731"/>
                    </a:lnTo>
                    <a:lnTo>
                      <a:pt x="4467" y="736"/>
                    </a:lnTo>
                    <a:lnTo>
                      <a:pt x="4469" y="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4"/>
              <p:cNvSpPr/>
              <p:nvPr/>
            </p:nvSpPr>
            <p:spPr>
              <a:xfrm>
                <a:off x="4929875" y="2812000"/>
                <a:ext cx="115925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738" extrusionOk="0">
                    <a:moveTo>
                      <a:pt x="3" y="0"/>
                    </a:moveTo>
                    <a:lnTo>
                      <a:pt x="1" y="731"/>
                    </a:lnTo>
                    <a:lnTo>
                      <a:pt x="4636" y="738"/>
                    </a:lnTo>
                    <a:lnTo>
                      <a:pt x="4636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9" name="Google Shape;469;p34"/>
            <p:cNvGrpSpPr/>
            <p:nvPr/>
          </p:nvGrpSpPr>
          <p:grpSpPr>
            <a:xfrm>
              <a:off x="8198581" y="4193318"/>
              <a:ext cx="232185" cy="232108"/>
              <a:chOff x="2909075" y="5346425"/>
              <a:chExt cx="129200" cy="129150"/>
            </a:xfrm>
          </p:grpSpPr>
          <p:sp>
            <p:nvSpPr>
              <p:cNvPr id="470" name="Google Shape;470;p34"/>
              <p:cNvSpPr/>
              <p:nvPr/>
            </p:nvSpPr>
            <p:spPr>
              <a:xfrm>
                <a:off x="2915350" y="5352650"/>
                <a:ext cx="116700" cy="11670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4668" extrusionOk="0">
                    <a:moveTo>
                      <a:pt x="2334" y="0"/>
                    </a:moveTo>
                    <a:lnTo>
                      <a:pt x="1443" y="1446"/>
                    </a:lnTo>
                    <a:lnTo>
                      <a:pt x="0" y="2334"/>
                    </a:lnTo>
                    <a:lnTo>
                      <a:pt x="1443" y="3223"/>
                    </a:lnTo>
                    <a:lnTo>
                      <a:pt x="2334" y="4668"/>
                    </a:lnTo>
                    <a:lnTo>
                      <a:pt x="3223" y="3223"/>
                    </a:lnTo>
                    <a:lnTo>
                      <a:pt x="4667" y="2334"/>
                    </a:lnTo>
                    <a:lnTo>
                      <a:pt x="3223" y="1446"/>
                    </a:lnTo>
                    <a:lnTo>
                      <a:pt x="23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4"/>
              <p:cNvSpPr/>
              <p:nvPr/>
            </p:nvSpPr>
            <p:spPr>
              <a:xfrm>
                <a:off x="2909075" y="5346425"/>
                <a:ext cx="12920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166" extrusionOk="0">
                    <a:moveTo>
                      <a:pt x="2585" y="498"/>
                    </a:moveTo>
                    <a:lnTo>
                      <a:pt x="3379" y="1789"/>
                    </a:lnTo>
                    <a:lnTo>
                      <a:pt x="4671" y="2583"/>
                    </a:lnTo>
                    <a:lnTo>
                      <a:pt x="3379" y="3380"/>
                    </a:lnTo>
                    <a:lnTo>
                      <a:pt x="2585" y="4670"/>
                    </a:lnTo>
                    <a:lnTo>
                      <a:pt x="1789" y="3380"/>
                    </a:lnTo>
                    <a:lnTo>
                      <a:pt x="498" y="2583"/>
                    </a:lnTo>
                    <a:lnTo>
                      <a:pt x="1789" y="1789"/>
                    </a:lnTo>
                    <a:lnTo>
                      <a:pt x="2585" y="498"/>
                    </a:lnTo>
                    <a:close/>
                    <a:moveTo>
                      <a:pt x="2585" y="1"/>
                    </a:moveTo>
                    <a:lnTo>
                      <a:pt x="1600" y="1598"/>
                    </a:lnTo>
                    <a:lnTo>
                      <a:pt x="1" y="2583"/>
                    </a:lnTo>
                    <a:lnTo>
                      <a:pt x="1600" y="3566"/>
                    </a:lnTo>
                    <a:lnTo>
                      <a:pt x="2585" y="5165"/>
                    </a:lnTo>
                    <a:lnTo>
                      <a:pt x="3568" y="3566"/>
                    </a:lnTo>
                    <a:lnTo>
                      <a:pt x="5167" y="2583"/>
                    </a:lnTo>
                    <a:lnTo>
                      <a:pt x="3568" y="1598"/>
                    </a:lnTo>
                    <a:lnTo>
                      <a:pt x="25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" name="Google Shape;472;p34"/>
            <p:cNvGrpSpPr/>
            <p:nvPr/>
          </p:nvGrpSpPr>
          <p:grpSpPr>
            <a:xfrm>
              <a:off x="7315798" y="3878140"/>
              <a:ext cx="135487" cy="135551"/>
              <a:chOff x="3440975" y="957025"/>
              <a:chExt cx="158150" cy="158225"/>
            </a:xfrm>
          </p:grpSpPr>
          <p:sp>
            <p:nvSpPr>
              <p:cNvPr id="473" name="Google Shape;473;p34"/>
              <p:cNvSpPr/>
              <p:nvPr/>
            </p:nvSpPr>
            <p:spPr>
              <a:xfrm>
                <a:off x="3510900" y="957025"/>
                <a:ext cx="18300" cy="1582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6329" extrusionOk="0">
                    <a:moveTo>
                      <a:pt x="1" y="1"/>
                    </a:moveTo>
                    <a:lnTo>
                      <a:pt x="1" y="6328"/>
                    </a:lnTo>
                    <a:lnTo>
                      <a:pt x="732" y="6328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4"/>
              <p:cNvSpPr/>
              <p:nvPr/>
            </p:nvSpPr>
            <p:spPr>
              <a:xfrm>
                <a:off x="3440975" y="1027025"/>
                <a:ext cx="1581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731" extrusionOk="0">
                    <a:moveTo>
                      <a:pt x="1" y="0"/>
                    </a:moveTo>
                    <a:lnTo>
                      <a:pt x="1" y="731"/>
                    </a:lnTo>
                    <a:lnTo>
                      <a:pt x="6326" y="731"/>
                    </a:lnTo>
                    <a:lnTo>
                      <a:pt x="63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412776"/>
              </p:ext>
            </p:extLst>
          </p:nvPr>
        </p:nvGraphicFramePr>
        <p:xfrm>
          <a:off x="720896" y="285751"/>
          <a:ext cx="7502320" cy="3277585"/>
        </p:xfrm>
        <a:graphic>
          <a:graphicData uri="http://schemas.openxmlformats.org/drawingml/2006/table">
            <a:tbl>
              <a:tblPr firstRow="1" firstCol="1" bandRow="1">
                <a:tableStyleId>{49D22307-0DD1-4CDE-BC18-9E75C2EA93C5}</a:tableStyleId>
              </a:tblPr>
              <a:tblGrid>
                <a:gridCol w="1812754">
                  <a:extLst>
                    <a:ext uri="{9D8B030D-6E8A-4147-A177-3AD203B41FA5}">
                      <a16:colId xmlns:a16="http://schemas.microsoft.com/office/drawing/2014/main" val="3761470983"/>
                    </a:ext>
                  </a:extLst>
                </a:gridCol>
                <a:gridCol w="3133935">
                  <a:extLst>
                    <a:ext uri="{9D8B030D-6E8A-4147-A177-3AD203B41FA5}">
                      <a16:colId xmlns:a16="http://schemas.microsoft.com/office/drawing/2014/main" val="3197473726"/>
                    </a:ext>
                  </a:extLst>
                </a:gridCol>
                <a:gridCol w="2555631">
                  <a:extLst>
                    <a:ext uri="{9D8B030D-6E8A-4147-A177-3AD203B41FA5}">
                      <a16:colId xmlns:a16="http://schemas.microsoft.com/office/drawing/2014/main" val="2961400721"/>
                    </a:ext>
                  </a:extLst>
                </a:gridCol>
              </a:tblGrid>
              <a:tr h="942974">
                <a:tc gridSpan="3">
                  <a:txBody>
                    <a:bodyPr/>
                    <a:lstStyle/>
                    <a:p>
                      <a:pPr marL="637540" algn="ctr">
                        <a:lnSpc>
                          <a:spcPct val="106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rgbClr val="FF0000"/>
                          </a:solidFill>
                          <a:effectLst/>
                        </a:rPr>
                        <a:t>BẢN BÁO CÁO KẾT QUẢ THÍ NGHIỆM SỐ 1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71437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800" b="1" i="1" dirty="0">
                          <a:effectLst/>
                        </a:rPr>
                        <a:t>So sánh mức độ hoạt động hoá học của </a:t>
                      </a:r>
                      <a:r>
                        <a:rPr lang="nl-NL" sz="1800" b="1" i="1" dirty="0" smtClean="0">
                          <a:effectLst/>
                        </a:rPr>
                        <a:t>kim</a:t>
                      </a:r>
                      <a:r>
                        <a:rPr lang="nl-NL" sz="1800" b="1" i="1" baseline="0" dirty="0" smtClean="0">
                          <a:effectLst/>
                        </a:rPr>
                        <a:t> loại</a:t>
                      </a:r>
                      <a:endParaRPr lang="en-US" sz="1800" b="1" i="1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1.Kết quả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286338"/>
                  </a:ext>
                </a:extLst>
              </a:tr>
              <a:tr h="72650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200" dirty="0">
                          <a:effectLst/>
                        </a:rPr>
                        <a:t>Cách tiến hành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200" dirty="0">
                          <a:effectLst/>
                        </a:rPr>
                        <a:t>Hiện </a:t>
                      </a:r>
                      <a:r>
                        <a:rPr lang="nl-NL" sz="2200" dirty="0" smtClean="0">
                          <a:effectLst/>
                        </a:rPr>
                        <a:t>tượng quan sát được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200" dirty="0">
                          <a:effectLst/>
                        </a:rPr>
                        <a:t>PTHH của phản ứng (nếu có)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2109387"/>
                  </a:ext>
                </a:extLst>
              </a:tr>
              <a:tr h="158181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200" dirty="0">
                          <a:effectLst/>
                        </a:rPr>
                        <a:t>Cho </a:t>
                      </a:r>
                      <a:r>
                        <a:rPr lang="nl-NL" sz="2200" dirty="0" smtClean="0">
                          <a:effectLst/>
                        </a:rPr>
                        <a:t>Fe vào </a:t>
                      </a:r>
                      <a:r>
                        <a:rPr lang="nl-NL" sz="2200" dirty="0">
                          <a:effectLst/>
                        </a:rPr>
                        <a:t>trong 3ml dung dịch </a:t>
                      </a:r>
                      <a:r>
                        <a:rPr lang="nl-NL" sz="2200" dirty="0" smtClean="0">
                          <a:effectLst/>
                        </a:rPr>
                        <a:t>muối </a:t>
                      </a:r>
                      <a:r>
                        <a:rPr lang="en-US" sz="22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CuSO4</a:t>
                      </a:r>
                      <a:r>
                        <a:rPr lang="en-US" sz="2200" b="0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61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l-NL" sz="22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200" dirty="0" smtClean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8170656"/>
                  </a:ext>
                </a:extLst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2530306" y="1780997"/>
            <a:ext cx="3009901" cy="2028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R="36195" algn="just"/>
            <a:r>
              <a:rPr lang="nl-NL" sz="2000" dirty="0">
                <a:solidFill>
                  <a:srgbClr val="FF0000"/>
                </a:solidFill>
              </a:rPr>
              <a:t>- Dung dịch CuSO4 bị nhạt màu dần.</a:t>
            </a:r>
          </a:p>
          <a:p>
            <a:pPr marR="36195" algn="just"/>
            <a:r>
              <a:rPr lang="nl-NL" sz="2000" dirty="0">
                <a:solidFill>
                  <a:srgbClr val="FF0000"/>
                </a:solidFill>
              </a:rPr>
              <a:t>- Xuất hiện chất rắn màu nâu đỏ bám lên bề mặt đinh sắt.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62625" y="2019014"/>
            <a:ext cx="230170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300" dirty="0">
                <a:solidFill>
                  <a:srgbClr val="FF0000"/>
                </a:solidFill>
              </a:rPr>
              <a:t> Fe + CuSO</a:t>
            </a:r>
            <a:r>
              <a:rPr lang="nl-NL" sz="1600" dirty="0">
                <a:solidFill>
                  <a:srgbClr val="FF0000"/>
                </a:solidFill>
              </a:rPr>
              <a:t>4</a:t>
            </a:r>
            <a:r>
              <a:rPr lang="nl-NL" sz="2300" dirty="0">
                <a:solidFill>
                  <a:srgbClr val="FF0000"/>
                </a:solidFill>
              </a:rPr>
              <a:t> → FeSO</a:t>
            </a:r>
            <a:r>
              <a:rPr lang="nl-NL" sz="1600" dirty="0">
                <a:solidFill>
                  <a:srgbClr val="FF0000"/>
                </a:solidFill>
              </a:rPr>
              <a:t>4</a:t>
            </a:r>
            <a:r>
              <a:rPr lang="nl-NL" sz="2300" dirty="0">
                <a:solidFill>
                  <a:srgbClr val="FF0000"/>
                </a:solidFill>
              </a:rPr>
              <a:t> + Cu</a:t>
            </a:r>
          </a:p>
          <a:p>
            <a:endParaRPr lang="en-US" sz="2300" dirty="0"/>
          </a:p>
        </p:txBody>
      </p:sp>
      <p:sp>
        <p:nvSpPr>
          <p:cNvPr id="32" name="TextBox 31"/>
          <p:cNvSpPr txBox="1"/>
          <p:nvPr/>
        </p:nvSpPr>
        <p:spPr>
          <a:xfrm>
            <a:off x="97918" y="3698364"/>
            <a:ext cx="8400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9913" defTabSz="614363"/>
            <a:r>
              <a:rPr lang="vi-VN" sz="2200" dirty="0">
                <a:solidFill>
                  <a:schemeClr val="accent6"/>
                </a:solidFill>
              </a:rPr>
              <a:t>2. Fe có độ hoạt động hoá học mạnh hơn Cu vì đẩy được Cu </a:t>
            </a:r>
          </a:p>
          <a:p>
            <a:pPr marL="569913" defTabSz="614363"/>
            <a:r>
              <a:rPr lang="vi-VN" sz="2200" dirty="0">
                <a:solidFill>
                  <a:schemeClr val="accent6"/>
                </a:solidFill>
              </a:rPr>
              <a:t>ra khỏi dung dịch muối.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88457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50872" y="2482150"/>
            <a:ext cx="7960438" cy="1342614"/>
            <a:chOff x="692143" y="2957126"/>
            <a:chExt cx="15920876" cy="2685226"/>
          </a:xfrm>
        </p:grpSpPr>
        <p:sp>
          <p:nvSpPr>
            <p:cNvPr id="8" name="TextBox 8"/>
            <p:cNvSpPr txBox="1"/>
            <p:nvPr/>
          </p:nvSpPr>
          <p:spPr>
            <a:xfrm>
              <a:off x="692143" y="2957126"/>
              <a:ext cx="15920876" cy="226257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900"/>
                </a:lnSpc>
                <a:spcBef>
                  <a:spcPct val="0"/>
                </a:spcBef>
              </a:pPr>
              <a:endParaRPr sz="7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05535" y="4165025"/>
              <a:ext cx="12039600" cy="14773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nl-NL" sz="4800" dirty="0"/>
                <a:t>Fe &gt; Cu &gt; Ag.</a:t>
              </a:r>
              <a:endParaRPr lang="en-US" sz="4800" dirty="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513703">
            <a:off x="66877" y="-40355"/>
            <a:ext cx="1431497" cy="110941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6792233" y="641595"/>
            <a:ext cx="3028554" cy="4501905"/>
          </a:xfrm>
          <a:custGeom>
            <a:avLst/>
            <a:gdLst/>
            <a:ahLst/>
            <a:cxnLst/>
            <a:rect l="l" t="t" r="r" b="b"/>
            <a:pathLst>
              <a:path w="6057108" h="9003810">
                <a:moveTo>
                  <a:pt x="0" y="0"/>
                </a:moveTo>
                <a:lnTo>
                  <a:pt x="6057108" y="0"/>
                </a:lnTo>
                <a:lnTo>
                  <a:pt x="6057108" y="9003810"/>
                </a:lnTo>
                <a:lnTo>
                  <a:pt x="0" y="90038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/>
          <p:cNvGrpSpPr/>
          <p:nvPr/>
        </p:nvGrpSpPr>
        <p:grpSpPr>
          <a:xfrm>
            <a:off x="650872" y="753576"/>
            <a:ext cx="6983391" cy="1332672"/>
            <a:chOff x="1959017" y="800100"/>
            <a:chExt cx="12481919" cy="1524000"/>
          </a:xfrm>
        </p:grpSpPr>
        <p:grpSp>
          <p:nvGrpSpPr>
            <p:cNvPr id="2" name="Group 2"/>
            <p:cNvGrpSpPr/>
            <p:nvPr/>
          </p:nvGrpSpPr>
          <p:grpSpPr>
            <a:xfrm>
              <a:off x="1959017" y="800100"/>
              <a:ext cx="12481919" cy="1524000"/>
              <a:chOff x="0" y="0"/>
              <a:chExt cx="2044121" cy="42043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044121" cy="420436"/>
              </a:xfrm>
              <a:custGeom>
                <a:avLst/>
                <a:gdLst/>
                <a:ahLst/>
                <a:cxnLst/>
                <a:rect l="l" t="t" r="r" b="b"/>
                <a:pathLst>
                  <a:path w="2044121" h="420436">
                    <a:moveTo>
                      <a:pt x="0" y="0"/>
                    </a:moveTo>
                    <a:lnTo>
                      <a:pt x="2044121" y="0"/>
                    </a:lnTo>
                    <a:lnTo>
                      <a:pt x="2044121" y="420436"/>
                    </a:lnTo>
                    <a:lnTo>
                      <a:pt x="0" y="420436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4" name="TextBox 4"/>
              <p:cNvSpPr txBox="1"/>
              <p:nvPr/>
            </p:nvSpPr>
            <p:spPr>
              <a:xfrm>
                <a:off x="0" y="-19050"/>
                <a:ext cx="2044121" cy="439486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430"/>
                  </a:lnSpc>
                </a:pPr>
                <a:endParaRPr sz="700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190249" y="913851"/>
              <a:ext cx="12019453" cy="12670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nl-NL" sz="2400" dirty="0"/>
                <a:t>Dựa vào kết quả thí nghiệm, hãy sắp xếp 3 kim loại Fe, Cu và Ag theo thứ tự kim loại hoạt động hóa học giảm </a:t>
              </a:r>
              <a:r>
                <a:rPr lang="nl-NL" sz="2400" dirty="0" smtClean="0"/>
                <a:t>dần.</a:t>
              </a:r>
              <a:endParaRPr lang="en-US" sz="2400" dirty="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-209598" y="3086100"/>
            <a:ext cx="1447895" cy="2057400"/>
          </a:xfrm>
          <a:custGeom>
            <a:avLst/>
            <a:gdLst/>
            <a:ahLst/>
            <a:cxnLst/>
            <a:rect l="l" t="t" r="r" b="b"/>
            <a:pathLst>
              <a:path w="2895790" h="4114800">
                <a:moveTo>
                  <a:pt x="0" y="0"/>
                </a:moveTo>
                <a:lnTo>
                  <a:pt x="2895790" y="0"/>
                </a:lnTo>
                <a:lnTo>
                  <a:pt x="28957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028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57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662939"/>
            <a:ext cx="2143125" cy="2143125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42875" y="1034414"/>
            <a:ext cx="2149128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50" b="1" i="0" u="none" strike="noStrike" kern="0" cap="none" spc="0" normalizeH="0" baseline="0" noProof="0" dirty="0">
                <a:ln w="6600">
                  <a:solidFill>
                    <a:srgbClr val="FFEBA5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Ong</a:t>
            </a:r>
            <a:endParaRPr kumimoji="0" lang="en-US" sz="4950" b="0" i="0" u="none" strike="noStrike" kern="0" cap="none" spc="0" normalizeH="0" baseline="0" noProof="0" dirty="0">
              <a:ln>
                <a:noFill/>
              </a:ln>
              <a:solidFill>
                <a:srgbClr val="FFE8D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853945" y="1485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50" b="1" i="0" u="none" strike="noStrike" kern="0" cap="none" spc="0" normalizeH="0" baseline="0" noProof="0" dirty="0">
                <a:ln w="6600">
                  <a:solidFill>
                    <a:srgbClr val="FFEBA5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non</a:t>
            </a:r>
            <a:endParaRPr kumimoji="0" lang="en-US" sz="4950" b="0" i="0" u="none" strike="noStrike" kern="0" cap="none" spc="0" normalizeH="0" baseline="0" noProof="0" dirty="0">
              <a:ln>
                <a:noFill/>
              </a:ln>
              <a:solidFill>
                <a:srgbClr val="FFE8D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61" y="19202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50" b="1" i="0" u="none" strike="noStrike" kern="0" cap="none" spc="0" normalizeH="0" baseline="0" noProof="0" dirty="0" err="1">
                <a:ln w="6600">
                  <a:solidFill>
                    <a:srgbClr val="FFEBA5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việc</a:t>
            </a:r>
            <a:endParaRPr kumimoji="0" lang="en-US" sz="4950" b="1" i="0" u="none" strike="noStrike" kern="0" cap="none" spc="0" normalizeH="0" baseline="0" noProof="0" dirty="0">
              <a:ln w="6600">
                <a:solidFill>
                  <a:srgbClr val="FFEBA5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3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50" b="1" i="0" u="none" strike="noStrike" kern="0" cap="none" spc="0" normalizeH="0" baseline="0" noProof="0" dirty="0" err="1">
                <a:ln w="6600">
                  <a:solidFill>
                    <a:srgbClr val="FFEBA5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học</a:t>
            </a:r>
            <a:endParaRPr kumimoji="0" lang="en-US" sz="4950" b="0" i="0" u="none" strike="noStrike" kern="0" cap="none" spc="0" normalizeH="0" baseline="0" noProof="0" dirty="0">
              <a:ln>
                <a:noFill/>
              </a:ln>
              <a:solidFill>
                <a:srgbClr val="FFE8D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2577467"/>
            <a:ext cx="1987529" cy="19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2D8E3D4-4522-DADB-4C7F-DD2D0D4CAABB}"/>
              </a:ext>
            </a:extLst>
          </p:cNvPr>
          <p:cNvSpPr/>
          <p:nvPr/>
        </p:nvSpPr>
        <p:spPr>
          <a:xfrm>
            <a:off x="608405" y="423478"/>
            <a:ext cx="3637283" cy="433217"/>
          </a:xfrm>
          <a:prstGeom prst="roundRect">
            <a:avLst/>
          </a:prstGeom>
          <a:solidFill>
            <a:srgbClr val="F882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0" name="Google Shape;2280;p51"/>
          <p:cNvGrpSpPr/>
          <p:nvPr/>
        </p:nvGrpSpPr>
        <p:grpSpPr>
          <a:xfrm rot="-1799874">
            <a:off x="366593" y="3932675"/>
            <a:ext cx="334780" cy="1036123"/>
            <a:chOff x="2432050" y="2327550"/>
            <a:chExt cx="390800" cy="1209500"/>
          </a:xfrm>
        </p:grpSpPr>
        <p:sp>
          <p:nvSpPr>
            <p:cNvPr id="2281" name="Google Shape;2281;p51"/>
            <p:cNvSpPr/>
            <p:nvPr/>
          </p:nvSpPr>
          <p:spPr>
            <a:xfrm>
              <a:off x="2447975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12542" y="0"/>
                  </a:moveTo>
                  <a:lnTo>
                    <a:pt x="2007" y="17"/>
                  </a:lnTo>
                  <a:cubicBezTo>
                    <a:pt x="888" y="56"/>
                    <a:pt x="1" y="978"/>
                    <a:pt x="1" y="2099"/>
                  </a:cubicBezTo>
                  <a:cubicBezTo>
                    <a:pt x="1" y="3221"/>
                    <a:pt x="888" y="4143"/>
                    <a:pt x="2007" y="4185"/>
                  </a:cubicBezTo>
                  <a:lnTo>
                    <a:pt x="2016" y="4185"/>
                  </a:lnTo>
                  <a:lnTo>
                    <a:pt x="4962" y="4175"/>
                  </a:lnTo>
                  <a:lnTo>
                    <a:pt x="9600" y="4175"/>
                  </a:lnTo>
                  <a:lnTo>
                    <a:pt x="12547" y="4171"/>
                  </a:lnTo>
                  <a:cubicBezTo>
                    <a:pt x="13668" y="4131"/>
                    <a:pt x="14557" y="3212"/>
                    <a:pt x="14560" y="2090"/>
                  </a:cubicBezTo>
                  <a:cubicBezTo>
                    <a:pt x="14562" y="969"/>
                    <a:pt x="13678" y="45"/>
                    <a:pt x="12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1"/>
            <p:cNvSpPr/>
            <p:nvPr/>
          </p:nvSpPr>
          <p:spPr>
            <a:xfrm>
              <a:off x="2572075" y="2441050"/>
              <a:ext cx="116450" cy="379800"/>
            </a:xfrm>
            <a:custGeom>
              <a:avLst/>
              <a:gdLst/>
              <a:ahLst/>
              <a:cxnLst/>
              <a:rect l="l" t="t" r="r" b="b"/>
              <a:pathLst>
                <a:path w="4658" h="15192" extrusionOk="0">
                  <a:moveTo>
                    <a:pt x="1" y="0"/>
                  </a:moveTo>
                  <a:lnTo>
                    <a:pt x="8" y="5022"/>
                  </a:lnTo>
                  <a:lnTo>
                    <a:pt x="15" y="9258"/>
                  </a:lnTo>
                  <a:lnTo>
                    <a:pt x="24" y="13484"/>
                  </a:lnTo>
                  <a:lnTo>
                    <a:pt x="24" y="15192"/>
                  </a:lnTo>
                  <a:lnTo>
                    <a:pt x="4657" y="15183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1"/>
            <p:cNvSpPr/>
            <p:nvPr/>
          </p:nvSpPr>
          <p:spPr>
            <a:xfrm>
              <a:off x="2572600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4636" y="1"/>
                  </a:moveTo>
                  <a:lnTo>
                    <a:pt x="1" y="10"/>
                  </a:lnTo>
                  <a:lnTo>
                    <a:pt x="8" y="2535"/>
                  </a:lnTo>
                  <a:lnTo>
                    <a:pt x="17" y="6766"/>
                  </a:lnTo>
                  <a:lnTo>
                    <a:pt x="38" y="22839"/>
                  </a:lnTo>
                  <a:cubicBezTo>
                    <a:pt x="38" y="24119"/>
                    <a:pt x="1078" y="25155"/>
                    <a:pt x="2358" y="25155"/>
                  </a:cubicBezTo>
                  <a:cubicBezTo>
                    <a:pt x="3636" y="25155"/>
                    <a:pt x="4674" y="24110"/>
                    <a:pt x="4674" y="22832"/>
                  </a:cubicBezTo>
                  <a:lnTo>
                    <a:pt x="4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1"/>
            <p:cNvSpPr/>
            <p:nvPr/>
          </p:nvSpPr>
          <p:spPr>
            <a:xfrm>
              <a:off x="2493825" y="2441050"/>
              <a:ext cx="78450" cy="125750"/>
            </a:xfrm>
            <a:custGeom>
              <a:avLst/>
              <a:gdLst/>
              <a:ahLst/>
              <a:cxnLst/>
              <a:rect l="l" t="t" r="r" b="b"/>
              <a:pathLst>
                <a:path w="3138" h="5030" extrusionOk="0">
                  <a:moveTo>
                    <a:pt x="3131" y="0"/>
                  </a:moveTo>
                  <a:lnTo>
                    <a:pt x="182" y="10"/>
                  </a:lnTo>
                  <a:lnTo>
                    <a:pt x="1" y="10"/>
                  </a:lnTo>
                  <a:lnTo>
                    <a:pt x="5" y="5029"/>
                  </a:lnTo>
                  <a:lnTo>
                    <a:pt x="3138" y="5022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1"/>
            <p:cNvSpPr/>
            <p:nvPr/>
          </p:nvSpPr>
          <p:spPr>
            <a:xfrm>
              <a:off x="2494175" y="2672475"/>
              <a:ext cx="78525" cy="105800"/>
            </a:xfrm>
            <a:custGeom>
              <a:avLst/>
              <a:gdLst/>
              <a:ahLst/>
              <a:cxnLst/>
              <a:rect l="l" t="t" r="r" b="b"/>
              <a:pathLst>
                <a:path w="3141" h="4232" extrusionOk="0">
                  <a:moveTo>
                    <a:pt x="3131" y="1"/>
                  </a:moveTo>
                  <a:lnTo>
                    <a:pt x="1" y="5"/>
                  </a:lnTo>
                  <a:lnTo>
                    <a:pt x="1" y="1846"/>
                  </a:lnTo>
                  <a:lnTo>
                    <a:pt x="5" y="4231"/>
                  </a:lnTo>
                  <a:lnTo>
                    <a:pt x="3140" y="4227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1"/>
            <p:cNvSpPr/>
            <p:nvPr/>
          </p:nvSpPr>
          <p:spPr>
            <a:xfrm>
              <a:off x="2494075" y="2566650"/>
              <a:ext cx="78500" cy="106025"/>
            </a:xfrm>
            <a:custGeom>
              <a:avLst/>
              <a:gdLst/>
              <a:ahLst/>
              <a:cxnLst/>
              <a:rect l="l" t="t" r="r" b="b"/>
              <a:pathLst>
                <a:path w="3140" h="4241" extrusionOk="0">
                  <a:moveTo>
                    <a:pt x="3130" y="1"/>
                  </a:moveTo>
                  <a:lnTo>
                    <a:pt x="0" y="8"/>
                  </a:lnTo>
                  <a:lnTo>
                    <a:pt x="9" y="4241"/>
                  </a:lnTo>
                  <a:lnTo>
                    <a:pt x="3139" y="4236"/>
                  </a:lnTo>
                  <a:lnTo>
                    <a:pt x="3130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1"/>
            <p:cNvSpPr/>
            <p:nvPr/>
          </p:nvSpPr>
          <p:spPr>
            <a:xfrm>
              <a:off x="2494300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3135" y="1"/>
                  </a:moveTo>
                  <a:lnTo>
                    <a:pt x="0" y="5"/>
                  </a:lnTo>
                  <a:lnTo>
                    <a:pt x="0" y="4239"/>
                  </a:lnTo>
                  <a:lnTo>
                    <a:pt x="3140" y="4234"/>
                  </a:lnTo>
                  <a:lnTo>
                    <a:pt x="3135" y="1709"/>
                  </a:lnTo>
                  <a:lnTo>
                    <a:pt x="3135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1"/>
            <p:cNvSpPr/>
            <p:nvPr/>
          </p:nvSpPr>
          <p:spPr>
            <a:xfrm>
              <a:off x="2494425" y="2883950"/>
              <a:ext cx="78675" cy="106025"/>
            </a:xfrm>
            <a:custGeom>
              <a:avLst/>
              <a:gdLst/>
              <a:ahLst/>
              <a:cxnLst/>
              <a:rect l="l" t="t" r="r" b="b"/>
              <a:pathLst>
                <a:path w="3147" h="4241" extrusionOk="0">
                  <a:moveTo>
                    <a:pt x="3139" y="1"/>
                  </a:moveTo>
                  <a:lnTo>
                    <a:pt x="0" y="6"/>
                  </a:lnTo>
                  <a:lnTo>
                    <a:pt x="7" y="4241"/>
                  </a:lnTo>
                  <a:lnTo>
                    <a:pt x="3146" y="4234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1"/>
            <p:cNvSpPr/>
            <p:nvPr/>
          </p:nvSpPr>
          <p:spPr>
            <a:xfrm>
              <a:off x="24945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10685" y="1"/>
                  </a:moveTo>
                  <a:lnTo>
                    <a:pt x="7738" y="5"/>
                  </a:lnTo>
                  <a:lnTo>
                    <a:pt x="7759" y="15188"/>
                  </a:lnTo>
                  <a:lnTo>
                    <a:pt x="7797" y="38019"/>
                  </a:lnTo>
                  <a:cubicBezTo>
                    <a:pt x="7797" y="39297"/>
                    <a:pt x="6759" y="40342"/>
                    <a:pt x="5481" y="40342"/>
                  </a:cubicBezTo>
                  <a:cubicBezTo>
                    <a:pt x="4201" y="40342"/>
                    <a:pt x="3161" y="39306"/>
                    <a:pt x="3159" y="38026"/>
                  </a:cubicBezTo>
                  <a:lnTo>
                    <a:pt x="3140" y="21953"/>
                  </a:lnTo>
                  <a:lnTo>
                    <a:pt x="1" y="21962"/>
                  </a:lnTo>
                  <a:lnTo>
                    <a:pt x="15" y="29998"/>
                  </a:lnTo>
                  <a:lnTo>
                    <a:pt x="29" y="38033"/>
                  </a:lnTo>
                  <a:cubicBezTo>
                    <a:pt x="29" y="41042"/>
                    <a:pt x="2472" y="43479"/>
                    <a:pt x="5481" y="43479"/>
                  </a:cubicBezTo>
                  <a:cubicBezTo>
                    <a:pt x="8492" y="43472"/>
                    <a:pt x="10929" y="41031"/>
                    <a:pt x="10927" y="38019"/>
                  </a:cubicBezTo>
                  <a:lnTo>
                    <a:pt x="10913" y="29981"/>
                  </a:lnTo>
                  <a:lnTo>
                    <a:pt x="10882" y="11085"/>
                  </a:lnTo>
                  <a:lnTo>
                    <a:pt x="10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1"/>
            <p:cNvSpPr/>
            <p:nvPr/>
          </p:nvSpPr>
          <p:spPr>
            <a:xfrm>
              <a:off x="2484650" y="2431800"/>
              <a:ext cx="292250" cy="1105250"/>
            </a:xfrm>
            <a:custGeom>
              <a:avLst/>
              <a:gdLst/>
              <a:ahLst/>
              <a:cxnLst/>
              <a:rect l="l" t="t" r="r" b="b"/>
              <a:pathLst>
                <a:path w="11690" h="44210" extrusionOk="0">
                  <a:moveTo>
                    <a:pt x="11080" y="0"/>
                  </a:moveTo>
                  <a:lnTo>
                    <a:pt x="11080" y="368"/>
                  </a:lnTo>
                  <a:lnTo>
                    <a:pt x="10900" y="368"/>
                  </a:lnTo>
                  <a:lnTo>
                    <a:pt x="10959" y="38387"/>
                  </a:lnTo>
                  <a:cubicBezTo>
                    <a:pt x="10959" y="41191"/>
                    <a:pt x="8680" y="43481"/>
                    <a:pt x="5876" y="43481"/>
                  </a:cubicBezTo>
                  <a:cubicBezTo>
                    <a:pt x="3072" y="43481"/>
                    <a:pt x="789" y="41202"/>
                    <a:pt x="789" y="38403"/>
                  </a:cubicBezTo>
                  <a:lnTo>
                    <a:pt x="731" y="380"/>
                  </a:lnTo>
                  <a:lnTo>
                    <a:pt x="542" y="380"/>
                  </a:lnTo>
                  <a:lnTo>
                    <a:pt x="542" y="12"/>
                  </a:lnTo>
                  <a:lnTo>
                    <a:pt x="0" y="12"/>
                  </a:lnTo>
                  <a:lnTo>
                    <a:pt x="58" y="38398"/>
                  </a:lnTo>
                  <a:cubicBezTo>
                    <a:pt x="58" y="41600"/>
                    <a:pt x="2667" y="44209"/>
                    <a:pt x="5878" y="44209"/>
                  </a:cubicBezTo>
                  <a:cubicBezTo>
                    <a:pt x="9083" y="44202"/>
                    <a:pt x="11689" y="41591"/>
                    <a:pt x="11689" y="38384"/>
                  </a:cubicBezTo>
                  <a:lnTo>
                    <a:pt x="116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1"/>
            <p:cNvSpPr/>
            <p:nvPr/>
          </p:nvSpPr>
          <p:spPr>
            <a:xfrm>
              <a:off x="25629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5364" y="1"/>
                  </a:moveTo>
                  <a:lnTo>
                    <a:pt x="4636" y="5"/>
                  </a:lnTo>
                  <a:lnTo>
                    <a:pt x="4694" y="38019"/>
                  </a:lnTo>
                  <a:cubicBezTo>
                    <a:pt x="4694" y="39097"/>
                    <a:pt x="3822" y="39972"/>
                    <a:pt x="2744" y="39974"/>
                  </a:cubicBezTo>
                  <a:lnTo>
                    <a:pt x="2732" y="39974"/>
                  </a:lnTo>
                  <a:cubicBezTo>
                    <a:pt x="1657" y="39972"/>
                    <a:pt x="787" y="39099"/>
                    <a:pt x="789" y="38026"/>
                  </a:cubicBezTo>
                  <a:lnTo>
                    <a:pt x="731" y="5"/>
                  </a:lnTo>
                  <a:lnTo>
                    <a:pt x="0" y="5"/>
                  </a:lnTo>
                  <a:lnTo>
                    <a:pt x="59" y="38029"/>
                  </a:lnTo>
                  <a:cubicBezTo>
                    <a:pt x="59" y="38741"/>
                    <a:pt x="345" y="39425"/>
                    <a:pt x="850" y="39927"/>
                  </a:cubicBezTo>
                  <a:cubicBezTo>
                    <a:pt x="1346" y="40423"/>
                    <a:pt x="2019" y="40705"/>
                    <a:pt x="2721" y="40705"/>
                  </a:cubicBezTo>
                  <a:cubicBezTo>
                    <a:pt x="2724" y="40705"/>
                    <a:pt x="2727" y="40705"/>
                    <a:pt x="2730" y="40705"/>
                  </a:cubicBezTo>
                  <a:lnTo>
                    <a:pt x="2744" y="40705"/>
                  </a:lnTo>
                  <a:cubicBezTo>
                    <a:pt x="4222" y="40705"/>
                    <a:pt x="5423" y="39499"/>
                    <a:pt x="5423" y="38019"/>
                  </a:cubicBezTo>
                  <a:lnTo>
                    <a:pt x="53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1"/>
            <p:cNvSpPr/>
            <p:nvPr/>
          </p:nvSpPr>
          <p:spPr>
            <a:xfrm>
              <a:off x="2432050" y="2327550"/>
              <a:ext cx="390800" cy="122825"/>
            </a:xfrm>
            <a:custGeom>
              <a:avLst/>
              <a:gdLst/>
              <a:ahLst/>
              <a:cxnLst/>
              <a:rect l="l" t="t" r="r" b="b"/>
              <a:pathLst>
                <a:path w="15632" h="4913" extrusionOk="0">
                  <a:moveTo>
                    <a:pt x="13193" y="731"/>
                  </a:moveTo>
                  <a:cubicBezTo>
                    <a:pt x="14142" y="733"/>
                    <a:pt x="14910" y="1503"/>
                    <a:pt x="14908" y="2453"/>
                  </a:cubicBezTo>
                  <a:cubicBezTo>
                    <a:pt x="14906" y="3401"/>
                    <a:pt x="14135" y="4168"/>
                    <a:pt x="13188" y="4168"/>
                  </a:cubicBezTo>
                  <a:cubicBezTo>
                    <a:pt x="13186" y="4168"/>
                    <a:pt x="13185" y="4168"/>
                    <a:pt x="13184" y="4168"/>
                  </a:cubicBezTo>
                  <a:lnTo>
                    <a:pt x="2644" y="4182"/>
                  </a:lnTo>
                  <a:cubicBezTo>
                    <a:pt x="1694" y="4182"/>
                    <a:pt x="927" y="3414"/>
                    <a:pt x="927" y="2464"/>
                  </a:cubicBezTo>
                  <a:cubicBezTo>
                    <a:pt x="927" y="1513"/>
                    <a:pt x="1694" y="745"/>
                    <a:pt x="2644" y="745"/>
                  </a:cubicBezTo>
                  <a:lnTo>
                    <a:pt x="13193" y="731"/>
                  </a:lnTo>
                  <a:close/>
                  <a:moveTo>
                    <a:pt x="13183" y="0"/>
                  </a:moveTo>
                  <a:cubicBezTo>
                    <a:pt x="13182" y="0"/>
                    <a:pt x="13180" y="0"/>
                    <a:pt x="13179" y="0"/>
                  </a:cubicBezTo>
                  <a:lnTo>
                    <a:pt x="2646" y="14"/>
                  </a:lnTo>
                  <a:cubicBezTo>
                    <a:pt x="2644" y="14"/>
                    <a:pt x="2642" y="14"/>
                    <a:pt x="2641" y="14"/>
                  </a:cubicBezTo>
                  <a:cubicBezTo>
                    <a:pt x="1649" y="14"/>
                    <a:pt x="754" y="614"/>
                    <a:pt x="377" y="1531"/>
                  </a:cubicBezTo>
                  <a:cubicBezTo>
                    <a:pt x="0" y="2448"/>
                    <a:pt x="214" y="3505"/>
                    <a:pt x="924" y="4203"/>
                  </a:cubicBezTo>
                  <a:cubicBezTo>
                    <a:pt x="1380" y="4657"/>
                    <a:pt x="1999" y="4913"/>
                    <a:pt x="2646" y="4913"/>
                  </a:cubicBezTo>
                  <a:lnTo>
                    <a:pt x="2653" y="4913"/>
                  </a:lnTo>
                  <a:lnTo>
                    <a:pt x="13184" y="4899"/>
                  </a:lnTo>
                  <a:cubicBezTo>
                    <a:pt x="14538" y="4896"/>
                    <a:pt x="15632" y="3798"/>
                    <a:pt x="15629" y="2446"/>
                  </a:cubicBezTo>
                  <a:cubicBezTo>
                    <a:pt x="15629" y="1095"/>
                    <a:pt x="14533" y="0"/>
                    <a:pt x="13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1"/>
            <p:cNvSpPr/>
            <p:nvPr/>
          </p:nvSpPr>
          <p:spPr>
            <a:xfrm>
              <a:off x="249395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4469" y="1"/>
                  </a:moveTo>
                  <a:lnTo>
                    <a:pt x="0" y="8"/>
                  </a:lnTo>
                  <a:lnTo>
                    <a:pt x="3" y="739"/>
                  </a:lnTo>
                  <a:lnTo>
                    <a:pt x="4469" y="732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1"/>
            <p:cNvSpPr/>
            <p:nvPr/>
          </p:nvSpPr>
          <p:spPr>
            <a:xfrm>
              <a:off x="2494175" y="2663275"/>
              <a:ext cx="111675" cy="18550"/>
            </a:xfrm>
            <a:custGeom>
              <a:avLst/>
              <a:gdLst/>
              <a:ahLst/>
              <a:cxnLst/>
              <a:rect l="l" t="t" r="r" b="b"/>
              <a:pathLst>
                <a:path w="4467" h="742" extrusionOk="0">
                  <a:moveTo>
                    <a:pt x="4466" y="1"/>
                  </a:moveTo>
                  <a:lnTo>
                    <a:pt x="1" y="10"/>
                  </a:lnTo>
                  <a:lnTo>
                    <a:pt x="1" y="741"/>
                  </a:lnTo>
                  <a:lnTo>
                    <a:pt x="4466" y="732"/>
                  </a:lnTo>
                  <a:lnTo>
                    <a:pt x="44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1"/>
            <p:cNvSpPr/>
            <p:nvPr/>
          </p:nvSpPr>
          <p:spPr>
            <a:xfrm>
              <a:off x="2494175" y="2768950"/>
              <a:ext cx="111675" cy="18450"/>
            </a:xfrm>
            <a:custGeom>
              <a:avLst/>
              <a:gdLst/>
              <a:ahLst/>
              <a:cxnLst/>
              <a:rect l="l" t="t" r="r" b="b"/>
              <a:pathLst>
                <a:path w="4467" h="738" extrusionOk="0">
                  <a:moveTo>
                    <a:pt x="4466" y="0"/>
                  </a:moveTo>
                  <a:lnTo>
                    <a:pt x="1" y="9"/>
                  </a:lnTo>
                  <a:lnTo>
                    <a:pt x="10" y="738"/>
                  </a:lnTo>
                  <a:lnTo>
                    <a:pt x="4466" y="731"/>
                  </a:lnTo>
                  <a:lnTo>
                    <a:pt x="4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1"/>
            <p:cNvSpPr/>
            <p:nvPr/>
          </p:nvSpPr>
          <p:spPr>
            <a:xfrm>
              <a:off x="249430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4468" y="0"/>
                  </a:moveTo>
                  <a:lnTo>
                    <a:pt x="0" y="9"/>
                  </a:lnTo>
                  <a:lnTo>
                    <a:pt x="5" y="740"/>
                  </a:lnTo>
                  <a:lnTo>
                    <a:pt x="4468" y="731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1"/>
            <p:cNvSpPr/>
            <p:nvPr/>
          </p:nvSpPr>
          <p:spPr>
            <a:xfrm>
              <a:off x="24944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4468" y="1"/>
                  </a:moveTo>
                  <a:lnTo>
                    <a:pt x="0" y="8"/>
                  </a:lnTo>
                  <a:lnTo>
                    <a:pt x="3" y="736"/>
                  </a:lnTo>
                  <a:lnTo>
                    <a:pt x="4468" y="731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1"/>
            <p:cNvSpPr/>
            <p:nvPr/>
          </p:nvSpPr>
          <p:spPr>
            <a:xfrm>
              <a:off x="2572075" y="2811475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4636" y="0"/>
                  </a:moveTo>
                  <a:lnTo>
                    <a:pt x="1" y="10"/>
                  </a:lnTo>
                  <a:lnTo>
                    <a:pt x="3" y="738"/>
                  </a:lnTo>
                  <a:lnTo>
                    <a:pt x="4636" y="731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9" name="Google Shape;2309;p51"/>
          <p:cNvGrpSpPr/>
          <p:nvPr/>
        </p:nvGrpSpPr>
        <p:grpSpPr>
          <a:xfrm>
            <a:off x="346537" y="4588164"/>
            <a:ext cx="135542" cy="135478"/>
            <a:chOff x="3258519" y="1733474"/>
            <a:chExt cx="146263" cy="146194"/>
          </a:xfrm>
        </p:grpSpPr>
        <p:sp>
          <p:nvSpPr>
            <p:cNvPr id="2310" name="Google Shape;2310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51"/>
          <p:cNvGrpSpPr/>
          <p:nvPr/>
        </p:nvGrpSpPr>
        <p:grpSpPr>
          <a:xfrm>
            <a:off x="560771" y="3974390"/>
            <a:ext cx="151208" cy="151143"/>
            <a:chOff x="4917425" y="1708800"/>
            <a:chExt cx="176500" cy="176425"/>
          </a:xfrm>
        </p:grpSpPr>
        <p:sp>
          <p:nvSpPr>
            <p:cNvPr id="2316" name="Google Shape;2316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51"/>
          <p:cNvGrpSpPr/>
          <p:nvPr/>
        </p:nvGrpSpPr>
        <p:grpSpPr>
          <a:xfrm>
            <a:off x="8095661" y="541636"/>
            <a:ext cx="151208" cy="151143"/>
            <a:chOff x="4917425" y="1708800"/>
            <a:chExt cx="176500" cy="176425"/>
          </a:xfrm>
        </p:grpSpPr>
        <p:sp>
          <p:nvSpPr>
            <p:cNvPr id="2319" name="Google Shape;2319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51"/>
          <p:cNvGrpSpPr/>
          <p:nvPr/>
        </p:nvGrpSpPr>
        <p:grpSpPr>
          <a:xfrm>
            <a:off x="8363006" y="844848"/>
            <a:ext cx="135542" cy="135478"/>
            <a:chOff x="3258519" y="1733474"/>
            <a:chExt cx="146263" cy="146194"/>
          </a:xfrm>
        </p:grpSpPr>
        <p:sp>
          <p:nvSpPr>
            <p:cNvPr id="2322" name="Google Shape;2322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4" name="Google Shape;2324;p51"/>
          <p:cNvGrpSpPr/>
          <p:nvPr/>
        </p:nvGrpSpPr>
        <p:grpSpPr>
          <a:xfrm>
            <a:off x="8524014" y="4563491"/>
            <a:ext cx="151208" cy="151143"/>
            <a:chOff x="4917425" y="1708800"/>
            <a:chExt cx="176500" cy="176425"/>
          </a:xfrm>
        </p:grpSpPr>
        <p:sp>
          <p:nvSpPr>
            <p:cNvPr id="2325" name="Google Shape;2325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7" name="Google Shape;2327;p51"/>
          <p:cNvGrpSpPr/>
          <p:nvPr/>
        </p:nvGrpSpPr>
        <p:grpSpPr>
          <a:xfrm>
            <a:off x="8650819" y="4395145"/>
            <a:ext cx="135542" cy="135478"/>
            <a:chOff x="3258519" y="1733474"/>
            <a:chExt cx="146263" cy="146194"/>
          </a:xfrm>
        </p:grpSpPr>
        <p:sp>
          <p:nvSpPr>
            <p:cNvPr id="2328" name="Google Shape;2328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F1693-54A2-DCAE-DE02-880842D50372}"/>
              </a:ext>
            </a:extLst>
          </p:cNvPr>
          <p:cNvGrpSpPr/>
          <p:nvPr/>
        </p:nvGrpSpPr>
        <p:grpSpPr>
          <a:xfrm>
            <a:off x="437936" y="423478"/>
            <a:ext cx="403187" cy="405691"/>
            <a:chOff x="1732845" y="1513396"/>
            <a:chExt cx="1434401" cy="143440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24C45CA-3305-AEC6-9431-FD569BF3BCFB}"/>
                </a:ext>
              </a:extLst>
            </p:cNvPr>
            <p:cNvSpPr/>
            <p:nvPr/>
          </p:nvSpPr>
          <p:spPr>
            <a:xfrm>
              <a:off x="1732845" y="1513396"/>
              <a:ext cx="1434401" cy="14344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01600">
                <a:srgbClr val="CE572D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oogle Shape;3133;p66">
              <a:extLst>
                <a:ext uri="{FF2B5EF4-FFF2-40B4-BE49-F238E27FC236}">
                  <a16:creationId xmlns:a16="http://schemas.microsoft.com/office/drawing/2014/main" id="{B413AB09-BD95-4081-9DE7-51BF51507560}"/>
                </a:ext>
              </a:extLst>
            </p:cNvPr>
            <p:cNvGrpSpPr/>
            <p:nvPr/>
          </p:nvGrpSpPr>
          <p:grpSpPr>
            <a:xfrm>
              <a:off x="1918131" y="1677576"/>
              <a:ext cx="1063828" cy="1106041"/>
              <a:chOff x="737415" y="1383070"/>
              <a:chExt cx="374498" cy="389357"/>
            </a:xfrm>
          </p:grpSpPr>
          <p:sp>
            <p:nvSpPr>
              <p:cNvPr id="5" name="Google Shape;3134;p66">
                <a:extLst>
                  <a:ext uri="{FF2B5EF4-FFF2-40B4-BE49-F238E27FC236}">
                    <a16:creationId xmlns:a16="http://schemas.microsoft.com/office/drawing/2014/main" id="{106CD164-860D-0720-688E-12B85CFA189D}"/>
                  </a:ext>
                </a:extLst>
              </p:cNvPr>
              <p:cNvSpPr/>
              <p:nvPr/>
            </p:nvSpPr>
            <p:spPr>
              <a:xfrm>
                <a:off x="844423" y="138873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3" y="0"/>
                    </a:moveTo>
                    <a:cubicBezTo>
                      <a:pt x="552" y="0"/>
                      <a:pt x="0" y="553"/>
                      <a:pt x="0" y="1230"/>
                    </a:cubicBezTo>
                    <a:cubicBezTo>
                      <a:pt x="0" y="1910"/>
                      <a:pt x="552" y="2462"/>
                      <a:pt x="1233" y="2462"/>
                    </a:cubicBezTo>
                    <a:cubicBezTo>
                      <a:pt x="1913" y="2462"/>
                      <a:pt x="2462" y="1910"/>
                      <a:pt x="2462" y="1230"/>
                    </a:cubicBezTo>
                    <a:cubicBezTo>
                      <a:pt x="2462" y="553"/>
                      <a:pt x="1913" y="0"/>
                      <a:pt x="1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3135;p66">
                <a:extLst>
                  <a:ext uri="{FF2B5EF4-FFF2-40B4-BE49-F238E27FC236}">
                    <a16:creationId xmlns:a16="http://schemas.microsoft.com/office/drawing/2014/main" id="{2AE2DC58-AD45-04AF-9DC0-125CFDDED576}"/>
                  </a:ext>
                </a:extLst>
              </p:cNvPr>
              <p:cNvSpPr/>
              <p:nvPr/>
            </p:nvSpPr>
            <p:spPr>
              <a:xfrm>
                <a:off x="850086" y="1392590"/>
                <a:ext cx="60812" cy="62619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322" extrusionOk="0">
                    <a:moveTo>
                      <a:pt x="1599" y="1"/>
                    </a:moveTo>
                    <a:cubicBezTo>
                      <a:pt x="2145" y="821"/>
                      <a:pt x="1559" y="1919"/>
                      <a:pt x="574" y="1922"/>
                    </a:cubicBezTo>
                    <a:cubicBezTo>
                      <a:pt x="376" y="1922"/>
                      <a:pt x="178" y="1874"/>
                      <a:pt x="1" y="1779"/>
                    </a:cubicBezTo>
                    <a:lnTo>
                      <a:pt x="1" y="1779"/>
                    </a:lnTo>
                    <a:cubicBezTo>
                      <a:pt x="233" y="2124"/>
                      <a:pt x="619" y="2321"/>
                      <a:pt x="1021" y="2321"/>
                    </a:cubicBezTo>
                    <a:cubicBezTo>
                      <a:pt x="1142" y="2321"/>
                      <a:pt x="1263" y="2303"/>
                      <a:pt x="1382" y="2267"/>
                    </a:cubicBezTo>
                    <a:cubicBezTo>
                      <a:pt x="1901" y="2108"/>
                      <a:pt x="2255" y="1630"/>
                      <a:pt x="2255" y="1087"/>
                    </a:cubicBezTo>
                    <a:cubicBezTo>
                      <a:pt x="2252" y="632"/>
                      <a:pt x="1999" y="214"/>
                      <a:pt x="15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3136;p66">
                <a:extLst>
                  <a:ext uri="{FF2B5EF4-FFF2-40B4-BE49-F238E27FC236}">
                    <a16:creationId xmlns:a16="http://schemas.microsoft.com/office/drawing/2014/main" id="{DEBD5B08-E18B-C292-CC35-B847A061C7D8}"/>
                  </a:ext>
                </a:extLst>
              </p:cNvPr>
              <p:cNvSpPr/>
              <p:nvPr/>
            </p:nvSpPr>
            <p:spPr>
              <a:xfrm>
                <a:off x="982202" y="163829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2" y="0"/>
                    </a:moveTo>
                    <a:cubicBezTo>
                      <a:pt x="552" y="0"/>
                      <a:pt x="0" y="549"/>
                      <a:pt x="0" y="1229"/>
                    </a:cubicBezTo>
                    <a:cubicBezTo>
                      <a:pt x="0" y="1910"/>
                      <a:pt x="552" y="2462"/>
                      <a:pt x="1232" y="2462"/>
                    </a:cubicBezTo>
                    <a:cubicBezTo>
                      <a:pt x="1913" y="2462"/>
                      <a:pt x="2462" y="1910"/>
                      <a:pt x="2462" y="1229"/>
                    </a:cubicBezTo>
                    <a:cubicBezTo>
                      <a:pt x="2462" y="549"/>
                      <a:pt x="1913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137;p66">
                <a:extLst>
                  <a:ext uri="{FF2B5EF4-FFF2-40B4-BE49-F238E27FC236}">
                    <a16:creationId xmlns:a16="http://schemas.microsoft.com/office/drawing/2014/main" id="{6B91A7D4-5F29-001B-820D-B84D348CE6C6}"/>
                  </a:ext>
                </a:extLst>
              </p:cNvPr>
              <p:cNvSpPr/>
              <p:nvPr/>
            </p:nvSpPr>
            <p:spPr>
              <a:xfrm>
                <a:off x="989105" y="1641178"/>
                <a:ext cx="59571" cy="634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2351" extrusionOk="0">
                    <a:moveTo>
                      <a:pt x="1483" y="0"/>
                    </a:moveTo>
                    <a:cubicBezTo>
                      <a:pt x="1644" y="214"/>
                      <a:pt x="1733" y="476"/>
                      <a:pt x="1736" y="747"/>
                    </a:cubicBezTo>
                    <a:cubicBezTo>
                      <a:pt x="1736" y="1456"/>
                      <a:pt x="1153" y="1979"/>
                      <a:pt x="504" y="1979"/>
                    </a:cubicBezTo>
                    <a:cubicBezTo>
                      <a:pt x="338" y="1979"/>
                      <a:pt x="167" y="1945"/>
                      <a:pt x="0" y="1870"/>
                    </a:cubicBezTo>
                    <a:lnTo>
                      <a:pt x="0" y="1870"/>
                    </a:lnTo>
                    <a:cubicBezTo>
                      <a:pt x="237" y="2178"/>
                      <a:pt x="600" y="2351"/>
                      <a:pt x="974" y="2351"/>
                    </a:cubicBezTo>
                    <a:cubicBezTo>
                      <a:pt x="1106" y="2351"/>
                      <a:pt x="1240" y="2329"/>
                      <a:pt x="1370" y="2285"/>
                    </a:cubicBezTo>
                    <a:cubicBezTo>
                      <a:pt x="1870" y="2117"/>
                      <a:pt x="2206" y="1650"/>
                      <a:pt x="2209" y="1122"/>
                    </a:cubicBezTo>
                    <a:cubicBezTo>
                      <a:pt x="2209" y="637"/>
                      <a:pt x="1925" y="198"/>
                      <a:pt x="1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138;p66">
                <a:extLst>
                  <a:ext uri="{FF2B5EF4-FFF2-40B4-BE49-F238E27FC236}">
                    <a16:creationId xmlns:a16="http://schemas.microsoft.com/office/drawing/2014/main" id="{70C3320C-BBB8-EF4E-5773-F69255955060}"/>
                  </a:ext>
                </a:extLst>
              </p:cNvPr>
              <p:cNvSpPr/>
              <p:nvPr/>
            </p:nvSpPr>
            <p:spPr>
              <a:xfrm>
                <a:off x="1048731" y="1543205"/>
                <a:ext cx="48137" cy="48137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1" y="0"/>
                    </a:moveTo>
                    <a:cubicBezTo>
                      <a:pt x="400" y="0"/>
                      <a:pt x="1" y="400"/>
                      <a:pt x="1" y="894"/>
                    </a:cubicBezTo>
                    <a:cubicBezTo>
                      <a:pt x="1" y="1388"/>
                      <a:pt x="400" y="1785"/>
                      <a:pt x="891" y="1785"/>
                    </a:cubicBezTo>
                    <a:cubicBezTo>
                      <a:pt x="1385" y="1785"/>
                      <a:pt x="1785" y="1388"/>
                      <a:pt x="1785" y="894"/>
                    </a:cubicBezTo>
                    <a:cubicBezTo>
                      <a:pt x="1785" y="400"/>
                      <a:pt x="1385" y="0"/>
                      <a:pt x="8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39;p66">
                <a:extLst>
                  <a:ext uri="{FF2B5EF4-FFF2-40B4-BE49-F238E27FC236}">
                    <a16:creationId xmlns:a16="http://schemas.microsoft.com/office/drawing/2014/main" id="{F6AA6702-5624-E5D9-E035-EF82874E5BC2}"/>
                  </a:ext>
                </a:extLst>
              </p:cNvPr>
              <p:cNvSpPr/>
              <p:nvPr/>
            </p:nvSpPr>
            <p:spPr>
              <a:xfrm>
                <a:off x="1053423" y="1544445"/>
                <a:ext cx="43633" cy="47058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4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1114" y="156"/>
                      <a:pt x="1175" y="342"/>
                      <a:pt x="1172" y="531"/>
                    </a:cubicBezTo>
                    <a:cubicBezTo>
                      <a:pt x="1172" y="1025"/>
                      <a:pt x="772" y="1425"/>
                      <a:pt x="281" y="1425"/>
                    </a:cubicBezTo>
                    <a:cubicBezTo>
                      <a:pt x="184" y="1425"/>
                      <a:pt x="92" y="1409"/>
                      <a:pt x="0" y="1379"/>
                    </a:cubicBezTo>
                    <a:lnTo>
                      <a:pt x="0" y="1379"/>
                    </a:lnTo>
                    <a:cubicBezTo>
                      <a:pt x="172" y="1612"/>
                      <a:pt x="441" y="1744"/>
                      <a:pt x="721" y="1744"/>
                    </a:cubicBezTo>
                    <a:cubicBezTo>
                      <a:pt x="814" y="1744"/>
                      <a:pt x="909" y="1730"/>
                      <a:pt x="1001" y="1699"/>
                    </a:cubicBezTo>
                    <a:cubicBezTo>
                      <a:pt x="1367" y="1580"/>
                      <a:pt x="1617" y="1235"/>
                      <a:pt x="1614" y="848"/>
                    </a:cubicBezTo>
                    <a:cubicBezTo>
                      <a:pt x="1611" y="464"/>
                      <a:pt x="1364" y="122"/>
                      <a:pt x="10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40;p66">
                <a:extLst>
                  <a:ext uri="{FF2B5EF4-FFF2-40B4-BE49-F238E27FC236}">
                    <a16:creationId xmlns:a16="http://schemas.microsoft.com/office/drawing/2014/main" id="{B3CAEF22-B837-D3E2-2288-DBFA4DA1099D}"/>
                  </a:ext>
                </a:extLst>
              </p:cNvPr>
              <p:cNvSpPr/>
              <p:nvPr/>
            </p:nvSpPr>
            <p:spPr>
              <a:xfrm>
                <a:off x="854698" y="1710755"/>
                <a:ext cx="56119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081" extrusionOk="0">
                    <a:moveTo>
                      <a:pt x="1041" y="0"/>
                    </a:moveTo>
                    <a:cubicBezTo>
                      <a:pt x="467" y="0"/>
                      <a:pt x="1" y="467"/>
                      <a:pt x="1" y="1040"/>
                    </a:cubicBezTo>
                    <a:cubicBezTo>
                      <a:pt x="1" y="1614"/>
                      <a:pt x="467" y="2081"/>
                      <a:pt x="1041" y="2081"/>
                    </a:cubicBezTo>
                    <a:cubicBezTo>
                      <a:pt x="1617" y="2081"/>
                      <a:pt x="2081" y="1614"/>
                      <a:pt x="2081" y="1040"/>
                    </a:cubicBezTo>
                    <a:cubicBezTo>
                      <a:pt x="2081" y="467"/>
                      <a:pt x="1617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41;p66">
                <a:extLst>
                  <a:ext uri="{FF2B5EF4-FFF2-40B4-BE49-F238E27FC236}">
                    <a16:creationId xmlns:a16="http://schemas.microsoft.com/office/drawing/2014/main" id="{8F4E646D-7C49-FBE7-3F15-7312D4ACC72F}"/>
                  </a:ext>
                </a:extLst>
              </p:cNvPr>
              <p:cNvSpPr/>
              <p:nvPr/>
            </p:nvSpPr>
            <p:spPr>
              <a:xfrm>
                <a:off x="860469" y="1712319"/>
                <a:ext cx="50429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2026" extrusionOk="0">
                    <a:moveTo>
                      <a:pt x="1165" y="0"/>
                    </a:moveTo>
                    <a:lnTo>
                      <a:pt x="1165" y="0"/>
                    </a:lnTo>
                    <a:cubicBezTo>
                      <a:pt x="1692" y="682"/>
                      <a:pt x="1203" y="1672"/>
                      <a:pt x="343" y="1672"/>
                    </a:cubicBezTo>
                    <a:cubicBezTo>
                      <a:pt x="341" y="1672"/>
                      <a:pt x="340" y="1672"/>
                      <a:pt x="339" y="1672"/>
                    </a:cubicBezTo>
                    <a:cubicBezTo>
                      <a:pt x="223" y="1672"/>
                      <a:pt x="110" y="1653"/>
                      <a:pt x="0" y="1617"/>
                    </a:cubicBezTo>
                    <a:lnTo>
                      <a:pt x="0" y="1617"/>
                    </a:lnTo>
                    <a:cubicBezTo>
                      <a:pt x="201" y="1879"/>
                      <a:pt x="510" y="2026"/>
                      <a:pt x="828" y="2026"/>
                    </a:cubicBezTo>
                    <a:cubicBezTo>
                      <a:pt x="940" y="2026"/>
                      <a:pt x="1052" y="2008"/>
                      <a:pt x="1162" y="1971"/>
                    </a:cubicBezTo>
                    <a:cubicBezTo>
                      <a:pt x="1583" y="1827"/>
                      <a:pt x="1870" y="1428"/>
                      <a:pt x="1870" y="982"/>
                    </a:cubicBezTo>
                    <a:cubicBezTo>
                      <a:pt x="1867" y="540"/>
                      <a:pt x="1586" y="144"/>
                      <a:pt x="1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42;p66">
                <a:extLst>
                  <a:ext uri="{FF2B5EF4-FFF2-40B4-BE49-F238E27FC236}">
                    <a16:creationId xmlns:a16="http://schemas.microsoft.com/office/drawing/2014/main" id="{1DC2D4CF-8B5B-74AD-9449-FDF137D072A9}"/>
                  </a:ext>
                </a:extLst>
              </p:cNvPr>
              <p:cNvSpPr/>
              <p:nvPr/>
            </p:nvSpPr>
            <p:spPr>
              <a:xfrm>
                <a:off x="745858" y="1535570"/>
                <a:ext cx="46620" cy="4662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4" y="0"/>
                    </a:moveTo>
                    <a:cubicBezTo>
                      <a:pt x="400" y="0"/>
                      <a:pt x="0" y="400"/>
                      <a:pt x="0" y="891"/>
                    </a:cubicBezTo>
                    <a:cubicBezTo>
                      <a:pt x="0" y="1385"/>
                      <a:pt x="400" y="1784"/>
                      <a:pt x="894" y="1784"/>
                    </a:cubicBezTo>
                    <a:cubicBezTo>
                      <a:pt x="1385" y="1784"/>
                      <a:pt x="1784" y="1385"/>
                      <a:pt x="1784" y="891"/>
                    </a:cubicBezTo>
                    <a:cubicBezTo>
                      <a:pt x="1784" y="400"/>
                      <a:pt x="1385" y="0"/>
                      <a:pt x="8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43;p66">
                <a:extLst>
                  <a:ext uri="{FF2B5EF4-FFF2-40B4-BE49-F238E27FC236}">
                    <a16:creationId xmlns:a16="http://schemas.microsoft.com/office/drawing/2014/main" id="{C4DCE85C-F1AE-4746-CA26-B5B6CC8F513F}"/>
                  </a:ext>
                </a:extLst>
              </p:cNvPr>
              <p:cNvSpPr/>
              <p:nvPr/>
            </p:nvSpPr>
            <p:spPr>
              <a:xfrm>
                <a:off x="749437" y="1536902"/>
                <a:ext cx="43120" cy="45366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737" extrusionOk="0">
                    <a:moveTo>
                      <a:pt x="1059" y="1"/>
                    </a:moveTo>
                    <a:lnTo>
                      <a:pt x="1059" y="1"/>
                    </a:lnTo>
                    <a:cubicBezTo>
                      <a:pt x="1147" y="144"/>
                      <a:pt x="1196" y="309"/>
                      <a:pt x="1196" y="480"/>
                    </a:cubicBezTo>
                    <a:cubicBezTo>
                      <a:pt x="1196" y="971"/>
                      <a:pt x="796" y="1370"/>
                      <a:pt x="302" y="1370"/>
                    </a:cubicBezTo>
                    <a:cubicBezTo>
                      <a:pt x="199" y="1370"/>
                      <a:pt x="98" y="1352"/>
                      <a:pt x="0" y="1322"/>
                    </a:cubicBezTo>
                    <a:lnTo>
                      <a:pt x="0" y="1322"/>
                    </a:lnTo>
                    <a:cubicBezTo>
                      <a:pt x="165" y="1578"/>
                      <a:pt x="449" y="1736"/>
                      <a:pt x="757" y="1736"/>
                    </a:cubicBezTo>
                    <a:cubicBezTo>
                      <a:pt x="1251" y="1736"/>
                      <a:pt x="1650" y="1334"/>
                      <a:pt x="1647" y="840"/>
                    </a:cubicBezTo>
                    <a:cubicBezTo>
                      <a:pt x="1647" y="464"/>
                      <a:pt x="1412" y="129"/>
                      <a:pt x="1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44;p66">
                <a:extLst>
                  <a:ext uri="{FF2B5EF4-FFF2-40B4-BE49-F238E27FC236}">
                    <a16:creationId xmlns:a16="http://schemas.microsoft.com/office/drawing/2014/main" id="{45115D90-CE3C-CE87-8B35-599A3FBB64DD}"/>
                  </a:ext>
                </a:extLst>
              </p:cNvPr>
              <p:cNvSpPr/>
              <p:nvPr/>
            </p:nvSpPr>
            <p:spPr>
              <a:xfrm>
                <a:off x="858554" y="1496308"/>
                <a:ext cx="141930" cy="14193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263" extrusionOk="0">
                    <a:moveTo>
                      <a:pt x="2633" y="1"/>
                    </a:moveTo>
                    <a:cubicBezTo>
                      <a:pt x="1181" y="1"/>
                      <a:pt x="1" y="1181"/>
                      <a:pt x="1" y="2633"/>
                    </a:cubicBezTo>
                    <a:cubicBezTo>
                      <a:pt x="1" y="4085"/>
                      <a:pt x="1181" y="5262"/>
                      <a:pt x="2633" y="5262"/>
                    </a:cubicBezTo>
                    <a:cubicBezTo>
                      <a:pt x="4085" y="5262"/>
                      <a:pt x="5262" y="4085"/>
                      <a:pt x="5262" y="2633"/>
                    </a:cubicBezTo>
                    <a:cubicBezTo>
                      <a:pt x="5262" y="1181"/>
                      <a:pt x="4085" y="1"/>
                      <a:pt x="2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45;p66">
                <a:extLst>
                  <a:ext uri="{FF2B5EF4-FFF2-40B4-BE49-F238E27FC236}">
                    <a16:creationId xmlns:a16="http://schemas.microsoft.com/office/drawing/2014/main" id="{5C2F97C9-2E90-43D3-DF63-AFD8AFCA31A2}"/>
                  </a:ext>
                </a:extLst>
              </p:cNvPr>
              <p:cNvSpPr/>
              <p:nvPr/>
            </p:nvSpPr>
            <p:spPr>
              <a:xfrm>
                <a:off x="896066" y="1499112"/>
                <a:ext cx="104418" cy="139179"/>
              </a:xfrm>
              <a:custGeom>
                <a:avLst/>
                <a:gdLst/>
                <a:ahLst/>
                <a:cxnLst/>
                <a:rect l="l" t="t" r="r" b="b"/>
                <a:pathLst>
                  <a:path w="3872" h="5161" extrusionOk="0">
                    <a:moveTo>
                      <a:pt x="1956" y="1"/>
                    </a:moveTo>
                    <a:lnTo>
                      <a:pt x="1956" y="1"/>
                    </a:lnTo>
                    <a:cubicBezTo>
                      <a:pt x="3020" y="568"/>
                      <a:pt x="3560" y="1788"/>
                      <a:pt x="3267" y="2959"/>
                    </a:cubicBezTo>
                    <a:cubicBezTo>
                      <a:pt x="2975" y="4127"/>
                      <a:pt x="1922" y="4948"/>
                      <a:pt x="718" y="4948"/>
                    </a:cubicBezTo>
                    <a:cubicBezTo>
                      <a:pt x="474" y="4945"/>
                      <a:pt x="233" y="4914"/>
                      <a:pt x="1" y="4850"/>
                    </a:cubicBezTo>
                    <a:lnTo>
                      <a:pt x="1" y="4850"/>
                    </a:lnTo>
                    <a:cubicBezTo>
                      <a:pt x="388" y="5058"/>
                      <a:pt x="814" y="5161"/>
                      <a:pt x="1240" y="5161"/>
                    </a:cubicBezTo>
                    <a:cubicBezTo>
                      <a:pt x="1709" y="5161"/>
                      <a:pt x="2178" y="5036"/>
                      <a:pt x="2593" y="4786"/>
                    </a:cubicBezTo>
                    <a:cubicBezTo>
                      <a:pt x="3386" y="4310"/>
                      <a:pt x="3871" y="3453"/>
                      <a:pt x="3871" y="2529"/>
                    </a:cubicBezTo>
                    <a:cubicBezTo>
                      <a:pt x="3871" y="1352"/>
                      <a:pt x="3087" y="318"/>
                      <a:pt x="1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46;p66">
                <a:extLst>
                  <a:ext uri="{FF2B5EF4-FFF2-40B4-BE49-F238E27FC236}">
                    <a16:creationId xmlns:a16="http://schemas.microsoft.com/office/drawing/2014/main" id="{EA4D7931-B13D-4519-07CE-8839060C3BE0}"/>
                  </a:ext>
                </a:extLst>
              </p:cNvPr>
              <p:cNvSpPr/>
              <p:nvPr/>
            </p:nvSpPr>
            <p:spPr>
              <a:xfrm>
                <a:off x="737415" y="1383070"/>
                <a:ext cx="374498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13887" h="14438" extrusionOk="0">
                    <a:moveTo>
                      <a:pt x="1122" y="5816"/>
                    </a:moveTo>
                    <a:cubicBezTo>
                      <a:pt x="1473" y="5816"/>
                      <a:pt x="1810" y="6089"/>
                      <a:pt x="1812" y="6500"/>
                    </a:cubicBezTo>
                    <a:cubicBezTo>
                      <a:pt x="1809" y="6878"/>
                      <a:pt x="1504" y="7183"/>
                      <a:pt x="1129" y="7183"/>
                    </a:cubicBezTo>
                    <a:cubicBezTo>
                      <a:pt x="519" y="7183"/>
                      <a:pt x="217" y="6448"/>
                      <a:pt x="647" y="6018"/>
                    </a:cubicBezTo>
                    <a:cubicBezTo>
                      <a:pt x="785" y="5879"/>
                      <a:pt x="955" y="5816"/>
                      <a:pt x="1122" y="5816"/>
                    </a:cubicBezTo>
                    <a:close/>
                    <a:moveTo>
                      <a:pt x="12431" y="6149"/>
                    </a:moveTo>
                    <a:cubicBezTo>
                      <a:pt x="12782" y="6149"/>
                      <a:pt x="13118" y="6421"/>
                      <a:pt x="13118" y="6832"/>
                    </a:cubicBezTo>
                    <a:cubicBezTo>
                      <a:pt x="13118" y="7210"/>
                      <a:pt x="12813" y="7515"/>
                      <a:pt x="12435" y="7515"/>
                    </a:cubicBezTo>
                    <a:cubicBezTo>
                      <a:pt x="11828" y="7515"/>
                      <a:pt x="11523" y="6780"/>
                      <a:pt x="11953" y="6350"/>
                    </a:cubicBezTo>
                    <a:cubicBezTo>
                      <a:pt x="12092" y="6211"/>
                      <a:pt x="12263" y="6149"/>
                      <a:pt x="12431" y="6149"/>
                    </a:cubicBezTo>
                    <a:close/>
                    <a:moveTo>
                      <a:pt x="10317" y="9678"/>
                    </a:moveTo>
                    <a:cubicBezTo>
                      <a:pt x="10726" y="9678"/>
                      <a:pt x="11097" y="9924"/>
                      <a:pt x="11255" y="10306"/>
                    </a:cubicBezTo>
                    <a:cubicBezTo>
                      <a:pt x="11413" y="10687"/>
                      <a:pt x="11328" y="11127"/>
                      <a:pt x="11035" y="11419"/>
                    </a:cubicBezTo>
                    <a:cubicBezTo>
                      <a:pt x="10839" y="11615"/>
                      <a:pt x="10578" y="11720"/>
                      <a:pt x="10311" y="11720"/>
                    </a:cubicBezTo>
                    <a:cubicBezTo>
                      <a:pt x="10179" y="11720"/>
                      <a:pt x="10046" y="11694"/>
                      <a:pt x="9919" y="11642"/>
                    </a:cubicBezTo>
                    <a:cubicBezTo>
                      <a:pt x="9538" y="11483"/>
                      <a:pt x="9288" y="11108"/>
                      <a:pt x="9291" y="10693"/>
                    </a:cubicBezTo>
                    <a:cubicBezTo>
                      <a:pt x="9294" y="10132"/>
                      <a:pt x="9748" y="9678"/>
                      <a:pt x="10309" y="9678"/>
                    </a:cubicBezTo>
                    <a:cubicBezTo>
                      <a:pt x="10312" y="9678"/>
                      <a:pt x="10314" y="9678"/>
                      <a:pt x="10317" y="9678"/>
                    </a:cubicBezTo>
                    <a:close/>
                    <a:moveTo>
                      <a:pt x="5386" y="12365"/>
                    </a:moveTo>
                    <a:cubicBezTo>
                      <a:pt x="5387" y="12365"/>
                      <a:pt x="5388" y="12365"/>
                      <a:pt x="5390" y="12365"/>
                    </a:cubicBezTo>
                    <a:cubicBezTo>
                      <a:pt x="5847" y="12365"/>
                      <a:pt x="6216" y="12734"/>
                      <a:pt x="6219" y="13191"/>
                    </a:cubicBezTo>
                    <a:cubicBezTo>
                      <a:pt x="6221" y="13694"/>
                      <a:pt x="5809" y="14028"/>
                      <a:pt x="5379" y="14028"/>
                    </a:cubicBezTo>
                    <a:cubicBezTo>
                      <a:pt x="5175" y="14028"/>
                      <a:pt x="4967" y="13952"/>
                      <a:pt x="4798" y="13783"/>
                    </a:cubicBezTo>
                    <a:cubicBezTo>
                      <a:pt x="4274" y="13259"/>
                      <a:pt x="4647" y="12365"/>
                      <a:pt x="5386" y="12365"/>
                    </a:cubicBezTo>
                    <a:close/>
                    <a:moveTo>
                      <a:pt x="5201" y="0"/>
                    </a:moveTo>
                    <a:cubicBezTo>
                      <a:pt x="4938" y="0"/>
                      <a:pt x="4679" y="70"/>
                      <a:pt x="4453" y="207"/>
                    </a:cubicBezTo>
                    <a:cubicBezTo>
                      <a:pt x="4353" y="265"/>
                      <a:pt x="4322" y="397"/>
                      <a:pt x="4383" y="497"/>
                    </a:cubicBezTo>
                    <a:cubicBezTo>
                      <a:pt x="4421" y="563"/>
                      <a:pt x="4491" y="600"/>
                      <a:pt x="4563" y="600"/>
                    </a:cubicBezTo>
                    <a:cubicBezTo>
                      <a:pt x="4601" y="600"/>
                      <a:pt x="4639" y="590"/>
                      <a:pt x="4673" y="567"/>
                    </a:cubicBezTo>
                    <a:cubicBezTo>
                      <a:pt x="4840" y="466"/>
                      <a:pt x="5023" y="419"/>
                      <a:pt x="5201" y="419"/>
                    </a:cubicBezTo>
                    <a:cubicBezTo>
                      <a:pt x="5641" y="419"/>
                      <a:pt x="6061" y="704"/>
                      <a:pt x="6189" y="1168"/>
                    </a:cubicBezTo>
                    <a:cubicBezTo>
                      <a:pt x="6368" y="1819"/>
                      <a:pt x="5880" y="2464"/>
                      <a:pt x="5205" y="2464"/>
                    </a:cubicBezTo>
                    <a:cubicBezTo>
                      <a:pt x="5204" y="2464"/>
                      <a:pt x="5202" y="2464"/>
                      <a:pt x="5201" y="2464"/>
                    </a:cubicBezTo>
                    <a:cubicBezTo>
                      <a:pt x="4636" y="2464"/>
                      <a:pt x="4179" y="2007"/>
                      <a:pt x="4179" y="1443"/>
                    </a:cubicBezTo>
                    <a:cubicBezTo>
                      <a:pt x="4176" y="1366"/>
                      <a:pt x="4185" y="1290"/>
                      <a:pt x="4206" y="1217"/>
                    </a:cubicBezTo>
                    <a:cubicBezTo>
                      <a:pt x="4231" y="1101"/>
                      <a:pt x="4157" y="988"/>
                      <a:pt x="4045" y="964"/>
                    </a:cubicBezTo>
                    <a:cubicBezTo>
                      <a:pt x="4029" y="961"/>
                      <a:pt x="4014" y="959"/>
                      <a:pt x="3998" y="959"/>
                    </a:cubicBezTo>
                    <a:cubicBezTo>
                      <a:pt x="3900" y="959"/>
                      <a:pt x="3812" y="1025"/>
                      <a:pt x="3788" y="1125"/>
                    </a:cubicBezTo>
                    <a:cubicBezTo>
                      <a:pt x="3767" y="1229"/>
                      <a:pt x="3755" y="1336"/>
                      <a:pt x="3755" y="1443"/>
                    </a:cubicBezTo>
                    <a:cubicBezTo>
                      <a:pt x="3755" y="2239"/>
                      <a:pt x="4401" y="2885"/>
                      <a:pt x="5201" y="2885"/>
                    </a:cubicBezTo>
                    <a:cubicBezTo>
                      <a:pt x="5292" y="2885"/>
                      <a:pt x="5384" y="2876"/>
                      <a:pt x="5475" y="2861"/>
                    </a:cubicBezTo>
                    <a:lnTo>
                      <a:pt x="5930" y="4258"/>
                    </a:lnTo>
                    <a:cubicBezTo>
                      <a:pt x="5005" y="4688"/>
                      <a:pt x="4383" y="5579"/>
                      <a:pt x="4298" y="6591"/>
                    </a:cubicBezTo>
                    <a:lnTo>
                      <a:pt x="2218" y="6314"/>
                    </a:lnTo>
                    <a:cubicBezTo>
                      <a:pt x="2128" y="5777"/>
                      <a:pt x="1665" y="5389"/>
                      <a:pt x="1130" y="5389"/>
                    </a:cubicBezTo>
                    <a:cubicBezTo>
                      <a:pt x="1102" y="5389"/>
                      <a:pt x="1074" y="5390"/>
                      <a:pt x="1046" y="5392"/>
                    </a:cubicBezTo>
                    <a:cubicBezTo>
                      <a:pt x="476" y="5432"/>
                      <a:pt x="31" y="5899"/>
                      <a:pt x="15" y="6469"/>
                    </a:cubicBezTo>
                    <a:cubicBezTo>
                      <a:pt x="0" y="7040"/>
                      <a:pt x="421" y="7528"/>
                      <a:pt x="988" y="7598"/>
                    </a:cubicBezTo>
                    <a:cubicBezTo>
                      <a:pt x="1036" y="7604"/>
                      <a:pt x="1084" y="7607"/>
                      <a:pt x="1131" y="7607"/>
                    </a:cubicBezTo>
                    <a:cubicBezTo>
                      <a:pt x="1642" y="7607"/>
                      <a:pt x="2094" y="7252"/>
                      <a:pt x="2208" y="6741"/>
                    </a:cubicBezTo>
                    <a:lnTo>
                      <a:pt x="4292" y="7018"/>
                    </a:lnTo>
                    <a:cubicBezTo>
                      <a:pt x="4365" y="8150"/>
                      <a:pt x="5103" y="9129"/>
                      <a:pt x="6174" y="9507"/>
                    </a:cubicBezTo>
                    <a:lnTo>
                      <a:pt x="5478" y="11944"/>
                    </a:lnTo>
                    <a:lnTo>
                      <a:pt x="5390" y="11944"/>
                    </a:lnTo>
                    <a:cubicBezTo>
                      <a:pt x="4752" y="11947"/>
                      <a:pt x="4218" y="12432"/>
                      <a:pt x="4154" y="13066"/>
                    </a:cubicBezTo>
                    <a:cubicBezTo>
                      <a:pt x="4090" y="13701"/>
                      <a:pt x="4517" y="14283"/>
                      <a:pt x="5143" y="14411"/>
                    </a:cubicBezTo>
                    <a:cubicBezTo>
                      <a:pt x="5227" y="14429"/>
                      <a:pt x="5311" y="14437"/>
                      <a:pt x="5395" y="14437"/>
                    </a:cubicBezTo>
                    <a:cubicBezTo>
                      <a:pt x="5928" y="14437"/>
                      <a:pt x="6416" y="14094"/>
                      <a:pt x="6582" y="13567"/>
                    </a:cubicBezTo>
                    <a:cubicBezTo>
                      <a:pt x="6774" y="12960"/>
                      <a:pt x="6475" y="12301"/>
                      <a:pt x="5890" y="12048"/>
                    </a:cubicBezTo>
                    <a:lnTo>
                      <a:pt x="6579" y="9626"/>
                    </a:lnTo>
                    <a:cubicBezTo>
                      <a:pt x="6760" y="9662"/>
                      <a:pt x="6942" y="9679"/>
                      <a:pt x="7124" y="9679"/>
                    </a:cubicBezTo>
                    <a:cubicBezTo>
                      <a:pt x="7686" y="9679"/>
                      <a:pt x="8241" y="9510"/>
                      <a:pt x="8711" y="9190"/>
                    </a:cubicBezTo>
                    <a:lnTo>
                      <a:pt x="9217" y="9754"/>
                    </a:lnTo>
                    <a:cubicBezTo>
                      <a:pt x="8736" y="10318"/>
                      <a:pt x="8772" y="11163"/>
                      <a:pt x="9300" y="11685"/>
                    </a:cubicBezTo>
                    <a:cubicBezTo>
                      <a:pt x="9576" y="11959"/>
                      <a:pt x="9938" y="12097"/>
                      <a:pt x="10301" y="12097"/>
                    </a:cubicBezTo>
                    <a:cubicBezTo>
                      <a:pt x="10633" y="12097"/>
                      <a:pt x="10966" y="11982"/>
                      <a:pt x="11234" y="11749"/>
                    </a:cubicBezTo>
                    <a:cubicBezTo>
                      <a:pt x="11795" y="11258"/>
                      <a:pt x="11886" y="10422"/>
                      <a:pt x="11441" y="9824"/>
                    </a:cubicBezTo>
                    <a:cubicBezTo>
                      <a:pt x="11162" y="9452"/>
                      <a:pt x="10734" y="9252"/>
                      <a:pt x="10298" y="9252"/>
                    </a:cubicBezTo>
                    <a:cubicBezTo>
                      <a:pt x="10037" y="9252"/>
                      <a:pt x="9773" y="9324"/>
                      <a:pt x="9538" y="9473"/>
                    </a:cubicBezTo>
                    <a:lnTo>
                      <a:pt x="9047" y="8924"/>
                    </a:lnTo>
                    <a:cubicBezTo>
                      <a:pt x="9205" y="8778"/>
                      <a:pt x="9349" y="8616"/>
                      <a:pt x="9471" y="8436"/>
                    </a:cubicBezTo>
                    <a:cubicBezTo>
                      <a:pt x="9584" y="8271"/>
                      <a:pt x="9439" y="8103"/>
                      <a:pt x="9290" y="8103"/>
                    </a:cubicBezTo>
                    <a:cubicBezTo>
                      <a:pt x="9229" y="8103"/>
                      <a:pt x="9168" y="8130"/>
                      <a:pt x="9123" y="8195"/>
                    </a:cubicBezTo>
                    <a:cubicBezTo>
                      <a:pt x="8659" y="8878"/>
                      <a:pt x="7900" y="9255"/>
                      <a:pt x="7121" y="9255"/>
                    </a:cubicBezTo>
                    <a:cubicBezTo>
                      <a:pt x="6767" y="9255"/>
                      <a:pt x="6410" y="9178"/>
                      <a:pt x="6073" y="9016"/>
                    </a:cubicBezTo>
                    <a:cubicBezTo>
                      <a:pt x="4993" y="8497"/>
                      <a:pt x="4456" y="7268"/>
                      <a:pt x="4807" y="6124"/>
                    </a:cubicBezTo>
                    <a:cubicBezTo>
                      <a:pt x="5125" y="5097"/>
                      <a:pt x="6073" y="4414"/>
                      <a:pt x="7120" y="4414"/>
                    </a:cubicBezTo>
                    <a:cubicBezTo>
                      <a:pt x="7239" y="4414"/>
                      <a:pt x="7359" y="4423"/>
                      <a:pt x="7479" y="4441"/>
                    </a:cubicBezTo>
                    <a:cubicBezTo>
                      <a:pt x="8662" y="4618"/>
                      <a:pt x="9541" y="5633"/>
                      <a:pt x="9541" y="6832"/>
                    </a:cubicBezTo>
                    <a:cubicBezTo>
                      <a:pt x="9544" y="7015"/>
                      <a:pt x="9522" y="7198"/>
                      <a:pt x="9480" y="7378"/>
                    </a:cubicBezTo>
                    <a:cubicBezTo>
                      <a:pt x="9455" y="7491"/>
                      <a:pt x="9526" y="7604"/>
                      <a:pt x="9638" y="7631"/>
                    </a:cubicBezTo>
                    <a:cubicBezTo>
                      <a:pt x="9655" y="7635"/>
                      <a:pt x="9671" y="7637"/>
                      <a:pt x="9687" y="7637"/>
                    </a:cubicBezTo>
                    <a:cubicBezTo>
                      <a:pt x="9785" y="7637"/>
                      <a:pt x="9871" y="7569"/>
                      <a:pt x="9895" y="7473"/>
                    </a:cubicBezTo>
                    <a:cubicBezTo>
                      <a:pt x="9925" y="7332"/>
                      <a:pt x="9946" y="7189"/>
                      <a:pt x="9959" y="7046"/>
                    </a:cubicBezTo>
                    <a:lnTo>
                      <a:pt x="11352" y="7046"/>
                    </a:lnTo>
                    <a:cubicBezTo>
                      <a:pt x="11462" y="7612"/>
                      <a:pt x="11949" y="7942"/>
                      <a:pt x="12445" y="7942"/>
                    </a:cubicBezTo>
                    <a:cubicBezTo>
                      <a:pt x="12753" y="7942"/>
                      <a:pt x="13065" y="7815"/>
                      <a:pt x="13292" y="7540"/>
                    </a:cubicBezTo>
                    <a:cubicBezTo>
                      <a:pt x="13886" y="6818"/>
                      <a:pt x="13373" y="5731"/>
                      <a:pt x="12439" y="5731"/>
                    </a:cubicBezTo>
                    <a:cubicBezTo>
                      <a:pt x="12438" y="5731"/>
                      <a:pt x="12437" y="5731"/>
                      <a:pt x="12435" y="5731"/>
                    </a:cubicBezTo>
                    <a:cubicBezTo>
                      <a:pt x="11908" y="5731"/>
                      <a:pt x="11456" y="6106"/>
                      <a:pt x="11352" y="6622"/>
                    </a:cubicBezTo>
                    <a:lnTo>
                      <a:pt x="9959" y="6622"/>
                    </a:lnTo>
                    <a:cubicBezTo>
                      <a:pt x="9846" y="5139"/>
                      <a:pt x="8610" y="3993"/>
                      <a:pt x="7125" y="3993"/>
                    </a:cubicBezTo>
                    <a:cubicBezTo>
                      <a:pt x="6854" y="3993"/>
                      <a:pt x="6585" y="4032"/>
                      <a:pt x="6323" y="4105"/>
                    </a:cubicBezTo>
                    <a:lnTo>
                      <a:pt x="5875" y="2718"/>
                    </a:lnTo>
                    <a:cubicBezTo>
                      <a:pt x="6457" y="2406"/>
                      <a:pt x="6753" y="1739"/>
                      <a:pt x="6594" y="1098"/>
                    </a:cubicBezTo>
                    <a:cubicBezTo>
                      <a:pt x="6436" y="454"/>
                      <a:pt x="5859" y="3"/>
                      <a:pt x="5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Google Shape;630;p37">
            <a:extLst>
              <a:ext uri="{FF2B5EF4-FFF2-40B4-BE49-F238E27FC236}">
                <a16:creationId xmlns:a16="http://schemas.microsoft.com/office/drawing/2014/main" id="{D8FC8E7D-C1E1-B507-C8F8-D6557E5807C5}"/>
              </a:ext>
            </a:extLst>
          </p:cNvPr>
          <p:cNvSpPr txBox="1">
            <a:spLocks/>
          </p:cNvSpPr>
          <p:nvPr/>
        </p:nvSpPr>
        <p:spPr>
          <a:xfrm>
            <a:off x="854843" y="485266"/>
            <a:ext cx="3248470" cy="31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</a:rPr>
              <a:t>I. </a:t>
            </a:r>
            <a:r>
              <a:rPr lang="en-US" sz="1400" dirty="0" err="1">
                <a:solidFill>
                  <a:schemeClr val="tx1"/>
                </a:solidFill>
              </a:rPr>
              <a:t>Xây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Dựng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Dãy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Hoạt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Động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Hóa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Học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5" name="Google Shape;3485;p66">
            <a:extLst>
              <a:ext uri="{FF2B5EF4-FFF2-40B4-BE49-F238E27FC236}">
                <a16:creationId xmlns:a16="http://schemas.microsoft.com/office/drawing/2014/main" id="{8C909C30-6662-BEA1-209D-B13C3F1FD6B6}"/>
              </a:ext>
            </a:extLst>
          </p:cNvPr>
          <p:cNvGrpSpPr/>
          <p:nvPr/>
        </p:nvGrpSpPr>
        <p:grpSpPr>
          <a:xfrm>
            <a:off x="8321134" y="439940"/>
            <a:ext cx="354827" cy="315789"/>
            <a:chOff x="1541041" y="3829340"/>
            <a:chExt cx="389492" cy="346640"/>
          </a:xfrm>
        </p:grpSpPr>
        <p:sp>
          <p:nvSpPr>
            <p:cNvPr id="26" name="Google Shape;3486;p66">
              <a:extLst>
                <a:ext uri="{FF2B5EF4-FFF2-40B4-BE49-F238E27FC236}">
                  <a16:creationId xmlns:a16="http://schemas.microsoft.com/office/drawing/2014/main" id="{0F8A8E70-C701-7F9B-42D6-59701EBBF598}"/>
                </a:ext>
              </a:extLst>
            </p:cNvPr>
            <p:cNvSpPr/>
            <p:nvPr/>
          </p:nvSpPr>
          <p:spPr>
            <a:xfrm>
              <a:off x="1693692" y="3969815"/>
              <a:ext cx="82925" cy="82871"/>
            </a:xfrm>
            <a:custGeom>
              <a:avLst/>
              <a:gdLst/>
              <a:ahLst/>
              <a:cxnLst/>
              <a:rect l="l" t="t" r="r" b="b"/>
              <a:pathLst>
                <a:path w="3075" h="3073" extrusionOk="0">
                  <a:moveTo>
                    <a:pt x="1537" y="1"/>
                  </a:moveTo>
                  <a:cubicBezTo>
                    <a:pt x="689" y="1"/>
                    <a:pt x="0" y="687"/>
                    <a:pt x="0" y="1535"/>
                  </a:cubicBezTo>
                  <a:cubicBezTo>
                    <a:pt x="0" y="2386"/>
                    <a:pt x="689" y="3072"/>
                    <a:pt x="1537" y="3072"/>
                  </a:cubicBezTo>
                  <a:cubicBezTo>
                    <a:pt x="2385" y="3072"/>
                    <a:pt x="3075" y="2386"/>
                    <a:pt x="3075" y="1535"/>
                  </a:cubicBezTo>
                  <a:cubicBezTo>
                    <a:pt x="3075" y="687"/>
                    <a:pt x="2385" y="1"/>
                    <a:pt x="1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87;p66">
              <a:extLst>
                <a:ext uri="{FF2B5EF4-FFF2-40B4-BE49-F238E27FC236}">
                  <a16:creationId xmlns:a16="http://schemas.microsoft.com/office/drawing/2014/main" id="{31D6EBC8-EA57-5325-74C8-763136545FFC}"/>
                </a:ext>
              </a:extLst>
            </p:cNvPr>
            <p:cNvSpPr/>
            <p:nvPr/>
          </p:nvSpPr>
          <p:spPr>
            <a:xfrm>
              <a:off x="1706772" y="3972458"/>
              <a:ext cx="69846" cy="80174"/>
            </a:xfrm>
            <a:custGeom>
              <a:avLst/>
              <a:gdLst/>
              <a:ahLst/>
              <a:cxnLst/>
              <a:rect l="l" t="t" r="r" b="b"/>
              <a:pathLst>
                <a:path w="2590" h="2973" extrusionOk="0">
                  <a:moveTo>
                    <a:pt x="1601" y="0"/>
                  </a:moveTo>
                  <a:lnTo>
                    <a:pt x="1601" y="0"/>
                  </a:lnTo>
                  <a:cubicBezTo>
                    <a:pt x="2135" y="504"/>
                    <a:pt x="2239" y="1315"/>
                    <a:pt x="1848" y="1937"/>
                  </a:cubicBezTo>
                  <a:cubicBezTo>
                    <a:pt x="1562" y="2396"/>
                    <a:pt x="1066" y="2658"/>
                    <a:pt x="549" y="2658"/>
                  </a:cubicBezTo>
                  <a:cubicBezTo>
                    <a:pt x="366" y="2658"/>
                    <a:pt x="180" y="2625"/>
                    <a:pt x="0" y="2556"/>
                  </a:cubicBezTo>
                  <a:lnTo>
                    <a:pt x="0" y="2556"/>
                  </a:lnTo>
                  <a:cubicBezTo>
                    <a:pt x="290" y="2828"/>
                    <a:pt x="668" y="2973"/>
                    <a:pt x="1051" y="2973"/>
                  </a:cubicBezTo>
                  <a:cubicBezTo>
                    <a:pt x="1257" y="2973"/>
                    <a:pt x="1464" y="2931"/>
                    <a:pt x="1659" y="2846"/>
                  </a:cubicBezTo>
                  <a:cubicBezTo>
                    <a:pt x="2224" y="2605"/>
                    <a:pt x="2586" y="2050"/>
                    <a:pt x="2590" y="1437"/>
                  </a:cubicBezTo>
                  <a:cubicBezTo>
                    <a:pt x="2586" y="803"/>
                    <a:pt x="2196" y="229"/>
                    <a:pt x="1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88;p66">
              <a:extLst>
                <a:ext uri="{FF2B5EF4-FFF2-40B4-BE49-F238E27FC236}">
                  <a16:creationId xmlns:a16="http://schemas.microsoft.com/office/drawing/2014/main" id="{C5A06BDE-AB9D-2741-D6ED-EA55D11C6E44}"/>
                </a:ext>
              </a:extLst>
            </p:cNvPr>
            <p:cNvSpPr/>
            <p:nvPr/>
          </p:nvSpPr>
          <p:spPr>
            <a:xfrm>
              <a:off x="1573497" y="4105139"/>
              <a:ext cx="39939" cy="39912"/>
            </a:xfrm>
            <a:custGeom>
              <a:avLst/>
              <a:gdLst/>
              <a:ahLst/>
              <a:cxnLst/>
              <a:rect l="l" t="t" r="r" b="b"/>
              <a:pathLst>
                <a:path w="1481" h="1480" extrusionOk="0">
                  <a:moveTo>
                    <a:pt x="739" y="0"/>
                  </a:moveTo>
                  <a:cubicBezTo>
                    <a:pt x="330" y="0"/>
                    <a:pt x="1" y="330"/>
                    <a:pt x="1" y="738"/>
                  </a:cubicBezTo>
                  <a:cubicBezTo>
                    <a:pt x="1" y="1147"/>
                    <a:pt x="330" y="1479"/>
                    <a:pt x="739" y="1479"/>
                  </a:cubicBezTo>
                  <a:cubicBezTo>
                    <a:pt x="1148" y="1479"/>
                    <a:pt x="1480" y="1147"/>
                    <a:pt x="1480" y="738"/>
                  </a:cubicBezTo>
                  <a:cubicBezTo>
                    <a:pt x="1480" y="330"/>
                    <a:pt x="1148" y="0"/>
                    <a:pt x="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89;p66">
              <a:extLst>
                <a:ext uri="{FF2B5EF4-FFF2-40B4-BE49-F238E27FC236}">
                  <a16:creationId xmlns:a16="http://schemas.microsoft.com/office/drawing/2014/main" id="{9006FB2A-12B5-C7F3-6695-472D2A21F0AE}"/>
                </a:ext>
              </a:extLst>
            </p:cNvPr>
            <p:cNvSpPr/>
            <p:nvPr/>
          </p:nvSpPr>
          <p:spPr>
            <a:xfrm>
              <a:off x="1576302" y="4105462"/>
              <a:ext cx="37134" cy="39723"/>
            </a:xfrm>
            <a:custGeom>
              <a:avLst/>
              <a:gdLst/>
              <a:ahLst/>
              <a:cxnLst/>
              <a:rect l="l" t="t" r="r" b="b"/>
              <a:pathLst>
                <a:path w="1377" h="1473" extrusionOk="0">
                  <a:moveTo>
                    <a:pt x="769" y="0"/>
                  </a:moveTo>
                  <a:cubicBezTo>
                    <a:pt x="839" y="113"/>
                    <a:pt x="876" y="244"/>
                    <a:pt x="876" y="382"/>
                  </a:cubicBezTo>
                  <a:cubicBezTo>
                    <a:pt x="876" y="788"/>
                    <a:pt x="547" y="1120"/>
                    <a:pt x="137" y="1120"/>
                  </a:cubicBezTo>
                  <a:cubicBezTo>
                    <a:pt x="136" y="1120"/>
                    <a:pt x="134" y="1120"/>
                    <a:pt x="132" y="1120"/>
                  </a:cubicBezTo>
                  <a:cubicBezTo>
                    <a:pt x="89" y="1120"/>
                    <a:pt x="43" y="1117"/>
                    <a:pt x="1" y="1107"/>
                  </a:cubicBezTo>
                  <a:lnTo>
                    <a:pt x="1" y="1107"/>
                  </a:lnTo>
                  <a:cubicBezTo>
                    <a:pt x="134" y="1339"/>
                    <a:pt x="379" y="1473"/>
                    <a:pt x="636" y="1473"/>
                  </a:cubicBezTo>
                  <a:cubicBezTo>
                    <a:pt x="702" y="1473"/>
                    <a:pt x="768" y="1464"/>
                    <a:pt x="833" y="1446"/>
                  </a:cubicBezTo>
                  <a:cubicBezTo>
                    <a:pt x="1157" y="1355"/>
                    <a:pt x="1376" y="1062"/>
                    <a:pt x="1376" y="726"/>
                  </a:cubicBezTo>
                  <a:cubicBezTo>
                    <a:pt x="1376" y="369"/>
                    <a:pt x="1120" y="64"/>
                    <a:pt x="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90;p66">
              <a:extLst>
                <a:ext uri="{FF2B5EF4-FFF2-40B4-BE49-F238E27FC236}">
                  <a16:creationId xmlns:a16="http://schemas.microsoft.com/office/drawing/2014/main" id="{7C8A0D2B-8D92-29AB-89AC-F8F5CADA0452}"/>
                </a:ext>
              </a:extLst>
            </p:cNvPr>
            <p:cNvSpPr/>
            <p:nvPr/>
          </p:nvSpPr>
          <p:spPr>
            <a:xfrm>
              <a:off x="1644827" y="3835084"/>
              <a:ext cx="55553" cy="55553"/>
            </a:xfrm>
            <a:custGeom>
              <a:avLst/>
              <a:gdLst/>
              <a:ahLst/>
              <a:cxnLst/>
              <a:rect l="l" t="t" r="r" b="b"/>
              <a:pathLst>
                <a:path w="2060" h="2060" extrusionOk="0">
                  <a:moveTo>
                    <a:pt x="1031" y="1"/>
                  </a:moveTo>
                  <a:cubicBezTo>
                    <a:pt x="461" y="1"/>
                    <a:pt x="0" y="461"/>
                    <a:pt x="0" y="1032"/>
                  </a:cubicBezTo>
                  <a:cubicBezTo>
                    <a:pt x="0" y="1599"/>
                    <a:pt x="461" y="2060"/>
                    <a:pt x="1031" y="2060"/>
                  </a:cubicBezTo>
                  <a:cubicBezTo>
                    <a:pt x="1599" y="2060"/>
                    <a:pt x="2059" y="1599"/>
                    <a:pt x="2059" y="1032"/>
                  </a:cubicBezTo>
                  <a:cubicBezTo>
                    <a:pt x="2059" y="461"/>
                    <a:pt x="1599" y="1"/>
                    <a:pt x="10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91;p66">
              <a:extLst>
                <a:ext uri="{FF2B5EF4-FFF2-40B4-BE49-F238E27FC236}">
                  <a16:creationId xmlns:a16="http://schemas.microsoft.com/office/drawing/2014/main" id="{775BAB60-CFB0-738E-1F64-81B63FE80FE5}"/>
                </a:ext>
              </a:extLst>
            </p:cNvPr>
            <p:cNvSpPr/>
            <p:nvPr/>
          </p:nvSpPr>
          <p:spPr>
            <a:xfrm>
              <a:off x="1646795" y="3837484"/>
              <a:ext cx="53665" cy="53153"/>
            </a:xfrm>
            <a:custGeom>
              <a:avLst/>
              <a:gdLst/>
              <a:ahLst/>
              <a:cxnLst/>
              <a:rect l="l" t="t" r="r" b="b"/>
              <a:pathLst>
                <a:path w="1990" h="1971" extrusionOk="0">
                  <a:moveTo>
                    <a:pt x="1376" y="0"/>
                  </a:moveTo>
                  <a:cubicBezTo>
                    <a:pt x="1641" y="674"/>
                    <a:pt x="1144" y="1406"/>
                    <a:pt x="421" y="1406"/>
                  </a:cubicBezTo>
                  <a:cubicBezTo>
                    <a:pt x="415" y="1406"/>
                    <a:pt x="408" y="1407"/>
                    <a:pt x="401" y="1407"/>
                  </a:cubicBezTo>
                  <a:cubicBezTo>
                    <a:pt x="262" y="1407"/>
                    <a:pt x="126" y="1376"/>
                    <a:pt x="1" y="1321"/>
                  </a:cubicBezTo>
                  <a:lnTo>
                    <a:pt x="1" y="1321"/>
                  </a:lnTo>
                  <a:cubicBezTo>
                    <a:pt x="159" y="1718"/>
                    <a:pt x="543" y="1970"/>
                    <a:pt x="959" y="1970"/>
                  </a:cubicBezTo>
                  <a:cubicBezTo>
                    <a:pt x="1022" y="1970"/>
                    <a:pt x="1086" y="1964"/>
                    <a:pt x="1150" y="1952"/>
                  </a:cubicBezTo>
                  <a:cubicBezTo>
                    <a:pt x="1635" y="1858"/>
                    <a:pt x="1986" y="1437"/>
                    <a:pt x="1986" y="943"/>
                  </a:cubicBezTo>
                  <a:cubicBezTo>
                    <a:pt x="1989" y="534"/>
                    <a:pt x="1748" y="165"/>
                    <a:pt x="1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3492;p66">
              <a:extLst>
                <a:ext uri="{FF2B5EF4-FFF2-40B4-BE49-F238E27FC236}">
                  <a16:creationId xmlns:a16="http://schemas.microsoft.com/office/drawing/2014/main" id="{96F042D6-A71E-DB06-1BCA-D77605BA219B}"/>
                </a:ext>
              </a:extLst>
            </p:cNvPr>
            <p:cNvSpPr/>
            <p:nvPr/>
          </p:nvSpPr>
          <p:spPr>
            <a:xfrm>
              <a:off x="1887294" y="3959459"/>
              <a:ext cx="31282" cy="31201"/>
            </a:xfrm>
            <a:custGeom>
              <a:avLst/>
              <a:gdLst/>
              <a:ahLst/>
              <a:cxnLst/>
              <a:rect l="l" t="t" r="r" b="b"/>
              <a:pathLst>
                <a:path w="1160" h="1157" extrusionOk="0">
                  <a:moveTo>
                    <a:pt x="580" y="0"/>
                  </a:moveTo>
                  <a:cubicBezTo>
                    <a:pt x="260" y="0"/>
                    <a:pt x="1" y="260"/>
                    <a:pt x="1" y="580"/>
                  </a:cubicBezTo>
                  <a:cubicBezTo>
                    <a:pt x="1" y="897"/>
                    <a:pt x="260" y="1156"/>
                    <a:pt x="580" y="1156"/>
                  </a:cubicBezTo>
                  <a:cubicBezTo>
                    <a:pt x="901" y="1156"/>
                    <a:pt x="1160" y="897"/>
                    <a:pt x="1160" y="580"/>
                  </a:cubicBezTo>
                  <a:cubicBezTo>
                    <a:pt x="1160" y="260"/>
                    <a:pt x="901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3493;p66">
              <a:extLst>
                <a:ext uri="{FF2B5EF4-FFF2-40B4-BE49-F238E27FC236}">
                  <a16:creationId xmlns:a16="http://schemas.microsoft.com/office/drawing/2014/main" id="{759F1F5D-1592-C0C0-2089-02175EDD97D9}"/>
                </a:ext>
              </a:extLst>
            </p:cNvPr>
            <p:cNvSpPr/>
            <p:nvPr/>
          </p:nvSpPr>
          <p:spPr>
            <a:xfrm>
              <a:off x="1887968" y="3960376"/>
              <a:ext cx="30689" cy="30473"/>
            </a:xfrm>
            <a:custGeom>
              <a:avLst/>
              <a:gdLst/>
              <a:ahLst/>
              <a:cxnLst/>
              <a:rect l="l" t="t" r="r" b="b"/>
              <a:pathLst>
                <a:path w="1138" h="1130" extrusionOk="0">
                  <a:moveTo>
                    <a:pt x="754" y="0"/>
                  </a:moveTo>
                  <a:cubicBezTo>
                    <a:pt x="772" y="58"/>
                    <a:pt x="781" y="119"/>
                    <a:pt x="781" y="177"/>
                  </a:cubicBezTo>
                  <a:cubicBezTo>
                    <a:pt x="781" y="500"/>
                    <a:pt x="522" y="759"/>
                    <a:pt x="202" y="763"/>
                  </a:cubicBezTo>
                  <a:cubicBezTo>
                    <a:pt x="131" y="759"/>
                    <a:pt x="64" y="747"/>
                    <a:pt x="0" y="723"/>
                  </a:cubicBezTo>
                  <a:lnTo>
                    <a:pt x="0" y="723"/>
                  </a:lnTo>
                  <a:cubicBezTo>
                    <a:pt x="79" y="968"/>
                    <a:pt x="303" y="1130"/>
                    <a:pt x="552" y="1130"/>
                  </a:cubicBezTo>
                  <a:cubicBezTo>
                    <a:pt x="582" y="1130"/>
                    <a:pt x="613" y="1127"/>
                    <a:pt x="644" y="1122"/>
                  </a:cubicBezTo>
                  <a:cubicBezTo>
                    <a:pt x="928" y="1077"/>
                    <a:pt x="1138" y="833"/>
                    <a:pt x="1135" y="546"/>
                  </a:cubicBezTo>
                  <a:cubicBezTo>
                    <a:pt x="1135" y="302"/>
                    <a:pt x="982" y="82"/>
                    <a:pt x="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3494;p66">
              <a:extLst>
                <a:ext uri="{FF2B5EF4-FFF2-40B4-BE49-F238E27FC236}">
                  <a16:creationId xmlns:a16="http://schemas.microsoft.com/office/drawing/2014/main" id="{8633F4FF-0885-E149-0F0A-075EE9559F5B}"/>
                </a:ext>
              </a:extLst>
            </p:cNvPr>
            <p:cNvSpPr/>
            <p:nvPr/>
          </p:nvSpPr>
          <p:spPr>
            <a:xfrm>
              <a:off x="1688002" y="3964071"/>
              <a:ext cx="94386" cy="92148"/>
            </a:xfrm>
            <a:custGeom>
              <a:avLst/>
              <a:gdLst/>
              <a:ahLst/>
              <a:cxnLst/>
              <a:rect l="l" t="t" r="r" b="b"/>
              <a:pathLst>
                <a:path w="3500" h="3417" extrusionOk="0">
                  <a:moveTo>
                    <a:pt x="1748" y="0"/>
                  </a:moveTo>
                  <a:cubicBezTo>
                    <a:pt x="1419" y="0"/>
                    <a:pt x="1099" y="92"/>
                    <a:pt x="821" y="266"/>
                  </a:cubicBezTo>
                  <a:cubicBezTo>
                    <a:pt x="623" y="390"/>
                    <a:pt x="745" y="661"/>
                    <a:pt x="930" y="661"/>
                  </a:cubicBezTo>
                  <a:cubicBezTo>
                    <a:pt x="967" y="661"/>
                    <a:pt x="1007" y="650"/>
                    <a:pt x="1047" y="626"/>
                  </a:cubicBezTo>
                  <a:cubicBezTo>
                    <a:pt x="1257" y="491"/>
                    <a:pt x="1498" y="421"/>
                    <a:pt x="1748" y="421"/>
                  </a:cubicBezTo>
                  <a:cubicBezTo>
                    <a:pt x="2285" y="421"/>
                    <a:pt x="2770" y="744"/>
                    <a:pt x="2977" y="1239"/>
                  </a:cubicBezTo>
                  <a:cubicBezTo>
                    <a:pt x="3182" y="1736"/>
                    <a:pt x="3069" y="2306"/>
                    <a:pt x="2691" y="2687"/>
                  </a:cubicBezTo>
                  <a:cubicBezTo>
                    <a:pt x="2437" y="2941"/>
                    <a:pt x="2097" y="3077"/>
                    <a:pt x="1750" y="3077"/>
                  </a:cubicBezTo>
                  <a:cubicBezTo>
                    <a:pt x="1580" y="3077"/>
                    <a:pt x="1409" y="3044"/>
                    <a:pt x="1245" y="2977"/>
                  </a:cubicBezTo>
                  <a:cubicBezTo>
                    <a:pt x="748" y="2770"/>
                    <a:pt x="425" y="2288"/>
                    <a:pt x="425" y="1748"/>
                  </a:cubicBezTo>
                  <a:cubicBezTo>
                    <a:pt x="422" y="1586"/>
                    <a:pt x="452" y="1425"/>
                    <a:pt x="513" y="1272"/>
                  </a:cubicBezTo>
                  <a:cubicBezTo>
                    <a:pt x="553" y="1162"/>
                    <a:pt x="501" y="1040"/>
                    <a:pt x="391" y="998"/>
                  </a:cubicBezTo>
                  <a:cubicBezTo>
                    <a:pt x="366" y="988"/>
                    <a:pt x="340" y="983"/>
                    <a:pt x="314" y="983"/>
                  </a:cubicBezTo>
                  <a:cubicBezTo>
                    <a:pt x="228" y="983"/>
                    <a:pt x="147" y="1035"/>
                    <a:pt x="117" y="1120"/>
                  </a:cubicBezTo>
                  <a:cubicBezTo>
                    <a:pt x="40" y="1321"/>
                    <a:pt x="1" y="1534"/>
                    <a:pt x="1" y="1748"/>
                  </a:cubicBezTo>
                  <a:cubicBezTo>
                    <a:pt x="46" y="2684"/>
                    <a:pt x="815" y="3416"/>
                    <a:pt x="1748" y="3416"/>
                  </a:cubicBezTo>
                  <a:cubicBezTo>
                    <a:pt x="2685" y="3416"/>
                    <a:pt x="3453" y="2684"/>
                    <a:pt x="3499" y="1748"/>
                  </a:cubicBezTo>
                  <a:cubicBezTo>
                    <a:pt x="3496" y="784"/>
                    <a:pt x="2712" y="0"/>
                    <a:pt x="1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3495;p66">
              <a:extLst>
                <a:ext uri="{FF2B5EF4-FFF2-40B4-BE49-F238E27FC236}">
                  <a16:creationId xmlns:a16="http://schemas.microsoft.com/office/drawing/2014/main" id="{3738BA98-AF1B-7B6E-B0C9-D319419C7C0B}"/>
                </a:ext>
              </a:extLst>
            </p:cNvPr>
            <p:cNvSpPr/>
            <p:nvPr/>
          </p:nvSpPr>
          <p:spPr>
            <a:xfrm>
              <a:off x="1541041" y="3829340"/>
              <a:ext cx="389492" cy="346640"/>
            </a:xfrm>
            <a:custGeom>
              <a:avLst/>
              <a:gdLst/>
              <a:ahLst/>
              <a:cxnLst/>
              <a:rect l="l" t="t" r="r" b="b"/>
              <a:pathLst>
                <a:path w="14443" h="12854" extrusionOk="0">
                  <a:moveTo>
                    <a:pt x="4905" y="424"/>
                  </a:moveTo>
                  <a:cubicBezTo>
                    <a:pt x="5634" y="424"/>
                    <a:pt x="6000" y="1306"/>
                    <a:pt x="5485" y="1824"/>
                  </a:cubicBezTo>
                  <a:cubicBezTo>
                    <a:pt x="5317" y="1991"/>
                    <a:pt x="5112" y="2065"/>
                    <a:pt x="4911" y="2065"/>
                  </a:cubicBezTo>
                  <a:cubicBezTo>
                    <a:pt x="4489" y="2065"/>
                    <a:pt x="4085" y="1738"/>
                    <a:pt x="4085" y="1245"/>
                  </a:cubicBezTo>
                  <a:cubicBezTo>
                    <a:pt x="4085" y="790"/>
                    <a:pt x="4451" y="424"/>
                    <a:pt x="4905" y="424"/>
                  </a:cubicBezTo>
                  <a:close/>
                  <a:moveTo>
                    <a:pt x="7223" y="3035"/>
                  </a:moveTo>
                  <a:cubicBezTo>
                    <a:pt x="7406" y="3194"/>
                    <a:pt x="7592" y="3352"/>
                    <a:pt x="7775" y="3520"/>
                  </a:cubicBezTo>
                  <a:cubicBezTo>
                    <a:pt x="7592" y="3514"/>
                    <a:pt x="7409" y="3514"/>
                    <a:pt x="7223" y="3514"/>
                  </a:cubicBezTo>
                  <a:cubicBezTo>
                    <a:pt x="7037" y="3514"/>
                    <a:pt x="6854" y="3514"/>
                    <a:pt x="6671" y="3520"/>
                  </a:cubicBezTo>
                  <a:cubicBezTo>
                    <a:pt x="6854" y="3352"/>
                    <a:pt x="7040" y="3194"/>
                    <a:pt x="7223" y="3035"/>
                  </a:cubicBezTo>
                  <a:close/>
                  <a:moveTo>
                    <a:pt x="3301" y="1062"/>
                  </a:moveTo>
                  <a:cubicBezTo>
                    <a:pt x="3426" y="1062"/>
                    <a:pt x="3548" y="1071"/>
                    <a:pt x="3673" y="1092"/>
                  </a:cubicBezTo>
                  <a:cubicBezTo>
                    <a:pt x="3664" y="1141"/>
                    <a:pt x="3661" y="1193"/>
                    <a:pt x="3661" y="1245"/>
                  </a:cubicBezTo>
                  <a:cubicBezTo>
                    <a:pt x="3664" y="1766"/>
                    <a:pt x="3993" y="2233"/>
                    <a:pt x="4484" y="2410"/>
                  </a:cubicBezTo>
                  <a:cubicBezTo>
                    <a:pt x="4623" y="2459"/>
                    <a:pt x="4765" y="2483"/>
                    <a:pt x="4906" y="2483"/>
                  </a:cubicBezTo>
                  <a:cubicBezTo>
                    <a:pt x="5269" y="2483"/>
                    <a:pt x="5621" y="2325"/>
                    <a:pt x="5863" y="2035"/>
                  </a:cubicBezTo>
                  <a:cubicBezTo>
                    <a:pt x="6217" y="2260"/>
                    <a:pt x="6558" y="2504"/>
                    <a:pt x="6888" y="2767"/>
                  </a:cubicBezTo>
                  <a:cubicBezTo>
                    <a:pt x="6598" y="3011"/>
                    <a:pt x="6305" y="3276"/>
                    <a:pt x="6015" y="3554"/>
                  </a:cubicBezTo>
                  <a:cubicBezTo>
                    <a:pt x="4728" y="3651"/>
                    <a:pt x="3536" y="3895"/>
                    <a:pt x="2541" y="4267"/>
                  </a:cubicBezTo>
                  <a:cubicBezTo>
                    <a:pt x="2020" y="2938"/>
                    <a:pt x="1974" y="1891"/>
                    <a:pt x="2423" y="1394"/>
                  </a:cubicBezTo>
                  <a:cubicBezTo>
                    <a:pt x="2621" y="1172"/>
                    <a:pt x="2920" y="1062"/>
                    <a:pt x="3301" y="1062"/>
                  </a:cubicBezTo>
                  <a:close/>
                  <a:moveTo>
                    <a:pt x="11146" y="1062"/>
                  </a:moveTo>
                  <a:cubicBezTo>
                    <a:pt x="11527" y="1062"/>
                    <a:pt x="11823" y="1172"/>
                    <a:pt x="12024" y="1391"/>
                  </a:cubicBezTo>
                  <a:cubicBezTo>
                    <a:pt x="12472" y="1891"/>
                    <a:pt x="12427" y="2938"/>
                    <a:pt x="11905" y="4267"/>
                  </a:cubicBezTo>
                  <a:cubicBezTo>
                    <a:pt x="10911" y="3892"/>
                    <a:pt x="9715" y="3651"/>
                    <a:pt x="8431" y="3554"/>
                  </a:cubicBezTo>
                  <a:cubicBezTo>
                    <a:pt x="8141" y="3273"/>
                    <a:pt x="7852" y="3008"/>
                    <a:pt x="7559" y="2767"/>
                  </a:cubicBezTo>
                  <a:cubicBezTo>
                    <a:pt x="8913" y="1702"/>
                    <a:pt x="10215" y="1062"/>
                    <a:pt x="11146" y="1062"/>
                  </a:cubicBezTo>
                  <a:close/>
                  <a:moveTo>
                    <a:pt x="13445" y="5033"/>
                  </a:moveTo>
                  <a:cubicBezTo>
                    <a:pt x="13775" y="5033"/>
                    <a:pt x="13940" y="5432"/>
                    <a:pt x="13705" y="5664"/>
                  </a:cubicBezTo>
                  <a:cubicBezTo>
                    <a:pt x="13629" y="5740"/>
                    <a:pt x="13537" y="5775"/>
                    <a:pt x="13445" y="5775"/>
                  </a:cubicBezTo>
                  <a:cubicBezTo>
                    <a:pt x="13256" y="5775"/>
                    <a:pt x="13073" y="5627"/>
                    <a:pt x="13073" y="5402"/>
                  </a:cubicBezTo>
                  <a:cubicBezTo>
                    <a:pt x="13073" y="5201"/>
                    <a:pt x="13241" y="5033"/>
                    <a:pt x="13445" y="5033"/>
                  </a:cubicBezTo>
                  <a:close/>
                  <a:moveTo>
                    <a:pt x="5552" y="4020"/>
                  </a:moveTo>
                  <a:lnTo>
                    <a:pt x="5552" y="4020"/>
                  </a:lnTo>
                  <a:cubicBezTo>
                    <a:pt x="5412" y="4164"/>
                    <a:pt x="5274" y="4313"/>
                    <a:pt x="5137" y="4466"/>
                  </a:cubicBezTo>
                  <a:cubicBezTo>
                    <a:pt x="4594" y="5063"/>
                    <a:pt x="4091" y="5698"/>
                    <a:pt x="3630" y="6363"/>
                  </a:cubicBezTo>
                  <a:cubicBezTo>
                    <a:pt x="3280" y="5820"/>
                    <a:pt x="2972" y="5249"/>
                    <a:pt x="2706" y="4661"/>
                  </a:cubicBezTo>
                  <a:cubicBezTo>
                    <a:pt x="3530" y="4353"/>
                    <a:pt x="4500" y="4133"/>
                    <a:pt x="5552" y="4020"/>
                  </a:cubicBezTo>
                  <a:close/>
                  <a:moveTo>
                    <a:pt x="8898" y="4020"/>
                  </a:moveTo>
                  <a:lnTo>
                    <a:pt x="8898" y="4020"/>
                  </a:lnTo>
                  <a:cubicBezTo>
                    <a:pt x="9944" y="4133"/>
                    <a:pt x="10917" y="4353"/>
                    <a:pt x="11740" y="4661"/>
                  </a:cubicBezTo>
                  <a:cubicBezTo>
                    <a:pt x="11475" y="5249"/>
                    <a:pt x="11167" y="5820"/>
                    <a:pt x="10819" y="6366"/>
                  </a:cubicBezTo>
                  <a:cubicBezTo>
                    <a:pt x="10356" y="5701"/>
                    <a:pt x="9852" y="5066"/>
                    <a:pt x="9310" y="4466"/>
                  </a:cubicBezTo>
                  <a:lnTo>
                    <a:pt x="8898" y="4020"/>
                  </a:lnTo>
                  <a:close/>
                  <a:moveTo>
                    <a:pt x="2313" y="4819"/>
                  </a:moveTo>
                  <a:cubicBezTo>
                    <a:pt x="2615" y="5487"/>
                    <a:pt x="2968" y="6131"/>
                    <a:pt x="3371" y="6747"/>
                  </a:cubicBezTo>
                  <a:cubicBezTo>
                    <a:pt x="2968" y="7360"/>
                    <a:pt x="2615" y="8004"/>
                    <a:pt x="2313" y="8672"/>
                  </a:cubicBezTo>
                  <a:cubicBezTo>
                    <a:pt x="1111" y="8144"/>
                    <a:pt x="425" y="7442"/>
                    <a:pt x="425" y="6747"/>
                  </a:cubicBezTo>
                  <a:cubicBezTo>
                    <a:pt x="425" y="6046"/>
                    <a:pt x="1111" y="5344"/>
                    <a:pt x="2313" y="4819"/>
                  </a:cubicBezTo>
                  <a:close/>
                  <a:moveTo>
                    <a:pt x="12134" y="4819"/>
                  </a:moveTo>
                  <a:cubicBezTo>
                    <a:pt x="12329" y="4905"/>
                    <a:pt x="12524" y="4999"/>
                    <a:pt x="12710" y="5106"/>
                  </a:cubicBezTo>
                  <a:cubicBezTo>
                    <a:pt x="12671" y="5201"/>
                    <a:pt x="12652" y="5301"/>
                    <a:pt x="12652" y="5405"/>
                  </a:cubicBezTo>
                  <a:cubicBezTo>
                    <a:pt x="12652" y="5841"/>
                    <a:pt x="13006" y="6198"/>
                    <a:pt x="13445" y="6198"/>
                  </a:cubicBezTo>
                  <a:cubicBezTo>
                    <a:pt x="13577" y="6195"/>
                    <a:pt x="13708" y="6161"/>
                    <a:pt x="13827" y="6097"/>
                  </a:cubicBezTo>
                  <a:cubicBezTo>
                    <a:pt x="13949" y="6290"/>
                    <a:pt x="14019" y="6515"/>
                    <a:pt x="14019" y="6747"/>
                  </a:cubicBezTo>
                  <a:cubicBezTo>
                    <a:pt x="14019" y="7442"/>
                    <a:pt x="13333" y="8144"/>
                    <a:pt x="12134" y="8672"/>
                  </a:cubicBezTo>
                  <a:cubicBezTo>
                    <a:pt x="11829" y="8004"/>
                    <a:pt x="11475" y="7360"/>
                    <a:pt x="11072" y="6744"/>
                  </a:cubicBezTo>
                  <a:cubicBezTo>
                    <a:pt x="11475" y="6131"/>
                    <a:pt x="11829" y="5487"/>
                    <a:pt x="12134" y="4819"/>
                  </a:cubicBezTo>
                  <a:close/>
                  <a:moveTo>
                    <a:pt x="3630" y="7128"/>
                  </a:moveTo>
                  <a:cubicBezTo>
                    <a:pt x="4091" y="7790"/>
                    <a:pt x="4594" y="8425"/>
                    <a:pt x="5137" y="9025"/>
                  </a:cubicBezTo>
                  <a:cubicBezTo>
                    <a:pt x="5274" y="9175"/>
                    <a:pt x="5412" y="9324"/>
                    <a:pt x="5552" y="9468"/>
                  </a:cubicBezTo>
                  <a:cubicBezTo>
                    <a:pt x="4500" y="9358"/>
                    <a:pt x="3530" y="9141"/>
                    <a:pt x="2706" y="8830"/>
                  </a:cubicBezTo>
                  <a:cubicBezTo>
                    <a:pt x="2968" y="8238"/>
                    <a:pt x="3280" y="7671"/>
                    <a:pt x="3630" y="7128"/>
                  </a:cubicBezTo>
                  <a:close/>
                  <a:moveTo>
                    <a:pt x="10813" y="7125"/>
                  </a:moveTo>
                  <a:cubicBezTo>
                    <a:pt x="11167" y="7671"/>
                    <a:pt x="11475" y="8238"/>
                    <a:pt x="11740" y="8830"/>
                  </a:cubicBezTo>
                  <a:cubicBezTo>
                    <a:pt x="10917" y="9138"/>
                    <a:pt x="9944" y="9358"/>
                    <a:pt x="8898" y="9468"/>
                  </a:cubicBezTo>
                  <a:lnTo>
                    <a:pt x="9310" y="9025"/>
                  </a:lnTo>
                  <a:cubicBezTo>
                    <a:pt x="9849" y="8425"/>
                    <a:pt x="10353" y="7790"/>
                    <a:pt x="10813" y="7125"/>
                  </a:cubicBezTo>
                  <a:close/>
                  <a:moveTo>
                    <a:pt x="7223" y="3935"/>
                  </a:moveTo>
                  <a:cubicBezTo>
                    <a:pt x="7571" y="3935"/>
                    <a:pt x="7910" y="3944"/>
                    <a:pt x="8245" y="3965"/>
                  </a:cubicBezTo>
                  <a:cubicBezTo>
                    <a:pt x="8495" y="4212"/>
                    <a:pt x="8748" y="4478"/>
                    <a:pt x="8995" y="4746"/>
                  </a:cubicBezTo>
                  <a:cubicBezTo>
                    <a:pt x="9563" y="5378"/>
                    <a:pt x="10087" y="6046"/>
                    <a:pt x="10566" y="6744"/>
                  </a:cubicBezTo>
                  <a:cubicBezTo>
                    <a:pt x="10087" y="7445"/>
                    <a:pt x="9563" y="8110"/>
                    <a:pt x="8995" y="8739"/>
                  </a:cubicBezTo>
                  <a:cubicBezTo>
                    <a:pt x="8748" y="9013"/>
                    <a:pt x="8501" y="9272"/>
                    <a:pt x="8245" y="9526"/>
                  </a:cubicBezTo>
                  <a:cubicBezTo>
                    <a:pt x="7910" y="9544"/>
                    <a:pt x="7571" y="9556"/>
                    <a:pt x="7223" y="9556"/>
                  </a:cubicBezTo>
                  <a:cubicBezTo>
                    <a:pt x="6876" y="9556"/>
                    <a:pt x="6537" y="9544"/>
                    <a:pt x="6202" y="9526"/>
                  </a:cubicBezTo>
                  <a:cubicBezTo>
                    <a:pt x="5948" y="9272"/>
                    <a:pt x="5698" y="9013"/>
                    <a:pt x="5451" y="8739"/>
                  </a:cubicBezTo>
                  <a:cubicBezTo>
                    <a:pt x="4881" y="8110"/>
                    <a:pt x="4356" y="7445"/>
                    <a:pt x="3880" y="6744"/>
                  </a:cubicBezTo>
                  <a:cubicBezTo>
                    <a:pt x="4356" y="6046"/>
                    <a:pt x="4881" y="5378"/>
                    <a:pt x="5451" y="4746"/>
                  </a:cubicBezTo>
                  <a:cubicBezTo>
                    <a:pt x="5698" y="4478"/>
                    <a:pt x="5948" y="4212"/>
                    <a:pt x="6202" y="3965"/>
                  </a:cubicBezTo>
                  <a:cubicBezTo>
                    <a:pt x="6537" y="3944"/>
                    <a:pt x="6876" y="3935"/>
                    <a:pt x="7223" y="3935"/>
                  </a:cubicBezTo>
                  <a:close/>
                  <a:moveTo>
                    <a:pt x="6671" y="9971"/>
                  </a:moveTo>
                  <a:lnTo>
                    <a:pt x="7223" y="9980"/>
                  </a:lnTo>
                  <a:lnTo>
                    <a:pt x="7775" y="9971"/>
                  </a:lnTo>
                  <a:lnTo>
                    <a:pt x="7775" y="9971"/>
                  </a:lnTo>
                  <a:cubicBezTo>
                    <a:pt x="7592" y="10139"/>
                    <a:pt x="7406" y="10300"/>
                    <a:pt x="7223" y="10453"/>
                  </a:cubicBezTo>
                  <a:cubicBezTo>
                    <a:pt x="7040" y="10300"/>
                    <a:pt x="6854" y="10139"/>
                    <a:pt x="6671" y="9971"/>
                  </a:cubicBezTo>
                  <a:close/>
                  <a:moveTo>
                    <a:pt x="2541" y="9221"/>
                  </a:moveTo>
                  <a:cubicBezTo>
                    <a:pt x="3536" y="9593"/>
                    <a:pt x="4728" y="9843"/>
                    <a:pt x="6015" y="9934"/>
                  </a:cubicBezTo>
                  <a:cubicBezTo>
                    <a:pt x="6305" y="10215"/>
                    <a:pt x="6598" y="10477"/>
                    <a:pt x="6888" y="10727"/>
                  </a:cubicBezTo>
                  <a:cubicBezTo>
                    <a:pt x="5534" y="11789"/>
                    <a:pt x="4231" y="12429"/>
                    <a:pt x="3301" y="12429"/>
                  </a:cubicBezTo>
                  <a:cubicBezTo>
                    <a:pt x="2920" y="12429"/>
                    <a:pt x="2621" y="12316"/>
                    <a:pt x="2423" y="12094"/>
                  </a:cubicBezTo>
                  <a:cubicBezTo>
                    <a:pt x="2362" y="12027"/>
                    <a:pt x="2310" y="11950"/>
                    <a:pt x="2270" y="11871"/>
                  </a:cubicBezTo>
                  <a:cubicBezTo>
                    <a:pt x="2660" y="11743"/>
                    <a:pt x="2926" y="11374"/>
                    <a:pt x="2926" y="10962"/>
                  </a:cubicBezTo>
                  <a:cubicBezTo>
                    <a:pt x="2923" y="10550"/>
                    <a:pt x="2654" y="10187"/>
                    <a:pt x="2264" y="10062"/>
                  </a:cubicBezTo>
                  <a:cubicBezTo>
                    <a:pt x="2337" y="9776"/>
                    <a:pt x="2432" y="9495"/>
                    <a:pt x="2541" y="9221"/>
                  </a:cubicBezTo>
                  <a:close/>
                  <a:moveTo>
                    <a:pt x="11905" y="9221"/>
                  </a:moveTo>
                  <a:cubicBezTo>
                    <a:pt x="12427" y="10550"/>
                    <a:pt x="12472" y="11600"/>
                    <a:pt x="12024" y="12094"/>
                  </a:cubicBezTo>
                  <a:cubicBezTo>
                    <a:pt x="11823" y="12316"/>
                    <a:pt x="11527" y="12429"/>
                    <a:pt x="11146" y="12429"/>
                  </a:cubicBezTo>
                  <a:cubicBezTo>
                    <a:pt x="10215" y="12429"/>
                    <a:pt x="8913" y="11789"/>
                    <a:pt x="7559" y="10727"/>
                  </a:cubicBezTo>
                  <a:cubicBezTo>
                    <a:pt x="7852" y="10477"/>
                    <a:pt x="8141" y="10215"/>
                    <a:pt x="8431" y="9934"/>
                  </a:cubicBezTo>
                  <a:cubicBezTo>
                    <a:pt x="9715" y="9843"/>
                    <a:pt x="10908" y="9593"/>
                    <a:pt x="11905" y="9221"/>
                  </a:cubicBezTo>
                  <a:close/>
                  <a:moveTo>
                    <a:pt x="4908" y="1"/>
                  </a:moveTo>
                  <a:cubicBezTo>
                    <a:pt x="4446" y="1"/>
                    <a:pt x="4010" y="258"/>
                    <a:pt x="3795" y="684"/>
                  </a:cubicBezTo>
                  <a:cubicBezTo>
                    <a:pt x="3630" y="653"/>
                    <a:pt x="3466" y="638"/>
                    <a:pt x="3298" y="638"/>
                  </a:cubicBezTo>
                  <a:cubicBezTo>
                    <a:pt x="2792" y="638"/>
                    <a:pt x="2392" y="796"/>
                    <a:pt x="2108" y="1111"/>
                  </a:cubicBezTo>
                  <a:cubicBezTo>
                    <a:pt x="1538" y="1739"/>
                    <a:pt x="1553" y="2919"/>
                    <a:pt x="2148" y="4429"/>
                  </a:cubicBezTo>
                  <a:cubicBezTo>
                    <a:pt x="763" y="5033"/>
                    <a:pt x="1" y="5853"/>
                    <a:pt x="1" y="6747"/>
                  </a:cubicBezTo>
                  <a:cubicBezTo>
                    <a:pt x="1" y="7638"/>
                    <a:pt x="763" y="8458"/>
                    <a:pt x="2148" y="9059"/>
                  </a:cubicBezTo>
                  <a:cubicBezTo>
                    <a:pt x="2023" y="9373"/>
                    <a:pt x="1919" y="9696"/>
                    <a:pt x="1834" y="10026"/>
                  </a:cubicBezTo>
                  <a:cubicBezTo>
                    <a:pt x="1730" y="10038"/>
                    <a:pt x="1630" y="10072"/>
                    <a:pt x="1535" y="10120"/>
                  </a:cubicBezTo>
                  <a:cubicBezTo>
                    <a:pt x="1431" y="10175"/>
                    <a:pt x="1389" y="10300"/>
                    <a:pt x="1443" y="10407"/>
                  </a:cubicBezTo>
                  <a:cubicBezTo>
                    <a:pt x="1480" y="10478"/>
                    <a:pt x="1554" y="10521"/>
                    <a:pt x="1631" y="10521"/>
                  </a:cubicBezTo>
                  <a:cubicBezTo>
                    <a:pt x="1662" y="10521"/>
                    <a:pt x="1694" y="10514"/>
                    <a:pt x="1724" y="10499"/>
                  </a:cubicBezTo>
                  <a:cubicBezTo>
                    <a:pt x="1807" y="10456"/>
                    <a:pt x="1890" y="10437"/>
                    <a:pt x="1970" y="10437"/>
                  </a:cubicBezTo>
                  <a:cubicBezTo>
                    <a:pt x="2332" y="10437"/>
                    <a:pt x="2626" y="10826"/>
                    <a:pt x="2444" y="11200"/>
                  </a:cubicBezTo>
                  <a:cubicBezTo>
                    <a:pt x="2345" y="11403"/>
                    <a:pt x="2157" y="11498"/>
                    <a:pt x="1970" y="11498"/>
                  </a:cubicBezTo>
                  <a:cubicBezTo>
                    <a:pt x="1735" y="11498"/>
                    <a:pt x="1501" y="11347"/>
                    <a:pt x="1447" y="11069"/>
                  </a:cubicBezTo>
                  <a:cubicBezTo>
                    <a:pt x="1413" y="10969"/>
                    <a:pt x="1330" y="10924"/>
                    <a:pt x="1247" y="10924"/>
                  </a:cubicBezTo>
                  <a:cubicBezTo>
                    <a:pt x="1135" y="10924"/>
                    <a:pt x="1023" y="11006"/>
                    <a:pt x="1032" y="11148"/>
                  </a:cubicBezTo>
                  <a:cubicBezTo>
                    <a:pt x="1111" y="11545"/>
                    <a:pt x="1428" y="11850"/>
                    <a:pt x="1828" y="11911"/>
                  </a:cubicBezTo>
                  <a:cubicBezTo>
                    <a:pt x="1892" y="12085"/>
                    <a:pt x="1986" y="12243"/>
                    <a:pt x="2108" y="12380"/>
                  </a:cubicBezTo>
                  <a:cubicBezTo>
                    <a:pt x="2392" y="12695"/>
                    <a:pt x="2792" y="12853"/>
                    <a:pt x="3298" y="12853"/>
                  </a:cubicBezTo>
                  <a:cubicBezTo>
                    <a:pt x="4347" y="12853"/>
                    <a:pt x="5765" y="12164"/>
                    <a:pt x="7223" y="11002"/>
                  </a:cubicBezTo>
                  <a:cubicBezTo>
                    <a:pt x="8678" y="12164"/>
                    <a:pt x="10096" y="12853"/>
                    <a:pt x="11146" y="12853"/>
                  </a:cubicBezTo>
                  <a:cubicBezTo>
                    <a:pt x="11652" y="12853"/>
                    <a:pt x="12052" y="12695"/>
                    <a:pt x="12335" y="12380"/>
                  </a:cubicBezTo>
                  <a:cubicBezTo>
                    <a:pt x="12906" y="11749"/>
                    <a:pt x="12890" y="10569"/>
                    <a:pt x="12296" y="9059"/>
                  </a:cubicBezTo>
                  <a:cubicBezTo>
                    <a:pt x="13680" y="8458"/>
                    <a:pt x="14443" y="7635"/>
                    <a:pt x="14443" y="6744"/>
                  </a:cubicBezTo>
                  <a:cubicBezTo>
                    <a:pt x="14443" y="6415"/>
                    <a:pt x="14339" y="6094"/>
                    <a:pt x="14135" y="5789"/>
                  </a:cubicBezTo>
                  <a:cubicBezTo>
                    <a:pt x="14202" y="5670"/>
                    <a:pt x="14235" y="5539"/>
                    <a:pt x="14235" y="5405"/>
                  </a:cubicBezTo>
                  <a:cubicBezTo>
                    <a:pt x="14235" y="4966"/>
                    <a:pt x="13882" y="4612"/>
                    <a:pt x="13445" y="4609"/>
                  </a:cubicBezTo>
                  <a:cubicBezTo>
                    <a:pt x="13275" y="4612"/>
                    <a:pt x="13110" y="4667"/>
                    <a:pt x="12973" y="4768"/>
                  </a:cubicBezTo>
                  <a:cubicBezTo>
                    <a:pt x="12753" y="4642"/>
                    <a:pt x="12527" y="4530"/>
                    <a:pt x="12296" y="4426"/>
                  </a:cubicBezTo>
                  <a:cubicBezTo>
                    <a:pt x="12890" y="2916"/>
                    <a:pt x="12906" y="1739"/>
                    <a:pt x="12335" y="1111"/>
                  </a:cubicBezTo>
                  <a:cubicBezTo>
                    <a:pt x="12052" y="796"/>
                    <a:pt x="11652" y="638"/>
                    <a:pt x="11146" y="638"/>
                  </a:cubicBezTo>
                  <a:cubicBezTo>
                    <a:pt x="10096" y="638"/>
                    <a:pt x="8678" y="1324"/>
                    <a:pt x="7223" y="2486"/>
                  </a:cubicBezTo>
                  <a:cubicBezTo>
                    <a:pt x="6833" y="2178"/>
                    <a:pt x="6449" y="1904"/>
                    <a:pt x="6073" y="1663"/>
                  </a:cubicBezTo>
                  <a:cubicBezTo>
                    <a:pt x="6122" y="1528"/>
                    <a:pt x="6147" y="1388"/>
                    <a:pt x="6147" y="1245"/>
                  </a:cubicBezTo>
                  <a:cubicBezTo>
                    <a:pt x="6147" y="668"/>
                    <a:pt x="5753" y="168"/>
                    <a:pt x="5192" y="34"/>
                  </a:cubicBezTo>
                  <a:cubicBezTo>
                    <a:pt x="5097" y="12"/>
                    <a:pt x="5002" y="1"/>
                    <a:pt x="4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Rectangle 83"/>
          <p:cNvSpPr/>
          <p:nvPr/>
        </p:nvSpPr>
        <p:spPr>
          <a:xfrm>
            <a:off x="2298938" y="948550"/>
            <a:ext cx="4668293" cy="4866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</a:rPr>
              <a:t>1. KIM </a:t>
            </a:r>
            <a:r>
              <a:rPr lang="en-US" sz="2000" dirty="0" err="1" smtClean="0">
                <a:solidFill>
                  <a:schemeClr val="accent6"/>
                </a:solidFill>
              </a:rPr>
              <a:t>LOẠI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TÁC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DỤNG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VỚI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MUỐI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5056" y="1708265"/>
            <a:ext cx="7353702" cy="2728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2800" i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VD: Fe &gt; Cu &gt; Ag</a:t>
            </a:r>
            <a:endParaRPr lang="en-US" sz="2800" dirty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0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2D8E3D4-4522-DADB-4C7F-DD2D0D4CAABB}"/>
              </a:ext>
            </a:extLst>
          </p:cNvPr>
          <p:cNvSpPr/>
          <p:nvPr/>
        </p:nvSpPr>
        <p:spPr>
          <a:xfrm>
            <a:off x="608405" y="423478"/>
            <a:ext cx="3637283" cy="433217"/>
          </a:xfrm>
          <a:prstGeom prst="roundRect">
            <a:avLst/>
          </a:prstGeom>
          <a:solidFill>
            <a:srgbClr val="F882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0" name="Google Shape;2280;p51"/>
          <p:cNvGrpSpPr/>
          <p:nvPr/>
        </p:nvGrpSpPr>
        <p:grpSpPr>
          <a:xfrm rot="-1799874">
            <a:off x="366593" y="3932675"/>
            <a:ext cx="334780" cy="1036123"/>
            <a:chOff x="2432050" y="2327550"/>
            <a:chExt cx="390800" cy="1209500"/>
          </a:xfrm>
        </p:grpSpPr>
        <p:sp>
          <p:nvSpPr>
            <p:cNvPr id="2281" name="Google Shape;2281;p51"/>
            <p:cNvSpPr/>
            <p:nvPr/>
          </p:nvSpPr>
          <p:spPr>
            <a:xfrm>
              <a:off x="2447975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12542" y="0"/>
                  </a:moveTo>
                  <a:lnTo>
                    <a:pt x="2007" y="17"/>
                  </a:lnTo>
                  <a:cubicBezTo>
                    <a:pt x="888" y="56"/>
                    <a:pt x="1" y="978"/>
                    <a:pt x="1" y="2099"/>
                  </a:cubicBezTo>
                  <a:cubicBezTo>
                    <a:pt x="1" y="3221"/>
                    <a:pt x="888" y="4143"/>
                    <a:pt x="2007" y="4185"/>
                  </a:cubicBezTo>
                  <a:lnTo>
                    <a:pt x="2016" y="4185"/>
                  </a:lnTo>
                  <a:lnTo>
                    <a:pt x="4962" y="4175"/>
                  </a:lnTo>
                  <a:lnTo>
                    <a:pt x="9600" y="4175"/>
                  </a:lnTo>
                  <a:lnTo>
                    <a:pt x="12547" y="4171"/>
                  </a:lnTo>
                  <a:cubicBezTo>
                    <a:pt x="13668" y="4131"/>
                    <a:pt x="14557" y="3212"/>
                    <a:pt x="14560" y="2090"/>
                  </a:cubicBezTo>
                  <a:cubicBezTo>
                    <a:pt x="14562" y="969"/>
                    <a:pt x="13678" y="45"/>
                    <a:pt x="12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1"/>
            <p:cNvSpPr/>
            <p:nvPr/>
          </p:nvSpPr>
          <p:spPr>
            <a:xfrm>
              <a:off x="2572075" y="2441050"/>
              <a:ext cx="116450" cy="379800"/>
            </a:xfrm>
            <a:custGeom>
              <a:avLst/>
              <a:gdLst/>
              <a:ahLst/>
              <a:cxnLst/>
              <a:rect l="l" t="t" r="r" b="b"/>
              <a:pathLst>
                <a:path w="4658" h="15192" extrusionOk="0">
                  <a:moveTo>
                    <a:pt x="1" y="0"/>
                  </a:moveTo>
                  <a:lnTo>
                    <a:pt x="8" y="5022"/>
                  </a:lnTo>
                  <a:lnTo>
                    <a:pt x="15" y="9258"/>
                  </a:lnTo>
                  <a:lnTo>
                    <a:pt x="24" y="13484"/>
                  </a:lnTo>
                  <a:lnTo>
                    <a:pt x="24" y="15192"/>
                  </a:lnTo>
                  <a:lnTo>
                    <a:pt x="4657" y="15183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1"/>
            <p:cNvSpPr/>
            <p:nvPr/>
          </p:nvSpPr>
          <p:spPr>
            <a:xfrm>
              <a:off x="2572600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4636" y="1"/>
                  </a:moveTo>
                  <a:lnTo>
                    <a:pt x="1" y="10"/>
                  </a:lnTo>
                  <a:lnTo>
                    <a:pt x="8" y="2535"/>
                  </a:lnTo>
                  <a:lnTo>
                    <a:pt x="17" y="6766"/>
                  </a:lnTo>
                  <a:lnTo>
                    <a:pt x="38" y="22839"/>
                  </a:lnTo>
                  <a:cubicBezTo>
                    <a:pt x="38" y="24119"/>
                    <a:pt x="1078" y="25155"/>
                    <a:pt x="2358" y="25155"/>
                  </a:cubicBezTo>
                  <a:cubicBezTo>
                    <a:pt x="3636" y="25155"/>
                    <a:pt x="4674" y="24110"/>
                    <a:pt x="4674" y="22832"/>
                  </a:cubicBezTo>
                  <a:lnTo>
                    <a:pt x="4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1"/>
            <p:cNvSpPr/>
            <p:nvPr/>
          </p:nvSpPr>
          <p:spPr>
            <a:xfrm>
              <a:off x="2493825" y="2441050"/>
              <a:ext cx="78450" cy="125750"/>
            </a:xfrm>
            <a:custGeom>
              <a:avLst/>
              <a:gdLst/>
              <a:ahLst/>
              <a:cxnLst/>
              <a:rect l="l" t="t" r="r" b="b"/>
              <a:pathLst>
                <a:path w="3138" h="5030" extrusionOk="0">
                  <a:moveTo>
                    <a:pt x="3131" y="0"/>
                  </a:moveTo>
                  <a:lnTo>
                    <a:pt x="182" y="10"/>
                  </a:lnTo>
                  <a:lnTo>
                    <a:pt x="1" y="10"/>
                  </a:lnTo>
                  <a:lnTo>
                    <a:pt x="5" y="5029"/>
                  </a:lnTo>
                  <a:lnTo>
                    <a:pt x="3138" y="5022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1"/>
            <p:cNvSpPr/>
            <p:nvPr/>
          </p:nvSpPr>
          <p:spPr>
            <a:xfrm>
              <a:off x="2494175" y="2672475"/>
              <a:ext cx="78525" cy="105800"/>
            </a:xfrm>
            <a:custGeom>
              <a:avLst/>
              <a:gdLst/>
              <a:ahLst/>
              <a:cxnLst/>
              <a:rect l="l" t="t" r="r" b="b"/>
              <a:pathLst>
                <a:path w="3141" h="4232" extrusionOk="0">
                  <a:moveTo>
                    <a:pt x="3131" y="1"/>
                  </a:moveTo>
                  <a:lnTo>
                    <a:pt x="1" y="5"/>
                  </a:lnTo>
                  <a:lnTo>
                    <a:pt x="1" y="1846"/>
                  </a:lnTo>
                  <a:lnTo>
                    <a:pt x="5" y="4231"/>
                  </a:lnTo>
                  <a:lnTo>
                    <a:pt x="3140" y="4227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1"/>
            <p:cNvSpPr/>
            <p:nvPr/>
          </p:nvSpPr>
          <p:spPr>
            <a:xfrm>
              <a:off x="2494075" y="2566650"/>
              <a:ext cx="78500" cy="106025"/>
            </a:xfrm>
            <a:custGeom>
              <a:avLst/>
              <a:gdLst/>
              <a:ahLst/>
              <a:cxnLst/>
              <a:rect l="l" t="t" r="r" b="b"/>
              <a:pathLst>
                <a:path w="3140" h="4241" extrusionOk="0">
                  <a:moveTo>
                    <a:pt x="3130" y="1"/>
                  </a:moveTo>
                  <a:lnTo>
                    <a:pt x="0" y="8"/>
                  </a:lnTo>
                  <a:lnTo>
                    <a:pt x="9" y="4241"/>
                  </a:lnTo>
                  <a:lnTo>
                    <a:pt x="3139" y="4236"/>
                  </a:lnTo>
                  <a:lnTo>
                    <a:pt x="3130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1"/>
            <p:cNvSpPr/>
            <p:nvPr/>
          </p:nvSpPr>
          <p:spPr>
            <a:xfrm>
              <a:off x="2494300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3135" y="1"/>
                  </a:moveTo>
                  <a:lnTo>
                    <a:pt x="0" y="5"/>
                  </a:lnTo>
                  <a:lnTo>
                    <a:pt x="0" y="4239"/>
                  </a:lnTo>
                  <a:lnTo>
                    <a:pt x="3140" y="4234"/>
                  </a:lnTo>
                  <a:lnTo>
                    <a:pt x="3135" y="1709"/>
                  </a:lnTo>
                  <a:lnTo>
                    <a:pt x="3135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1"/>
            <p:cNvSpPr/>
            <p:nvPr/>
          </p:nvSpPr>
          <p:spPr>
            <a:xfrm>
              <a:off x="2494425" y="2883950"/>
              <a:ext cx="78675" cy="106025"/>
            </a:xfrm>
            <a:custGeom>
              <a:avLst/>
              <a:gdLst/>
              <a:ahLst/>
              <a:cxnLst/>
              <a:rect l="l" t="t" r="r" b="b"/>
              <a:pathLst>
                <a:path w="3147" h="4241" extrusionOk="0">
                  <a:moveTo>
                    <a:pt x="3139" y="1"/>
                  </a:moveTo>
                  <a:lnTo>
                    <a:pt x="0" y="6"/>
                  </a:lnTo>
                  <a:lnTo>
                    <a:pt x="7" y="4241"/>
                  </a:lnTo>
                  <a:lnTo>
                    <a:pt x="3146" y="4234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1"/>
            <p:cNvSpPr/>
            <p:nvPr/>
          </p:nvSpPr>
          <p:spPr>
            <a:xfrm>
              <a:off x="24945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10685" y="1"/>
                  </a:moveTo>
                  <a:lnTo>
                    <a:pt x="7738" y="5"/>
                  </a:lnTo>
                  <a:lnTo>
                    <a:pt x="7759" y="15188"/>
                  </a:lnTo>
                  <a:lnTo>
                    <a:pt x="7797" y="38019"/>
                  </a:lnTo>
                  <a:cubicBezTo>
                    <a:pt x="7797" y="39297"/>
                    <a:pt x="6759" y="40342"/>
                    <a:pt x="5481" y="40342"/>
                  </a:cubicBezTo>
                  <a:cubicBezTo>
                    <a:pt x="4201" y="40342"/>
                    <a:pt x="3161" y="39306"/>
                    <a:pt x="3159" y="38026"/>
                  </a:cubicBezTo>
                  <a:lnTo>
                    <a:pt x="3140" y="21953"/>
                  </a:lnTo>
                  <a:lnTo>
                    <a:pt x="1" y="21962"/>
                  </a:lnTo>
                  <a:lnTo>
                    <a:pt x="15" y="29998"/>
                  </a:lnTo>
                  <a:lnTo>
                    <a:pt x="29" y="38033"/>
                  </a:lnTo>
                  <a:cubicBezTo>
                    <a:pt x="29" y="41042"/>
                    <a:pt x="2472" y="43479"/>
                    <a:pt x="5481" y="43479"/>
                  </a:cubicBezTo>
                  <a:cubicBezTo>
                    <a:pt x="8492" y="43472"/>
                    <a:pt x="10929" y="41031"/>
                    <a:pt x="10927" y="38019"/>
                  </a:cubicBezTo>
                  <a:lnTo>
                    <a:pt x="10913" y="29981"/>
                  </a:lnTo>
                  <a:lnTo>
                    <a:pt x="10882" y="11085"/>
                  </a:lnTo>
                  <a:lnTo>
                    <a:pt x="10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1"/>
            <p:cNvSpPr/>
            <p:nvPr/>
          </p:nvSpPr>
          <p:spPr>
            <a:xfrm>
              <a:off x="2484650" y="2431800"/>
              <a:ext cx="292250" cy="1105250"/>
            </a:xfrm>
            <a:custGeom>
              <a:avLst/>
              <a:gdLst/>
              <a:ahLst/>
              <a:cxnLst/>
              <a:rect l="l" t="t" r="r" b="b"/>
              <a:pathLst>
                <a:path w="11690" h="44210" extrusionOk="0">
                  <a:moveTo>
                    <a:pt x="11080" y="0"/>
                  </a:moveTo>
                  <a:lnTo>
                    <a:pt x="11080" y="368"/>
                  </a:lnTo>
                  <a:lnTo>
                    <a:pt x="10900" y="368"/>
                  </a:lnTo>
                  <a:lnTo>
                    <a:pt x="10959" y="38387"/>
                  </a:lnTo>
                  <a:cubicBezTo>
                    <a:pt x="10959" y="41191"/>
                    <a:pt x="8680" y="43481"/>
                    <a:pt x="5876" y="43481"/>
                  </a:cubicBezTo>
                  <a:cubicBezTo>
                    <a:pt x="3072" y="43481"/>
                    <a:pt x="789" y="41202"/>
                    <a:pt x="789" y="38403"/>
                  </a:cubicBezTo>
                  <a:lnTo>
                    <a:pt x="731" y="380"/>
                  </a:lnTo>
                  <a:lnTo>
                    <a:pt x="542" y="380"/>
                  </a:lnTo>
                  <a:lnTo>
                    <a:pt x="542" y="12"/>
                  </a:lnTo>
                  <a:lnTo>
                    <a:pt x="0" y="12"/>
                  </a:lnTo>
                  <a:lnTo>
                    <a:pt x="58" y="38398"/>
                  </a:lnTo>
                  <a:cubicBezTo>
                    <a:pt x="58" y="41600"/>
                    <a:pt x="2667" y="44209"/>
                    <a:pt x="5878" y="44209"/>
                  </a:cubicBezTo>
                  <a:cubicBezTo>
                    <a:pt x="9083" y="44202"/>
                    <a:pt x="11689" y="41591"/>
                    <a:pt x="11689" y="38384"/>
                  </a:cubicBezTo>
                  <a:lnTo>
                    <a:pt x="116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1"/>
            <p:cNvSpPr/>
            <p:nvPr/>
          </p:nvSpPr>
          <p:spPr>
            <a:xfrm>
              <a:off x="25629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5364" y="1"/>
                  </a:moveTo>
                  <a:lnTo>
                    <a:pt x="4636" y="5"/>
                  </a:lnTo>
                  <a:lnTo>
                    <a:pt x="4694" y="38019"/>
                  </a:lnTo>
                  <a:cubicBezTo>
                    <a:pt x="4694" y="39097"/>
                    <a:pt x="3822" y="39972"/>
                    <a:pt x="2744" y="39974"/>
                  </a:cubicBezTo>
                  <a:lnTo>
                    <a:pt x="2732" y="39974"/>
                  </a:lnTo>
                  <a:cubicBezTo>
                    <a:pt x="1657" y="39972"/>
                    <a:pt x="787" y="39099"/>
                    <a:pt x="789" y="38026"/>
                  </a:cubicBezTo>
                  <a:lnTo>
                    <a:pt x="731" y="5"/>
                  </a:lnTo>
                  <a:lnTo>
                    <a:pt x="0" y="5"/>
                  </a:lnTo>
                  <a:lnTo>
                    <a:pt x="59" y="38029"/>
                  </a:lnTo>
                  <a:cubicBezTo>
                    <a:pt x="59" y="38741"/>
                    <a:pt x="345" y="39425"/>
                    <a:pt x="850" y="39927"/>
                  </a:cubicBezTo>
                  <a:cubicBezTo>
                    <a:pt x="1346" y="40423"/>
                    <a:pt x="2019" y="40705"/>
                    <a:pt x="2721" y="40705"/>
                  </a:cubicBezTo>
                  <a:cubicBezTo>
                    <a:pt x="2724" y="40705"/>
                    <a:pt x="2727" y="40705"/>
                    <a:pt x="2730" y="40705"/>
                  </a:cubicBezTo>
                  <a:lnTo>
                    <a:pt x="2744" y="40705"/>
                  </a:lnTo>
                  <a:cubicBezTo>
                    <a:pt x="4222" y="40705"/>
                    <a:pt x="5423" y="39499"/>
                    <a:pt x="5423" y="38019"/>
                  </a:cubicBezTo>
                  <a:lnTo>
                    <a:pt x="53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1"/>
            <p:cNvSpPr/>
            <p:nvPr/>
          </p:nvSpPr>
          <p:spPr>
            <a:xfrm>
              <a:off x="2432050" y="2327550"/>
              <a:ext cx="390800" cy="122825"/>
            </a:xfrm>
            <a:custGeom>
              <a:avLst/>
              <a:gdLst/>
              <a:ahLst/>
              <a:cxnLst/>
              <a:rect l="l" t="t" r="r" b="b"/>
              <a:pathLst>
                <a:path w="15632" h="4913" extrusionOk="0">
                  <a:moveTo>
                    <a:pt x="13193" y="731"/>
                  </a:moveTo>
                  <a:cubicBezTo>
                    <a:pt x="14142" y="733"/>
                    <a:pt x="14910" y="1503"/>
                    <a:pt x="14908" y="2453"/>
                  </a:cubicBezTo>
                  <a:cubicBezTo>
                    <a:pt x="14906" y="3401"/>
                    <a:pt x="14135" y="4168"/>
                    <a:pt x="13188" y="4168"/>
                  </a:cubicBezTo>
                  <a:cubicBezTo>
                    <a:pt x="13186" y="4168"/>
                    <a:pt x="13185" y="4168"/>
                    <a:pt x="13184" y="4168"/>
                  </a:cubicBezTo>
                  <a:lnTo>
                    <a:pt x="2644" y="4182"/>
                  </a:lnTo>
                  <a:cubicBezTo>
                    <a:pt x="1694" y="4182"/>
                    <a:pt x="927" y="3414"/>
                    <a:pt x="927" y="2464"/>
                  </a:cubicBezTo>
                  <a:cubicBezTo>
                    <a:pt x="927" y="1513"/>
                    <a:pt x="1694" y="745"/>
                    <a:pt x="2644" y="745"/>
                  </a:cubicBezTo>
                  <a:lnTo>
                    <a:pt x="13193" y="731"/>
                  </a:lnTo>
                  <a:close/>
                  <a:moveTo>
                    <a:pt x="13183" y="0"/>
                  </a:moveTo>
                  <a:cubicBezTo>
                    <a:pt x="13182" y="0"/>
                    <a:pt x="13180" y="0"/>
                    <a:pt x="13179" y="0"/>
                  </a:cubicBezTo>
                  <a:lnTo>
                    <a:pt x="2646" y="14"/>
                  </a:lnTo>
                  <a:cubicBezTo>
                    <a:pt x="2644" y="14"/>
                    <a:pt x="2642" y="14"/>
                    <a:pt x="2641" y="14"/>
                  </a:cubicBezTo>
                  <a:cubicBezTo>
                    <a:pt x="1649" y="14"/>
                    <a:pt x="754" y="614"/>
                    <a:pt x="377" y="1531"/>
                  </a:cubicBezTo>
                  <a:cubicBezTo>
                    <a:pt x="0" y="2448"/>
                    <a:pt x="214" y="3505"/>
                    <a:pt x="924" y="4203"/>
                  </a:cubicBezTo>
                  <a:cubicBezTo>
                    <a:pt x="1380" y="4657"/>
                    <a:pt x="1999" y="4913"/>
                    <a:pt x="2646" y="4913"/>
                  </a:cubicBezTo>
                  <a:lnTo>
                    <a:pt x="2653" y="4913"/>
                  </a:lnTo>
                  <a:lnTo>
                    <a:pt x="13184" y="4899"/>
                  </a:lnTo>
                  <a:cubicBezTo>
                    <a:pt x="14538" y="4896"/>
                    <a:pt x="15632" y="3798"/>
                    <a:pt x="15629" y="2446"/>
                  </a:cubicBezTo>
                  <a:cubicBezTo>
                    <a:pt x="15629" y="1095"/>
                    <a:pt x="14533" y="0"/>
                    <a:pt x="13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1"/>
            <p:cNvSpPr/>
            <p:nvPr/>
          </p:nvSpPr>
          <p:spPr>
            <a:xfrm>
              <a:off x="249395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4469" y="1"/>
                  </a:moveTo>
                  <a:lnTo>
                    <a:pt x="0" y="8"/>
                  </a:lnTo>
                  <a:lnTo>
                    <a:pt x="3" y="739"/>
                  </a:lnTo>
                  <a:lnTo>
                    <a:pt x="4469" y="732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1"/>
            <p:cNvSpPr/>
            <p:nvPr/>
          </p:nvSpPr>
          <p:spPr>
            <a:xfrm>
              <a:off x="2494175" y="2663275"/>
              <a:ext cx="111675" cy="18550"/>
            </a:xfrm>
            <a:custGeom>
              <a:avLst/>
              <a:gdLst/>
              <a:ahLst/>
              <a:cxnLst/>
              <a:rect l="l" t="t" r="r" b="b"/>
              <a:pathLst>
                <a:path w="4467" h="742" extrusionOk="0">
                  <a:moveTo>
                    <a:pt x="4466" y="1"/>
                  </a:moveTo>
                  <a:lnTo>
                    <a:pt x="1" y="10"/>
                  </a:lnTo>
                  <a:lnTo>
                    <a:pt x="1" y="741"/>
                  </a:lnTo>
                  <a:lnTo>
                    <a:pt x="4466" y="732"/>
                  </a:lnTo>
                  <a:lnTo>
                    <a:pt x="44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1"/>
            <p:cNvSpPr/>
            <p:nvPr/>
          </p:nvSpPr>
          <p:spPr>
            <a:xfrm>
              <a:off x="2494175" y="2768950"/>
              <a:ext cx="111675" cy="18450"/>
            </a:xfrm>
            <a:custGeom>
              <a:avLst/>
              <a:gdLst/>
              <a:ahLst/>
              <a:cxnLst/>
              <a:rect l="l" t="t" r="r" b="b"/>
              <a:pathLst>
                <a:path w="4467" h="738" extrusionOk="0">
                  <a:moveTo>
                    <a:pt x="4466" y="0"/>
                  </a:moveTo>
                  <a:lnTo>
                    <a:pt x="1" y="9"/>
                  </a:lnTo>
                  <a:lnTo>
                    <a:pt x="10" y="738"/>
                  </a:lnTo>
                  <a:lnTo>
                    <a:pt x="4466" y="731"/>
                  </a:lnTo>
                  <a:lnTo>
                    <a:pt x="4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1"/>
            <p:cNvSpPr/>
            <p:nvPr/>
          </p:nvSpPr>
          <p:spPr>
            <a:xfrm>
              <a:off x="249430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4468" y="0"/>
                  </a:moveTo>
                  <a:lnTo>
                    <a:pt x="0" y="9"/>
                  </a:lnTo>
                  <a:lnTo>
                    <a:pt x="5" y="740"/>
                  </a:lnTo>
                  <a:lnTo>
                    <a:pt x="4468" y="731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1"/>
            <p:cNvSpPr/>
            <p:nvPr/>
          </p:nvSpPr>
          <p:spPr>
            <a:xfrm>
              <a:off x="24944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4468" y="1"/>
                  </a:moveTo>
                  <a:lnTo>
                    <a:pt x="0" y="8"/>
                  </a:lnTo>
                  <a:lnTo>
                    <a:pt x="3" y="736"/>
                  </a:lnTo>
                  <a:lnTo>
                    <a:pt x="4468" y="731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1"/>
            <p:cNvSpPr/>
            <p:nvPr/>
          </p:nvSpPr>
          <p:spPr>
            <a:xfrm>
              <a:off x="2572075" y="2811475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4636" y="0"/>
                  </a:moveTo>
                  <a:lnTo>
                    <a:pt x="1" y="10"/>
                  </a:lnTo>
                  <a:lnTo>
                    <a:pt x="3" y="738"/>
                  </a:lnTo>
                  <a:lnTo>
                    <a:pt x="4636" y="731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9" name="Google Shape;2309;p51"/>
          <p:cNvGrpSpPr/>
          <p:nvPr/>
        </p:nvGrpSpPr>
        <p:grpSpPr>
          <a:xfrm>
            <a:off x="346537" y="4588164"/>
            <a:ext cx="135542" cy="135478"/>
            <a:chOff x="3258519" y="1733474"/>
            <a:chExt cx="146263" cy="146194"/>
          </a:xfrm>
        </p:grpSpPr>
        <p:sp>
          <p:nvSpPr>
            <p:cNvPr id="2310" name="Google Shape;2310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51"/>
          <p:cNvGrpSpPr/>
          <p:nvPr/>
        </p:nvGrpSpPr>
        <p:grpSpPr>
          <a:xfrm>
            <a:off x="560771" y="3974390"/>
            <a:ext cx="151208" cy="151143"/>
            <a:chOff x="4917425" y="1708800"/>
            <a:chExt cx="176500" cy="176425"/>
          </a:xfrm>
        </p:grpSpPr>
        <p:sp>
          <p:nvSpPr>
            <p:cNvPr id="2316" name="Google Shape;2316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51"/>
          <p:cNvGrpSpPr/>
          <p:nvPr/>
        </p:nvGrpSpPr>
        <p:grpSpPr>
          <a:xfrm>
            <a:off x="8095661" y="541636"/>
            <a:ext cx="151208" cy="151143"/>
            <a:chOff x="4917425" y="1708800"/>
            <a:chExt cx="176500" cy="176425"/>
          </a:xfrm>
        </p:grpSpPr>
        <p:sp>
          <p:nvSpPr>
            <p:cNvPr id="2319" name="Google Shape;2319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51"/>
          <p:cNvGrpSpPr/>
          <p:nvPr/>
        </p:nvGrpSpPr>
        <p:grpSpPr>
          <a:xfrm>
            <a:off x="8363006" y="844848"/>
            <a:ext cx="135542" cy="135478"/>
            <a:chOff x="3258519" y="1733474"/>
            <a:chExt cx="146263" cy="146194"/>
          </a:xfrm>
        </p:grpSpPr>
        <p:sp>
          <p:nvSpPr>
            <p:cNvPr id="2322" name="Google Shape;2322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4" name="Google Shape;2324;p51"/>
          <p:cNvGrpSpPr/>
          <p:nvPr/>
        </p:nvGrpSpPr>
        <p:grpSpPr>
          <a:xfrm>
            <a:off x="8524014" y="4563491"/>
            <a:ext cx="151208" cy="151143"/>
            <a:chOff x="4917425" y="1708800"/>
            <a:chExt cx="176500" cy="176425"/>
          </a:xfrm>
        </p:grpSpPr>
        <p:sp>
          <p:nvSpPr>
            <p:cNvPr id="2325" name="Google Shape;2325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7" name="Google Shape;2327;p51"/>
          <p:cNvGrpSpPr/>
          <p:nvPr/>
        </p:nvGrpSpPr>
        <p:grpSpPr>
          <a:xfrm>
            <a:off x="8650819" y="4395145"/>
            <a:ext cx="135542" cy="135478"/>
            <a:chOff x="3258519" y="1733474"/>
            <a:chExt cx="146263" cy="146194"/>
          </a:xfrm>
        </p:grpSpPr>
        <p:sp>
          <p:nvSpPr>
            <p:cNvPr id="2328" name="Google Shape;2328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F1693-54A2-DCAE-DE02-880842D50372}"/>
              </a:ext>
            </a:extLst>
          </p:cNvPr>
          <p:cNvGrpSpPr/>
          <p:nvPr/>
        </p:nvGrpSpPr>
        <p:grpSpPr>
          <a:xfrm>
            <a:off x="437936" y="423478"/>
            <a:ext cx="403187" cy="405691"/>
            <a:chOff x="1732845" y="1513396"/>
            <a:chExt cx="1434401" cy="143440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24C45CA-3305-AEC6-9431-FD569BF3BCFB}"/>
                </a:ext>
              </a:extLst>
            </p:cNvPr>
            <p:cNvSpPr/>
            <p:nvPr/>
          </p:nvSpPr>
          <p:spPr>
            <a:xfrm>
              <a:off x="1732845" y="1513396"/>
              <a:ext cx="1434401" cy="14344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01600">
                <a:srgbClr val="CE572D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oogle Shape;3133;p66">
              <a:extLst>
                <a:ext uri="{FF2B5EF4-FFF2-40B4-BE49-F238E27FC236}">
                  <a16:creationId xmlns:a16="http://schemas.microsoft.com/office/drawing/2014/main" id="{B413AB09-BD95-4081-9DE7-51BF51507560}"/>
                </a:ext>
              </a:extLst>
            </p:cNvPr>
            <p:cNvGrpSpPr/>
            <p:nvPr/>
          </p:nvGrpSpPr>
          <p:grpSpPr>
            <a:xfrm>
              <a:off x="1918131" y="1677576"/>
              <a:ext cx="1063828" cy="1106041"/>
              <a:chOff x="737415" y="1383070"/>
              <a:chExt cx="374498" cy="389357"/>
            </a:xfrm>
          </p:grpSpPr>
          <p:sp>
            <p:nvSpPr>
              <p:cNvPr id="5" name="Google Shape;3134;p66">
                <a:extLst>
                  <a:ext uri="{FF2B5EF4-FFF2-40B4-BE49-F238E27FC236}">
                    <a16:creationId xmlns:a16="http://schemas.microsoft.com/office/drawing/2014/main" id="{106CD164-860D-0720-688E-12B85CFA189D}"/>
                  </a:ext>
                </a:extLst>
              </p:cNvPr>
              <p:cNvSpPr/>
              <p:nvPr/>
            </p:nvSpPr>
            <p:spPr>
              <a:xfrm>
                <a:off x="844423" y="138873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3" y="0"/>
                    </a:moveTo>
                    <a:cubicBezTo>
                      <a:pt x="552" y="0"/>
                      <a:pt x="0" y="553"/>
                      <a:pt x="0" y="1230"/>
                    </a:cubicBezTo>
                    <a:cubicBezTo>
                      <a:pt x="0" y="1910"/>
                      <a:pt x="552" y="2462"/>
                      <a:pt x="1233" y="2462"/>
                    </a:cubicBezTo>
                    <a:cubicBezTo>
                      <a:pt x="1913" y="2462"/>
                      <a:pt x="2462" y="1910"/>
                      <a:pt x="2462" y="1230"/>
                    </a:cubicBezTo>
                    <a:cubicBezTo>
                      <a:pt x="2462" y="553"/>
                      <a:pt x="1913" y="0"/>
                      <a:pt x="1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3135;p66">
                <a:extLst>
                  <a:ext uri="{FF2B5EF4-FFF2-40B4-BE49-F238E27FC236}">
                    <a16:creationId xmlns:a16="http://schemas.microsoft.com/office/drawing/2014/main" id="{2AE2DC58-AD45-04AF-9DC0-125CFDDED576}"/>
                  </a:ext>
                </a:extLst>
              </p:cNvPr>
              <p:cNvSpPr/>
              <p:nvPr/>
            </p:nvSpPr>
            <p:spPr>
              <a:xfrm>
                <a:off x="850086" y="1392590"/>
                <a:ext cx="60812" cy="62619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322" extrusionOk="0">
                    <a:moveTo>
                      <a:pt x="1599" y="1"/>
                    </a:moveTo>
                    <a:cubicBezTo>
                      <a:pt x="2145" y="821"/>
                      <a:pt x="1559" y="1919"/>
                      <a:pt x="574" y="1922"/>
                    </a:cubicBezTo>
                    <a:cubicBezTo>
                      <a:pt x="376" y="1922"/>
                      <a:pt x="178" y="1874"/>
                      <a:pt x="1" y="1779"/>
                    </a:cubicBezTo>
                    <a:lnTo>
                      <a:pt x="1" y="1779"/>
                    </a:lnTo>
                    <a:cubicBezTo>
                      <a:pt x="233" y="2124"/>
                      <a:pt x="619" y="2321"/>
                      <a:pt x="1021" y="2321"/>
                    </a:cubicBezTo>
                    <a:cubicBezTo>
                      <a:pt x="1142" y="2321"/>
                      <a:pt x="1263" y="2303"/>
                      <a:pt x="1382" y="2267"/>
                    </a:cubicBezTo>
                    <a:cubicBezTo>
                      <a:pt x="1901" y="2108"/>
                      <a:pt x="2255" y="1630"/>
                      <a:pt x="2255" y="1087"/>
                    </a:cubicBezTo>
                    <a:cubicBezTo>
                      <a:pt x="2252" y="632"/>
                      <a:pt x="1999" y="214"/>
                      <a:pt x="15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3136;p66">
                <a:extLst>
                  <a:ext uri="{FF2B5EF4-FFF2-40B4-BE49-F238E27FC236}">
                    <a16:creationId xmlns:a16="http://schemas.microsoft.com/office/drawing/2014/main" id="{DEBD5B08-E18B-C292-CC35-B847A061C7D8}"/>
                  </a:ext>
                </a:extLst>
              </p:cNvPr>
              <p:cNvSpPr/>
              <p:nvPr/>
            </p:nvSpPr>
            <p:spPr>
              <a:xfrm>
                <a:off x="982202" y="163829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2" y="0"/>
                    </a:moveTo>
                    <a:cubicBezTo>
                      <a:pt x="552" y="0"/>
                      <a:pt x="0" y="549"/>
                      <a:pt x="0" y="1229"/>
                    </a:cubicBezTo>
                    <a:cubicBezTo>
                      <a:pt x="0" y="1910"/>
                      <a:pt x="552" y="2462"/>
                      <a:pt x="1232" y="2462"/>
                    </a:cubicBezTo>
                    <a:cubicBezTo>
                      <a:pt x="1913" y="2462"/>
                      <a:pt x="2462" y="1910"/>
                      <a:pt x="2462" y="1229"/>
                    </a:cubicBezTo>
                    <a:cubicBezTo>
                      <a:pt x="2462" y="549"/>
                      <a:pt x="1913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137;p66">
                <a:extLst>
                  <a:ext uri="{FF2B5EF4-FFF2-40B4-BE49-F238E27FC236}">
                    <a16:creationId xmlns:a16="http://schemas.microsoft.com/office/drawing/2014/main" id="{6B91A7D4-5F29-001B-820D-B84D348CE6C6}"/>
                  </a:ext>
                </a:extLst>
              </p:cNvPr>
              <p:cNvSpPr/>
              <p:nvPr/>
            </p:nvSpPr>
            <p:spPr>
              <a:xfrm>
                <a:off x="989105" y="1641178"/>
                <a:ext cx="59571" cy="634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2351" extrusionOk="0">
                    <a:moveTo>
                      <a:pt x="1483" y="0"/>
                    </a:moveTo>
                    <a:cubicBezTo>
                      <a:pt x="1644" y="214"/>
                      <a:pt x="1733" y="476"/>
                      <a:pt x="1736" y="747"/>
                    </a:cubicBezTo>
                    <a:cubicBezTo>
                      <a:pt x="1736" y="1456"/>
                      <a:pt x="1153" y="1979"/>
                      <a:pt x="504" y="1979"/>
                    </a:cubicBezTo>
                    <a:cubicBezTo>
                      <a:pt x="338" y="1979"/>
                      <a:pt x="167" y="1945"/>
                      <a:pt x="0" y="1870"/>
                    </a:cubicBezTo>
                    <a:lnTo>
                      <a:pt x="0" y="1870"/>
                    </a:lnTo>
                    <a:cubicBezTo>
                      <a:pt x="237" y="2178"/>
                      <a:pt x="600" y="2351"/>
                      <a:pt x="974" y="2351"/>
                    </a:cubicBezTo>
                    <a:cubicBezTo>
                      <a:pt x="1106" y="2351"/>
                      <a:pt x="1240" y="2329"/>
                      <a:pt x="1370" y="2285"/>
                    </a:cubicBezTo>
                    <a:cubicBezTo>
                      <a:pt x="1870" y="2117"/>
                      <a:pt x="2206" y="1650"/>
                      <a:pt x="2209" y="1122"/>
                    </a:cubicBezTo>
                    <a:cubicBezTo>
                      <a:pt x="2209" y="637"/>
                      <a:pt x="1925" y="198"/>
                      <a:pt x="1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138;p66">
                <a:extLst>
                  <a:ext uri="{FF2B5EF4-FFF2-40B4-BE49-F238E27FC236}">
                    <a16:creationId xmlns:a16="http://schemas.microsoft.com/office/drawing/2014/main" id="{70C3320C-BBB8-EF4E-5773-F69255955060}"/>
                  </a:ext>
                </a:extLst>
              </p:cNvPr>
              <p:cNvSpPr/>
              <p:nvPr/>
            </p:nvSpPr>
            <p:spPr>
              <a:xfrm>
                <a:off x="1048731" y="1543205"/>
                <a:ext cx="48137" cy="48137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1" y="0"/>
                    </a:moveTo>
                    <a:cubicBezTo>
                      <a:pt x="400" y="0"/>
                      <a:pt x="1" y="400"/>
                      <a:pt x="1" y="894"/>
                    </a:cubicBezTo>
                    <a:cubicBezTo>
                      <a:pt x="1" y="1388"/>
                      <a:pt x="400" y="1785"/>
                      <a:pt x="891" y="1785"/>
                    </a:cubicBezTo>
                    <a:cubicBezTo>
                      <a:pt x="1385" y="1785"/>
                      <a:pt x="1785" y="1388"/>
                      <a:pt x="1785" y="894"/>
                    </a:cubicBezTo>
                    <a:cubicBezTo>
                      <a:pt x="1785" y="400"/>
                      <a:pt x="1385" y="0"/>
                      <a:pt x="8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39;p66">
                <a:extLst>
                  <a:ext uri="{FF2B5EF4-FFF2-40B4-BE49-F238E27FC236}">
                    <a16:creationId xmlns:a16="http://schemas.microsoft.com/office/drawing/2014/main" id="{F6AA6702-5624-E5D9-E035-EF82874E5BC2}"/>
                  </a:ext>
                </a:extLst>
              </p:cNvPr>
              <p:cNvSpPr/>
              <p:nvPr/>
            </p:nvSpPr>
            <p:spPr>
              <a:xfrm>
                <a:off x="1053423" y="1544445"/>
                <a:ext cx="43633" cy="47058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4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1114" y="156"/>
                      <a:pt x="1175" y="342"/>
                      <a:pt x="1172" y="531"/>
                    </a:cubicBezTo>
                    <a:cubicBezTo>
                      <a:pt x="1172" y="1025"/>
                      <a:pt x="772" y="1425"/>
                      <a:pt x="281" y="1425"/>
                    </a:cubicBezTo>
                    <a:cubicBezTo>
                      <a:pt x="184" y="1425"/>
                      <a:pt x="92" y="1409"/>
                      <a:pt x="0" y="1379"/>
                    </a:cubicBezTo>
                    <a:lnTo>
                      <a:pt x="0" y="1379"/>
                    </a:lnTo>
                    <a:cubicBezTo>
                      <a:pt x="172" y="1612"/>
                      <a:pt x="441" y="1744"/>
                      <a:pt x="721" y="1744"/>
                    </a:cubicBezTo>
                    <a:cubicBezTo>
                      <a:pt x="814" y="1744"/>
                      <a:pt x="909" y="1730"/>
                      <a:pt x="1001" y="1699"/>
                    </a:cubicBezTo>
                    <a:cubicBezTo>
                      <a:pt x="1367" y="1580"/>
                      <a:pt x="1617" y="1235"/>
                      <a:pt x="1614" y="848"/>
                    </a:cubicBezTo>
                    <a:cubicBezTo>
                      <a:pt x="1611" y="464"/>
                      <a:pt x="1364" y="122"/>
                      <a:pt x="10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40;p66">
                <a:extLst>
                  <a:ext uri="{FF2B5EF4-FFF2-40B4-BE49-F238E27FC236}">
                    <a16:creationId xmlns:a16="http://schemas.microsoft.com/office/drawing/2014/main" id="{B3CAEF22-B837-D3E2-2288-DBFA4DA1099D}"/>
                  </a:ext>
                </a:extLst>
              </p:cNvPr>
              <p:cNvSpPr/>
              <p:nvPr/>
            </p:nvSpPr>
            <p:spPr>
              <a:xfrm>
                <a:off x="854698" y="1710755"/>
                <a:ext cx="56119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081" extrusionOk="0">
                    <a:moveTo>
                      <a:pt x="1041" y="0"/>
                    </a:moveTo>
                    <a:cubicBezTo>
                      <a:pt x="467" y="0"/>
                      <a:pt x="1" y="467"/>
                      <a:pt x="1" y="1040"/>
                    </a:cubicBezTo>
                    <a:cubicBezTo>
                      <a:pt x="1" y="1614"/>
                      <a:pt x="467" y="2081"/>
                      <a:pt x="1041" y="2081"/>
                    </a:cubicBezTo>
                    <a:cubicBezTo>
                      <a:pt x="1617" y="2081"/>
                      <a:pt x="2081" y="1614"/>
                      <a:pt x="2081" y="1040"/>
                    </a:cubicBezTo>
                    <a:cubicBezTo>
                      <a:pt x="2081" y="467"/>
                      <a:pt x="1617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41;p66">
                <a:extLst>
                  <a:ext uri="{FF2B5EF4-FFF2-40B4-BE49-F238E27FC236}">
                    <a16:creationId xmlns:a16="http://schemas.microsoft.com/office/drawing/2014/main" id="{8F4E646D-7C49-FBE7-3F15-7312D4ACC72F}"/>
                  </a:ext>
                </a:extLst>
              </p:cNvPr>
              <p:cNvSpPr/>
              <p:nvPr/>
            </p:nvSpPr>
            <p:spPr>
              <a:xfrm>
                <a:off x="860469" y="1712319"/>
                <a:ext cx="50429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2026" extrusionOk="0">
                    <a:moveTo>
                      <a:pt x="1165" y="0"/>
                    </a:moveTo>
                    <a:lnTo>
                      <a:pt x="1165" y="0"/>
                    </a:lnTo>
                    <a:cubicBezTo>
                      <a:pt x="1692" y="682"/>
                      <a:pt x="1203" y="1672"/>
                      <a:pt x="343" y="1672"/>
                    </a:cubicBezTo>
                    <a:cubicBezTo>
                      <a:pt x="341" y="1672"/>
                      <a:pt x="340" y="1672"/>
                      <a:pt x="339" y="1672"/>
                    </a:cubicBezTo>
                    <a:cubicBezTo>
                      <a:pt x="223" y="1672"/>
                      <a:pt x="110" y="1653"/>
                      <a:pt x="0" y="1617"/>
                    </a:cubicBezTo>
                    <a:lnTo>
                      <a:pt x="0" y="1617"/>
                    </a:lnTo>
                    <a:cubicBezTo>
                      <a:pt x="201" y="1879"/>
                      <a:pt x="510" y="2026"/>
                      <a:pt x="828" y="2026"/>
                    </a:cubicBezTo>
                    <a:cubicBezTo>
                      <a:pt x="940" y="2026"/>
                      <a:pt x="1052" y="2008"/>
                      <a:pt x="1162" y="1971"/>
                    </a:cubicBezTo>
                    <a:cubicBezTo>
                      <a:pt x="1583" y="1827"/>
                      <a:pt x="1870" y="1428"/>
                      <a:pt x="1870" y="982"/>
                    </a:cubicBezTo>
                    <a:cubicBezTo>
                      <a:pt x="1867" y="540"/>
                      <a:pt x="1586" y="144"/>
                      <a:pt x="1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42;p66">
                <a:extLst>
                  <a:ext uri="{FF2B5EF4-FFF2-40B4-BE49-F238E27FC236}">
                    <a16:creationId xmlns:a16="http://schemas.microsoft.com/office/drawing/2014/main" id="{1DC2D4CF-8B5B-74AD-9449-FDF137D072A9}"/>
                  </a:ext>
                </a:extLst>
              </p:cNvPr>
              <p:cNvSpPr/>
              <p:nvPr/>
            </p:nvSpPr>
            <p:spPr>
              <a:xfrm>
                <a:off x="745858" y="1535570"/>
                <a:ext cx="46620" cy="4662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4" y="0"/>
                    </a:moveTo>
                    <a:cubicBezTo>
                      <a:pt x="400" y="0"/>
                      <a:pt x="0" y="400"/>
                      <a:pt x="0" y="891"/>
                    </a:cubicBezTo>
                    <a:cubicBezTo>
                      <a:pt x="0" y="1385"/>
                      <a:pt x="400" y="1784"/>
                      <a:pt x="894" y="1784"/>
                    </a:cubicBezTo>
                    <a:cubicBezTo>
                      <a:pt x="1385" y="1784"/>
                      <a:pt x="1784" y="1385"/>
                      <a:pt x="1784" y="891"/>
                    </a:cubicBezTo>
                    <a:cubicBezTo>
                      <a:pt x="1784" y="400"/>
                      <a:pt x="1385" y="0"/>
                      <a:pt x="8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43;p66">
                <a:extLst>
                  <a:ext uri="{FF2B5EF4-FFF2-40B4-BE49-F238E27FC236}">
                    <a16:creationId xmlns:a16="http://schemas.microsoft.com/office/drawing/2014/main" id="{C4DCE85C-F1AE-4746-CA26-B5B6CC8F513F}"/>
                  </a:ext>
                </a:extLst>
              </p:cNvPr>
              <p:cNvSpPr/>
              <p:nvPr/>
            </p:nvSpPr>
            <p:spPr>
              <a:xfrm>
                <a:off x="749437" y="1536902"/>
                <a:ext cx="43120" cy="45366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737" extrusionOk="0">
                    <a:moveTo>
                      <a:pt x="1059" y="1"/>
                    </a:moveTo>
                    <a:lnTo>
                      <a:pt x="1059" y="1"/>
                    </a:lnTo>
                    <a:cubicBezTo>
                      <a:pt x="1147" y="144"/>
                      <a:pt x="1196" y="309"/>
                      <a:pt x="1196" y="480"/>
                    </a:cubicBezTo>
                    <a:cubicBezTo>
                      <a:pt x="1196" y="971"/>
                      <a:pt x="796" y="1370"/>
                      <a:pt x="302" y="1370"/>
                    </a:cubicBezTo>
                    <a:cubicBezTo>
                      <a:pt x="199" y="1370"/>
                      <a:pt x="98" y="1352"/>
                      <a:pt x="0" y="1322"/>
                    </a:cubicBezTo>
                    <a:lnTo>
                      <a:pt x="0" y="1322"/>
                    </a:lnTo>
                    <a:cubicBezTo>
                      <a:pt x="165" y="1578"/>
                      <a:pt x="449" y="1736"/>
                      <a:pt x="757" y="1736"/>
                    </a:cubicBezTo>
                    <a:cubicBezTo>
                      <a:pt x="1251" y="1736"/>
                      <a:pt x="1650" y="1334"/>
                      <a:pt x="1647" y="840"/>
                    </a:cubicBezTo>
                    <a:cubicBezTo>
                      <a:pt x="1647" y="464"/>
                      <a:pt x="1412" y="129"/>
                      <a:pt x="1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44;p66">
                <a:extLst>
                  <a:ext uri="{FF2B5EF4-FFF2-40B4-BE49-F238E27FC236}">
                    <a16:creationId xmlns:a16="http://schemas.microsoft.com/office/drawing/2014/main" id="{45115D90-CE3C-CE87-8B35-599A3FBB64DD}"/>
                  </a:ext>
                </a:extLst>
              </p:cNvPr>
              <p:cNvSpPr/>
              <p:nvPr/>
            </p:nvSpPr>
            <p:spPr>
              <a:xfrm>
                <a:off x="858554" y="1496308"/>
                <a:ext cx="141930" cy="14193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263" extrusionOk="0">
                    <a:moveTo>
                      <a:pt x="2633" y="1"/>
                    </a:moveTo>
                    <a:cubicBezTo>
                      <a:pt x="1181" y="1"/>
                      <a:pt x="1" y="1181"/>
                      <a:pt x="1" y="2633"/>
                    </a:cubicBezTo>
                    <a:cubicBezTo>
                      <a:pt x="1" y="4085"/>
                      <a:pt x="1181" y="5262"/>
                      <a:pt x="2633" y="5262"/>
                    </a:cubicBezTo>
                    <a:cubicBezTo>
                      <a:pt x="4085" y="5262"/>
                      <a:pt x="5262" y="4085"/>
                      <a:pt x="5262" y="2633"/>
                    </a:cubicBezTo>
                    <a:cubicBezTo>
                      <a:pt x="5262" y="1181"/>
                      <a:pt x="4085" y="1"/>
                      <a:pt x="2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45;p66">
                <a:extLst>
                  <a:ext uri="{FF2B5EF4-FFF2-40B4-BE49-F238E27FC236}">
                    <a16:creationId xmlns:a16="http://schemas.microsoft.com/office/drawing/2014/main" id="{5C2F97C9-2E90-43D3-DF63-AFD8AFCA31A2}"/>
                  </a:ext>
                </a:extLst>
              </p:cNvPr>
              <p:cNvSpPr/>
              <p:nvPr/>
            </p:nvSpPr>
            <p:spPr>
              <a:xfrm>
                <a:off x="896066" y="1499112"/>
                <a:ext cx="104418" cy="139179"/>
              </a:xfrm>
              <a:custGeom>
                <a:avLst/>
                <a:gdLst/>
                <a:ahLst/>
                <a:cxnLst/>
                <a:rect l="l" t="t" r="r" b="b"/>
                <a:pathLst>
                  <a:path w="3872" h="5161" extrusionOk="0">
                    <a:moveTo>
                      <a:pt x="1956" y="1"/>
                    </a:moveTo>
                    <a:lnTo>
                      <a:pt x="1956" y="1"/>
                    </a:lnTo>
                    <a:cubicBezTo>
                      <a:pt x="3020" y="568"/>
                      <a:pt x="3560" y="1788"/>
                      <a:pt x="3267" y="2959"/>
                    </a:cubicBezTo>
                    <a:cubicBezTo>
                      <a:pt x="2975" y="4127"/>
                      <a:pt x="1922" y="4948"/>
                      <a:pt x="718" y="4948"/>
                    </a:cubicBezTo>
                    <a:cubicBezTo>
                      <a:pt x="474" y="4945"/>
                      <a:pt x="233" y="4914"/>
                      <a:pt x="1" y="4850"/>
                    </a:cubicBezTo>
                    <a:lnTo>
                      <a:pt x="1" y="4850"/>
                    </a:lnTo>
                    <a:cubicBezTo>
                      <a:pt x="388" y="5058"/>
                      <a:pt x="814" y="5161"/>
                      <a:pt x="1240" y="5161"/>
                    </a:cubicBezTo>
                    <a:cubicBezTo>
                      <a:pt x="1709" y="5161"/>
                      <a:pt x="2178" y="5036"/>
                      <a:pt x="2593" y="4786"/>
                    </a:cubicBezTo>
                    <a:cubicBezTo>
                      <a:pt x="3386" y="4310"/>
                      <a:pt x="3871" y="3453"/>
                      <a:pt x="3871" y="2529"/>
                    </a:cubicBezTo>
                    <a:cubicBezTo>
                      <a:pt x="3871" y="1352"/>
                      <a:pt x="3087" y="318"/>
                      <a:pt x="1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46;p66">
                <a:extLst>
                  <a:ext uri="{FF2B5EF4-FFF2-40B4-BE49-F238E27FC236}">
                    <a16:creationId xmlns:a16="http://schemas.microsoft.com/office/drawing/2014/main" id="{EA4D7931-B13D-4519-07CE-8839060C3BE0}"/>
                  </a:ext>
                </a:extLst>
              </p:cNvPr>
              <p:cNvSpPr/>
              <p:nvPr/>
            </p:nvSpPr>
            <p:spPr>
              <a:xfrm>
                <a:off x="737415" y="1383070"/>
                <a:ext cx="374498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13887" h="14438" extrusionOk="0">
                    <a:moveTo>
                      <a:pt x="1122" y="5816"/>
                    </a:moveTo>
                    <a:cubicBezTo>
                      <a:pt x="1473" y="5816"/>
                      <a:pt x="1810" y="6089"/>
                      <a:pt x="1812" y="6500"/>
                    </a:cubicBezTo>
                    <a:cubicBezTo>
                      <a:pt x="1809" y="6878"/>
                      <a:pt x="1504" y="7183"/>
                      <a:pt x="1129" y="7183"/>
                    </a:cubicBezTo>
                    <a:cubicBezTo>
                      <a:pt x="519" y="7183"/>
                      <a:pt x="217" y="6448"/>
                      <a:pt x="647" y="6018"/>
                    </a:cubicBezTo>
                    <a:cubicBezTo>
                      <a:pt x="785" y="5879"/>
                      <a:pt x="955" y="5816"/>
                      <a:pt x="1122" y="5816"/>
                    </a:cubicBezTo>
                    <a:close/>
                    <a:moveTo>
                      <a:pt x="12431" y="6149"/>
                    </a:moveTo>
                    <a:cubicBezTo>
                      <a:pt x="12782" y="6149"/>
                      <a:pt x="13118" y="6421"/>
                      <a:pt x="13118" y="6832"/>
                    </a:cubicBezTo>
                    <a:cubicBezTo>
                      <a:pt x="13118" y="7210"/>
                      <a:pt x="12813" y="7515"/>
                      <a:pt x="12435" y="7515"/>
                    </a:cubicBezTo>
                    <a:cubicBezTo>
                      <a:pt x="11828" y="7515"/>
                      <a:pt x="11523" y="6780"/>
                      <a:pt x="11953" y="6350"/>
                    </a:cubicBezTo>
                    <a:cubicBezTo>
                      <a:pt x="12092" y="6211"/>
                      <a:pt x="12263" y="6149"/>
                      <a:pt x="12431" y="6149"/>
                    </a:cubicBezTo>
                    <a:close/>
                    <a:moveTo>
                      <a:pt x="10317" y="9678"/>
                    </a:moveTo>
                    <a:cubicBezTo>
                      <a:pt x="10726" y="9678"/>
                      <a:pt x="11097" y="9924"/>
                      <a:pt x="11255" y="10306"/>
                    </a:cubicBezTo>
                    <a:cubicBezTo>
                      <a:pt x="11413" y="10687"/>
                      <a:pt x="11328" y="11127"/>
                      <a:pt x="11035" y="11419"/>
                    </a:cubicBezTo>
                    <a:cubicBezTo>
                      <a:pt x="10839" y="11615"/>
                      <a:pt x="10578" y="11720"/>
                      <a:pt x="10311" y="11720"/>
                    </a:cubicBezTo>
                    <a:cubicBezTo>
                      <a:pt x="10179" y="11720"/>
                      <a:pt x="10046" y="11694"/>
                      <a:pt x="9919" y="11642"/>
                    </a:cubicBezTo>
                    <a:cubicBezTo>
                      <a:pt x="9538" y="11483"/>
                      <a:pt x="9288" y="11108"/>
                      <a:pt x="9291" y="10693"/>
                    </a:cubicBezTo>
                    <a:cubicBezTo>
                      <a:pt x="9294" y="10132"/>
                      <a:pt x="9748" y="9678"/>
                      <a:pt x="10309" y="9678"/>
                    </a:cubicBezTo>
                    <a:cubicBezTo>
                      <a:pt x="10312" y="9678"/>
                      <a:pt x="10314" y="9678"/>
                      <a:pt x="10317" y="9678"/>
                    </a:cubicBezTo>
                    <a:close/>
                    <a:moveTo>
                      <a:pt x="5386" y="12365"/>
                    </a:moveTo>
                    <a:cubicBezTo>
                      <a:pt x="5387" y="12365"/>
                      <a:pt x="5388" y="12365"/>
                      <a:pt x="5390" y="12365"/>
                    </a:cubicBezTo>
                    <a:cubicBezTo>
                      <a:pt x="5847" y="12365"/>
                      <a:pt x="6216" y="12734"/>
                      <a:pt x="6219" y="13191"/>
                    </a:cubicBezTo>
                    <a:cubicBezTo>
                      <a:pt x="6221" y="13694"/>
                      <a:pt x="5809" y="14028"/>
                      <a:pt x="5379" y="14028"/>
                    </a:cubicBezTo>
                    <a:cubicBezTo>
                      <a:pt x="5175" y="14028"/>
                      <a:pt x="4967" y="13952"/>
                      <a:pt x="4798" y="13783"/>
                    </a:cubicBezTo>
                    <a:cubicBezTo>
                      <a:pt x="4274" y="13259"/>
                      <a:pt x="4647" y="12365"/>
                      <a:pt x="5386" y="12365"/>
                    </a:cubicBezTo>
                    <a:close/>
                    <a:moveTo>
                      <a:pt x="5201" y="0"/>
                    </a:moveTo>
                    <a:cubicBezTo>
                      <a:pt x="4938" y="0"/>
                      <a:pt x="4679" y="70"/>
                      <a:pt x="4453" y="207"/>
                    </a:cubicBezTo>
                    <a:cubicBezTo>
                      <a:pt x="4353" y="265"/>
                      <a:pt x="4322" y="397"/>
                      <a:pt x="4383" y="497"/>
                    </a:cubicBezTo>
                    <a:cubicBezTo>
                      <a:pt x="4421" y="563"/>
                      <a:pt x="4491" y="600"/>
                      <a:pt x="4563" y="600"/>
                    </a:cubicBezTo>
                    <a:cubicBezTo>
                      <a:pt x="4601" y="600"/>
                      <a:pt x="4639" y="590"/>
                      <a:pt x="4673" y="567"/>
                    </a:cubicBezTo>
                    <a:cubicBezTo>
                      <a:pt x="4840" y="466"/>
                      <a:pt x="5023" y="419"/>
                      <a:pt x="5201" y="419"/>
                    </a:cubicBezTo>
                    <a:cubicBezTo>
                      <a:pt x="5641" y="419"/>
                      <a:pt x="6061" y="704"/>
                      <a:pt x="6189" y="1168"/>
                    </a:cubicBezTo>
                    <a:cubicBezTo>
                      <a:pt x="6368" y="1819"/>
                      <a:pt x="5880" y="2464"/>
                      <a:pt x="5205" y="2464"/>
                    </a:cubicBezTo>
                    <a:cubicBezTo>
                      <a:pt x="5204" y="2464"/>
                      <a:pt x="5202" y="2464"/>
                      <a:pt x="5201" y="2464"/>
                    </a:cubicBezTo>
                    <a:cubicBezTo>
                      <a:pt x="4636" y="2464"/>
                      <a:pt x="4179" y="2007"/>
                      <a:pt x="4179" y="1443"/>
                    </a:cubicBezTo>
                    <a:cubicBezTo>
                      <a:pt x="4176" y="1366"/>
                      <a:pt x="4185" y="1290"/>
                      <a:pt x="4206" y="1217"/>
                    </a:cubicBezTo>
                    <a:cubicBezTo>
                      <a:pt x="4231" y="1101"/>
                      <a:pt x="4157" y="988"/>
                      <a:pt x="4045" y="964"/>
                    </a:cubicBezTo>
                    <a:cubicBezTo>
                      <a:pt x="4029" y="961"/>
                      <a:pt x="4014" y="959"/>
                      <a:pt x="3998" y="959"/>
                    </a:cubicBezTo>
                    <a:cubicBezTo>
                      <a:pt x="3900" y="959"/>
                      <a:pt x="3812" y="1025"/>
                      <a:pt x="3788" y="1125"/>
                    </a:cubicBezTo>
                    <a:cubicBezTo>
                      <a:pt x="3767" y="1229"/>
                      <a:pt x="3755" y="1336"/>
                      <a:pt x="3755" y="1443"/>
                    </a:cubicBezTo>
                    <a:cubicBezTo>
                      <a:pt x="3755" y="2239"/>
                      <a:pt x="4401" y="2885"/>
                      <a:pt x="5201" y="2885"/>
                    </a:cubicBezTo>
                    <a:cubicBezTo>
                      <a:pt x="5292" y="2885"/>
                      <a:pt x="5384" y="2876"/>
                      <a:pt x="5475" y="2861"/>
                    </a:cubicBezTo>
                    <a:lnTo>
                      <a:pt x="5930" y="4258"/>
                    </a:lnTo>
                    <a:cubicBezTo>
                      <a:pt x="5005" y="4688"/>
                      <a:pt x="4383" y="5579"/>
                      <a:pt x="4298" y="6591"/>
                    </a:cubicBezTo>
                    <a:lnTo>
                      <a:pt x="2218" y="6314"/>
                    </a:lnTo>
                    <a:cubicBezTo>
                      <a:pt x="2128" y="5777"/>
                      <a:pt x="1665" y="5389"/>
                      <a:pt x="1130" y="5389"/>
                    </a:cubicBezTo>
                    <a:cubicBezTo>
                      <a:pt x="1102" y="5389"/>
                      <a:pt x="1074" y="5390"/>
                      <a:pt x="1046" y="5392"/>
                    </a:cubicBezTo>
                    <a:cubicBezTo>
                      <a:pt x="476" y="5432"/>
                      <a:pt x="31" y="5899"/>
                      <a:pt x="15" y="6469"/>
                    </a:cubicBezTo>
                    <a:cubicBezTo>
                      <a:pt x="0" y="7040"/>
                      <a:pt x="421" y="7528"/>
                      <a:pt x="988" y="7598"/>
                    </a:cubicBezTo>
                    <a:cubicBezTo>
                      <a:pt x="1036" y="7604"/>
                      <a:pt x="1084" y="7607"/>
                      <a:pt x="1131" y="7607"/>
                    </a:cubicBezTo>
                    <a:cubicBezTo>
                      <a:pt x="1642" y="7607"/>
                      <a:pt x="2094" y="7252"/>
                      <a:pt x="2208" y="6741"/>
                    </a:cubicBezTo>
                    <a:lnTo>
                      <a:pt x="4292" y="7018"/>
                    </a:lnTo>
                    <a:cubicBezTo>
                      <a:pt x="4365" y="8150"/>
                      <a:pt x="5103" y="9129"/>
                      <a:pt x="6174" y="9507"/>
                    </a:cubicBezTo>
                    <a:lnTo>
                      <a:pt x="5478" y="11944"/>
                    </a:lnTo>
                    <a:lnTo>
                      <a:pt x="5390" y="11944"/>
                    </a:lnTo>
                    <a:cubicBezTo>
                      <a:pt x="4752" y="11947"/>
                      <a:pt x="4218" y="12432"/>
                      <a:pt x="4154" y="13066"/>
                    </a:cubicBezTo>
                    <a:cubicBezTo>
                      <a:pt x="4090" y="13701"/>
                      <a:pt x="4517" y="14283"/>
                      <a:pt x="5143" y="14411"/>
                    </a:cubicBezTo>
                    <a:cubicBezTo>
                      <a:pt x="5227" y="14429"/>
                      <a:pt x="5311" y="14437"/>
                      <a:pt x="5395" y="14437"/>
                    </a:cubicBezTo>
                    <a:cubicBezTo>
                      <a:pt x="5928" y="14437"/>
                      <a:pt x="6416" y="14094"/>
                      <a:pt x="6582" y="13567"/>
                    </a:cubicBezTo>
                    <a:cubicBezTo>
                      <a:pt x="6774" y="12960"/>
                      <a:pt x="6475" y="12301"/>
                      <a:pt x="5890" y="12048"/>
                    </a:cubicBezTo>
                    <a:lnTo>
                      <a:pt x="6579" y="9626"/>
                    </a:lnTo>
                    <a:cubicBezTo>
                      <a:pt x="6760" y="9662"/>
                      <a:pt x="6942" y="9679"/>
                      <a:pt x="7124" y="9679"/>
                    </a:cubicBezTo>
                    <a:cubicBezTo>
                      <a:pt x="7686" y="9679"/>
                      <a:pt x="8241" y="9510"/>
                      <a:pt x="8711" y="9190"/>
                    </a:cubicBezTo>
                    <a:lnTo>
                      <a:pt x="9217" y="9754"/>
                    </a:lnTo>
                    <a:cubicBezTo>
                      <a:pt x="8736" y="10318"/>
                      <a:pt x="8772" y="11163"/>
                      <a:pt x="9300" y="11685"/>
                    </a:cubicBezTo>
                    <a:cubicBezTo>
                      <a:pt x="9576" y="11959"/>
                      <a:pt x="9938" y="12097"/>
                      <a:pt x="10301" y="12097"/>
                    </a:cubicBezTo>
                    <a:cubicBezTo>
                      <a:pt x="10633" y="12097"/>
                      <a:pt x="10966" y="11982"/>
                      <a:pt x="11234" y="11749"/>
                    </a:cubicBezTo>
                    <a:cubicBezTo>
                      <a:pt x="11795" y="11258"/>
                      <a:pt x="11886" y="10422"/>
                      <a:pt x="11441" y="9824"/>
                    </a:cubicBezTo>
                    <a:cubicBezTo>
                      <a:pt x="11162" y="9452"/>
                      <a:pt x="10734" y="9252"/>
                      <a:pt x="10298" y="9252"/>
                    </a:cubicBezTo>
                    <a:cubicBezTo>
                      <a:pt x="10037" y="9252"/>
                      <a:pt x="9773" y="9324"/>
                      <a:pt x="9538" y="9473"/>
                    </a:cubicBezTo>
                    <a:lnTo>
                      <a:pt x="9047" y="8924"/>
                    </a:lnTo>
                    <a:cubicBezTo>
                      <a:pt x="9205" y="8778"/>
                      <a:pt x="9349" y="8616"/>
                      <a:pt x="9471" y="8436"/>
                    </a:cubicBezTo>
                    <a:cubicBezTo>
                      <a:pt x="9584" y="8271"/>
                      <a:pt x="9439" y="8103"/>
                      <a:pt x="9290" y="8103"/>
                    </a:cubicBezTo>
                    <a:cubicBezTo>
                      <a:pt x="9229" y="8103"/>
                      <a:pt x="9168" y="8130"/>
                      <a:pt x="9123" y="8195"/>
                    </a:cubicBezTo>
                    <a:cubicBezTo>
                      <a:pt x="8659" y="8878"/>
                      <a:pt x="7900" y="9255"/>
                      <a:pt x="7121" y="9255"/>
                    </a:cubicBezTo>
                    <a:cubicBezTo>
                      <a:pt x="6767" y="9255"/>
                      <a:pt x="6410" y="9178"/>
                      <a:pt x="6073" y="9016"/>
                    </a:cubicBezTo>
                    <a:cubicBezTo>
                      <a:pt x="4993" y="8497"/>
                      <a:pt x="4456" y="7268"/>
                      <a:pt x="4807" y="6124"/>
                    </a:cubicBezTo>
                    <a:cubicBezTo>
                      <a:pt x="5125" y="5097"/>
                      <a:pt x="6073" y="4414"/>
                      <a:pt x="7120" y="4414"/>
                    </a:cubicBezTo>
                    <a:cubicBezTo>
                      <a:pt x="7239" y="4414"/>
                      <a:pt x="7359" y="4423"/>
                      <a:pt x="7479" y="4441"/>
                    </a:cubicBezTo>
                    <a:cubicBezTo>
                      <a:pt x="8662" y="4618"/>
                      <a:pt x="9541" y="5633"/>
                      <a:pt x="9541" y="6832"/>
                    </a:cubicBezTo>
                    <a:cubicBezTo>
                      <a:pt x="9544" y="7015"/>
                      <a:pt x="9522" y="7198"/>
                      <a:pt x="9480" y="7378"/>
                    </a:cubicBezTo>
                    <a:cubicBezTo>
                      <a:pt x="9455" y="7491"/>
                      <a:pt x="9526" y="7604"/>
                      <a:pt x="9638" y="7631"/>
                    </a:cubicBezTo>
                    <a:cubicBezTo>
                      <a:pt x="9655" y="7635"/>
                      <a:pt x="9671" y="7637"/>
                      <a:pt x="9687" y="7637"/>
                    </a:cubicBezTo>
                    <a:cubicBezTo>
                      <a:pt x="9785" y="7637"/>
                      <a:pt x="9871" y="7569"/>
                      <a:pt x="9895" y="7473"/>
                    </a:cubicBezTo>
                    <a:cubicBezTo>
                      <a:pt x="9925" y="7332"/>
                      <a:pt x="9946" y="7189"/>
                      <a:pt x="9959" y="7046"/>
                    </a:cubicBezTo>
                    <a:lnTo>
                      <a:pt x="11352" y="7046"/>
                    </a:lnTo>
                    <a:cubicBezTo>
                      <a:pt x="11462" y="7612"/>
                      <a:pt x="11949" y="7942"/>
                      <a:pt x="12445" y="7942"/>
                    </a:cubicBezTo>
                    <a:cubicBezTo>
                      <a:pt x="12753" y="7942"/>
                      <a:pt x="13065" y="7815"/>
                      <a:pt x="13292" y="7540"/>
                    </a:cubicBezTo>
                    <a:cubicBezTo>
                      <a:pt x="13886" y="6818"/>
                      <a:pt x="13373" y="5731"/>
                      <a:pt x="12439" y="5731"/>
                    </a:cubicBezTo>
                    <a:cubicBezTo>
                      <a:pt x="12438" y="5731"/>
                      <a:pt x="12437" y="5731"/>
                      <a:pt x="12435" y="5731"/>
                    </a:cubicBezTo>
                    <a:cubicBezTo>
                      <a:pt x="11908" y="5731"/>
                      <a:pt x="11456" y="6106"/>
                      <a:pt x="11352" y="6622"/>
                    </a:cubicBezTo>
                    <a:lnTo>
                      <a:pt x="9959" y="6622"/>
                    </a:lnTo>
                    <a:cubicBezTo>
                      <a:pt x="9846" y="5139"/>
                      <a:pt x="8610" y="3993"/>
                      <a:pt x="7125" y="3993"/>
                    </a:cubicBezTo>
                    <a:cubicBezTo>
                      <a:pt x="6854" y="3993"/>
                      <a:pt x="6585" y="4032"/>
                      <a:pt x="6323" y="4105"/>
                    </a:cubicBezTo>
                    <a:lnTo>
                      <a:pt x="5875" y="2718"/>
                    </a:lnTo>
                    <a:cubicBezTo>
                      <a:pt x="6457" y="2406"/>
                      <a:pt x="6753" y="1739"/>
                      <a:pt x="6594" y="1098"/>
                    </a:cubicBezTo>
                    <a:cubicBezTo>
                      <a:pt x="6436" y="454"/>
                      <a:pt x="5859" y="3"/>
                      <a:pt x="5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Google Shape;630;p37">
            <a:extLst>
              <a:ext uri="{FF2B5EF4-FFF2-40B4-BE49-F238E27FC236}">
                <a16:creationId xmlns:a16="http://schemas.microsoft.com/office/drawing/2014/main" id="{D8FC8E7D-C1E1-B507-C8F8-D6557E5807C5}"/>
              </a:ext>
            </a:extLst>
          </p:cNvPr>
          <p:cNvSpPr txBox="1">
            <a:spLocks/>
          </p:cNvSpPr>
          <p:nvPr/>
        </p:nvSpPr>
        <p:spPr>
          <a:xfrm>
            <a:off x="854843" y="485266"/>
            <a:ext cx="3248470" cy="31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</a:rPr>
              <a:t>I. </a:t>
            </a:r>
            <a:r>
              <a:rPr lang="en-US" sz="1400" dirty="0" err="1">
                <a:solidFill>
                  <a:schemeClr val="tx1"/>
                </a:solidFill>
              </a:rPr>
              <a:t>Xây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Dựng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Dãy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Hoạt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Động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Hóa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Học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5" name="Google Shape;3485;p66">
            <a:extLst>
              <a:ext uri="{FF2B5EF4-FFF2-40B4-BE49-F238E27FC236}">
                <a16:creationId xmlns:a16="http://schemas.microsoft.com/office/drawing/2014/main" id="{8C909C30-6662-BEA1-209D-B13C3F1FD6B6}"/>
              </a:ext>
            </a:extLst>
          </p:cNvPr>
          <p:cNvGrpSpPr/>
          <p:nvPr/>
        </p:nvGrpSpPr>
        <p:grpSpPr>
          <a:xfrm>
            <a:off x="8321134" y="439940"/>
            <a:ext cx="354827" cy="315789"/>
            <a:chOff x="1541041" y="3829340"/>
            <a:chExt cx="389492" cy="346640"/>
          </a:xfrm>
        </p:grpSpPr>
        <p:sp>
          <p:nvSpPr>
            <p:cNvPr id="26" name="Google Shape;3486;p66">
              <a:extLst>
                <a:ext uri="{FF2B5EF4-FFF2-40B4-BE49-F238E27FC236}">
                  <a16:creationId xmlns:a16="http://schemas.microsoft.com/office/drawing/2014/main" id="{0F8A8E70-C701-7F9B-42D6-59701EBBF598}"/>
                </a:ext>
              </a:extLst>
            </p:cNvPr>
            <p:cNvSpPr/>
            <p:nvPr/>
          </p:nvSpPr>
          <p:spPr>
            <a:xfrm>
              <a:off x="1693692" y="3969815"/>
              <a:ext cx="82925" cy="82871"/>
            </a:xfrm>
            <a:custGeom>
              <a:avLst/>
              <a:gdLst/>
              <a:ahLst/>
              <a:cxnLst/>
              <a:rect l="l" t="t" r="r" b="b"/>
              <a:pathLst>
                <a:path w="3075" h="3073" extrusionOk="0">
                  <a:moveTo>
                    <a:pt x="1537" y="1"/>
                  </a:moveTo>
                  <a:cubicBezTo>
                    <a:pt x="689" y="1"/>
                    <a:pt x="0" y="687"/>
                    <a:pt x="0" y="1535"/>
                  </a:cubicBezTo>
                  <a:cubicBezTo>
                    <a:pt x="0" y="2386"/>
                    <a:pt x="689" y="3072"/>
                    <a:pt x="1537" y="3072"/>
                  </a:cubicBezTo>
                  <a:cubicBezTo>
                    <a:pt x="2385" y="3072"/>
                    <a:pt x="3075" y="2386"/>
                    <a:pt x="3075" y="1535"/>
                  </a:cubicBezTo>
                  <a:cubicBezTo>
                    <a:pt x="3075" y="687"/>
                    <a:pt x="2385" y="1"/>
                    <a:pt x="1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87;p66">
              <a:extLst>
                <a:ext uri="{FF2B5EF4-FFF2-40B4-BE49-F238E27FC236}">
                  <a16:creationId xmlns:a16="http://schemas.microsoft.com/office/drawing/2014/main" id="{31D6EBC8-EA57-5325-74C8-763136545FFC}"/>
                </a:ext>
              </a:extLst>
            </p:cNvPr>
            <p:cNvSpPr/>
            <p:nvPr/>
          </p:nvSpPr>
          <p:spPr>
            <a:xfrm>
              <a:off x="1706772" y="3972458"/>
              <a:ext cx="69846" cy="80174"/>
            </a:xfrm>
            <a:custGeom>
              <a:avLst/>
              <a:gdLst/>
              <a:ahLst/>
              <a:cxnLst/>
              <a:rect l="l" t="t" r="r" b="b"/>
              <a:pathLst>
                <a:path w="2590" h="2973" extrusionOk="0">
                  <a:moveTo>
                    <a:pt x="1601" y="0"/>
                  </a:moveTo>
                  <a:lnTo>
                    <a:pt x="1601" y="0"/>
                  </a:lnTo>
                  <a:cubicBezTo>
                    <a:pt x="2135" y="504"/>
                    <a:pt x="2239" y="1315"/>
                    <a:pt x="1848" y="1937"/>
                  </a:cubicBezTo>
                  <a:cubicBezTo>
                    <a:pt x="1562" y="2396"/>
                    <a:pt x="1066" y="2658"/>
                    <a:pt x="549" y="2658"/>
                  </a:cubicBezTo>
                  <a:cubicBezTo>
                    <a:pt x="366" y="2658"/>
                    <a:pt x="180" y="2625"/>
                    <a:pt x="0" y="2556"/>
                  </a:cubicBezTo>
                  <a:lnTo>
                    <a:pt x="0" y="2556"/>
                  </a:lnTo>
                  <a:cubicBezTo>
                    <a:pt x="290" y="2828"/>
                    <a:pt x="668" y="2973"/>
                    <a:pt x="1051" y="2973"/>
                  </a:cubicBezTo>
                  <a:cubicBezTo>
                    <a:pt x="1257" y="2973"/>
                    <a:pt x="1464" y="2931"/>
                    <a:pt x="1659" y="2846"/>
                  </a:cubicBezTo>
                  <a:cubicBezTo>
                    <a:pt x="2224" y="2605"/>
                    <a:pt x="2586" y="2050"/>
                    <a:pt x="2590" y="1437"/>
                  </a:cubicBezTo>
                  <a:cubicBezTo>
                    <a:pt x="2586" y="803"/>
                    <a:pt x="2196" y="229"/>
                    <a:pt x="1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88;p66">
              <a:extLst>
                <a:ext uri="{FF2B5EF4-FFF2-40B4-BE49-F238E27FC236}">
                  <a16:creationId xmlns:a16="http://schemas.microsoft.com/office/drawing/2014/main" id="{C5A06BDE-AB9D-2741-D6ED-EA55D11C6E44}"/>
                </a:ext>
              </a:extLst>
            </p:cNvPr>
            <p:cNvSpPr/>
            <p:nvPr/>
          </p:nvSpPr>
          <p:spPr>
            <a:xfrm>
              <a:off x="1573497" y="4105139"/>
              <a:ext cx="39939" cy="39912"/>
            </a:xfrm>
            <a:custGeom>
              <a:avLst/>
              <a:gdLst/>
              <a:ahLst/>
              <a:cxnLst/>
              <a:rect l="l" t="t" r="r" b="b"/>
              <a:pathLst>
                <a:path w="1481" h="1480" extrusionOk="0">
                  <a:moveTo>
                    <a:pt x="739" y="0"/>
                  </a:moveTo>
                  <a:cubicBezTo>
                    <a:pt x="330" y="0"/>
                    <a:pt x="1" y="330"/>
                    <a:pt x="1" y="738"/>
                  </a:cubicBezTo>
                  <a:cubicBezTo>
                    <a:pt x="1" y="1147"/>
                    <a:pt x="330" y="1479"/>
                    <a:pt x="739" y="1479"/>
                  </a:cubicBezTo>
                  <a:cubicBezTo>
                    <a:pt x="1148" y="1479"/>
                    <a:pt x="1480" y="1147"/>
                    <a:pt x="1480" y="738"/>
                  </a:cubicBezTo>
                  <a:cubicBezTo>
                    <a:pt x="1480" y="330"/>
                    <a:pt x="1148" y="0"/>
                    <a:pt x="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89;p66">
              <a:extLst>
                <a:ext uri="{FF2B5EF4-FFF2-40B4-BE49-F238E27FC236}">
                  <a16:creationId xmlns:a16="http://schemas.microsoft.com/office/drawing/2014/main" id="{9006FB2A-12B5-C7F3-6695-472D2A21F0AE}"/>
                </a:ext>
              </a:extLst>
            </p:cNvPr>
            <p:cNvSpPr/>
            <p:nvPr/>
          </p:nvSpPr>
          <p:spPr>
            <a:xfrm>
              <a:off x="1576302" y="4105462"/>
              <a:ext cx="37134" cy="39723"/>
            </a:xfrm>
            <a:custGeom>
              <a:avLst/>
              <a:gdLst/>
              <a:ahLst/>
              <a:cxnLst/>
              <a:rect l="l" t="t" r="r" b="b"/>
              <a:pathLst>
                <a:path w="1377" h="1473" extrusionOk="0">
                  <a:moveTo>
                    <a:pt x="769" y="0"/>
                  </a:moveTo>
                  <a:cubicBezTo>
                    <a:pt x="839" y="113"/>
                    <a:pt x="876" y="244"/>
                    <a:pt x="876" y="382"/>
                  </a:cubicBezTo>
                  <a:cubicBezTo>
                    <a:pt x="876" y="788"/>
                    <a:pt x="547" y="1120"/>
                    <a:pt x="137" y="1120"/>
                  </a:cubicBezTo>
                  <a:cubicBezTo>
                    <a:pt x="136" y="1120"/>
                    <a:pt x="134" y="1120"/>
                    <a:pt x="132" y="1120"/>
                  </a:cubicBezTo>
                  <a:cubicBezTo>
                    <a:pt x="89" y="1120"/>
                    <a:pt x="43" y="1117"/>
                    <a:pt x="1" y="1107"/>
                  </a:cubicBezTo>
                  <a:lnTo>
                    <a:pt x="1" y="1107"/>
                  </a:lnTo>
                  <a:cubicBezTo>
                    <a:pt x="134" y="1339"/>
                    <a:pt x="379" y="1473"/>
                    <a:pt x="636" y="1473"/>
                  </a:cubicBezTo>
                  <a:cubicBezTo>
                    <a:pt x="702" y="1473"/>
                    <a:pt x="768" y="1464"/>
                    <a:pt x="833" y="1446"/>
                  </a:cubicBezTo>
                  <a:cubicBezTo>
                    <a:pt x="1157" y="1355"/>
                    <a:pt x="1376" y="1062"/>
                    <a:pt x="1376" y="726"/>
                  </a:cubicBezTo>
                  <a:cubicBezTo>
                    <a:pt x="1376" y="369"/>
                    <a:pt x="1120" y="64"/>
                    <a:pt x="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90;p66">
              <a:extLst>
                <a:ext uri="{FF2B5EF4-FFF2-40B4-BE49-F238E27FC236}">
                  <a16:creationId xmlns:a16="http://schemas.microsoft.com/office/drawing/2014/main" id="{7C8A0D2B-8D92-29AB-89AC-F8F5CADA0452}"/>
                </a:ext>
              </a:extLst>
            </p:cNvPr>
            <p:cNvSpPr/>
            <p:nvPr/>
          </p:nvSpPr>
          <p:spPr>
            <a:xfrm>
              <a:off x="1644827" y="3835084"/>
              <a:ext cx="55553" cy="55553"/>
            </a:xfrm>
            <a:custGeom>
              <a:avLst/>
              <a:gdLst/>
              <a:ahLst/>
              <a:cxnLst/>
              <a:rect l="l" t="t" r="r" b="b"/>
              <a:pathLst>
                <a:path w="2060" h="2060" extrusionOk="0">
                  <a:moveTo>
                    <a:pt x="1031" y="1"/>
                  </a:moveTo>
                  <a:cubicBezTo>
                    <a:pt x="461" y="1"/>
                    <a:pt x="0" y="461"/>
                    <a:pt x="0" y="1032"/>
                  </a:cubicBezTo>
                  <a:cubicBezTo>
                    <a:pt x="0" y="1599"/>
                    <a:pt x="461" y="2060"/>
                    <a:pt x="1031" y="2060"/>
                  </a:cubicBezTo>
                  <a:cubicBezTo>
                    <a:pt x="1599" y="2060"/>
                    <a:pt x="2059" y="1599"/>
                    <a:pt x="2059" y="1032"/>
                  </a:cubicBezTo>
                  <a:cubicBezTo>
                    <a:pt x="2059" y="461"/>
                    <a:pt x="1599" y="1"/>
                    <a:pt x="10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91;p66">
              <a:extLst>
                <a:ext uri="{FF2B5EF4-FFF2-40B4-BE49-F238E27FC236}">
                  <a16:creationId xmlns:a16="http://schemas.microsoft.com/office/drawing/2014/main" id="{775BAB60-CFB0-738E-1F64-81B63FE80FE5}"/>
                </a:ext>
              </a:extLst>
            </p:cNvPr>
            <p:cNvSpPr/>
            <p:nvPr/>
          </p:nvSpPr>
          <p:spPr>
            <a:xfrm>
              <a:off x="1646795" y="3837484"/>
              <a:ext cx="53665" cy="53153"/>
            </a:xfrm>
            <a:custGeom>
              <a:avLst/>
              <a:gdLst/>
              <a:ahLst/>
              <a:cxnLst/>
              <a:rect l="l" t="t" r="r" b="b"/>
              <a:pathLst>
                <a:path w="1990" h="1971" extrusionOk="0">
                  <a:moveTo>
                    <a:pt x="1376" y="0"/>
                  </a:moveTo>
                  <a:cubicBezTo>
                    <a:pt x="1641" y="674"/>
                    <a:pt x="1144" y="1406"/>
                    <a:pt x="421" y="1406"/>
                  </a:cubicBezTo>
                  <a:cubicBezTo>
                    <a:pt x="415" y="1406"/>
                    <a:pt x="408" y="1407"/>
                    <a:pt x="401" y="1407"/>
                  </a:cubicBezTo>
                  <a:cubicBezTo>
                    <a:pt x="262" y="1407"/>
                    <a:pt x="126" y="1376"/>
                    <a:pt x="1" y="1321"/>
                  </a:cubicBezTo>
                  <a:lnTo>
                    <a:pt x="1" y="1321"/>
                  </a:lnTo>
                  <a:cubicBezTo>
                    <a:pt x="159" y="1718"/>
                    <a:pt x="543" y="1970"/>
                    <a:pt x="959" y="1970"/>
                  </a:cubicBezTo>
                  <a:cubicBezTo>
                    <a:pt x="1022" y="1970"/>
                    <a:pt x="1086" y="1964"/>
                    <a:pt x="1150" y="1952"/>
                  </a:cubicBezTo>
                  <a:cubicBezTo>
                    <a:pt x="1635" y="1858"/>
                    <a:pt x="1986" y="1437"/>
                    <a:pt x="1986" y="943"/>
                  </a:cubicBezTo>
                  <a:cubicBezTo>
                    <a:pt x="1989" y="534"/>
                    <a:pt x="1748" y="165"/>
                    <a:pt x="1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3492;p66">
              <a:extLst>
                <a:ext uri="{FF2B5EF4-FFF2-40B4-BE49-F238E27FC236}">
                  <a16:creationId xmlns:a16="http://schemas.microsoft.com/office/drawing/2014/main" id="{96F042D6-A71E-DB06-1BCA-D77605BA219B}"/>
                </a:ext>
              </a:extLst>
            </p:cNvPr>
            <p:cNvSpPr/>
            <p:nvPr/>
          </p:nvSpPr>
          <p:spPr>
            <a:xfrm>
              <a:off x="1887294" y="3959459"/>
              <a:ext cx="31282" cy="31201"/>
            </a:xfrm>
            <a:custGeom>
              <a:avLst/>
              <a:gdLst/>
              <a:ahLst/>
              <a:cxnLst/>
              <a:rect l="l" t="t" r="r" b="b"/>
              <a:pathLst>
                <a:path w="1160" h="1157" extrusionOk="0">
                  <a:moveTo>
                    <a:pt x="580" y="0"/>
                  </a:moveTo>
                  <a:cubicBezTo>
                    <a:pt x="260" y="0"/>
                    <a:pt x="1" y="260"/>
                    <a:pt x="1" y="580"/>
                  </a:cubicBezTo>
                  <a:cubicBezTo>
                    <a:pt x="1" y="897"/>
                    <a:pt x="260" y="1156"/>
                    <a:pt x="580" y="1156"/>
                  </a:cubicBezTo>
                  <a:cubicBezTo>
                    <a:pt x="901" y="1156"/>
                    <a:pt x="1160" y="897"/>
                    <a:pt x="1160" y="580"/>
                  </a:cubicBezTo>
                  <a:cubicBezTo>
                    <a:pt x="1160" y="260"/>
                    <a:pt x="901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3493;p66">
              <a:extLst>
                <a:ext uri="{FF2B5EF4-FFF2-40B4-BE49-F238E27FC236}">
                  <a16:creationId xmlns:a16="http://schemas.microsoft.com/office/drawing/2014/main" id="{759F1F5D-1592-C0C0-2089-02175EDD97D9}"/>
                </a:ext>
              </a:extLst>
            </p:cNvPr>
            <p:cNvSpPr/>
            <p:nvPr/>
          </p:nvSpPr>
          <p:spPr>
            <a:xfrm>
              <a:off x="1887968" y="3960376"/>
              <a:ext cx="30689" cy="30473"/>
            </a:xfrm>
            <a:custGeom>
              <a:avLst/>
              <a:gdLst/>
              <a:ahLst/>
              <a:cxnLst/>
              <a:rect l="l" t="t" r="r" b="b"/>
              <a:pathLst>
                <a:path w="1138" h="1130" extrusionOk="0">
                  <a:moveTo>
                    <a:pt x="754" y="0"/>
                  </a:moveTo>
                  <a:cubicBezTo>
                    <a:pt x="772" y="58"/>
                    <a:pt x="781" y="119"/>
                    <a:pt x="781" y="177"/>
                  </a:cubicBezTo>
                  <a:cubicBezTo>
                    <a:pt x="781" y="500"/>
                    <a:pt x="522" y="759"/>
                    <a:pt x="202" y="763"/>
                  </a:cubicBezTo>
                  <a:cubicBezTo>
                    <a:pt x="131" y="759"/>
                    <a:pt x="64" y="747"/>
                    <a:pt x="0" y="723"/>
                  </a:cubicBezTo>
                  <a:lnTo>
                    <a:pt x="0" y="723"/>
                  </a:lnTo>
                  <a:cubicBezTo>
                    <a:pt x="79" y="968"/>
                    <a:pt x="303" y="1130"/>
                    <a:pt x="552" y="1130"/>
                  </a:cubicBezTo>
                  <a:cubicBezTo>
                    <a:pt x="582" y="1130"/>
                    <a:pt x="613" y="1127"/>
                    <a:pt x="644" y="1122"/>
                  </a:cubicBezTo>
                  <a:cubicBezTo>
                    <a:pt x="928" y="1077"/>
                    <a:pt x="1138" y="833"/>
                    <a:pt x="1135" y="546"/>
                  </a:cubicBezTo>
                  <a:cubicBezTo>
                    <a:pt x="1135" y="302"/>
                    <a:pt x="982" y="82"/>
                    <a:pt x="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3494;p66">
              <a:extLst>
                <a:ext uri="{FF2B5EF4-FFF2-40B4-BE49-F238E27FC236}">
                  <a16:creationId xmlns:a16="http://schemas.microsoft.com/office/drawing/2014/main" id="{8633F4FF-0885-E149-0F0A-075EE9559F5B}"/>
                </a:ext>
              </a:extLst>
            </p:cNvPr>
            <p:cNvSpPr/>
            <p:nvPr/>
          </p:nvSpPr>
          <p:spPr>
            <a:xfrm>
              <a:off x="1688002" y="3964071"/>
              <a:ext cx="94386" cy="92148"/>
            </a:xfrm>
            <a:custGeom>
              <a:avLst/>
              <a:gdLst/>
              <a:ahLst/>
              <a:cxnLst/>
              <a:rect l="l" t="t" r="r" b="b"/>
              <a:pathLst>
                <a:path w="3500" h="3417" extrusionOk="0">
                  <a:moveTo>
                    <a:pt x="1748" y="0"/>
                  </a:moveTo>
                  <a:cubicBezTo>
                    <a:pt x="1419" y="0"/>
                    <a:pt x="1099" y="92"/>
                    <a:pt x="821" y="266"/>
                  </a:cubicBezTo>
                  <a:cubicBezTo>
                    <a:pt x="623" y="390"/>
                    <a:pt x="745" y="661"/>
                    <a:pt x="930" y="661"/>
                  </a:cubicBezTo>
                  <a:cubicBezTo>
                    <a:pt x="967" y="661"/>
                    <a:pt x="1007" y="650"/>
                    <a:pt x="1047" y="626"/>
                  </a:cubicBezTo>
                  <a:cubicBezTo>
                    <a:pt x="1257" y="491"/>
                    <a:pt x="1498" y="421"/>
                    <a:pt x="1748" y="421"/>
                  </a:cubicBezTo>
                  <a:cubicBezTo>
                    <a:pt x="2285" y="421"/>
                    <a:pt x="2770" y="744"/>
                    <a:pt x="2977" y="1239"/>
                  </a:cubicBezTo>
                  <a:cubicBezTo>
                    <a:pt x="3182" y="1736"/>
                    <a:pt x="3069" y="2306"/>
                    <a:pt x="2691" y="2687"/>
                  </a:cubicBezTo>
                  <a:cubicBezTo>
                    <a:pt x="2437" y="2941"/>
                    <a:pt x="2097" y="3077"/>
                    <a:pt x="1750" y="3077"/>
                  </a:cubicBezTo>
                  <a:cubicBezTo>
                    <a:pt x="1580" y="3077"/>
                    <a:pt x="1409" y="3044"/>
                    <a:pt x="1245" y="2977"/>
                  </a:cubicBezTo>
                  <a:cubicBezTo>
                    <a:pt x="748" y="2770"/>
                    <a:pt x="425" y="2288"/>
                    <a:pt x="425" y="1748"/>
                  </a:cubicBezTo>
                  <a:cubicBezTo>
                    <a:pt x="422" y="1586"/>
                    <a:pt x="452" y="1425"/>
                    <a:pt x="513" y="1272"/>
                  </a:cubicBezTo>
                  <a:cubicBezTo>
                    <a:pt x="553" y="1162"/>
                    <a:pt x="501" y="1040"/>
                    <a:pt x="391" y="998"/>
                  </a:cubicBezTo>
                  <a:cubicBezTo>
                    <a:pt x="366" y="988"/>
                    <a:pt x="340" y="983"/>
                    <a:pt x="314" y="983"/>
                  </a:cubicBezTo>
                  <a:cubicBezTo>
                    <a:pt x="228" y="983"/>
                    <a:pt x="147" y="1035"/>
                    <a:pt x="117" y="1120"/>
                  </a:cubicBezTo>
                  <a:cubicBezTo>
                    <a:pt x="40" y="1321"/>
                    <a:pt x="1" y="1534"/>
                    <a:pt x="1" y="1748"/>
                  </a:cubicBezTo>
                  <a:cubicBezTo>
                    <a:pt x="46" y="2684"/>
                    <a:pt x="815" y="3416"/>
                    <a:pt x="1748" y="3416"/>
                  </a:cubicBezTo>
                  <a:cubicBezTo>
                    <a:pt x="2685" y="3416"/>
                    <a:pt x="3453" y="2684"/>
                    <a:pt x="3499" y="1748"/>
                  </a:cubicBezTo>
                  <a:cubicBezTo>
                    <a:pt x="3496" y="784"/>
                    <a:pt x="2712" y="0"/>
                    <a:pt x="1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3495;p66">
              <a:extLst>
                <a:ext uri="{FF2B5EF4-FFF2-40B4-BE49-F238E27FC236}">
                  <a16:creationId xmlns:a16="http://schemas.microsoft.com/office/drawing/2014/main" id="{3738BA98-AF1B-7B6E-B0C9-D319419C7C0B}"/>
                </a:ext>
              </a:extLst>
            </p:cNvPr>
            <p:cNvSpPr/>
            <p:nvPr/>
          </p:nvSpPr>
          <p:spPr>
            <a:xfrm>
              <a:off x="1541041" y="3829340"/>
              <a:ext cx="389492" cy="346640"/>
            </a:xfrm>
            <a:custGeom>
              <a:avLst/>
              <a:gdLst/>
              <a:ahLst/>
              <a:cxnLst/>
              <a:rect l="l" t="t" r="r" b="b"/>
              <a:pathLst>
                <a:path w="14443" h="12854" extrusionOk="0">
                  <a:moveTo>
                    <a:pt x="4905" y="424"/>
                  </a:moveTo>
                  <a:cubicBezTo>
                    <a:pt x="5634" y="424"/>
                    <a:pt x="6000" y="1306"/>
                    <a:pt x="5485" y="1824"/>
                  </a:cubicBezTo>
                  <a:cubicBezTo>
                    <a:pt x="5317" y="1991"/>
                    <a:pt x="5112" y="2065"/>
                    <a:pt x="4911" y="2065"/>
                  </a:cubicBezTo>
                  <a:cubicBezTo>
                    <a:pt x="4489" y="2065"/>
                    <a:pt x="4085" y="1738"/>
                    <a:pt x="4085" y="1245"/>
                  </a:cubicBezTo>
                  <a:cubicBezTo>
                    <a:pt x="4085" y="790"/>
                    <a:pt x="4451" y="424"/>
                    <a:pt x="4905" y="424"/>
                  </a:cubicBezTo>
                  <a:close/>
                  <a:moveTo>
                    <a:pt x="7223" y="3035"/>
                  </a:moveTo>
                  <a:cubicBezTo>
                    <a:pt x="7406" y="3194"/>
                    <a:pt x="7592" y="3352"/>
                    <a:pt x="7775" y="3520"/>
                  </a:cubicBezTo>
                  <a:cubicBezTo>
                    <a:pt x="7592" y="3514"/>
                    <a:pt x="7409" y="3514"/>
                    <a:pt x="7223" y="3514"/>
                  </a:cubicBezTo>
                  <a:cubicBezTo>
                    <a:pt x="7037" y="3514"/>
                    <a:pt x="6854" y="3514"/>
                    <a:pt x="6671" y="3520"/>
                  </a:cubicBezTo>
                  <a:cubicBezTo>
                    <a:pt x="6854" y="3352"/>
                    <a:pt x="7040" y="3194"/>
                    <a:pt x="7223" y="3035"/>
                  </a:cubicBezTo>
                  <a:close/>
                  <a:moveTo>
                    <a:pt x="3301" y="1062"/>
                  </a:moveTo>
                  <a:cubicBezTo>
                    <a:pt x="3426" y="1062"/>
                    <a:pt x="3548" y="1071"/>
                    <a:pt x="3673" y="1092"/>
                  </a:cubicBezTo>
                  <a:cubicBezTo>
                    <a:pt x="3664" y="1141"/>
                    <a:pt x="3661" y="1193"/>
                    <a:pt x="3661" y="1245"/>
                  </a:cubicBezTo>
                  <a:cubicBezTo>
                    <a:pt x="3664" y="1766"/>
                    <a:pt x="3993" y="2233"/>
                    <a:pt x="4484" y="2410"/>
                  </a:cubicBezTo>
                  <a:cubicBezTo>
                    <a:pt x="4623" y="2459"/>
                    <a:pt x="4765" y="2483"/>
                    <a:pt x="4906" y="2483"/>
                  </a:cubicBezTo>
                  <a:cubicBezTo>
                    <a:pt x="5269" y="2483"/>
                    <a:pt x="5621" y="2325"/>
                    <a:pt x="5863" y="2035"/>
                  </a:cubicBezTo>
                  <a:cubicBezTo>
                    <a:pt x="6217" y="2260"/>
                    <a:pt x="6558" y="2504"/>
                    <a:pt x="6888" y="2767"/>
                  </a:cubicBezTo>
                  <a:cubicBezTo>
                    <a:pt x="6598" y="3011"/>
                    <a:pt x="6305" y="3276"/>
                    <a:pt x="6015" y="3554"/>
                  </a:cubicBezTo>
                  <a:cubicBezTo>
                    <a:pt x="4728" y="3651"/>
                    <a:pt x="3536" y="3895"/>
                    <a:pt x="2541" y="4267"/>
                  </a:cubicBezTo>
                  <a:cubicBezTo>
                    <a:pt x="2020" y="2938"/>
                    <a:pt x="1974" y="1891"/>
                    <a:pt x="2423" y="1394"/>
                  </a:cubicBezTo>
                  <a:cubicBezTo>
                    <a:pt x="2621" y="1172"/>
                    <a:pt x="2920" y="1062"/>
                    <a:pt x="3301" y="1062"/>
                  </a:cubicBezTo>
                  <a:close/>
                  <a:moveTo>
                    <a:pt x="11146" y="1062"/>
                  </a:moveTo>
                  <a:cubicBezTo>
                    <a:pt x="11527" y="1062"/>
                    <a:pt x="11823" y="1172"/>
                    <a:pt x="12024" y="1391"/>
                  </a:cubicBezTo>
                  <a:cubicBezTo>
                    <a:pt x="12472" y="1891"/>
                    <a:pt x="12427" y="2938"/>
                    <a:pt x="11905" y="4267"/>
                  </a:cubicBezTo>
                  <a:cubicBezTo>
                    <a:pt x="10911" y="3892"/>
                    <a:pt x="9715" y="3651"/>
                    <a:pt x="8431" y="3554"/>
                  </a:cubicBezTo>
                  <a:cubicBezTo>
                    <a:pt x="8141" y="3273"/>
                    <a:pt x="7852" y="3008"/>
                    <a:pt x="7559" y="2767"/>
                  </a:cubicBezTo>
                  <a:cubicBezTo>
                    <a:pt x="8913" y="1702"/>
                    <a:pt x="10215" y="1062"/>
                    <a:pt x="11146" y="1062"/>
                  </a:cubicBezTo>
                  <a:close/>
                  <a:moveTo>
                    <a:pt x="13445" y="5033"/>
                  </a:moveTo>
                  <a:cubicBezTo>
                    <a:pt x="13775" y="5033"/>
                    <a:pt x="13940" y="5432"/>
                    <a:pt x="13705" y="5664"/>
                  </a:cubicBezTo>
                  <a:cubicBezTo>
                    <a:pt x="13629" y="5740"/>
                    <a:pt x="13537" y="5775"/>
                    <a:pt x="13445" y="5775"/>
                  </a:cubicBezTo>
                  <a:cubicBezTo>
                    <a:pt x="13256" y="5775"/>
                    <a:pt x="13073" y="5627"/>
                    <a:pt x="13073" y="5402"/>
                  </a:cubicBezTo>
                  <a:cubicBezTo>
                    <a:pt x="13073" y="5201"/>
                    <a:pt x="13241" y="5033"/>
                    <a:pt x="13445" y="5033"/>
                  </a:cubicBezTo>
                  <a:close/>
                  <a:moveTo>
                    <a:pt x="5552" y="4020"/>
                  </a:moveTo>
                  <a:lnTo>
                    <a:pt x="5552" y="4020"/>
                  </a:lnTo>
                  <a:cubicBezTo>
                    <a:pt x="5412" y="4164"/>
                    <a:pt x="5274" y="4313"/>
                    <a:pt x="5137" y="4466"/>
                  </a:cubicBezTo>
                  <a:cubicBezTo>
                    <a:pt x="4594" y="5063"/>
                    <a:pt x="4091" y="5698"/>
                    <a:pt x="3630" y="6363"/>
                  </a:cubicBezTo>
                  <a:cubicBezTo>
                    <a:pt x="3280" y="5820"/>
                    <a:pt x="2972" y="5249"/>
                    <a:pt x="2706" y="4661"/>
                  </a:cubicBezTo>
                  <a:cubicBezTo>
                    <a:pt x="3530" y="4353"/>
                    <a:pt x="4500" y="4133"/>
                    <a:pt x="5552" y="4020"/>
                  </a:cubicBezTo>
                  <a:close/>
                  <a:moveTo>
                    <a:pt x="8898" y="4020"/>
                  </a:moveTo>
                  <a:lnTo>
                    <a:pt x="8898" y="4020"/>
                  </a:lnTo>
                  <a:cubicBezTo>
                    <a:pt x="9944" y="4133"/>
                    <a:pt x="10917" y="4353"/>
                    <a:pt x="11740" y="4661"/>
                  </a:cubicBezTo>
                  <a:cubicBezTo>
                    <a:pt x="11475" y="5249"/>
                    <a:pt x="11167" y="5820"/>
                    <a:pt x="10819" y="6366"/>
                  </a:cubicBezTo>
                  <a:cubicBezTo>
                    <a:pt x="10356" y="5701"/>
                    <a:pt x="9852" y="5066"/>
                    <a:pt x="9310" y="4466"/>
                  </a:cubicBezTo>
                  <a:lnTo>
                    <a:pt x="8898" y="4020"/>
                  </a:lnTo>
                  <a:close/>
                  <a:moveTo>
                    <a:pt x="2313" y="4819"/>
                  </a:moveTo>
                  <a:cubicBezTo>
                    <a:pt x="2615" y="5487"/>
                    <a:pt x="2968" y="6131"/>
                    <a:pt x="3371" y="6747"/>
                  </a:cubicBezTo>
                  <a:cubicBezTo>
                    <a:pt x="2968" y="7360"/>
                    <a:pt x="2615" y="8004"/>
                    <a:pt x="2313" y="8672"/>
                  </a:cubicBezTo>
                  <a:cubicBezTo>
                    <a:pt x="1111" y="8144"/>
                    <a:pt x="425" y="7442"/>
                    <a:pt x="425" y="6747"/>
                  </a:cubicBezTo>
                  <a:cubicBezTo>
                    <a:pt x="425" y="6046"/>
                    <a:pt x="1111" y="5344"/>
                    <a:pt x="2313" y="4819"/>
                  </a:cubicBezTo>
                  <a:close/>
                  <a:moveTo>
                    <a:pt x="12134" y="4819"/>
                  </a:moveTo>
                  <a:cubicBezTo>
                    <a:pt x="12329" y="4905"/>
                    <a:pt x="12524" y="4999"/>
                    <a:pt x="12710" y="5106"/>
                  </a:cubicBezTo>
                  <a:cubicBezTo>
                    <a:pt x="12671" y="5201"/>
                    <a:pt x="12652" y="5301"/>
                    <a:pt x="12652" y="5405"/>
                  </a:cubicBezTo>
                  <a:cubicBezTo>
                    <a:pt x="12652" y="5841"/>
                    <a:pt x="13006" y="6198"/>
                    <a:pt x="13445" y="6198"/>
                  </a:cubicBezTo>
                  <a:cubicBezTo>
                    <a:pt x="13577" y="6195"/>
                    <a:pt x="13708" y="6161"/>
                    <a:pt x="13827" y="6097"/>
                  </a:cubicBezTo>
                  <a:cubicBezTo>
                    <a:pt x="13949" y="6290"/>
                    <a:pt x="14019" y="6515"/>
                    <a:pt x="14019" y="6747"/>
                  </a:cubicBezTo>
                  <a:cubicBezTo>
                    <a:pt x="14019" y="7442"/>
                    <a:pt x="13333" y="8144"/>
                    <a:pt x="12134" y="8672"/>
                  </a:cubicBezTo>
                  <a:cubicBezTo>
                    <a:pt x="11829" y="8004"/>
                    <a:pt x="11475" y="7360"/>
                    <a:pt x="11072" y="6744"/>
                  </a:cubicBezTo>
                  <a:cubicBezTo>
                    <a:pt x="11475" y="6131"/>
                    <a:pt x="11829" y="5487"/>
                    <a:pt x="12134" y="4819"/>
                  </a:cubicBezTo>
                  <a:close/>
                  <a:moveTo>
                    <a:pt x="3630" y="7128"/>
                  </a:moveTo>
                  <a:cubicBezTo>
                    <a:pt x="4091" y="7790"/>
                    <a:pt x="4594" y="8425"/>
                    <a:pt x="5137" y="9025"/>
                  </a:cubicBezTo>
                  <a:cubicBezTo>
                    <a:pt x="5274" y="9175"/>
                    <a:pt x="5412" y="9324"/>
                    <a:pt x="5552" y="9468"/>
                  </a:cubicBezTo>
                  <a:cubicBezTo>
                    <a:pt x="4500" y="9358"/>
                    <a:pt x="3530" y="9141"/>
                    <a:pt x="2706" y="8830"/>
                  </a:cubicBezTo>
                  <a:cubicBezTo>
                    <a:pt x="2968" y="8238"/>
                    <a:pt x="3280" y="7671"/>
                    <a:pt x="3630" y="7128"/>
                  </a:cubicBezTo>
                  <a:close/>
                  <a:moveTo>
                    <a:pt x="10813" y="7125"/>
                  </a:moveTo>
                  <a:cubicBezTo>
                    <a:pt x="11167" y="7671"/>
                    <a:pt x="11475" y="8238"/>
                    <a:pt x="11740" y="8830"/>
                  </a:cubicBezTo>
                  <a:cubicBezTo>
                    <a:pt x="10917" y="9138"/>
                    <a:pt x="9944" y="9358"/>
                    <a:pt x="8898" y="9468"/>
                  </a:cubicBezTo>
                  <a:lnTo>
                    <a:pt x="9310" y="9025"/>
                  </a:lnTo>
                  <a:cubicBezTo>
                    <a:pt x="9849" y="8425"/>
                    <a:pt x="10353" y="7790"/>
                    <a:pt x="10813" y="7125"/>
                  </a:cubicBezTo>
                  <a:close/>
                  <a:moveTo>
                    <a:pt x="7223" y="3935"/>
                  </a:moveTo>
                  <a:cubicBezTo>
                    <a:pt x="7571" y="3935"/>
                    <a:pt x="7910" y="3944"/>
                    <a:pt x="8245" y="3965"/>
                  </a:cubicBezTo>
                  <a:cubicBezTo>
                    <a:pt x="8495" y="4212"/>
                    <a:pt x="8748" y="4478"/>
                    <a:pt x="8995" y="4746"/>
                  </a:cubicBezTo>
                  <a:cubicBezTo>
                    <a:pt x="9563" y="5378"/>
                    <a:pt x="10087" y="6046"/>
                    <a:pt x="10566" y="6744"/>
                  </a:cubicBezTo>
                  <a:cubicBezTo>
                    <a:pt x="10087" y="7445"/>
                    <a:pt x="9563" y="8110"/>
                    <a:pt x="8995" y="8739"/>
                  </a:cubicBezTo>
                  <a:cubicBezTo>
                    <a:pt x="8748" y="9013"/>
                    <a:pt x="8501" y="9272"/>
                    <a:pt x="8245" y="9526"/>
                  </a:cubicBezTo>
                  <a:cubicBezTo>
                    <a:pt x="7910" y="9544"/>
                    <a:pt x="7571" y="9556"/>
                    <a:pt x="7223" y="9556"/>
                  </a:cubicBezTo>
                  <a:cubicBezTo>
                    <a:pt x="6876" y="9556"/>
                    <a:pt x="6537" y="9544"/>
                    <a:pt x="6202" y="9526"/>
                  </a:cubicBezTo>
                  <a:cubicBezTo>
                    <a:pt x="5948" y="9272"/>
                    <a:pt x="5698" y="9013"/>
                    <a:pt x="5451" y="8739"/>
                  </a:cubicBezTo>
                  <a:cubicBezTo>
                    <a:pt x="4881" y="8110"/>
                    <a:pt x="4356" y="7445"/>
                    <a:pt x="3880" y="6744"/>
                  </a:cubicBezTo>
                  <a:cubicBezTo>
                    <a:pt x="4356" y="6046"/>
                    <a:pt x="4881" y="5378"/>
                    <a:pt x="5451" y="4746"/>
                  </a:cubicBezTo>
                  <a:cubicBezTo>
                    <a:pt x="5698" y="4478"/>
                    <a:pt x="5948" y="4212"/>
                    <a:pt x="6202" y="3965"/>
                  </a:cubicBezTo>
                  <a:cubicBezTo>
                    <a:pt x="6537" y="3944"/>
                    <a:pt x="6876" y="3935"/>
                    <a:pt x="7223" y="3935"/>
                  </a:cubicBezTo>
                  <a:close/>
                  <a:moveTo>
                    <a:pt x="6671" y="9971"/>
                  </a:moveTo>
                  <a:lnTo>
                    <a:pt x="7223" y="9980"/>
                  </a:lnTo>
                  <a:lnTo>
                    <a:pt x="7775" y="9971"/>
                  </a:lnTo>
                  <a:lnTo>
                    <a:pt x="7775" y="9971"/>
                  </a:lnTo>
                  <a:cubicBezTo>
                    <a:pt x="7592" y="10139"/>
                    <a:pt x="7406" y="10300"/>
                    <a:pt x="7223" y="10453"/>
                  </a:cubicBezTo>
                  <a:cubicBezTo>
                    <a:pt x="7040" y="10300"/>
                    <a:pt x="6854" y="10139"/>
                    <a:pt x="6671" y="9971"/>
                  </a:cubicBezTo>
                  <a:close/>
                  <a:moveTo>
                    <a:pt x="2541" y="9221"/>
                  </a:moveTo>
                  <a:cubicBezTo>
                    <a:pt x="3536" y="9593"/>
                    <a:pt x="4728" y="9843"/>
                    <a:pt x="6015" y="9934"/>
                  </a:cubicBezTo>
                  <a:cubicBezTo>
                    <a:pt x="6305" y="10215"/>
                    <a:pt x="6598" y="10477"/>
                    <a:pt x="6888" y="10727"/>
                  </a:cubicBezTo>
                  <a:cubicBezTo>
                    <a:pt x="5534" y="11789"/>
                    <a:pt x="4231" y="12429"/>
                    <a:pt x="3301" y="12429"/>
                  </a:cubicBezTo>
                  <a:cubicBezTo>
                    <a:pt x="2920" y="12429"/>
                    <a:pt x="2621" y="12316"/>
                    <a:pt x="2423" y="12094"/>
                  </a:cubicBezTo>
                  <a:cubicBezTo>
                    <a:pt x="2362" y="12027"/>
                    <a:pt x="2310" y="11950"/>
                    <a:pt x="2270" y="11871"/>
                  </a:cubicBezTo>
                  <a:cubicBezTo>
                    <a:pt x="2660" y="11743"/>
                    <a:pt x="2926" y="11374"/>
                    <a:pt x="2926" y="10962"/>
                  </a:cubicBezTo>
                  <a:cubicBezTo>
                    <a:pt x="2923" y="10550"/>
                    <a:pt x="2654" y="10187"/>
                    <a:pt x="2264" y="10062"/>
                  </a:cubicBezTo>
                  <a:cubicBezTo>
                    <a:pt x="2337" y="9776"/>
                    <a:pt x="2432" y="9495"/>
                    <a:pt x="2541" y="9221"/>
                  </a:cubicBezTo>
                  <a:close/>
                  <a:moveTo>
                    <a:pt x="11905" y="9221"/>
                  </a:moveTo>
                  <a:cubicBezTo>
                    <a:pt x="12427" y="10550"/>
                    <a:pt x="12472" y="11600"/>
                    <a:pt x="12024" y="12094"/>
                  </a:cubicBezTo>
                  <a:cubicBezTo>
                    <a:pt x="11823" y="12316"/>
                    <a:pt x="11527" y="12429"/>
                    <a:pt x="11146" y="12429"/>
                  </a:cubicBezTo>
                  <a:cubicBezTo>
                    <a:pt x="10215" y="12429"/>
                    <a:pt x="8913" y="11789"/>
                    <a:pt x="7559" y="10727"/>
                  </a:cubicBezTo>
                  <a:cubicBezTo>
                    <a:pt x="7852" y="10477"/>
                    <a:pt x="8141" y="10215"/>
                    <a:pt x="8431" y="9934"/>
                  </a:cubicBezTo>
                  <a:cubicBezTo>
                    <a:pt x="9715" y="9843"/>
                    <a:pt x="10908" y="9593"/>
                    <a:pt x="11905" y="9221"/>
                  </a:cubicBezTo>
                  <a:close/>
                  <a:moveTo>
                    <a:pt x="4908" y="1"/>
                  </a:moveTo>
                  <a:cubicBezTo>
                    <a:pt x="4446" y="1"/>
                    <a:pt x="4010" y="258"/>
                    <a:pt x="3795" y="684"/>
                  </a:cubicBezTo>
                  <a:cubicBezTo>
                    <a:pt x="3630" y="653"/>
                    <a:pt x="3466" y="638"/>
                    <a:pt x="3298" y="638"/>
                  </a:cubicBezTo>
                  <a:cubicBezTo>
                    <a:pt x="2792" y="638"/>
                    <a:pt x="2392" y="796"/>
                    <a:pt x="2108" y="1111"/>
                  </a:cubicBezTo>
                  <a:cubicBezTo>
                    <a:pt x="1538" y="1739"/>
                    <a:pt x="1553" y="2919"/>
                    <a:pt x="2148" y="4429"/>
                  </a:cubicBezTo>
                  <a:cubicBezTo>
                    <a:pt x="763" y="5033"/>
                    <a:pt x="1" y="5853"/>
                    <a:pt x="1" y="6747"/>
                  </a:cubicBezTo>
                  <a:cubicBezTo>
                    <a:pt x="1" y="7638"/>
                    <a:pt x="763" y="8458"/>
                    <a:pt x="2148" y="9059"/>
                  </a:cubicBezTo>
                  <a:cubicBezTo>
                    <a:pt x="2023" y="9373"/>
                    <a:pt x="1919" y="9696"/>
                    <a:pt x="1834" y="10026"/>
                  </a:cubicBezTo>
                  <a:cubicBezTo>
                    <a:pt x="1730" y="10038"/>
                    <a:pt x="1630" y="10072"/>
                    <a:pt x="1535" y="10120"/>
                  </a:cubicBezTo>
                  <a:cubicBezTo>
                    <a:pt x="1431" y="10175"/>
                    <a:pt x="1389" y="10300"/>
                    <a:pt x="1443" y="10407"/>
                  </a:cubicBezTo>
                  <a:cubicBezTo>
                    <a:pt x="1480" y="10478"/>
                    <a:pt x="1554" y="10521"/>
                    <a:pt x="1631" y="10521"/>
                  </a:cubicBezTo>
                  <a:cubicBezTo>
                    <a:pt x="1662" y="10521"/>
                    <a:pt x="1694" y="10514"/>
                    <a:pt x="1724" y="10499"/>
                  </a:cubicBezTo>
                  <a:cubicBezTo>
                    <a:pt x="1807" y="10456"/>
                    <a:pt x="1890" y="10437"/>
                    <a:pt x="1970" y="10437"/>
                  </a:cubicBezTo>
                  <a:cubicBezTo>
                    <a:pt x="2332" y="10437"/>
                    <a:pt x="2626" y="10826"/>
                    <a:pt x="2444" y="11200"/>
                  </a:cubicBezTo>
                  <a:cubicBezTo>
                    <a:pt x="2345" y="11403"/>
                    <a:pt x="2157" y="11498"/>
                    <a:pt x="1970" y="11498"/>
                  </a:cubicBezTo>
                  <a:cubicBezTo>
                    <a:pt x="1735" y="11498"/>
                    <a:pt x="1501" y="11347"/>
                    <a:pt x="1447" y="11069"/>
                  </a:cubicBezTo>
                  <a:cubicBezTo>
                    <a:pt x="1413" y="10969"/>
                    <a:pt x="1330" y="10924"/>
                    <a:pt x="1247" y="10924"/>
                  </a:cubicBezTo>
                  <a:cubicBezTo>
                    <a:pt x="1135" y="10924"/>
                    <a:pt x="1023" y="11006"/>
                    <a:pt x="1032" y="11148"/>
                  </a:cubicBezTo>
                  <a:cubicBezTo>
                    <a:pt x="1111" y="11545"/>
                    <a:pt x="1428" y="11850"/>
                    <a:pt x="1828" y="11911"/>
                  </a:cubicBezTo>
                  <a:cubicBezTo>
                    <a:pt x="1892" y="12085"/>
                    <a:pt x="1986" y="12243"/>
                    <a:pt x="2108" y="12380"/>
                  </a:cubicBezTo>
                  <a:cubicBezTo>
                    <a:pt x="2392" y="12695"/>
                    <a:pt x="2792" y="12853"/>
                    <a:pt x="3298" y="12853"/>
                  </a:cubicBezTo>
                  <a:cubicBezTo>
                    <a:pt x="4347" y="12853"/>
                    <a:pt x="5765" y="12164"/>
                    <a:pt x="7223" y="11002"/>
                  </a:cubicBezTo>
                  <a:cubicBezTo>
                    <a:pt x="8678" y="12164"/>
                    <a:pt x="10096" y="12853"/>
                    <a:pt x="11146" y="12853"/>
                  </a:cubicBezTo>
                  <a:cubicBezTo>
                    <a:pt x="11652" y="12853"/>
                    <a:pt x="12052" y="12695"/>
                    <a:pt x="12335" y="12380"/>
                  </a:cubicBezTo>
                  <a:cubicBezTo>
                    <a:pt x="12906" y="11749"/>
                    <a:pt x="12890" y="10569"/>
                    <a:pt x="12296" y="9059"/>
                  </a:cubicBezTo>
                  <a:cubicBezTo>
                    <a:pt x="13680" y="8458"/>
                    <a:pt x="14443" y="7635"/>
                    <a:pt x="14443" y="6744"/>
                  </a:cubicBezTo>
                  <a:cubicBezTo>
                    <a:pt x="14443" y="6415"/>
                    <a:pt x="14339" y="6094"/>
                    <a:pt x="14135" y="5789"/>
                  </a:cubicBezTo>
                  <a:cubicBezTo>
                    <a:pt x="14202" y="5670"/>
                    <a:pt x="14235" y="5539"/>
                    <a:pt x="14235" y="5405"/>
                  </a:cubicBezTo>
                  <a:cubicBezTo>
                    <a:pt x="14235" y="4966"/>
                    <a:pt x="13882" y="4612"/>
                    <a:pt x="13445" y="4609"/>
                  </a:cubicBezTo>
                  <a:cubicBezTo>
                    <a:pt x="13275" y="4612"/>
                    <a:pt x="13110" y="4667"/>
                    <a:pt x="12973" y="4768"/>
                  </a:cubicBezTo>
                  <a:cubicBezTo>
                    <a:pt x="12753" y="4642"/>
                    <a:pt x="12527" y="4530"/>
                    <a:pt x="12296" y="4426"/>
                  </a:cubicBezTo>
                  <a:cubicBezTo>
                    <a:pt x="12890" y="2916"/>
                    <a:pt x="12906" y="1739"/>
                    <a:pt x="12335" y="1111"/>
                  </a:cubicBezTo>
                  <a:cubicBezTo>
                    <a:pt x="12052" y="796"/>
                    <a:pt x="11652" y="638"/>
                    <a:pt x="11146" y="638"/>
                  </a:cubicBezTo>
                  <a:cubicBezTo>
                    <a:pt x="10096" y="638"/>
                    <a:pt x="8678" y="1324"/>
                    <a:pt x="7223" y="2486"/>
                  </a:cubicBezTo>
                  <a:cubicBezTo>
                    <a:pt x="6833" y="2178"/>
                    <a:pt x="6449" y="1904"/>
                    <a:pt x="6073" y="1663"/>
                  </a:cubicBezTo>
                  <a:cubicBezTo>
                    <a:pt x="6122" y="1528"/>
                    <a:pt x="6147" y="1388"/>
                    <a:pt x="6147" y="1245"/>
                  </a:cubicBezTo>
                  <a:cubicBezTo>
                    <a:pt x="6147" y="668"/>
                    <a:pt x="5753" y="168"/>
                    <a:pt x="5192" y="34"/>
                  </a:cubicBezTo>
                  <a:cubicBezTo>
                    <a:pt x="5097" y="12"/>
                    <a:pt x="5002" y="1"/>
                    <a:pt x="4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Rectangle 83"/>
          <p:cNvSpPr/>
          <p:nvPr/>
        </p:nvSpPr>
        <p:spPr>
          <a:xfrm>
            <a:off x="2298938" y="948550"/>
            <a:ext cx="4668293" cy="4866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2</a:t>
            </a:r>
            <a:r>
              <a:rPr lang="en-US" sz="2000" dirty="0" smtClean="0">
                <a:solidFill>
                  <a:schemeClr val="accent6"/>
                </a:solidFill>
              </a:rPr>
              <a:t>. KIM </a:t>
            </a:r>
            <a:r>
              <a:rPr lang="en-US" sz="2000" dirty="0" err="1" smtClean="0">
                <a:solidFill>
                  <a:schemeClr val="accent6"/>
                </a:solidFill>
              </a:rPr>
              <a:t>LOẠI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TÁC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DỤNG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VỚI</a:t>
            </a:r>
            <a:r>
              <a:rPr lang="en-US" sz="2000" dirty="0" smtClean="0">
                <a:solidFill>
                  <a:schemeClr val="accent6"/>
                </a:solidFill>
              </a:rPr>
              <a:t> ACID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2D8E3D4-4522-DADB-4C7F-DD2D0D4CAABB}"/>
              </a:ext>
            </a:extLst>
          </p:cNvPr>
          <p:cNvSpPr/>
          <p:nvPr/>
        </p:nvSpPr>
        <p:spPr>
          <a:xfrm>
            <a:off x="608405" y="423478"/>
            <a:ext cx="3637283" cy="433217"/>
          </a:xfrm>
          <a:prstGeom prst="roundRect">
            <a:avLst/>
          </a:prstGeom>
          <a:solidFill>
            <a:srgbClr val="F882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0" name="Google Shape;2280;p51"/>
          <p:cNvGrpSpPr/>
          <p:nvPr/>
        </p:nvGrpSpPr>
        <p:grpSpPr>
          <a:xfrm rot="-1799874">
            <a:off x="366593" y="3932675"/>
            <a:ext cx="334780" cy="1036123"/>
            <a:chOff x="2432050" y="2327550"/>
            <a:chExt cx="390800" cy="1209500"/>
          </a:xfrm>
        </p:grpSpPr>
        <p:sp>
          <p:nvSpPr>
            <p:cNvPr id="2281" name="Google Shape;2281;p51"/>
            <p:cNvSpPr/>
            <p:nvPr/>
          </p:nvSpPr>
          <p:spPr>
            <a:xfrm>
              <a:off x="2447975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12542" y="0"/>
                  </a:moveTo>
                  <a:lnTo>
                    <a:pt x="2007" y="17"/>
                  </a:lnTo>
                  <a:cubicBezTo>
                    <a:pt x="888" y="56"/>
                    <a:pt x="1" y="978"/>
                    <a:pt x="1" y="2099"/>
                  </a:cubicBezTo>
                  <a:cubicBezTo>
                    <a:pt x="1" y="3221"/>
                    <a:pt x="888" y="4143"/>
                    <a:pt x="2007" y="4185"/>
                  </a:cubicBezTo>
                  <a:lnTo>
                    <a:pt x="2016" y="4185"/>
                  </a:lnTo>
                  <a:lnTo>
                    <a:pt x="4962" y="4175"/>
                  </a:lnTo>
                  <a:lnTo>
                    <a:pt x="9600" y="4175"/>
                  </a:lnTo>
                  <a:lnTo>
                    <a:pt x="12547" y="4171"/>
                  </a:lnTo>
                  <a:cubicBezTo>
                    <a:pt x="13668" y="4131"/>
                    <a:pt x="14557" y="3212"/>
                    <a:pt x="14560" y="2090"/>
                  </a:cubicBezTo>
                  <a:cubicBezTo>
                    <a:pt x="14562" y="969"/>
                    <a:pt x="13678" y="45"/>
                    <a:pt x="12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1"/>
            <p:cNvSpPr/>
            <p:nvPr/>
          </p:nvSpPr>
          <p:spPr>
            <a:xfrm>
              <a:off x="2572075" y="2441050"/>
              <a:ext cx="116450" cy="379800"/>
            </a:xfrm>
            <a:custGeom>
              <a:avLst/>
              <a:gdLst/>
              <a:ahLst/>
              <a:cxnLst/>
              <a:rect l="l" t="t" r="r" b="b"/>
              <a:pathLst>
                <a:path w="4658" h="15192" extrusionOk="0">
                  <a:moveTo>
                    <a:pt x="1" y="0"/>
                  </a:moveTo>
                  <a:lnTo>
                    <a:pt x="8" y="5022"/>
                  </a:lnTo>
                  <a:lnTo>
                    <a:pt x="15" y="9258"/>
                  </a:lnTo>
                  <a:lnTo>
                    <a:pt x="24" y="13484"/>
                  </a:lnTo>
                  <a:lnTo>
                    <a:pt x="24" y="15192"/>
                  </a:lnTo>
                  <a:lnTo>
                    <a:pt x="4657" y="15183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1"/>
            <p:cNvSpPr/>
            <p:nvPr/>
          </p:nvSpPr>
          <p:spPr>
            <a:xfrm>
              <a:off x="2572600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4636" y="1"/>
                  </a:moveTo>
                  <a:lnTo>
                    <a:pt x="1" y="10"/>
                  </a:lnTo>
                  <a:lnTo>
                    <a:pt x="8" y="2535"/>
                  </a:lnTo>
                  <a:lnTo>
                    <a:pt x="17" y="6766"/>
                  </a:lnTo>
                  <a:lnTo>
                    <a:pt x="38" y="22839"/>
                  </a:lnTo>
                  <a:cubicBezTo>
                    <a:pt x="38" y="24119"/>
                    <a:pt x="1078" y="25155"/>
                    <a:pt x="2358" y="25155"/>
                  </a:cubicBezTo>
                  <a:cubicBezTo>
                    <a:pt x="3636" y="25155"/>
                    <a:pt x="4674" y="24110"/>
                    <a:pt x="4674" y="22832"/>
                  </a:cubicBezTo>
                  <a:lnTo>
                    <a:pt x="4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1"/>
            <p:cNvSpPr/>
            <p:nvPr/>
          </p:nvSpPr>
          <p:spPr>
            <a:xfrm>
              <a:off x="2493825" y="2441050"/>
              <a:ext cx="78450" cy="125750"/>
            </a:xfrm>
            <a:custGeom>
              <a:avLst/>
              <a:gdLst/>
              <a:ahLst/>
              <a:cxnLst/>
              <a:rect l="l" t="t" r="r" b="b"/>
              <a:pathLst>
                <a:path w="3138" h="5030" extrusionOk="0">
                  <a:moveTo>
                    <a:pt x="3131" y="0"/>
                  </a:moveTo>
                  <a:lnTo>
                    <a:pt x="182" y="10"/>
                  </a:lnTo>
                  <a:lnTo>
                    <a:pt x="1" y="10"/>
                  </a:lnTo>
                  <a:lnTo>
                    <a:pt x="5" y="5029"/>
                  </a:lnTo>
                  <a:lnTo>
                    <a:pt x="3138" y="5022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1"/>
            <p:cNvSpPr/>
            <p:nvPr/>
          </p:nvSpPr>
          <p:spPr>
            <a:xfrm>
              <a:off x="2494175" y="2672475"/>
              <a:ext cx="78525" cy="105800"/>
            </a:xfrm>
            <a:custGeom>
              <a:avLst/>
              <a:gdLst/>
              <a:ahLst/>
              <a:cxnLst/>
              <a:rect l="l" t="t" r="r" b="b"/>
              <a:pathLst>
                <a:path w="3141" h="4232" extrusionOk="0">
                  <a:moveTo>
                    <a:pt x="3131" y="1"/>
                  </a:moveTo>
                  <a:lnTo>
                    <a:pt x="1" y="5"/>
                  </a:lnTo>
                  <a:lnTo>
                    <a:pt x="1" y="1846"/>
                  </a:lnTo>
                  <a:lnTo>
                    <a:pt x="5" y="4231"/>
                  </a:lnTo>
                  <a:lnTo>
                    <a:pt x="3140" y="4227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1"/>
            <p:cNvSpPr/>
            <p:nvPr/>
          </p:nvSpPr>
          <p:spPr>
            <a:xfrm>
              <a:off x="2494075" y="2566650"/>
              <a:ext cx="78500" cy="106025"/>
            </a:xfrm>
            <a:custGeom>
              <a:avLst/>
              <a:gdLst/>
              <a:ahLst/>
              <a:cxnLst/>
              <a:rect l="l" t="t" r="r" b="b"/>
              <a:pathLst>
                <a:path w="3140" h="4241" extrusionOk="0">
                  <a:moveTo>
                    <a:pt x="3130" y="1"/>
                  </a:moveTo>
                  <a:lnTo>
                    <a:pt x="0" y="8"/>
                  </a:lnTo>
                  <a:lnTo>
                    <a:pt x="9" y="4241"/>
                  </a:lnTo>
                  <a:lnTo>
                    <a:pt x="3139" y="4236"/>
                  </a:lnTo>
                  <a:lnTo>
                    <a:pt x="3130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1"/>
            <p:cNvSpPr/>
            <p:nvPr/>
          </p:nvSpPr>
          <p:spPr>
            <a:xfrm>
              <a:off x="2494300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3135" y="1"/>
                  </a:moveTo>
                  <a:lnTo>
                    <a:pt x="0" y="5"/>
                  </a:lnTo>
                  <a:lnTo>
                    <a:pt x="0" y="4239"/>
                  </a:lnTo>
                  <a:lnTo>
                    <a:pt x="3140" y="4234"/>
                  </a:lnTo>
                  <a:lnTo>
                    <a:pt x="3135" y="1709"/>
                  </a:lnTo>
                  <a:lnTo>
                    <a:pt x="3135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1"/>
            <p:cNvSpPr/>
            <p:nvPr/>
          </p:nvSpPr>
          <p:spPr>
            <a:xfrm>
              <a:off x="2494425" y="2883950"/>
              <a:ext cx="78675" cy="106025"/>
            </a:xfrm>
            <a:custGeom>
              <a:avLst/>
              <a:gdLst/>
              <a:ahLst/>
              <a:cxnLst/>
              <a:rect l="l" t="t" r="r" b="b"/>
              <a:pathLst>
                <a:path w="3147" h="4241" extrusionOk="0">
                  <a:moveTo>
                    <a:pt x="3139" y="1"/>
                  </a:moveTo>
                  <a:lnTo>
                    <a:pt x="0" y="6"/>
                  </a:lnTo>
                  <a:lnTo>
                    <a:pt x="7" y="4241"/>
                  </a:lnTo>
                  <a:lnTo>
                    <a:pt x="3146" y="4234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1"/>
            <p:cNvSpPr/>
            <p:nvPr/>
          </p:nvSpPr>
          <p:spPr>
            <a:xfrm>
              <a:off x="24945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10685" y="1"/>
                  </a:moveTo>
                  <a:lnTo>
                    <a:pt x="7738" y="5"/>
                  </a:lnTo>
                  <a:lnTo>
                    <a:pt x="7759" y="15188"/>
                  </a:lnTo>
                  <a:lnTo>
                    <a:pt x="7797" y="38019"/>
                  </a:lnTo>
                  <a:cubicBezTo>
                    <a:pt x="7797" y="39297"/>
                    <a:pt x="6759" y="40342"/>
                    <a:pt x="5481" y="40342"/>
                  </a:cubicBezTo>
                  <a:cubicBezTo>
                    <a:pt x="4201" y="40342"/>
                    <a:pt x="3161" y="39306"/>
                    <a:pt x="3159" y="38026"/>
                  </a:cubicBezTo>
                  <a:lnTo>
                    <a:pt x="3140" y="21953"/>
                  </a:lnTo>
                  <a:lnTo>
                    <a:pt x="1" y="21962"/>
                  </a:lnTo>
                  <a:lnTo>
                    <a:pt x="15" y="29998"/>
                  </a:lnTo>
                  <a:lnTo>
                    <a:pt x="29" y="38033"/>
                  </a:lnTo>
                  <a:cubicBezTo>
                    <a:pt x="29" y="41042"/>
                    <a:pt x="2472" y="43479"/>
                    <a:pt x="5481" y="43479"/>
                  </a:cubicBezTo>
                  <a:cubicBezTo>
                    <a:pt x="8492" y="43472"/>
                    <a:pt x="10929" y="41031"/>
                    <a:pt x="10927" y="38019"/>
                  </a:cubicBezTo>
                  <a:lnTo>
                    <a:pt x="10913" y="29981"/>
                  </a:lnTo>
                  <a:lnTo>
                    <a:pt x="10882" y="11085"/>
                  </a:lnTo>
                  <a:lnTo>
                    <a:pt x="10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1"/>
            <p:cNvSpPr/>
            <p:nvPr/>
          </p:nvSpPr>
          <p:spPr>
            <a:xfrm>
              <a:off x="2484650" y="2431800"/>
              <a:ext cx="292250" cy="1105250"/>
            </a:xfrm>
            <a:custGeom>
              <a:avLst/>
              <a:gdLst/>
              <a:ahLst/>
              <a:cxnLst/>
              <a:rect l="l" t="t" r="r" b="b"/>
              <a:pathLst>
                <a:path w="11690" h="44210" extrusionOk="0">
                  <a:moveTo>
                    <a:pt x="11080" y="0"/>
                  </a:moveTo>
                  <a:lnTo>
                    <a:pt x="11080" y="368"/>
                  </a:lnTo>
                  <a:lnTo>
                    <a:pt x="10900" y="368"/>
                  </a:lnTo>
                  <a:lnTo>
                    <a:pt x="10959" y="38387"/>
                  </a:lnTo>
                  <a:cubicBezTo>
                    <a:pt x="10959" y="41191"/>
                    <a:pt x="8680" y="43481"/>
                    <a:pt x="5876" y="43481"/>
                  </a:cubicBezTo>
                  <a:cubicBezTo>
                    <a:pt x="3072" y="43481"/>
                    <a:pt x="789" y="41202"/>
                    <a:pt x="789" y="38403"/>
                  </a:cubicBezTo>
                  <a:lnTo>
                    <a:pt x="731" y="380"/>
                  </a:lnTo>
                  <a:lnTo>
                    <a:pt x="542" y="380"/>
                  </a:lnTo>
                  <a:lnTo>
                    <a:pt x="542" y="12"/>
                  </a:lnTo>
                  <a:lnTo>
                    <a:pt x="0" y="12"/>
                  </a:lnTo>
                  <a:lnTo>
                    <a:pt x="58" y="38398"/>
                  </a:lnTo>
                  <a:cubicBezTo>
                    <a:pt x="58" y="41600"/>
                    <a:pt x="2667" y="44209"/>
                    <a:pt x="5878" y="44209"/>
                  </a:cubicBezTo>
                  <a:cubicBezTo>
                    <a:pt x="9083" y="44202"/>
                    <a:pt x="11689" y="41591"/>
                    <a:pt x="11689" y="38384"/>
                  </a:cubicBezTo>
                  <a:lnTo>
                    <a:pt x="116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1"/>
            <p:cNvSpPr/>
            <p:nvPr/>
          </p:nvSpPr>
          <p:spPr>
            <a:xfrm>
              <a:off x="25629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5364" y="1"/>
                  </a:moveTo>
                  <a:lnTo>
                    <a:pt x="4636" y="5"/>
                  </a:lnTo>
                  <a:lnTo>
                    <a:pt x="4694" y="38019"/>
                  </a:lnTo>
                  <a:cubicBezTo>
                    <a:pt x="4694" y="39097"/>
                    <a:pt x="3822" y="39972"/>
                    <a:pt x="2744" y="39974"/>
                  </a:cubicBezTo>
                  <a:lnTo>
                    <a:pt x="2732" y="39974"/>
                  </a:lnTo>
                  <a:cubicBezTo>
                    <a:pt x="1657" y="39972"/>
                    <a:pt x="787" y="39099"/>
                    <a:pt x="789" y="38026"/>
                  </a:cubicBezTo>
                  <a:lnTo>
                    <a:pt x="731" y="5"/>
                  </a:lnTo>
                  <a:lnTo>
                    <a:pt x="0" y="5"/>
                  </a:lnTo>
                  <a:lnTo>
                    <a:pt x="59" y="38029"/>
                  </a:lnTo>
                  <a:cubicBezTo>
                    <a:pt x="59" y="38741"/>
                    <a:pt x="345" y="39425"/>
                    <a:pt x="850" y="39927"/>
                  </a:cubicBezTo>
                  <a:cubicBezTo>
                    <a:pt x="1346" y="40423"/>
                    <a:pt x="2019" y="40705"/>
                    <a:pt x="2721" y="40705"/>
                  </a:cubicBezTo>
                  <a:cubicBezTo>
                    <a:pt x="2724" y="40705"/>
                    <a:pt x="2727" y="40705"/>
                    <a:pt x="2730" y="40705"/>
                  </a:cubicBezTo>
                  <a:lnTo>
                    <a:pt x="2744" y="40705"/>
                  </a:lnTo>
                  <a:cubicBezTo>
                    <a:pt x="4222" y="40705"/>
                    <a:pt x="5423" y="39499"/>
                    <a:pt x="5423" y="38019"/>
                  </a:cubicBezTo>
                  <a:lnTo>
                    <a:pt x="53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1"/>
            <p:cNvSpPr/>
            <p:nvPr/>
          </p:nvSpPr>
          <p:spPr>
            <a:xfrm>
              <a:off x="2432050" y="2327550"/>
              <a:ext cx="390800" cy="122825"/>
            </a:xfrm>
            <a:custGeom>
              <a:avLst/>
              <a:gdLst/>
              <a:ahLst/>
              <a:cxnLst/>
              <a:rect l="l" t="t" r="r" b="b"/>
              <a:pathLst>
                <a:path w="15632" h="4913" extrusionOk="0">
                  <a:moveTo>
                    <a:pt x="13193" y="731"/>
                  </a:moveTo>
                  <a:cubicBezTo>
                    <a:pt x="14142" y="733"/>
                    <a:pt x="14910" y="1503"/>
                    <a:pt x="14908" y="2453"/>
                  </a:cubicBezTo>
                  <a:cubicBezTo>
                    <a:pt x="14906" y="3401"/>
                    <a:pt x="14135" y="4168"/>
                    <a:pt x="13188" y="4168"/>
                  </a:cubicBezTo>
                  <a:cubicBezTo>
                    <a:pt x="13186" y="4168"/>
                    <a:pt x="13185" y="4168"/>
                    <a:pt x="13184" y="4168"/>
                  </a:cubicBezTo>
                  <a:lnTo>
                    <a:pt x="2644" y="4182"/>
                  </a:lnTo>
                  <a:cubicBezTo>
                    <a:pt x="1694" y="4182"/>
                    <a:pt x="927" y="3414"/>
                    <a:pt x="927" y="2464"/>
                  </a:cubicBezTo>
                  <a:cubicBezTo>
                    <a:pt x="927" y="1513"/>
                    <a:pt x="1694" y="745"/>
                    <a:pt x="2644" y="745"/>
                  </a:cubicBezTo>
                  <a:lnTo>
                    <a:pt x="13193" y="731"/>
                  </a:lnTo>
                  <a:close/>
                  <a:moveTo>
                    <a:pt x="13183" y="0"/>
                  </a:moveTo>
                  <a:cubicBezTo>
                    <a:pt x="13182" y="0"/>
                    <a:pt x="13180" y="0"/>
                    <a:pt x="13179" y="0"/>
                  </a:cubicBezTo>
                  <a:lnTo>
                    <a:pt x="2646" y="14"/>
                  </a:lnTo>
                  <a:cubicBezTo>
                    <a:pt x="2644" y="14"/>
                    <a:pt x="2642" y="14"/>
                    <a:pt x="2641" y="14"/>
                  </a:cubicBezTo>
                  <a:cubicBezTo>
                    <a:pt x="1649" y="14"/>
                    <a:pt x="754" y="614"/>
                    <a:pt x="377" y="1531"/>
                  </a:cubicBezTo>
                  <a:cubicBezTo>
                    <a:pt x="0" y="2448"/>
                    <a:pt x="214" y="3505"/>
                    <a:pt x="924" y="4203"/>
                  </a:cubicBezTo>
                  <a:cubicBezTo>
                    <a:pt x="1380" y="4657"/>
                    <a:pt x="1999" y="4913"/>
                    <a:pt x="2646" y="4913"/>
                  </a:cubicBezTo>
                  <a:lnTo>
                    <a:pt x="2653" y="4913"/>
                  </a:lnTo>
                  <a:lnTo>
                    <a:pt x="13184" y="4899"/>
                  </a:lnTo>
                  <a:cubicBezTo>
                    <a:pt x="14538" y="4896"/>
                    <a:pt x="15632" y="3798"/>
                    <a:pt x="15629" y="2446"/>
                  </a:cubicBezTo>
                  <a:cubicBezTo>
                    <a:pt x="15629" y="1095"/>
                    <a:pt x="14533" y="0"/>
                    <a:pt x="13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1"/>
            <p:cNvSpPr/>
            <p:nvPr/>
          </p:nvSpPr>
          <p:spPr>
            <a:xfrm>
              <a:off x="249395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4469" y="1"/>
                  </a:moveTo>
                  <a:lnTo>
                    <a:pt x="0" y="8"/>
                  </a:lnTo>
                  <a:lnTo>
                    <a:pt x="3" y="739"/>
                  </a:lnTo>
                  <a:lnTo>
                    <a:pt x="4469" y="732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1"/>
            <p:cNvSpPr/>
            <p:nvPr/>
          </p:nvSpPr>
          <p:spPr>
            <a:xfrm>
              <a:off x="2494175" y="2663275"/>
              <a:ext cx="111675" cy="18550"/>
            </a:xfrm>
            <a:custGeom>
              <a:avLst/>
              <a:gdLst/>
              <a:ahLst/>
              <a:cxnLst/>
              <a:rect l="l" t="t" r="r" b="b"/>
              <a:pathLst>
                <a:path w="4467" h="742" extrusionOk="0">
                  <a:moveTo>
                    <a:pt x="4466" y="1"/>
                  </a:moveTo>
                  <a:lnTo>
                    <a:pt x="1" y="10"/>
                  </a:lnTo>
                  <a:lnTo>
                    <a:pt x="1" y="741"/>
                  </a:lnTo>
                  <a:lnTo>
                    <a:pt x="4466" y="732"/>
                  </a:lnTo>
                  <a:lnTo>
                    <a:pt x="44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1"/>
            <p:cNvSpPr/>
            <p:nvPr/>
          </p:nvSpPr>
          <p:spPr>
            <a:xfrm>
              <a:off x="2494175" y="2768950"/>
              <a:ext cx="111675" cy="18450"/>
            </a:xfrm>
            <a:custGeom>
              <a:avLst/>
              <a:gdLst/>
              <a:ahLst/>
              <a:cxnLst/>
              <a:rect l="l" t="t" r="r" b="b"/>
              <a:pathLst>
                <a:path w="4467" h="738" extrusionOk="0">
                  <a:moveTo>
                    <a:pt x="4466" y="0"/>
                  </a:moveTo>
                  <a:lnTo>
                    <a:pt x="1" y="9"/>
                  </a:lnTo>
                  <a:lnTo>
                    <a:pt x="10" y="738"/>
                  </a:lnTo>
                  <a:lnTo>
                    <a:pt x="4466" y="731"/>
                  </a:lnTo>
                  <a:lnTo>
                    <a:pt x="4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1"/>
            <p:cNvSpPr/>
            <p:nvPr/>
          </p:nvSpPr>
          <p:spPr>
            <a:xfrm>
              <a:off x="249430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4468" y="0"/>
                  </a:moveTo>
                  <a:lnTo>
                    <a:pt x="0" y="9"/>
                  </a:lnTo>
                  <a:lnTo>
                    <a:pt x="5" y="740"/>
                  </a:lnTo>
                  <a:lnTo>
                    <a:pt x="4468" y="731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1"/>
            <p:cNvSpPr/>
            <p:nvPr/>
          </p:nvSpPr>
          <p:spPr>
            <a:xfrm>
              <a:off x="24944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4468" y="1"/>
                  </a:moveTo>
                  <a:lnTo>
                    <a:pt x="0" y="8"/>
                  </a:lnTo>
                  <a:lnTo>
                    <a:pt x="3" y="736"/>
                  </a:lnTo>
                  <a:lnTo>
                    <a:pt x="4468" y="731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1"/>
            <p:cNvSpPr/>
            <p:nvPr/>
          </p:nvSpPr>
          <p:spPr>
            <a:xfrm>
              <a:off x="2572075" y="2811475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4636" y="0"/>
                  </a:moveTo>
                  <a:lnTo>
                    <a:pt x="1" y="10"/>
                  </a:lnTo>
                  <a:lnTo>
                    <a:pt x="3" y="738"/>
                  </a:lnTo>
                  <a:lnTo>
                    <a:pt x="4636" y="731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9" name="Google Shape;2309;p51"/>
          <p:cNvGrpSpPr/>
          <p:nvPr/>
        </p:nvGrpSpPr>
        <p:grpSpPr>
          <a:xfrm>
            <a:off x="346537" y="4588164"/>
            <a:ext cx="135542" cy="135478"/>
            <a:chOff x="3258519" y="1733474"/>
            <a:chExt cx="146263" cy="146194"/>
          </a:xfrm>
        </p:grpSpPr>
        <p:sp>
          <p:nvSpPr>
            <p:cNvPr id="2310" name="Google Shape;2310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51"/>
          <p:cNvGrpSpPr/>
          <p:nvPr/>
        </p:nvGrpSpPr>
        <p:grpSpPr>
          <a:xfrm>
            <a:off x="560771" y="3974390"/>
            <a:ext cx="151208" cy="151143"/>
            <a:chOff x="4917425" y="1708800"/>
            <a:chExt cx="176500" cy="176425"/>
          </a:xfrm>
        </p:grpSpPr>
        <p:sp>
          <p:nvSpPr>
            <p:cNvPr id="2316" name="Google Shape;2316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51"/>
          <p:cNvGrpSpPr/>
          <p:nvPr/>
        </p:nvGrpSpPr>
        <p:grpSpPr>
          <a:xfrm>
            <a:off x="8095661" y="541636"/>
            <a:ext cx="151208" cy="151143"/>
            <a:chOff x="4917425" y="1708800"/>
            <a:chExt cx="176500" cy="176425"/>
          </a:xfrm>
        </p:grpSpPr>
        <p:sp>
          <p:nvSpPr>
            <p:cNvPr id="2319" name="Google Shape;2319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51"/>
          <p:cNvGrpSpPr/>
          <p:nvPr/>
        </p:nvGrpSpPr>
        <p:grpSpPr>
          <a:xfrm>
            <a:off x="8363006" y="844848"/>
            <a:ext cx="135542" cy="135478"/>
            <a:chOff x="3258519" y="1733474"/>
            <a:chExt cx="146263" cy="146194"/>
          </a:xfrm>
        </p:grpSpPr>
        <p:sp>
          <p:nvSpPr>
            <p:cNvPr id="2322" name="Google Shape;2322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4" name="Google Shape;2324;p51"/>
          <p:cNvGrpSpPr/>
          <p:nvPr/>
        </p:nvGrpSpPr>
        <p:grpSpPr>
          <a:xfrm>
            <a:off x="8524014" y="4563491"/>
            <a:ext cx="151208" cy="151143"/>
            <a:chOff x="4917425" y="1708800"/>
            <a:chExt cx="176500" cy="176425"/>
          </a:xfrm>
        </p:grpSpPr>
        <p:sp>
          <p:nvSpPr>
            <p:cNvPr id="2325" name="Google Shape;2325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7" name="Google Shape;2327;p51"/>
          <p:cNvGrpSpPr/>
          <p:nvPr/>
        </p:nvGrpSpPr>
        <p:grpSpPr>
          <a:xfrm>
            <a:off x="8650819" y="4395145"/>
            <a:ext cx="135542" cy="135478"/>
            <a:chOff x="3258519" y="1733474"/>
            <a:chExt cx="146263" cy="146194"/>
          </a:xfrm>
        </p:grpSpPr>
        <p:sp>
          <p:nvSpPr>
            <p:cNvPr id="2328" name="Google Shape;2328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F1693-54A2-DCAE-DE02-880842D50372}"/>
              </a:ext>
            </a:extLst>
          </p:cNvPr>
          <p:cNvGrpSpPr/>
          <p:nvPr/>
        </p:nvGrpSpPr>
        <p:grpSpPr>
          <a:xfrm>
            <a:off x="437936" y="423478"/>
            <a:ext cx="403187" cy="405691"/>
            <a:chOff x="1732845" y="1513396"/>
            <a:chExt cx="1434401" cy="143440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24C45CA-3305-AEC6-9431-FD569BF3BCFB}"/>
                </a:ext>
              </a:extLst>
            </p:cNvPr>
            <p:cNvSpPr/>
            <p:nvPr/>
          </p:nvSpPr>
          <p:spPr>
            <a:xfrm>
              <a:off x="1732845" y="1513396"/>
              <a:ext cx="1434401" cy="14344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01600">
                <a:srgbClr val="CE572D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oogle Shape;3133;p66">
              <a:extLst>
                <a:ext uri="{FF2B5EF4-FFF2-40B4-BE49-F238E27FC236}">
                  <a16:creationId xmlns:a16="http://schemas.microsoft.com/office/drawing/2014/main" id="{B413AB09-BD95-4081-9DE7-51BF51507560}"/>
                </a:ext>
              </a:extLst>
            </p:cNvPr>
            <p:cNvGrpSpPr/>
            <p:nvPr/>
          </p:nvGrpSpPr>
          <p:grpSpPr>
            <a:xfrm>
              <a:off x="1918131" y="1677576"/>
              <a:ext cx="1063828" cy="1106041"/>
              <a:chOff x="737415" y="1383070"/>
              <a:chExt cx="374498" cy="389357"/>
            </a:xfrm>
          </p:grpSpPr>
          <p:sp>
            <p:nvSpPr>
              <p:cNvPr id="5" name="Google Shape;3134;p66">
                <a:extLst>
                  <a:ext uri="{FF2B5EF4-FFF2-40B4-BE49-F238E27FC236}">
                    <a16:creationId xmlns:a16="http://schemas.microsoft.com/office/drawing/2014/main" id="{106CD164-860D-0720-688E-12B85CFA189D}"/>
                  </a:ext>
                </a:extLst>
              </p:cNvPr>
              <p:cNvSpPr/>
              <p:nvPr/>
            </p:nvSpPr>
            <p:spPr>
              <a:xfrm>
                <a:off x="844423" y="138873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3" y="0"/>
                    </a:moveTo>
                    <a:cubicBezTo>
                      <a:pt x="552" y="0"/>
                      <a:pt x="0" y="553"/>
                      <a:pt x="0" y="1230"/>
                    </a:cubicBezTo>
                    <a:cubicBezTo>
                      <a:pt x="0" y="1910"/>
                      <a:pt x="552" y="2462"/>
                      <a:pt x="1233" y="2462"/>
                    </a:cubicBezTo>
                    <a:cubicBezTo>
                      <a:pt x="1913" y="2462"/>
                      <a:pt x="2462" y="1910"/>
                      <a:pt x="2462" y="1230"/>
                    </a:cubicBezTo>
                    <a:cubicBezTo>
                      <a:pt x="2462" y="553"/>
                      <a:pt x="1913" y="0"/>
                      <a:pt x="1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3135;p66">
                <a:extLst>
                  <a:ext uri="{FF2B5EF4-FFF2-40B4-BE49-F238E27FC236}">
                    <a16:creationId xmlns:a16="http://schemas.microsoft.com/office/drawing/2014/main" id="{2AE2DC58-AD45-04AF-9DC0-125CFDDED576}"/>
                  </a:ext>
                </a:extLst>
              </p:cNvPr>
              <p:cNvSpPr/>
              <p:nvPr/>
            </p:nvSpPr>
            <p:spPr>
              <a:xfrm>
                <a:off x="850086" y="1392590"/>
                <a:ext cx="60812" cy="62619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322" extrusionOk="0">
                    <a:moveTo>
                      <a:pt x="1599" y="1"/>
                    </a:moveTo>
                    <a:cubicBezTo>
                      <a:pt x="2145" y="821"/>
                      <a:pt x="1559" y="1919"/>
                      <a:pt x="574" y="1922"/>
                    </a:cubicBezTo>
                    <a:cubicBezTo>
                      <a:pt x="376" y="1922"/>
                      <a:pt x="178" y="1874"/>
                      <a:pt x="1" y="1779"/>
                    </a:cubicBezTo>
                    <a:lnTo>
                      <a:pt x="1" y="1779"/>
                    </a:lnTo>
                    <a:cubicBezTo>
                      <a:pt x="233" y="2124"/>
                      <a:pt x="619" y="2321"/>
                      <a:pt x="1021" y="2321"/>
                    </a:cubicBezTo>
                    <a:cubicBezTo>
                      <a:pt x="1142" y="2321"/>
                      <a:pt x="1263" y="2303"/>
                      <a:pt x="1382" y="2267"/>
                    </a:cubicBezTo>
                    <a:cubicBezTo>
                      <a:pt x="1901" y="2108"/>
                      <a:pt x="2255" y="1630"/>
                      <a:pt x="2255" y="1087"/>
                    </a:cubicBezTo>
                    <a:cubicBezTo>
                      <a:pt x="2252" y="632"/>
                      <a:pt x="1999" y="214"/>
                      <a:pt x="15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3136;p66">
                <a:extLst>
                  <a:ext uri="{FF2B5EF4-FFF2-40B4-BE49-F238E27FC236}">
                    <a16:creationId xmlns:a16="http://schemas.microsoft.com/office/drawing/2014/main" id="{DEBD5B08-E18B-C292-CC35-B847A061C7D8}"/>
                  </a:ext>
                </a:extLst>
              </p:cNvPr>
              <p:cNvSpPr/>
              <p:nvPr/>
            </p:nvSpPr>
            <p:spPr>
              <a:xfrm>
                <a:off x="982202" y="163829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2" y="0"/>
                    </a:moveTo>
                    <a:cubicBezTo>
                      <a:pt x="552" y="0"/>
                      <a:pt x="0" y="549"/>
                      <a:pt x="0" y="1229"/>
                    </a:cubicBezTo>
                    <a:cubicBezTo>
                      <a:pt x="0" y="1910"/>
                      <a:pt x="552" y="2462"/>
                      <a:pt x="1232" y="2462"/>
                    </a:cubicBezTo>
                    <a:cubicBezTo>
                      <a:pt x="1913" y="2462"/>
                      <a:pt x="2462" y="1910"/>
                      <a:pt x="2462" y="1229"/>
                    </a:cubicBezTo>
                    <a:cubicBezTo>
                      <a:pt x="2462" y="549"/>
                      <a:pt x="1913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137;p66">
                <a:extLst>
                  <a:ext uri="{FF2B5EF4-FFF2-40B4-BE49-F238E27FC236}">
                    <a16:creationId xmlns:a16="http://schemas.microsoft.com/office/drawing/2014/main" id="{6B91A7D4-5F29-001B-820D-B84D348CE6C6}"/>
                  </a:ext>
                </a:extLst>
              </p:cNvPr>
              <p:cNvSpPr/>
              <p:nvPr/>
            </p:nvSpPr>
            <p:spPr>
              <a:xfrm>
                <a:off x="989105" y="1641178"/>
                <a:ext cx="59571" cy="634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2351" extrusionOk="0">
                    <a:moveTo>
                      <a:pt x="1483" y="0"/>
                    </a:moveTo>
                    <a:cubicBezTo>
                      <a:pt x="1644" y="214"/>
                      <a:pt x="1733" y="476"/>
                      <a:pt x="1736" y="747"/>
                    </a:cubicBezTo>
                    <a:cubicBezTo>
                      <a:pt x="1736" y="1456"/>
                      <a:pt x="1153" y="1979"/>
                      <a:pt x="504" y="1979"/>
                    </a:cubicBezTo>
                    <a:cubicBezTo>
                      <a:pt x="338" y="1979"/>
                      <a:pt x="167" y="1945"/>
                      <a:pt x="0" y="1870"/>
                    </a:cubicBezTo>
                    <a:lnTo>
                      <a:pt x="0" y="1870"/>
                    </a:lnTo>
                    <a:cubicBezTo>
                      <a:pt x="237" y="2178"/>
                      <a:pt x="600" y="2351"/>
                      <a:pt x="974" y="2351"/>
                    </a:cubicBezTo>
                    <a:cubicBezTo>
                      <a:pt x="1106" y="2351"/>
                      <a:pt x="1240" y="2329"/>
                      <a:pt x="1370" y="2285"/>
                    </a:cubicBezTo>
                    <a:cubicBezTo>
                      <a:pt x="1870" y="2117"/>
                      <a:pt x="2206" y="1650"/>
                      <a:pt x="2209" y="1122"/>
                    </a:cubicBezTo>
                    <a:cubicBezTo>
                      <a:pt x="2209" y="637"/>
                      <a:pt x="1925" y="198"/>
                      <a:pt x="1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138;p66">
                <a:extLst>
                  <a:ext uri="{FF2B5EF4-FFF2-40B4-BE49-F238E27FC236}">
                    <a16:creationId xmlns:a16="http://schemas.microsoft.com/office/drawing/2014/main" id="{70C3320C-BBB8-EF4E-5773-F69255955060}"/>
                  </a:ext>
                </a:extLst>
              </p:cNvPr>
              <p:cNvSpPr/>
              <p:nvPr/>
            </p:nvSpPr>
            <p:spPr>
              <a:xfrm>
                <a:off x="1048731" y="1543205"/>
                <a:ext cx="48137" cy="48137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1" y="0"/>
                    </a:moveTo>
                    <a:cubicBezTo>
                      <a:pt x="400" y="0"/>
                      <a:pt x="1" y="400"/>
                      <a:pt x="1" y="894"/>
                    </a:cubicBezTo>
                    <a:cubicBezTo>
                      <a:pt x="1" y="1388"/>
                      <a:pt x="400" y="1785"/>
                      <a:pt x="891" y="1785"/>
                    </a:cubicBezTo>
                    <a:cubicBezTo>
                      <a:pt x="1385" y="1785"/>
                      <a:pt x="1785" y="1388"/>
                      <a:pt x="1785" y="894"/>
                    </a:cubicBezTo>
                    <a:cubicBezTo>
                      <a:pt x="1785" y="400"/>
                      <a:pt x="1385" y="0"/>
                      <a:pt x="8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39;p66">
                <a:extLst>
                  <a:ext uri="{FF2B5EF4-FFF2-40B4-BE49-F238E27FC236}">
                    <a16:creationId xmlns:a16="http://schemas.microsoft.com/office/drawing/2014/main" id="{F6AA6702-5624-E5D9-E035-EF82874E5BC2}"/>
                  </a:ext>
                </a:extLst>
              </p:cNvPr>
              <p:cNvSpPr/>
              <p:nvPr/>
            </p:nvSpPr>
            <p:spPr>
              <a:xfrm>
                <a:off x="1053423" y="1544445"/>
                <a:ext cx="43633" cy="47058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4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1114" y="156"/>
                      <a:pt x="1175" y="342"/>
                      <a:pt x="1172" y="531"/>
                    </a:cubicBezTo>
                    <a:cubicBezTo>
                      <a:pt x="1172" y="1025"/>
                      <a:pt x="772" y="1425"/>
                      <a:pt x="281" y="1425"/>
                    </a:cubicBezTo>
                    <a:cubicBezTo>
                      <a:pt x="184" y="1425"/>
                      <a:pt x="92" y="1409"/>
                      <a:pt x="0" y="1379"/>
                    </a:cubicBezTo>
                    <a:lnTo>
                      <a:pt x="0" y="1379"/>
                    </a:lnTo>
                    <a:cubicBezTo>
                      <a:pt x="172" y="1612"/>
                      <a:pt x="441" y="1744"/>
                      <a:pt x="721" y="1744"/>
                    </a:cubicBezTo>
                    <a:cubicBezTo>
                      <a:pt x="814" y="1744"/>
                      <a:pt x="909" y="1730"/>
                      <a:pt x="1001" y="1699"/>
                    </a:cubicBezTo>
                    <a:cubicBezTo>
                      <a:pt x="1367" y="1580"/>
                      <a:pt x="1617" y="1235"/>
                      <a:pt x="1614" y="848"/>
                    </a:cubicBezTo>
                    <a:cubicBezTo>
                      <a:pt x="1611" y="464"/>
                      <a:pt x="1364" y="122"/>
                      <a:pt x="10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40;p66">
                <a:extLst>
                  <a:ext uri="{FF2B5EF4-FFF2-40B4-BE49-F238E27FC236}">
                    <a16:creationId xmlns:a16="http://schemas.microsoft.com/office/drawing/2014/main" id="{B3CAEF22-B837-D3E2-2288-DBFA4DA1099D}"/>
                  </a:ext>
                </a:extLst>
              </p:cNvPr>
              <p:cNvSpPr/>
              <p:nvPr/>
            </p:nvSpPr>
            <p:spPr>
              <a:xfrm>
                <a:off x="854698" y="1710755"/>
                <a:ext cx="56119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081" extrusionOk="0">
                    <a:moveTo>
                      <a:pt x="1041" y="0"/>
                    </a:moveTo>
                    <a:cubicBezTo>
                      <a:pt x="467" y="0"/>
                      <a:pt x="1" y="467"/>
                      <a:pt x="1" y="1040"/>
                    </a:cubicBezTo>
                    <a:cubicBezTo>
                      <a:pt x="1" y="1614"/>
                      <a:pt x="467" y="2081"/>
                      <a:pt x="1041" y="2081"/>
                    </a:cubicBezTo>
                    <a:cubicBezTo>
                      <a:pt x="1617" y="2081"/>
                      <a:pt x="2081" y="1614"/>
                      <a:pt x="2081" y="1040"/>
                    </a:cubicBezTo>
                    <a:cubicBezTo>
                      <a:pt x="2081" y="467"/>
                      <a:pt x="1617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41;p66">
                <a:extLst>
                  <a:ext uri="{FF2B5EF4-FFF2-40B4-BE49-F238E27FC236}">
                    <a16:creationId xmlns:a16="http://schemas.microsoft.com/office/drawing/2014/main" id="{8F4E646D-7C49-FBE7-3F15-7312D4ACC72F}"/>
                  </a:ext>
                </a:extLst>
              </p:cNvPr>
              <p:cNvSpPr/>
              <p:nvPr/>
            </p:nvSpPr>
            <p:spPr>
              <a:xfrm>
                <a:off x="860469" y="1712319"/>
                <a:ext cx="50429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2026" extrusionOk="0">
                    <a:moveTo>
                      <a:pt x="1165" y="0"/>
                    </a:moveTo>
                    <a:lnTo>
                      <a:pt x="1165" y="0"/>
                    </a:lnTo>
                    <a:cubicBezTo>
                      <a:pt x="1692" y="682"/>
                      <a:pt x="1203" y="1672"/>
                      <a:pt x="343" y="1672"/>
                    </a:cubicBezTo>
                    <a:cubicBezTo>
                      <a:pt x="341" y="1672"/>
                      <a:pt x="340" y="1672"/>
                      <a:pt x="339" y="1672"/>
                    </a:cubicBezTo>
                    <a:cubicBezTo>
                      <a:pt x="223" y="1672"/>
                      <a:pt x="110" y="1653"/>
                      <a:pt x="0" y="1617"/>
                    </a:cubicBezTo>
                    <a:lnTo>
                      <a:pt x="0" y="1617"/>
                    </a:lnTo>
                    <a:cubicBezTo>
                      <a:pt x="201" y="1879"/>
                      <a:pt x="510" y="2026"/>
                      <a:pt x="828" y="2026"/>
                    </a:cubicBezTo>
                    <a:cubicBezTo>
                      <a:pt x="940" y="2026"/>
                      <a:pt x="1052" y="2008"/>
                      <a:pt x="1162" y="1971"/>
                    </a:cubicBezTo>
                    <a:cubicBezTo>
                      <a:pt x="1583" y="1827"/>
                      <a:pt x="1870" y="1428"/>
                      <a:pt x="1870" y="982"/>
                    </a:cubicBezTo>
                    <a:cubicBezTo>
                      <a:pt x="1867" y="540"/>
                      <a:pt x="1586" y="144"/>
                      <a:pt x="1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42;p66">
                <a:extLst>
                  <a:ext uri="{FF2B5EF4-FFF2-40B4-BE49-F238E27FC236}">
                    <a16:creationId xmlns:a16="http://schemas.microsoft.com/office/drawing/2014/main" id="{1DC2D4CF-8B5B-74AD-9449-FDF137D072A9}"/>
                  </a:ext>
                </a:extLst>
              </p:cNvPr>
              <p:cNvSpPr/>
              <p:nvPr/>
            </p:nvSpPr>
            <p:spPr>
              <a:xfrm>
                <a:off x="745858" y="1535570"/>
                <a:ext cx="46620" cy="4662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4" y="0"/>
                    </a:moveTo>
                    <a:cubicBezTo>
                      <a:pt x="400" y="0"/>
                      <a:pt x="0" y="400"/>
                      <a:pt x="0" y="891"/>
                    </a:cubicBezTo>
                    <a:cubicBezTo>
                      <a:pt x="0" y="1385"/>
                      <a:pt x="400" y="1784"/>
                      <a:pt x="894" y="1784"/>
                    </a:cubicBezTo>
                    <a:cubicBezTo>
                      <a:pt x="1385" y="1784"/>
                      <a:pt x="1784" y="1385"/>
                      <a:pt x="1784" y="891"/>
                    </a:cubicBezTo>
                    <a:cubicBezTo>
                      <a:pt x="1784" y="400"/>
                      <a:pt x="1385" y="0"/>
                      <a:pt x="8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43;p66">
                <a:extLst>
                  <a:ext uri="{FF2B5EF4-FFF2-40B4-BE49-F238E27FC236}">
                    <a16:creationId xmlns:a16="http://schemas.microsoft.com/office/drawing/2014/main" id="{C4DCE85C-F1AE-4746-CA26-B5B6CC8F513F}"/>
                  </a:ext>
                </a:extLst>
              </p:cNvPr>
              <p:cNvSpPr/>
              <p:nvPr/>
            </p:nvSpPr>
            <p:spPr>
              <a:xfrm>
                <a:off x="749437" y="1536902"/>
                <a:ext cx="43120" cy="45366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737" extrusionOk="0">
                    <a:moveTo>
                      <a:pt x="1059" y="1"/>
                    </a:moveTo>
                    <a:lnTo>
                      <a:pt x="1059" y="1"/>
                    </a:lnTo>
                    <a:cubicBezTo>
                      <a:pt x="1147" y="144"/>
                      <a:pt x="1196" y="309"/>
                      <a:pt x="1196" y="480"/>
                    </a:cubicBezTo>
                    <a:cubicBezTo>
                      <a:pt x="1196" y="971"/>
                      <a:pt x="796" y="1370"/>
                      <a:pt x="302" y="1370"/>
                    </a:cubicBezTo>
                    <a:cubicBezTo>
                      <a:pt x="199" y="1370"/>
                      <a:pt x="98" y="1352"/>
                      <a:pt x="0" y="1322"/>
                    </a:cubicBezTo>
                    <a:lnTo>
                      <a:pt x="0" y="1322"/>
                    </a:lnTo>
                    <a:cubicBezTo>
                      <a:pt x="165" y="1578"/>
                      <a:pt x="449" y="1736"/>
                      <a:pt x="757" y="1736"/>
                    </a:cubicBezTo>
                    <a:cubicBezTo>
                      <a:pt x="1251" y="1736"/>
                      <a:pt x="1650" y="1334"/>
                      <a:pt x="1647" y="840"/>
                    </a:cubicBezTo>
                    <a:cubicBezTo>
                      <a:pt x="1647" y="464"/>
                      <a:pt x="1412" y="129"/>
                      <a:pt x="1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44;p66">
                <a:extLst>
                  <a:ext uri="{FF2B5EF4-FFF2-40B4-BE49-F238E27FC236}">
                    <a16:creationId xmlns:a16="http://schemas.microsoft.com/office/drawing/2014/main" id="{45115D90-CE3C-CE87-8B35-599A3FBB64DD}"/>
                  </a:ext>
                </a:extLst>
              </p:cNvPr>
              <p:cNvSpPr/>
              <p:nvPr/>
            </p:nvSpPr>
            <p:spPr>
              <a:xfrm>
                <a:off x="858554" y="1496308"/>
                <a:ext cx="141930" cy="14193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263" extrusionOk="0">
                    <a:moveTo>
                      <a:pt x="2633" y="1"/>
                    </a:moveTo>
                    <a:cubicBezTo>
                      <a:pt x="1181" y="1"/>
                      <a:pt x="1" y="1181"/>
                      <a:pt x="1" y="2633"/>
                    </a:cubicBezTo>
                    <a:cubicBezTo>
                      <a:pt x="1" y="4085"/>
                      <a:pt x="1181" y="5262"/>
                      <a:pt x="2633" y="5262"/>
                    </a:cubicBezTo>
                    <a:cubicBezTo>
                      <a:pt x="4085" y="5262"/>
                      <a:pt x="5262" y="4085"/>
                      <a:pt x="5262" y="2633"/>
                    </a:cubicBezTo>
                    <a:cubicBezTo>
                      <a:pt x="5262" y="1181"/>
                      <a:pt x="4085" y="1"/>
                      <a:pt x="2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45;p66">
                <a:extLst>
                  <a:ext uri="{FF2B5EF4-FFF2-40B4-BE49-F238E27FC236}">
                    <a16:creationId xmlns:a16="http://schemas.microsoft.com/office/drawing/2014/main" id="{5C2F97C9-2E90-43D3-DF63-AFD8AFCA31A2}"/>
                  </a:ext>
                </a:extLst>
              </p:cNvPr>
              <p:cNvSpPr/>
              <p:nvPr/>
            </p:nvSpPr>
            <p:spPr>
              <a:xfrm>
                <a:off x="896066" y="1499112"/>
                <a:ext cx="104418" cy="139179"/>
              </a:xfrm>
              <a:custGeom>
                <a:avLst/>
                <a:gdLst/>
                <a:ahLst/>
                <a:cxnLst/>
                <a:rect l="l" t="t" r="r" b="b"/>
                <a:pathLst>
                  <a:path w="3872" h="5161" extrusionOk="0">
                    <a:moveTo>
                      <a:pt x="1956" y="1"/>
                    </a:moveTo>
                    <a:lnTo>
                      <a:pt x="1956" y="1"/>
                    </a:lnTo>
                    <a:cubicBezTo>
                      <a:pt x="3020" y="568"/>
                      <a:pt x="3560" y="1788"/>
                      <a:pt x="3267" y="2959"/>
                    </a:cubicBezTo>
                    <a:cubicBezTo>
                      <a:pt x="2975" y="4127"/>
                      <a:pt x="1922" y="4948"/>
                      <a:pt x="718" y="4948"/>
                    </a:cubicBezTo>
                    <a:cubicBezTo>
                      <a:pt x="474" y="4945"/>
                      <a:pt x="233" y="4914"/>
                      <a:pt x="1" y="4850"/>
                    </a:cubicBezTo>
                    <a:lnTo>
                      <a:pt x="1" y="4850"/>
                    </a:lnTo>
                    <a:cubicBezTo>
                      <a:pt x="388" y="5058"/>
                      <a:pt x="814" y="5161"/>
                      <a:pt x="1240" y="5161"/>
                    </a:cubicBezTo>
                    <a:cubicBezTo>
                      <a:pt x="1709" y="5161"/>
                      <a:pt x="2178" y="5036"/>
                      <a:pt x="2593" y="4786"/>
                    </a:cubicBezTo>
                    <a:cubicBezTo>
                      <a:pt x="3386" y="4310"/>
                      <a:pt x="3871" y="3453"/>
                      <a:pt x="3871" y="2529"/>
                    </a:cubicBezTo>
                    <a:cubicBezTo>
                      <a:pt x="3871" y="1352"/>
                      <a:pt x="3087" y="318"/>
                      <a:pt x="1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46;p66">
                <a:extLst>
                  <a:ext uri="{FF2B5EF4-FFF2-40B4-BE49-F238E27FC236}">
                    <a16:creationId xmlns:a16="http://schemas.microsoft.com/office/drawing/2014/main" id="{EA4D7931-B13D-4519-07CE-8839060C3BE0}"/>
                  </a:ext>
                </a:extLst>
              </p:cNvPr>
              <p:cNvSpPr/>
              <p:nvPr/>
            </p:nvSpPr>
            <p:spPr>
              <a:xfrm>
                <a:off x="737415" y="1383070"/>
                <a:ext cx="374498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13887" h="14438" extrusionOk="0">
                    <a:moveTo>
                      <a:pt x="1122" y="5816"/>
                    </a:moveTo>
                    <a:cubicBezTo>
                      <a:pt x="1473" y="5816"/>
                      <a:pt x="1810" y="6089"/>
                      <a:pt x="1812" y="6500"/>
                    </a:cubicBezTo>
                    <a:cubicBezTo>
                      <a:pt x="1809" y="6878"/>
                      <a:pt x="1504" y="7183"/>
                      <a:pt x="1129" y="7183"/>
                    </a:cubicBezTo>
                    <a:cubicBezTo>
                      <a:pt x="519" y="7183"/>
                      <a:pt x="217" y="6448"/>
                      <a:pt x="647" y="6018"/>
                    </a:cubicBezTo>
                    <a:cubicBezTo>
                      <a:pt x="785" y="5879"/>
                      <a:pt x="955" y="5816"/>
                      <a:pt x="1122" y="5816"/>
                    </a:cubicBezTo>
                    <a:close/>
                    <a:moveTo>
                      <a:pt x="12431" y="6149"/>
                    </a:moveTo>
                    <a:cubicBezTo>
                      <a:pt x="12782" y="6149"/>
                      <a:pt x="13118" y="6421"/>
                      <a:pt x="13118" y="6832"/>
                    </a:cubicBezTo>
                    <a:cubicBezTo>
                      <a:pt x="13118" y="7210"/>
                      <a:pt x="12813" y="7515"/>
                      <a:pt x="12435" y="7515"/>
                    </a:cubicBezTo>
                    <a:cubicBezTo>
                      <a:pt x="11828" y="7515"/>
                      <a:pt x="11523" y="6780"/>
                      <a:pt x="11953" y="6350"/>
                    </a:cubicBezTo>
                    <a:cubicBezTo>
                      <a:pt x="12092" y="6211"/>
                      <a:pt x="12263" y="6149"/>
                      <a:pt x="12431" y="6149"/>
                    </a:cubicBezTo>
                    <a:close/>
                    <a:moveTo>
                      <a:pt x="10317" y="9678"/>
                    </a:moveTo>
                    <a:cubicBezTo>
                      <a:pt x="10726" y="9678"/>
                      <a:pt x="11097" y="9924"/>
                      <a:pt x="11255" y="10306"/>
                    </a:cubicBezTo>
                    <a:cubicBezTo>
                      <a:pt x="11413" y="10687"/>
                      <a:pt x="11328" y="11127"/>
                      <a:pt x="11035" y="11419"/>
                    </a:cubicBezTo>
                    <a:cubicBezTo>
                      <a:pt x="10839" y="11615"/>
                      <a:pt x="10578" y="11720"/>
                      <a:pt x="10311" y="11720"/>
                    </a:cubicBezTo>
                    <a:cubicBezTo>
                      <a:pt x="10179" y="11720"/>
                      <a:pt x="10046" y="11694"/>
                      <a:pt x="9919" y="11642"/>
                    </a:cubicBezTo>
                    <a:cubicBezTo>
                      <a:pt x="9538" y="11483"/>
                      <a:pt x="9288" y="11108"/>
                      <a:pt x="9291" y="10693"/>
                    </a:cubicBezTo>
                    <a:cubicBezTo>
                      <a:pt x="9294" y="10132"/>
                      <a:pt x="9748" y="9678"/>
                      <a:pt x="10309" y="9678"/>
                    </a:cubicBezTo>
                    <a:cubicBezTo>
                      <a:pt x="10312" y="9678"/>
                      <a:pt x="10314" y="9678"/>
                      <a:pt x="10317" y="9678"/>
                    </a:cubicBezTo>
                    <a:close/>
                    <a:moveTo>
                      <a:pt x="5386" y="12365"/>
                    </a:moveTo>
                    <a:cubicBezTo>
                      <a:pt x="5387" y="12365"/>
                      <a:pt x="5388" y="12365"/>
                      <a:pt x="5390" y="12365"/>
                    </a:cubicBezTo>
                    <a:cubicBezTo>
                      <a:pt x="5847" y="12365"/>
                      <a:pt x="6216" y="12734"/>
                      <a:pt x="6219" y="13191"/>
                    </a:cubicBezTo>
                    <a:cubicBezTo>
                      <a:pt x="6221" y="13694"/>
                      <a:pt x="5809" y="14028"/>
                      <a:pt x="5379" y="14028"/>
                    </a:cubicBezTo>
                    <a:cubicBezTo>
                      <a:pt x="5175" y="14028"/>
                      <a:pt x="4967" y="13952"/>
                      <a:pt x="4798" y="13783"/>
                    </a:cubicBezTo>
                    <a:cubicBezTo>
                      <a:pt x="4274" y="13259"/>
                      <a:pt x="4647" y="12365"/>
                      <a:pt x="5386" y="12365"/>
                    </a:cubicBezTo>
                    <a:close/>
                    <a:moveTo>
                      <a:pt x="5201" y="0"/>
                    </a:moveTo>
                    <a:cubicBezTo>
                      <a:pt x="4938" y="0"/>
                      <a:pt x="4679" y="70"/>
                      <a:pt x="4453" y="207"/>
                    </a:cubicBezTo>
                    <a:cubicBezTo>
                      <a:pt x="4353" y="265"/>
                      <a:pt x="4322" y="397"/>
                      <a:pt x="4383" y="497"/>
                    </a:cubicBezTo>
                    <a:cubicBezTo>
                      <a:pt x="4421" y="563"/>
                      <a:pt x="4491" y="600"/>
                      <a:pt x="4563" y="600"/>
                    </a:cubicBezTo>
                    <a:cubicBezTo>
                      <a:pt x="4601" y="600"/>
                      <a:pt x="4639" y="590"/>
                      <a:pt x="4673" y="567"/>
                    </a:cubicBezTo>
                    <a:cubicBezTo>
                      <a:pt x="4840" y="466"/>
                      <a:pt x="5023" y="419"/>
                      <a:pt x="5201" y="419"/>
                    </a:cubicBezTo>
                    <a:cubicBezTo>
                      <a:pt x="5641" y="419"/>
                      <a:pt x="6061" y="704"/>
                      <a:pt x="6189" y="1168"/>
                    </a:cubicBezTo>
                    <a:cubicBezTo>
                      <a:pt x="6368" y="1819"/>
                      <a:pt x="5880" y="2464"/>
                      <a:pt x="5205" y="2464"/>
                    </a:cubicBezTo>
                    <a:cubicBezTo>
                      <a:pt x="5204" y="2464"/>
                      <a:pt x="5202" y="2464"/>
                      <a:pt x="5201" y="2464"/>
                    </a:cubicBezTo>
                    <a:cubicBezTo>
                      <a:pt x="4636" y="2464"/>
                      <a:pt x="4179" y="2007"/>
                      <a:pt x="4179" y="1443"/>
                    </a:cubicBezTo>
                    <a:cubicBezTo>
                      <a:pt x="4176" y="1366"/>
                      <a:pt x="4185" y="1290"/>
                      <a:pt x="4206" y="1217"/>
                    </a:cubicBezTo>
                    <a:cubicBezTo>
                      <a:pt x="4231" y="1101"/>
                      <a:pt x="4157" y="988"/>
                      <a:pt x="4045" y="964"/>
                    </a:cubicBezTo>
                    <a:cubicBezTo>
                      <a:pt x="4029" y="961"/>
                      <a:pt x="4014" y="959"/>
                      <a:pt x="3998" y="959"/>
                    </a:cubicBezTo>
                    <a:cubicBezTo>
                      <a:pt x="3900" y="959"/>
                      <a:pt x="3812" y="1025"/>
                      <a:pt x="3788" y="1125"/>
                    </a:cubicBezTo>
                    <a:cubicBezTo>
                      <a:pt x="3767" y="1229"/>
                      <a:pt x="3755" y="1336"/>
                      <a:pt x="3755" y="1443"/>
                    </a:cubicBezTo>
                    <a:cubicBezTo>
                      <a:pt x="3755" y="2239"/>
                      <a:pt x="4401" y="2885"/>
                      <a:pt x="5201" y="2885"/>
                    </a:cubicBezTo>
                    <a:cubicBezTo>
                      <a:pt x="5292" y="2885"/>
                      <a:pt x="5384" y="2876"/>
                      <a:pt x="5475" y="2861"/>
                    </a:cubicBezTo>
                    <a:lnTo>
                      <a:pt x="5930" y="4258"/>
                    </a:lnTo>
                    <a:cubicBezTo>
                      <a:pt x="5005" y="4688"/>
                      <a:pt x="4383" y="5579"/>
                      <a:pt x="4298" y="6591"/>
                    </a:cubicBezTo>
                    <a:lnTo>
                      <a:pt x="2218" y="6314"/>
                    </a:lnTo>
                    <a:cubicBezTo>
                      <a:pt x="2128" y="5777"/>
                      <a:pt x="1665" y="5389"/>
                      <a:pt x="1130" y="5389"/>
                    </a:cubicBezTo>
                    <a:cubicBezTo>
                      <a:pt x="1102" y="5389"/>
                      <a:pt x="1074" y="5390"/>
                      <a:pt x="1046" y="5392"/>
                    </a:cubicBezTo>
                    <a:cubicBezTo>
                      <a:pt x="476" y="5432"/>
                      <a:pt x="31" y="5899"/>
                      <a:pt x="15" y="6469"/>
                    </a:cubicBezTo>
                    <a:cubicBezTo>
                      <a:pt x="0" y="7040"/>
                      <a:pt x="421" y="7528"/>
                      <a:pt x="988" y="7598"/>
                    </a:cubicBezTo>
                    <a:cubicBezTo>
                      <a:pt x="1036" y="7604"/>
                      <a:pt x="1084" y="7607"/>
                      <a:pt x="1131" y="7607"/>
                    </a:cubicBezTo>
                    <a:cubicBezTo>
                      <a:pt x="1642" y="7607"/>
                      <a:pt x="2094" y="7252"/>
                      <a:pt x="2208" y="6741"/>
                    </a:cubicBezTo>
                    <a:lnTo>
                      <a:pt x="4292" y="7018"/>
                    </a:lnTo>
                    <a:cubicBezTo>
                      <a:pt x="4365" y="8150"/>
                      <a:pt x="5103" y="9129"/>
                      <a:pt x="6174" y="9507"/>
                    </a:cubicBezTo>
                    <a:lnTo>
                      <a:pt x="5478" y="11944"/>
                    </a:lnTo>
                    <a:lnTo>
                      <a:pt x="5390" y="11944"/>
                    </a:lnTo>
                    <a:cubicBezTo>
                      <a:pt x="4752" y="11947"/>
                      <a:pt x="4218" y="12432"/>
                      <a:pt x="4154" y="13066"/>
                    </a:cubicBezTo>
                    <a:cubicBezTo>
                      <a:pt x="4090" y="13701"/>
                      <a:pt x="4517" y="14283"/>
                      <a:pt x="5143" y="14411"/>
                    </a:cubicBezTo>
                    <a:cubicBezTo>
                      <a:pt x="5227" y="14429"/>
                      <a:pt x="5311" y="14437"/>
                      <a:pt x="5395" y="14437"/>
                    </a:cubicBezTo>
                    <a:cubicBezTo>
                      <a:pt x="5928" y="14437"/>
                      <a:pt x="6416" y="14094"/>
                      <a:pt x="6582" y="13567"/>
                    </a:cubicBezTo>
                    <a:cubicBezTo>
                      <a:pt x="6774" y="12960"/>
                      <a:pt x="6475" y="12301"/>
                      <a:pt x="5890" y="12048"/>
                    </a:cubicBezTo>
                    <a:lnTo>
                      <a:pt x="6579" y="9626"/>
                    </a:lnTo>
                    <a:cubicBezTo>
                      <a:pt x="6760" y="9662"/>
                      <a:pt x="6942" y="9679"/>
                      <a:pt x="7124" y="9679"/>
                    </a:cubicBezTo>
                    <a:cubicBezTo>
                      <a:pt x="7686" y="9679"/>
                      <a:pt x="8241" y="9510"/>
                      <a:pt x="8711" y="9190"/>
                    </a:cubicBezTo>
                    <a:lnTo>
                      <a:pt x="9217" y="9754"/>
                    </a:lnTo>
                    <a:cubicBezTo>
                      <a:pt x="8736" y="10318"/>
                      <a:pt x="8772" y="11163"/>
                      <a:pt x="9300" y="11685"/>
                    </a:cubicBezTo>
                    <a:cubicBezTo>
                      <a:pt x="9576" y="11959"/>
                      <a:pt x="9938" y="12097"/>
                      <a:pt x="10301" y="12097"/>
                    </a:cubicBezTo>
                    <a:cubicBezTo>
                      <a:pt x="10633" y="12097"/>
                      <a:pt x="10966" y="11982"/>
                      <a:pt x="11234" y="11749"/>
                    </a:cubicBezTo>
                    <a:cubicBezTo>
                      <a:pt x="11795" y="11258"/>
                      <a:pt x="11886" y="10422"/>
                      <a:pt x="11441" y="9824"/>
                    </a:cubicBezTo>
                    <a:cubicBezTo>
                      <a:pt x="11162" y="9452"/>
                      <a:pt x="10734" y="9252"/>
                      <a:pt x="10298" y="9252"/>
                    </a:cubicBezTo>
                    <a:cubicBezTo>
                      <a:pt x="10037" y="9252"/>
                      <a:pt x="9773" y="9324"/>
                      <a:pt x="9538" y="9473"/>
                    </a:cubicBezTo>
                    <a:lnTo>
                      <a:pt x="9047" y="8924"/>
                    </a:lnTo>
                    <a:cubicBezTo>
                      <a:pt x="9205" y="8778"/>
                      <a:pt x="9349" y="8616"/>
                      <a:pt x="9471" y="8436"/>
                    </a:cubicBezTo>
                    <a:cubicBezTo>
                      <a:pt x="9584" y="8271"/>
                      <a:pt x="9439" y="8103"/>
                      <a:pt x="9290" y="8103"/>
                    </a:cubicBezTo>
                    <a:cubicBezTo>
                      <a:pt x="9229" y="8103"/>
                      <a:pt x="9168" y="8130"/>
                      <a:pt x="9123" y="8195"/>
                    </a:cubicBezTo>
                    <a:cubicBezTo>
                      <a:pt x="8659" y="8878"/>
                      <a:pt x="7900" y="9255"/>
                      <a:pt x="7121" y="9255"/>
                    </a:cubicBezTo>
                    <a:cubicBezTo>
                      <a:pt x="6767" y="9255"/>
                      <a:pt x="6410" y="9178"/>
                      <a:pt x="6073" y="9016"/>
                    </a:cubicBezTo>
                    <a:cubicBezTo>
                      <a:pt x="4993" y="8497"/>
                      <a:pt x="4456" y="7268"/>
                      <a:pt x="4807" y="6124"/>
                    </a:cubicBezTo>
                    <a:cubicBezTo>
                      <a:pt x="5125" y="5097"/>
                      <a:pt x="6073" y="4414"/>
                      <a:pt x="7120" y="4414"/>
                    </a:cubicBezTo>
                    <a:cubicBezTo>
                      <a:pt x="7239" y="4414"/>
                      <a:pt x="7359" y="4423"/>
                      <a:pt x="7479" y="4441"/>
                    </a:cubicBezTo>
                    <a:cubicBezTo>
                      <a:pt x="8662" y="4618"/>
                      <a:pt x="9541" y="5633"/>
                      <a:pt x="9541" y="6832"/>
                    </a:cubicBezTo>
                    <a:cubicBezTo>
                      <a:pt x="9544" y="7015"/>
                      <a:pt x="9522" y="7198"/>
                      <a:pt x="9480" y="7378"/>
                    </a:cubicBezTo>
                    <a:cubicBezTo>
                      <a:pt x="9455" y="7491"/>
                      <a:pt x="9526" y="7604"/>
                      <a:pt x="9638" y="7631"/>
                    </a:cubicBezTo>
                    <a:cubicBezTo>
                      <a:pt x="9655" y="7635"/>
                      <a:pt x="9671" y="7637"/>
                      <a:pt x="9687" y="7637"/>
                    </a:cubicBezTo>
                    <a:cubicBezTo>
                      <a:pt x="9785" y="7637"/>
                      <a:pt x="9871" y="7569"/>
                      <a:pt x="9895" y="7473"/>
                    </a:cubicBezTo>
                    <a:cubicBezTo>
                      <a:pt x="9925" y="7332"/>
                      <a:pt x="9946" y="7189"/>
                      <a:pt x="9959" y="7046"/>
                    </a:cubicBezTo>
                    <a:lnTo>
                      <a:pt x="11352" y="7046"/>
                    </a:lnTo>
                    <a:cubicBezTo>
                      <a:pt x="11462" y="7612"/>
                      <a:pt x="11949" y="7942"/>
                      <a:pt x="12445" y="7942"/>
                    </a:cubicBezTo>
                    <a:cubicBezTo>
                      <a:pt x="12753" y="7942"/>
                      <a:pt x="13065" y="7815"/>
                      <a:pt x="13292" y="7540"/>
                    </a:cubicBezTo>
                    <a:cubicBezTo>
                      <a:pt x="13886" y="6818"/>
                      <a:pt x="13373" y="5731"/>
                      <a:pt x="12439" y="5731"/>
                    </a:cubicBezTo>
                    <a:cubicBezTo>
                      <a:pt x="12438" y="5731"/>
                      <a:pt x="12437" y="5731"/>
                      <a:pt x="12435" y="5731"/>
                    </a:cubicBezTo>
                    <a:cubicBezTo>
                      <a:pt x="11908" y="5731"/>
                      <a:pt x="11456" y="6106"/>
                      <a:pt x="11352" y="6622"/>
                    </a:cubicBezTo>
                    <a:lnTo>
                      <a:pt x="9959" y="6622"/>
                    </a:lnTo>
                    <a:cubicBezTo>
                      <a:pt x="9846" y="5139"/>
                      <a:pt x="8610" y="3993"/>
                      <a:pt x="7125" y="3993"/>
                    </a:cubicBezTo>
                    <a:cubicBezTo>
                      <a:pt x="6854" y="3993"/>
                      <a:pt x="6585" y="4032"/>
                      <a:pt x="6323" y="4105"/>
                    </a:cubicBezTo>
                    <a:lnTo>
                      <a:pt x="5875" y="2718"/>
                    </a:lnTo>
                    <a:cubicBezTo>
                      <a:pt x="6457" y="2406"/>
                      <a:pt x="6753" y="1739"/>
                      <a:pt x="6594" y="1098"/>
                    </a:cubicBezTo>
                    <a:cubicBezTo>
                      <a:pt x="6436" y="454"/>
                      <a:pt x="5859" y="3"/>
                      <a:pt x="5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Google Shape;630;p37">
            <a:extLst>
              <a:ext uri="{FF2B5EF4-FFF2-40B4-BE49-F238E27FC236}">
                <a16:creationId xmlns:a16="http://schemas.microsoft.com/office/drawing/2014/main" id="{D8FC8E7D-C1E1-B507-C8F8-D6557E5807C5}"/>
              </a:ext>
            </a:extLst>
          </p:cNvPr>
          <p:cNvSpPr txBox="1">
            <a:spLocks/>
          </p:cNvSpPr>
          <p:nvPr/>
        </p:nvSpPr>
        <p:spPr>
          <a:xfrm>
            <a:off x="854843" y="485266"/>
            <a:ext cx="3248470" cy="31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</a:rPr>
              <a:t>I. </a:t>
            </a:r>
            <a:r>
              <a:rPr lang="en-US" sz="1400" dirty="0" err="1">
                <a:solidFill>
                  <a:schemeClr val="tx1"/>
                </a:solidFill>
              </a:rPr>
              <a:t>Xây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Dựng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Dãy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Hoạt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Động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Hóa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Học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5" name="Google Shape;3485;p66">
            <a:extLst>
              <a:ext uri="{FF2B5EF4-FFF2-40B4-BE49-F238E27FC236}">
                <a16:creationId xmlns:a16="http://schemas.microsoft.com/office/drawing/2014/main" id="{8C909C30-6662-BEA1-209D-B13C3F1FD6B6}"/>
              </a:ext>
            </a:extLst>
          </p:cNvPr>
          <p:cNvGrpSpPr/>
          <p:nvPr/>
        </p:nvGrpSpPr>
        <p:grpSpPr>
          <a:xfrm>
            <a:off x="8321134" y="439940"/>
            <a:ext cx="354827" cy="315789"/>
            <a:chOff x="1541041" y="3829340"/>
            <a:chExt cx="389492" cy="346640"/>
          </a:xfrm>
        </p:grpSpPr>
        <p:sp>
          <p:nvSpPr>
            <p:cNvPr id="26" name="Google Shape;3486;p66">
              <a:extLst>
                <a:ext uri="{FF2B5EF4-FFF2-40B4-BE49-F238E27FC236}">
                  <a16:creationId xmlns:a16="http://schemas.microsoft.com/office/drawing/2014/main" id="{0F8A8E70-C701-7F9B-42D6-59701EBBF598}"/>
                </a:ext>
              </a:extLst>
            </p:cNvPr>
            <p:cNvSpPr/>
            <p:nvPr/>
          </p:nvSpPr>
          <p:spPr>
            <a:xfrm>
              <a:off x="1693692" y="3969815"/>
              <a:ext cx="82925" cy="82871"/>
            </a:xfrm>
            <a:custGeom>
              <a:avLst/>
              <a:gdLst/>
              <a:ahLst/>
              <a:cxnLst/>
              <a:rect l="l" t="t" r="r" b="b"/>
              <a:pathLst>
                <a:path w="3075" h="3073" extrusionOk="0">
                  <a:moveTo>
                    <a:pt x="1537" y="1"/>
                  </a:moveTo>
                  <a:cubicBezTo>
                    <a:pt x="689" y="1"/>
                    <a:pt x="0" y="687"/>
                    <a:pt x="0" y="1535"/>
                  </a:cubicBezTo>
                  <a:cubicBezTo>
                    <a:pt x="0" y="2386"/>
                    <a:pt x="689" y="3072"/>
                    <a:pt x="1537" y="3072"/>
                  </a:cubicBezTo>
                  <a:cubicBezTo>
                    <a:pt x="2385" y="3072"/>
                    <a:pt x="3075" y="2386"/>
                    <a:pt x="3075" y="1535"/>
                  </a:cubicBezTo>
                  <a:cubicBezTo>
                    <a:pt x="3075" y="687"/>
                    <a:pt x="2385" y="1"/>
                    <a:pt x="1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87;p66">
              <a:extLst>
                <a:ext uri="{FF2B5EF4-FFF2-40B4-BE49-F238E27FC236}">
                  <a16:creationId xmlns:a16="http://schemas.microsoft.com/office/drawing/2014/main" id="{31D6EBC8-EA57-5325-74C8-763136545FFC}"/>
                </a:ext>
              </a:extLst>
            </p:cNvPr>
            <p:cNvSpPr/>
            <p:nvPr/>
          </p:nvSpPr>
          <p:spPr>
            <a:xfrm>
              <a:off x="1706772" y="3972458"/>
              <a:ext cx="69846" cy="80174"/>
            </a:xfrm>
            <a:custGeom>
              <a:avLst/>
              <a:gdLst/>
              <a:ahLst/>
              <a:cxnLst/>
              <a:rect l="l" t="t" r="r" b="b"/>
              <a:pathLst>
                <a:path w="2590" h="2973" extrusionOk="0">
                  <a:moveTo>
                    <a:pt x="1601" y="0"/>
                  </a:moveTo>
                  <a:lnTo>
                    <a:pt x="1601" y="0"/>
                  </a:lnTo>
                  <a:cubicBezTo>
                    <a:pt x="2135" y="504"/>
                    <a:pt x="2239" y="1315"/>
                    <a:pt x="1848" y="1937"/>
                  </a:cubicBezTo>
                  <a:cubicBezTo>
                    <a:pt x="1562" y="2396"/>
                    <a:pt x="1066" y="2658"/>
                    <a:pt x="549" y="2658"/>
                  </a:cubicBezTo>
                  <a:cubicBezTo>
                    <a:pt x="366" y="2658"/>
                    <a:pt x="180" y="2625"/>
                    <a:pt x="0" y="2556"/>
                  </a:cubicBezTo>
                  <a:lnTo>
                    <a:pt x="0" y="2556"/>
                  </a:lnTo>
                  <a:cubicBezTo>
                    <a:pt x="290" y="2828"/>
                    <a:pt x="668" y="2973"/>
                    <a:pt x="1051" y="2973"/>
                  </a:cubicBezTo>
                  <a:cubicBezTo>
                    <a:pt x="1257" y="2973"/>
                    <a:pt x="1464" y="2931"/>
                    <a:pt x="1659" y="2846"/>
                  </a:cubicBezTo>
                  <a:cubicBezTo>
                    <a:pt x="2224" y="2605"/>
                    <a:pt x="2586" y="2050"/>
                    <a:pt x="2590" y="1437"/>
                  </a:cubicBezTo>
                  <a:cubicBezTo>
                    <a:pt x="2586" y="803"/>
                    <a:pt x="2196" y="229"/>
                    <a:pt x="1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88;p66">
              <a:extLst>
                <a:ext uri="{FF2B5EF4-FFF2-40B4-BE49-F238E27FC236}">
                  <a16:creationId xmlns:a16="http://schemas.microsoft.com/office/drawing/2014/main" id="{C5A06BDE-AB9D-2741-D6ED-EA55D11C6E44}"/>
                </a:ext>
              </a:extLst>
            </p:cNvPr>
            <p:cNvSpPr/>
            <p:nvPr/>
          </p:nvSpPr>
          <p:spPr>
            <a:xfrm>
              <a:off x="1573497" y="4105139"/>
              <a:ext cx="39939" cy="39912"/>
            </a:xfrm>
            <a:custGeom>
              <a:avLst/>
              <a:gdLst/>
              <a:ahLst/>
              <a:cxnLst/>
              <a:rect l="l" t="t" r="r" b="b"/>
              <a:pathLst>
                <a:path w="1481" h="1480" extrusionOk="0">
                  <a:moveTo>
                    <a:pt x="739" y="0"/>
                  </a:moveTo>
                  <a:cubicBezTo>
                    <a:pt x="330" y="0"/>
                    <a:pt x="1" y="330"/>
                    <a:pt x="1" y="738"/>
                  </a:cubicBezTo>
                  <a:cubicBezTo>
                    <a:pt x="1" y="1147"/>
                    <a:pt x="330" y="1479"/>
                    <a:pt x="739" y="1479"/>
                  </a:cubicBezTo>
                  <a:cubicBezTo>
                    <a:pt x="1148" y="1479"/>
                    <a:pt x="1480" y="1147"/>
                    <a:pt x="1480" y="738"/>
                  </a:cubicBezTo>
                  <a:cubicBezTo>
                    <a:pt x="1480" y="330"/>
                    <a:pt x="1148" y="0"/>
                    <a:pt x="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89;p66">
              <a:extLst>
                <a:ext uri="{FF2B5EF4-FFF2-40B4-BE49-F238E27FC236}">
                  <a16:creationId xmlns:a16="http://schemas.microsoft.com/office/drawing/2014/main" id="{9006FB2A-12B5-C7F3-6695-472D2A21F0AE}"/>
                </a:ext>
              </a:extLst>
            </p:cNvPr>
            <p:cNvSpPr/>
            <p:nvPr/>
          </p:nvSpPr>
          <p:spPr>
            <a:xfrm>
              <a:off x="1576302" y="4105462"/>
              <a:ext cx="37134" cy="39723"/>
            </a:xfrm>
            <a:custGeom>
              <a:avLst/>
              <a:gdLst/>
              <a:ahLst/>
              <a:cxnLst/>
              <a:rect l="l" t="t" r="r" b="b"/>
              <a:pathLst>
                <a:path w="1377" h="1473" extrusionOk="0">
                  <a:moveTo>
                    <a:pt x="769" y="0"/>
                  </a:moveTo>
                  <a:cubicBezTo>
                    <a:pt x="839" y="113"/>
                    <a:pt x="876" y="244"/>
                    <a:pt x="876" y="382"/>
                  </a:cubicBezTo>
                  <a:cubicBezTo>
                    <a:pt x="876" y="788"/>
                    <a:pt x="547" y="1120"/>
                    <a:pt x="137" y="1120"/>
                  </a:cubicBezTo>
                  <a:cubicBezTo>
                    <a:pt x="136" y="1120"/>
                    <a:pt x="134" y="1120"/>
                    <a:pt x="132" y="1120"/>
                  </a:cubicBezTo>
                  <a:cubicBezTo>
                    <a:pt x="89" y="1120"/>
                    <a:pt x="43" y="1117"/>
                    <a:pt x="1" y="1107"/>
                  </a:cubicBezTo>
                  <a:lnTo>
                    <a:pt x="1" y="1107"/>
                  </a:lnTo>
                  <a:cubicBezTo>
                    <a:pt x="134" y="1339"/>
                    <a:pt x="379" y="1473"/>
                    <a:pt x="636" y="1473"/>
                  </a:cubicBezTo>
                  <a:cubicBezTo>
                    <a:pt x="702" y="1473"/>
                    <a:pt x="768" y="1464"/>
                    <a:pt x="833" y="1446"/>
                  </a:cubicBezTo>
                  <a:cubicBezTo>
                    <a:pt x="1157" y="1355"/>
                    <a:pt x="1376" y="1062"/>
                    <a:pt x="1376" y="726"/>
                  </a:cubicBezTo>
                  <a:cubicBezTo>
                    <a:pt x="1376" y="369"/>
                    <a:pt x="1120" y="64"/>
                    <a:pt x="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90;p66">
              <a:extLst>
                <a:ext uri="{FF2B5EF4-FFF2-40B4-BE49-F238E27FC236}">
                  <a16:creationId xmlns:a16="http://schemas.microsoft.com/office/drawing/2014/main" id="{7C8A0D2B-8D92-29AB-89AC-F8F5CADA0452}"/>
                </a:ext>
              </a:extLst>
            </p:cNvPr>
            <p:cNvSpPr/>
            <p:nvPr/>
          </p:nvSpPr>
          <p:spPr>
            <a:xfrm>
              <a:off x="1644827" y="3835084"/>
              <a:ext cx="55553" cy="55553"/>
            </a:xfrm>
            <a:custGeom>
              <a:avLst/>
              <a:gdLst/>
              <a:ahLst/>
              <a:cxnLst/>
              <a:rect l="l" t="t" r="r" b="b"/>
              <a:pathLst>
                <a:path w="2060" h="2060" extrusionOk="0">
                  <a:moveTo>
                    <a:pt x="1031" y="1"/>
                  </a:moveTo>
                  <a:cubicBezTo>
                    <a:pt x="461" y="1"/>
                    <a:pt x="0" y="461"/>
                    <a:pt x="0" y="1032"/>
                  </a:cubicBezTo>
                  <a:cubicBezTo>
                    <a:pt x="0" y="1599"/>
                    <a:pt x="461" y="2060"/>
                    <a:pt x="1031" y="2060"/>
                  </a:cubicBezTo>
                  <a:cubicBezTo>
                    <a:pt x="1599" y="2060"/>
                    <a:pt x="2059" y="1599"/>
                    <a:pt x="2059" y="1032"/>
                  </a:cubicBezTo>
                  <a:cubicBezTo>
                    <a:pt x="2059" y="461"/>
                    <a:pt x="1599" y="1"/>
                    <a:pt x="10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91;p66">
              <a:extLst>
                <a:ext uri="{FF2B5EF4-FFF2-40B4-BE49-F238E27FC236}">
                  <a16:creationId xmlns:a16="http://schemas.microsoft.com/office/drawing/2014/main" id="{775BAB60-CFB0-738E-1F64-81B63FE80FE5}"/>
                </a:ext>
              </a:extLst>
            </p:cNvPr>
            <p:cNvSpPr/>
            <p:nvPr/>
          </p:nvSpPr>
          <p:spPr>
            <a:xfrm>
              <a:off x="1646795" y="3837484"/>
              <a:ext cx="53665" cy="53153"/>
            </a:xfrm>
            <a:custGeom>
              <a:avLst/>
              <a:gdLst/>
              <a:ahLst/>
              <a:cxnLst/>
              <a:rect l="l" t="t" r="r" b="b"/>
              <a:pathLst>
                <a:path w="1990" h="1971" extrusionOk="0">
                  <a:moveTo>
                    <a:pt x="1376" y="0"/>
                  </a:moveTo>
                  <a:cubicBezTo>
                    <a:pt x="1641" y="674"/>
                    <a:pt x="1144" y="1406"/>
                    <a:pt x="421" y="1406"/>
                  </a:cubicBezTo>
                  <a:cubicBezTo>
                    <a:pt x="415" y="1406"/>
                    <a:pt x="408" y="1407"/>
                    <a:pt x="401" y="1407"/>
                  </a:cubicBezTo>
                  <a:cubicBezTo>
                    <a:pt x="262" y="1407"/>
                    <a:pt x="126" y="1376"/>
                    <a:pt x="1" y="1321"/>
                  </a:cubicBezTo>
                  <a:lnTo>
                    <a:pt x="1" y="1321"/>
                  </a:lnTo>
                  <a:cubicBezTo>
                    <a:pt x="159" y="1718"/>
                    <a:pt x="543" y="1970"/>
                    <a:pt x="959" y="1970"/>
                  </a:cubicBezTo>
                  <a:cubicBezTo>
                    <a:pt x="1022" y="1970"/>
                    <a:pt x="1086" y="1964"/>
                    <a:pt x="1150" y="1952"/>
                  </a:cubicBezTo>
                  <a:cubicBezTo>
                    <a:pt x="1635" y="1858"/>
                    <a:pt x="1986" y="1437"/>
                    <a:pt x="1986" y="943"/>
                  </a:cubicBezTo>
                  <a:cubicBezTo>
                    <a:pt x="1989" y="534"/>
                    <a:pt x="1748" y="165"/>
                    <a:pt x="1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3492;p66">
              <a:extLst>
                <a:ext uri="{FF2B5EF4-FFF2-40B4-BE49-F238E27FC236}">
                  <a16:creationId xmlns:a16="http://schemas.microsoft.com/office/drawing/2014/main" id="{96F042D6-A71E-DB06-1BCA-D77605BA219B}"/>
                </a:ext>
              </a:extLst>
            </p:cNvPr>
            <p:cNvSpPr/>
            <p:nvPr/>
          </p:nvSpPr>
          <p:spPr>
            <a:xfrm>
              <a:off x="1887294" y="3959459"/>
              <a:ext cx="31282" cy="31201"/>
            </a:xfrm>
            <a:custGeom>
              <a:avLst/>
              <a:gdLst/>
              <a:ahLst/>
              <a:cxnLst/>
              <a:rect l="l" t="t" r="r" b="b"/>
              <a:pathLst>
                <a:path w="1160" h="1157" extrusionOk="0">
                  <a:moveTo>
                    <a:pt x="580" y="0"/>
                  </a:moveTo>
                  <a:cubicBezTo>
                    <a:pt x="260" y="0"/>
                    <a:pt x="1" y="260"/>
                    <a:pt x="1" y="580"/>
                  </a:cubicBezTo>
                  <a:cubicBezTo>
                    <a:pt x="1" y="897"/>
                    <a:pt x="260" y="1156"/>
                    <a:pt x="580" y="1156"/>
                  </a:cubicBezTo>
                  <a:cubicBezTo>
                    <a:pt x="901" y="1156"/>
                    <a:pt x="1160" y="897"/>
                    <a:pt x="1160" y="580"/>
                  </a:cubicBezTo>
                  <a:cubicBezTo>
                    <a:pt x="1160" y="260"/>
                    <a:pt x="901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3493;p66">
              <a:extLst>
                <a:ext uri="{FF2B5EF4-FFF2-40B4-BE49-F238E27FC236}">
                  <a16:creationId xmlns:a16="http://schemas.microsoft.com/office/drawing/2014/main" id="{759F1F5D-1592-C0C0-2089-02175EDD97D9}"/>
                </a:ext>
              </a:extLst>
            </p:cNvPr>
            <p:cNvSpPr/>
            <p:nvPr/>
          </p:nvSpPr>
          <p:spPr>
            <a:xfrm>
              <a:off x="1887968" y="3960376"/>
              <a:ext cx="30689" cy="30473"/>
            </a:xfrm>
            <a:custGeom>
              <a:avLst/>
              <a:gdLst/>
              <a:ahLst/>
              <a:cxnLst/>
              <a:rect l="l" t="t" r="r" b="b"/>
              <a:pathLst>
                <a:path w="1138" h="1130" extrusionOk="0">
                  <a:moveTo>
                    <a:pt x="754" y="0"/>
                  </a:moveTo>
                  <a:cubicBezTo>
                    <a:pt x="772" y="58"/>
                    <a:pt x="781" y="119"/>
                    <a:pt x="781" y="177"/>
                  </a:cubicBezTo>
                  <a:cubicBezTo>
                    <a:pt x="781" y="500"/>
                    <a:pt x="522" y="759"/>
                    <a:pt x="202" y="763"/>
                  </a:cubicBezTo>
                  <a:cubicBezTo>
                    <a:pt x="131" y="759"/>
                    <a:pt x="64" y="747"/>
                    <a:pt x="0" y="723"/>
                  </a:cubicBezTo>
                  <a:lnTo>
                    <a:pt x="0" y="723"/>
                  </a:lnTo>
                  <a:cubicBezTo>
                    <a:pt x="79" y="968"/>
                    <a:pt x="303" y="1130"/>
                    <a:pt x="552" y="1130"/>
                  </a:cubicBezTo>
                  <a:cubicBezTo>
                    <a:pt x="582" y="1130"/>
                    <a:pt x="613" y="1127"/>
                    <a:pt x="644" y="1122"/>
                  </a:cubicBezTo>
                  <a:cubicBezTo>
                    <a:pt x="928" y="1077"/>
                    <a:pt x="1138" y="833"/>
                    <a:pt x="1135" y="546"/>
                  </a:cubicBezTo>
                  <a:cubicBezTo>
                    <a:pt x="1135" y="302"/>
                    <a:pt x="982" y="82"/>
                    <a:pt x="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3494;p66">
              <a:extLst>
                <a:ext uri="{FF2B5EF4-FFF2-40B4-BE49-F238E27FC236}">
                  <a16:creationId xmlns:a16="http://schemas.microsoft.com/office/drawing/2014/main" id="{8633F4FF-0885-E149-0F0A-075EE9559F5B}"/>
                </a:ext>
              </a:extLst>
            </p:cNvPr>
            <p:cNvSpPr/>
            <p:nvPr/>
          </p:nvSpPr>
          <p:spPr>
            <a:xfrm>
              <a:off x="1688002" y="3964071"/>
              <a:ext cx="94386" cy="92148"/>
            </a:xfrm>
            <a:custGeom>
              <a:avLst/>
              <a:gdLst/>
              <a:ahLst/>
              <a:cxnLst/>
              <a:rect l="l" t="t" r="r" b="b"/>
              <a:pathLst>
                <a:path w="3500" h="3417" extrusionOk="0">
                  <a:moveTo>
                    <a:pt x="1748" y="0"/>
                  </a:moveTo>
                  <a:cubicBezTo>
                    <a:pt x="1419" y="0"/>
                    <a:pt x="1099" y="92"/>
                    <a:pt x="821" y="266"/>
                  </a:cubicBezTo>
                  <a:cubicBezTo>
                    <a:pt x="623" y="390"/>
                    <a:pt x="745" y="661"/>
                    <a:pt x="930" y="661"/>
                  </a:cubicBezTo>
                  <a:cubicBezTo>
                    <a:pt x="967" y="661"/>
                    <a:pt x="1007" y="650"/>
                    <a:pt x="1047" y="626"/>
                  </a:cubicBezTo>
                  <a:cubicBezTo>
                    <a:pt x="1257" y="491"/>
                    <a:pt x="1498" y="421"/>
                    <a:pt x="1748" y="421"/>
                  </a:cubicBezTo>
                  <a:cubicBezTo>
                    <a:pt x="2285" y="421"/>
                    <a:pt x="2770" y="744"/>
                    <a:pt x="2977" y="1239"/>
                  </a:cubicBezTo>
                  <a:cubicBezTo>
                    <a:pt x="3182" y="1736"/>
                    <a:pt x="3069" y="2306"/>
                    <a:pt x="2691" y="2687"/>
                  </a:cubicBezTo>
                  <a:cubicBezTo>
                    <a:pt x="2437" y="2941"/>
                    <a:pt x="2097" y="3077"/>
                    <a:pt x="1750" y="3077"/>
                  </a:cubicBezTo>
                  <a:cubicBezTo>
                    <a:pt x="1580" y="3077"/>
                    <a:pt x="1409" y="3044"/>
                    <a:pt x="1245" y="2977"/>
                  </a:cubicBezTo>
                  <a:cubicBezTo>
                    <a:pt x="748" y="2770"/>
                    <a:pt x="425" y="2288"/>
                    <a:pt x="425" y="1748"/>
                  </a:cubicBezTo>
                  <a:cubicBezTo>
                    <a:pt x="422" y="1586"/>
                    <a:pt x="452" y="1425"/>
                    <a:pt x="513" y="1272"/>
                  </a:cubicBezTo>
                  <a:cubicBezTo>
                    <a:pt x="553" y="1162"/>
                    <a:pt x="501" y="1040"/>
                    <a:pt x="391" y="998"/>
                  </a:cubicBezTo>
                  <a:cubicBezTo>
                    <a:pt x="366" y="988"/>
                    <a:pt x="340" y="983"/>
                    <a:pt x="314" y="983"/>
                  </a:cubicBezTo>
                  <a:cubicBezTo>
                    <a:pt x="228" y="983"/>
                    <a:pt x="147" y="1035"/>
                    <a:pt x="117" y="1120"/>
                  </a:cubicBezTo>
                  <a:cubicBezTo>
                    <a:pt x="40" y="1321"/>
                    <a:pt x="1" y="1534"/>
                    <a:pt x="1" y="1748"/>
                  </a:cubicBezTo>
                  <a:cubicBezTo>
                    <a:pt x="46" y="2684"/>
                    <a:pt x="815" y="3416"/>
                    <a:pt x="1748" y="3416"/>
                  </a:cubicBezTo>
                  <a:cubicBezTo>
                    <a:pt x="2685" y="3416"/>
                    <a:pt x="3453" y="2684"/>
                    <a:pt x="3499" y="1748"/>
                  </a:cubicBezTo>
                  <a:cubicBezTo>
                    <a:pt x="3496" y="784"/>
                    <a:pt x="2712" y="0"/>
                    <a:pt x="1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3495;p66">
              <a:extLst>
                <a:ext uri="{FF2B5EF4-FFF2-40B4-BE49-F238E27FC236}">
                  <a16:creationId xmlns:a16="http://schemas.microsoft.com/office/drawing/2014/main" id="{3738BA98-AF1B-7B6E-B0C9-D319419C7C0B}"/>
                </a:ext>
              </a:extLst>
            </p:cNvPr>
            <p:cNvSpPr/>
            <p:nvPr/>
          </p:nvSpPr>
          <p:spPr>
            <a:xfrm>
              <a:off x="1541041" y="3829340"/>
              <a:ext cx="389492" cy="346640"/>
            </a:xfrm>
            <a:custGeom>
              <a:avLst/>
              <a:gdLst/>
              <a:ahLst/>
              <a:cxnLst/>
              <a:rect l="l" t="t" r="r" b="b"/>
              <a:pathLst>
                <a:path w="14443" h="12854" extrusionOk="0">
                  <a:moveTo>
                    <a:pt x="4905" y="424"/>
                  </a:moveTo>
                  <a:cubicBezTo>
                    <a:pt x="5634" y="424"/>
                    <a:pt x="6000" y="1306"/>
                    <a:pt x="5485" y="1824"/>
                  </a:cubicBezTo>
                  <a:cubicBezTo>
                    <a:pt x="5317" y="1991"/>
                    <a:pt x="5112" y="2065"/>
                    <a:pt x="4911" y="2065"/>
                  </a:cubicBezTo>
                  <a:cubicBezTo>
                    <a:pt x="4489" y="2065"/>
                    <a:pt x="4085" y="1738"/>
                    <a:pt x="4085" y="1245"/>
                  </a:cubicBezTo>
                  <a:cubicBezTo>
                    <a:pt x="4085" y="790"/>
                    <a:pt x="4451" y="424"/>
                    <a:pt x="4905" y="424"/>
                  </a:cubicBezTo>
                  <a:close/>
                  <a:moveTo>
                    <a:pt x="7223" y="3035"/>
                  </a:moveTo>
                  <a:cubicBezTo>
                    <a:pt x="7406" y="3194"/>
                    <a:pt x="7592" y="3352"/>
                    <a:pt x="7775" y="3520"/>
                  </a:cubicBezTo>
                  <a:cubicBezTo>
                    <a:pt x="7592" y="3514"/>
                    <a:pt x="7409" y="3514"/>
                    <a:pt x="7223" y="3514"/>
                  </a:cubicBezTo>
                  <a:cubicBezTo>
                    <a:pt x="7037" y="3514"/>
                    <a:pt x="6854" y="3514"/>
                    <a:pt x="6671" y="3520"/>
                  </a:cubicBezTo>
                  <a:cubicBezTo>
                    <a:pt x="6854" y="3352"/>
                    <a:pt x="7040" y="3194"/>
                    <a:pt x="7223" y="3035"/>
                  </a:cubicBezTo>
                  <a:close/>
                  <a:moveTo>
                    <a:pt x="3301" y="1062"/>
                  </a:moveTo>
                  <a:cubicBezTo>
                    <a:pt x="3426" y="1062"/>
                    <a:pt x="3548" y="1071"/>
                    <a:pt x="3673" y="1092"/>
                  </a:cubicBezTo>
                  <a:cubicBezTo>
                    <a:pt x="3664" y="1141"/>
                    <a:pt x="3661" y="1193"/>
                    <a:pt x="3661" y="1245"/>
                  </a:cubicBezTo>
                  <a:cubicBezTo>
                    <a:pt x="3664" y="1766"/>
                    <a:pt x="3993" y="2233"/>
                    <a:pt x="4484" y="2410"/>
                  </a:cubicBezTo>
                  <a:cubicBezTo>
                    <a:pt x="4623" y="2459"/>
                    <a:pt x="4765" y="2483"/>
                    <a:pt x="4906" y="2483"/>
                  </a:cubicBezTo>
                  <a:cubicBezTo>
                    <a:pt x="5269" y="2483"/>
                    <a:pt x="5621" y="2325"/>
                    <a:pt x="5863" y="2035"/>
                  </a:cubicBezTo>
                  <a:cubicBezTo>
                    <a:pt x="6217" y="2260"/>
                    <a:pt x="6558" y="2504"/>
                    <a:pt x="6888" y="2767"/>
                  </a:cubicBezTo>
                  <a:cubicBezTo>
                    <a:pt x="6598" y="3011"/>
                    <a:pt x="6305" y="3276"/>
                    <a:pt x="6015" y="3554"/>
                  </a:cubicBezTo>
                  <a:cubicBezTo>
                    <a:pt x="4728" y="3651"/>
                    <a:pt x="3536" y="3895"/>
                    <a:pt x="2541" y="4267"/>
                  </a:cubicBezTo>
                  <a:cubicBezTo>
                    <a:pt x="2020" y="2938"/>
                    <a:pt x="1974" y="1891"/>
                    <a:pt x="2423" y="1394"/>
                  </a:cubicBezTo>
                  <a:cubicBezTo>
                    <a:pt x="2621" y="1172"/>
                    <a:pt x="2920" y="1062"/>
                    <a:pt x="3301" y="1062"/>
                  </a:cubicBezTo>
                  <a:close/>
                  <a:moveTo>
                    <a:pt x="11146" y="1062"/>
                  </a:moveTo>
                  <a:cubicBezTo>
                    <a:pt x="11527" y="1062"/>
                    <a:pt x="11823" y="1172"/>
                    <a:pt x="12024" y="1391"/>
                  </a:cubicBezTo>
                  <a:cubicBezTo>
                    <a:pt x="12472" y="1891"/>
                    <a:pt x="12427" y="2938"/>
                    <a:pt x="11905" y="4267"/>
                  </a:cubicBezTo>
                  <a:cubicBezTo>
                    <a:pt x="10911" y="3892"/>
                    <a:pt x="9715" y="3651"/>
                    <a:pt x="8431" y="3554"/>
                  </a:cubicBezTo>
                  <a:cubicBezTo>
                    <a:pt x="8141" y="3273"/>
                    <a:pt x="7852" y="3008"/>
                    <a:pt x="7559" y="2767"/>
                  </a:cubicBezTo>
                  <a:cubicBezTo>
                    <a:pt x="8913" y="1702"/>
                    <a:pt x="10215" y="1062"/>
                    <a:pt x="11146" y="1062"/>
                  </a:cubicBezTo>
                  <a:close/>
                  <a:moveTo>
                    <a:pt x="13445" y="5033"/>
                  </a:moveTo>
                  <a:cubicBezTo>
                    <a:pt x="13775" y="5033"/>
                    <a:pt x="13940" y="5432"/>
                    <a:pt x="13705" y="5664"/>
                  </a:cubicBezTo>
                  <a:cubicBezTo>
                    <a:pt x="13629" y="5740"/>
                    <a:pt x="13537" y="5775"/>
                    <a:pt x="13445" y="5775"/>
                  </a:cubicBezTo>
                  <a:cubicBezTo>
                    <a:pt x="13256" y="5775"/>
                    <a:pt x="13073" y="5627"/>
                    <a:pt x="13073" y="5402"/>
                  </a:cubicBezTo>
                  <a:cubicBezTo>
                    <a:pt x="13073" y="5201"/>
                    <a:pt x="13241" y="5033"/>
                    <a:pt x="13445" y="5033"/>
                  </a:cubicBezTo>
                  <a:close/>
                  <a:moveTo>
                    <a:pt x="5552" y="4020"/>
                  </a:moveTo>
                  <a:lnTo>
                    <a:pt x="5552" y="4020"/>
                  </a:lnTo>
                  <a:cubicBezTo>
                    <a:pt x="5412" y="4164"/>
                    <a:pt x="5274" y="4313"/>
                    <a:pt x="5137" y="4466"/>
                  </a:cubicBezTo>
                  <a:cubicBezTo>
                    <a:pt x="4594" y="5063"/>
                    <a:pt x="4091" y="5698"/>
                    <a:pt x="3630" y="6363"/>
                  </a:cubicBezTo>
                  <a:cubicBezTo>
                    <a:pt x="3280" y="5820"/>
                    <a:pt x="2972" y="5249"/>
                    <a:pt x="2706" y="4661"/>
                  </a:cubicBezTo>
                  <a:cubicBezTo>
                    <a:pt x="3530" y="4353"/>
                    <a:pt x="4500" y="4133"/>
                    <a:pt x="5552" y="4020"/>
                  </a:cubicBezTo>
                  <a:close/>
                  <a:moveTo>
                    <a:pt x="8898" y="4020"/>
                  </a:moveTo>
                  <a:lnTo>
                    <a:pt x="8898" y="4020"/>
                  </a:lnTo>
                  <a:cubicBezTo>
                    <a:pt x="9944" y="4133"/>
                    <a:pt x="10917" y="4353"/>
                    <a:pt x="11740" y="4661"/>
                  </a:cubicBezTo>
                  <a:cubicBezTo>
                    <a:pt x="11475" y="5249"/>
                    <a:pt x="11167" y="5820"/>
                    <a:pt x="10819" y="6366"/>
                  </a:cubicBezTo>
                  <a:cubicBezTo>
                    <a:pt x="10356" y="5701"/>
                    <a:pt x="9852" y="5066"/>
                    <a:pt x="9310" y="4466"/>
                  </a:cubicBezTo>
                  <a:lnTo>
                    <a:pt x="8898" y="4020"/>
                  </a:lnTo>
                  <a:close/>
                  <a:moveTo>
                    <a:pt x="2313" y="4819"/>
                  </a:moveTo>
                  <a:cubicBezTo>
                    <a:pt x="2615" y="5487"/>
                    <a:pt x="2968" y="6131"/>
                    <a:pt x="3371" y="6747"/>
                  </a:cubicBezTo>
                  <a:cubicBezTo>
                    <a:pt x="2968" y="7360"/>
                    <a:pt x="2615" y="8004"/>
                    <a:pt x="2313" y="8672"/>
                  </a:cubicBezTo>
                  <a:cubicBezTo>
                    <a:pt x="1111" y="8144"/>
                    <a:pt x="425" y="7442"/>
                    <a:pt x="425" y="6747"/>
                  </a:cubicBezTo>
                  <a:cubicBezTo>
                    <a:pt x="425" y="6046"/>
                    <a:pt x="1111" y="5344"/>
                    <a:pt x="2313" y="4819"/>
                  </a:cubicBezTo>
                  <a:close/>
                  <a:moveTo>
                    <a:pt x="12134" y="4819"/>
                  </a:moveTo>
                  <a:cubicBezTo>
                    <a:pt x="12329" y="4905"/>
                    <a:pt x="12524" y="4999"/>
                    <a:pt x="12710" y="5106"/>
                  </a:cubicBezTo>
                  <a:cubicBezTo>
                    <a:pt x="12671" y="5201"/>
                    <a:pt x="12652" y="5301"/>
                    <a:pt x="12652" y="5405"/>
                  </a:cubicBezTo>
                  <a:cubicBezTo>
                    <a:pt x="12652" y="5841"/>
                    <a:pt x="13006" y="6198"/>
                    <a:pt x="13445" y="6198"/>
                  </a:cubicBezTo>
                  <a:cubicBezTo>
                    <a:pt x="13577" y="6195"/>
                    <a:pt x="13708" y="6161"/>
                    <a:pt x="13827" y="6097"/>
                  </a:cubicBezTo>
                  <a:cubicBezTo>
                    <a:pt x="13949" y="6290"/>
                    <a:pt x="14019" y="6515"/>
                    <a:pt x="14019" y="6747"/>
                  </a:cubicBezTo>
                  <a:cubicBezTo>
                    <a:pt x="14019" y="7442"/>
                    <a:pt x="13333" y="8144"/>
                    <a:pt x="12134" y="8672"/>
                  </a:cubicBezTo>
                  <a:cubicBezTo>
                    <a:pt x="11829" y="8004"/>
                    <a:pt x="11475" y="7360"/>
                    <a:pt x="11072" y="6744"/>
                  </a:cubicBezTo>
                  <a:cubicBezTo>
                    <a:pt x="11475" y="6131"/>
                    <a:pt x="11829" y="5487"/>
                    <a:pt x="12134" y="4819"/>
                  </a:cubicBezTo>
                  <a:close/>
                  <a:moveTo>
                    <a:pt x="3630" y="7128"/>
                  </a:moveTo>
                  <a:cubicBezTo>
                    <a:pt x="4091" y="7790"/>
                    <a:pt x="4594" y="8425"/>
                    <a:pt x="5137" y="9025"/>
                  </a:cubicBezTo>
                  <a:cubicBezTo>
                    <a:pt x="5274" y="9175"/>
                    <a:pt x="5412" y="9324"/>
                    <a:pt x="5552" y="9468"/>
                  </a:cubicBezTo>
                  <a:cubicBezTo>
                    <a:pt x="4500" y="9358"/>
                    <a:pt x="3530" y="9141"/>
                    <a:pt x="2706" y="8830"/>
                  </a:cubicBezTo>
                  <a:cubicBezTo>
                    <a:pt x="2968" y="8238"/>
                    <a:pt x="3280" y="7671"/>
                    <a:pt x="3630" y="7128"/>
                  </a:cubicBezTo>
                  <a:close/>
                  <a:moveTo>
                    <a:pt x="10813" y="7125"/>
                  </a:moveTo>
                  <a:cubicBezTo>
                    <a:pt x="11167" y="7671"/>
                    <a:pt x="11475" y="8238"/>
                    <a:pt x="11740" y="8830"/>
                  </a:cubicBezTo>
                  <a:cubicBezTo>
                    <a:pt x="10917" y="9138"/>
                    <a:pt x="9944" y="9358"/>
                    <a:pt x="8898" y="9468"/>
                  </a:cubicBezTo>
                  <a:lnTo>
                    <a:pt x="9310" y="9025"/>
                  </a:lnTo>
                  <a:cubicBezTo>
                    <a:pt x="9849" y="8425"/>
                    <a:pt x="10353" y="7790"/>
                    <a:pt x="10813" y="7125"/>
                  </a:cubicBezTo>
                  <a:close/>
                  <a:moveTo>
                    <a:pt x="7223" y="3935"/>
                  </a:moveTo>
                  <a:cubicBezTo>
                    <a:pt x="7571" y="3935"/>
                    <a:pt x="7910" y="3944"/>
                    <a:pt x="8245" y="3965"/>
                  </a:cubicBezTo>
                  <a:cubicBezTo>
                    <a:pt x="8495" y="4212"/>
                    <a:pt x="8748" y="4478"/>
                    <a:pt x="8995" y="4746"/>
                  </a:cubicBezTo>
                  <a:cubicBezTo>
                    <a:pt x="9563" y="5378"/>
                    <a:pt x="10087" y="6046"/>
                    <a:pt x="10566" y="6744"/>
                  </a:cubicBezTo>
                  <a:cubicBezTo>
                    <a:pt x="10087" y="7445"/>
                    <a:pt x="9563" y="8110"/>
                    <a:pt x="8995" y="8739"/>
                  </a:cubicBezTo>
                  <a:cubicBezTo>
                    <a:pt x="8748" y="9013"/>
                    <a:pt x="8501" y="9272"/>
                    <a:pt x="8245" y="9526"/>
                  </a:cubicBezTo>
                  <a:cubicBezTo>
                    <a:pt x="7910" y="9544"/>
                    <a:pt x="7571" y="9556"/>
                    <a:pt x="7223" y="9556"/>
                  </a:cubicBezTo>
                  <a:cubicBezTo>
                    <a:pt x="6876" y="9556"/>
                    <a:pt x="6537" y="9544"/>
                    <a:pt x="6202" y="9526"/>
                  </a:cubicBezTo>
                  <a:cubicBezTo>
                    <a:pt x="5948" y="9272"/>
                    <a:pt x="5698" y="9013"/>
                    <a:pt x="5451" y="8739"/>
                  </a:cubicBezTo>
                  <a:cubicBezTo>
                    <a:pt x="4881" y="8110"/>
                    <a:pt x="4356" y="7445"/>
                    <a:pt x="3880" y="6744"/>
                  </a:cubicBezTo>
                  <a:cubicBezTo>
                    <a:pt x="4356" y="6046"/>
                    <a:pt x="4881" y="5378"/>
                    <a:pt x="5451" y="4746"/>
                  </a:cubicBezTo>
                  <a:cubicBezTo>
                    <a:pt x="5698" y="4478"/>
                    <a:pt x="5948" y="4212"/>
                    <a:pt x="6202" y="3965"/>
                  </a:cubicBezTo>
                  <a:cubicBezTo>
                    <a:pt x="6537" y="3944"/>
                    <a:pt x="6876" y="3935"/>
                    <a:pt x="7223" y="3935"/>
                  </a:cubicBezTo>
                  <a:close/>
                  <a:moveTo>
                    <a:pt x="6671" y="9971"/>
                  </a:moveTo>
                  <a:lnTo>
                    <a:pt x="7223" y="9980"/>
                  </a:lnTo>
                  <a:lnTo>
                    <a:pt x="7775" y="9971"/>
                  </a:lnTo>
                  <a:lnTo>
                    <a:pt x="7775" y="9971"/>
                  </a:lnTo>
                  <a:cubicBezTo>
                    <a:pt x="7592" y="10139"/>
                    <a:pt x="7406" y="10300"/>
                    <a:pt x="7223" y="10453"/>
                  </a:cubicBezTo>
                  <a:cubicBezTo>
                    <a:pt x="7040" y="10300"/>
                    <a:pt x="6854" y="10139"/>
                    <a:pt x="6671" y="9971"/>
                  </a:cubicBezTo>
                  <a:close/>
                  <a:moveTo>
                    <a:pt x="2541" y="9221"/>
                  </a:moveTo>
                  <a:cubicBezTo>
                    <a:pt x="3536" y="9593"/>
                    <a:pt x="4728" y="9843"/>
                    <a:pt x="6015" y="9934"/>
                  </a:cubicBezTo>
                  <a:cubicBezTo>
                    <a:pt x="6305" y="10215"/>
                    <a:pt x="6598" y="10477"/>
                    <a:pt x="6888" y="10727"/>
                  </a:cubicBezTo>
                  <a:cubicBezTo>
                    <a:pt x="5534" y="11789"/>
                    <a:pt x="4231" y="12429"/>
                    <a:pt x="3301" y="12429"/>
                  </a:cubicBezTo>
                  <a:cubicBezTo>
                    <a:pt x="2920" y="12429"/>
                    <a:pt x="2621" y="12316"/>
                    <a:pt x="2423" y="12094"/>
                  </a:cubicBezTo>
                  <a:cubicBezTo>
                    <a:pt x="2362" y="12027"/>
                    <a:pt x="2310" y="11950"/>
                    <a:pt x="2270" y="11871"/>
                  </a:cubicBezTo>
                  <a:cubicBezTo>
                    <a:pt x="2660" y="11743"/>
                    <a:pt x="2926" y="11374"/>
                    <a:pt x="2926" y="10962"/>
                  </a:cubicBezTo>
                  <a:cubicBezTo>
                    <a:pt x="2923" y="10550"/>
                    <a:pt x="2654" y="10187"/>
                    <a:pt x="2264" y="10062"/>
                  </a:cubicBezTo>
                  <a:cubicBezTo>
                    <a:pt x="2337" y="9776"/>
                    <a:pt x="2432" y="9495"/>
                    <a:pt x="2541" y="9221"/>
                  </a:cubicBezTo>
                  <a:close/>
                  <a:moveTo>
                    <a:pt x="11905" y="9221"/>
                  </a:moveTo>
                  <a:cubicBezTo>
                    <a:pt x="12427" y="10550"/>
                    <a:pt x="12472" y="11600"/>
                    <a:pt x="12024" y="12094"/>
                  </a:cubicBezTo>
                  <a:cubicBezTo>
                    <a:pt x="11823" y="12316"/>
                    <a:pt x="11527" y="12429"/>
                    <a:pt x="11146" y="12429"/>
                  </a:cubicBezTo>
                  <a:cubicBezTo>
                    <a:pt x="10215" y="12429"/>
                    <a:pt x="8913" y="11789"/>
                    <a:pt x="7559" y="10727"/>
                  </a:cubicBezTo>
                  <a:cubicBezTo>
                    <a:pt x="7852" y="10477"/>
                    <a:pt x="8141" y="10215"/>
                    <a:pt x="8431" y="9934"/>
                  </a:cubicBezTo>
                  <a:cubicBezTo>
                    <a:pt x="9715" y="9843"/>
                    <a:pt x="10908" y="9593"/>
                    <a:pt x="11905" y="9221"/>
                  </a:cubicBezTo>
                  <a:close/>
                  <a:moveTo>
                    <a:pt x="4908" y="1"/>
                  </a:moveTo>
                  <a:cubicBezTo>
                    <a:pt x="4446" y="1"/>
                    <a:pt x="4010" y="258"/>
                    <a:pt x="3795" y="684"/>
                  </a:cubicBezTo>
                  <a:cubicBezTo>
                    <a:pt x="3630" y="653"/>
                    <a:pt x="3466" y="638"/>
                    <a:pt x="3298" y="638"/>
                  </a:cubicBezTo>
                  <a:cubicBezTo>
                    <a:pt x="2792" y="638"/>
                    <a:pt x="2392" y="796"/>
                    <a:pt x="2108" y="1111"/>
                  </a:cubicBezTo>
                  <a:cubicBezTo>
                    <a:pt x="1538" y="1739"/>
                    <a:pt x="1553" y="2919"/>
                    <a:pt x="2148" y="4429"/>
                  </a:cubicBezTo>
                  <a:cubicBezTo>
                    <a:pt x="763" y="5033"/>
                    <a:pt x="1" y="5853"/>
                    <a:pt x="1" y="6747"/>
                  </a:cubicBezTo>
                  <a:cubicBezTo>
                    <a:pt x="1" y="7638"/>
                    <a:pt x="763" y="8458"/>
                    <a:pt x="2148" y="9059"/>
                  </a:cubicBezTo>
                  <a:cubicBezTo>
                    <a:pt x="2023" y="9373"/>
                    <a:pt x="1919" y="9696"/>
                    <a:pt x="1834" y="10026"/>
                  </a:cubicBezTo>
                  <a:cubicBezTo>
                    <a:pt x="1730" y="10038"/>
                    <a:pt x="1630" y="10072"/>
                    <a:pt x="1535" y="10120"/>
                  </a:cubicBezTo>
                  <a:cubicBezTo>
                    <a:pt x="1431" y="10175"/>
                    <a:pt x="1389" y="10300"/>
                    <a:pt x="1443" y="10407"/>
                  </a:cubicBezTo>
                  <a:cubicBezTo>
                    <a:pt x="1480" y="10478"/>
                    <a:pt x="1554" y="10521"/>
                    <a:pt x="1631" y="10521"/>
                  </a:cubicBezTo>
                  <a:cubicBezTo>
                    <a:pt x="1662" y="10521"/>
                    <a:pt x="1694" y="10514"/>
                    <a:pt x="1724" y="10499"/>
                  </a:cubicBezTo>
                  <a:cubicBezTo>
                    <a:pt x="1807" y="10456"/>
                    <a:pt x="1890" y="10437"/>
                    <a:pt x="1970" y="10437"/>
                  </a:cubicBezTo>
                  <a:cubicBezTo>
                    <a:pt x="2332" y="10437"/>
                    <a:pt x="2626" y="10826"/>
                    <a:pt x="2444" y="11200"/>
                  </a:cubicBezTo>
                  <a:cubicBezTo>
                    <a:pt x="2345" y="11403"/>
                    <a:pt x="2157" y="11498"/>
                    <a:pt x="1970" y="11498"/>
                  </a:cubicBezTo>
                  <a:cubicBezTo>
                    <a:pt x="1735" y="11498"/>
                    <a:pt x="1501" y="11347"/>
                    <a:pt x="1447" y="11069"/>
                  </a:cubicBezTo>
                  <a:cubicBezTo>
                    <a:pt x="1413" y="10969"/>
                    <a:pt x="1330" y="10924"/>
                    <a:pt x="1247" y="10924"/>
                  </a:cubicBezTo>
                  <a:cubicBezTo>
                    <a:pt x="1135" y="10924"/>
                    <a:pt x="1023" y="11006"/>
                    <a:pt x="1032" y="11148"/>
                  </a:cubicBezTo>
                  <a:cubicBezTo>
                    <a:pt x="1111" y="11545"/>
                    <a:pt x="1428" y="11850"/>
                    <a:pt x="1828" y="11911"/>
                  </a:cubicBezTo>
                  <a:cubicBezTo>
                    <a:pt x="1892" y="12085"/>
                    <a:pt x="1986" y="12243"/>
                    <a:pt x="2108" y="12380"/>
                  </a:cubicBezTo>
                  <a:cubicBezTo>
                    <a:pt x="2392" y="12695"/>
                    <a:pt x="2792" y="12853"/>
                    <a:pt x="3298" y="12853"/>
                  </a:cubicBezTo>
                  <a:cubicBezTo>
                    <a:pt x="4347" y="12853"/>
                    <a:pt x="5765" y="12164"/>
                    <a:pt x="7223" y="11002"/>
                  </a:cubicBezTo>
                  <a:cubicBezTo>
                    <a:pt x="8678" y="12164"/>
                    <a:pt x="10096" y="12853"/>
                    <a:pt x="11146" y="12853"/>
                  </a:cubicBezTo>
                  <a:cubicBezTo>
                    <a:pt x="11652" y="12853"/>
                    <a:pt x="12052" y="12695"/>
                    <a:pt x="12335" y="12380"/>
                  </a:cubicBezTo>
                  <a:cubicBezTo>
                    <a:pt x="12906" y="11749"/>
                    <a:pt x="12890" y="10569"/>
                    <a:pt x="12296" y="9059"/>
                  </a:cubicBezTo>
                  <a:cubicBezTo>
                    <a:pt x="13680" y="8458"/>
                    <a:pt x="14443" y="7635"/>
                    <a:pt x="14443" y="6744"/>
                  </a:cubicBezTo>
                  <a:cubicBezTo>
                    <a:pt x="14443" y="6415"/>
                    <a:pt x="14339" y="6094"/>
                    <a:pt x="14135" y="5789"/>
                  </a:cubicBezTo>
                  <a:cubicBezTo>
                    <a:pt x="14202" y="5670"/>
                    <a:pt x="14235" y="5539"/>
                    <a:pt x="14235" y="5405"/>
                  </a:cubicBezTo>
                  <a:cubicBezTo>
                    <a:pt x="14235" y="4966"/>
                    <a:pt x="13882" y="4612"/>
                    <a:pt x="13445" y="4609"/>
                  </a:cubicBezTo>
                  <a:cubicBezTo>
                    <a:pt x="13275" y="4612"/>
                    <a:pt x="13110" y="4667"/>
                    <a:pt x="12973" y="4768"/>
                  </a:cubicBezTo>
                  <a:cubicBezTo>
                    <a:pt x="12753" y="4642"/>
                    <a:pt x="12527" y="4530"/>
                    <a:pt x="12296" y="4426"/>
                  </a:cubicBezTo>
                  <a:cubicBezTo>
                    <a:pt x="12890" y="2916"/>
                    <a:pt x="12906" y="1739"/>
                    <a:pt x="12335" y="1111"/>
                  </a:cubicBezTo>
                  <a:cubicBezTo>
                    <a:pt x="12052" y="796"/>
                    <a:pt x="11652" y="638"/>
                    <a:pt x="11146" y="638"/>
                  </a:cubicBezTo>
                  <a:cubicBezTo>
                    <a:pt x="10096" y="638"/>
                    <a:pt x="8678" y="1324"/>
                    <a:pt x="7223" y="2486"/>
                  </a:cubicBezTo>
                  <a:cubicBezTo>
                    <a:pt x="6833" y="2178"/>
                    <a:pt x="6449" y="1904"/>
                    <a:pt x="6073" y="1663"/>
                  </a:cubicBezTo>
                  <a:cubicBezTo>
                    <a:pt x="6122" y="1528"/>
                    <a:pt x="6147" y="1388"/>
                    <a:pt x="6147" y="1245"/>
                  </a:cubicBezTo>
                  <a:cubicBezTo>
                    <a:pt x="6147" y="668"/>
                    <a:pt x="5753" y="168"/>
                    <a:pt x="5192" y="34"/>
                  </a:cubicBezTo>
                  <a:cubicBezTo>
                    <a:pt x="5097" y="12"/>
                    <a:pt x="5002" y="1"/>
                    <a:pt x="4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2276;p51"/>
          <p:cNvSpPr txBox="1">
            <a:spLocks noGrp="1"/>
          </p:cNvSpPr>
          <p:nvPr>
            <p:ph type="title"/>
          </p:nvPr>
        </p:nvSpPr>
        <p:spPr>
          <a:xfrm>
            <a:off x="-745525" y="1499206"/>
            <a:ext cx="3719744" cy="7063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rgbClr val="CE572D"/>
                </a:solidFill>
              </a:rPr>
              <a:t>THÍ</a:t>
            </a:r>
            <a:r>
              <a:rPr lang="en-US" sz="2000" dirty="0" smtClean="0">
                <a:solidFill>
                  <a:srgbClr val="CE572D"/>
                </a:solidFill>
              </a:rPr>
              <a:t> </a:t>
            </a:r>
            <a:r>
              <a:rPr lang="en-US" sz="2000" dirty="0" err="1" smtClean="0">
                <a:solidFill>
                  <a:srgbClr val="CE572D"/>
                </a:solidFill>
              </a:rPr>
              <a:t>NGHIỆM</a:t>
            </a:r>
            <a:r>
              <a:rPr lang="en-US" sz="2000" dirty="0" smtClean="0">
                <a:solidFill>
                  <a:srgbClr val="CE572D"/>
                </a:solidFill>
              </a:rPr>
              <a:t> </a:t>
            </a:r>
            <a:r>
              <a:rPr lang="vi-VN" sz="2000" dirty="0" smtClean="0">
                <a:solidFill>
                  <a:srgbClr val="CE572D"/>
                </a:solidFill>
              </a:rPr>
              <a:t>2</a:t>
            </a:r>
            <a:r>
              <a:rPr lang="en-US" sz="2000" dirty="0" smtClean="0">
                <a:solidFill>
                  <a:srgbClr val="CE572D"/>
                </a:solidFill>
              </a:rPr>
              <a:t>:</a:t>
            </a:r>
            <a:endParaRPr sz="2000" dirty="0">
              <a:solidFill>
                <a:srgbClr val="CE572D"/>
              </a:solidFill>
            </a:endParaRPr>
          </a:p>
        </p:txBody>
      </p:sp>
      <p:sp>
        <p:nvSpPr>
          <p:cNvPr id="72" name="Google Shape;2276;p51"/>
          <p:cNvSpPr txBox="1">
            <a:spLocks/>
          </p:cNvSpPr>
          <p:nvPr/>
        </p:nvSpPr>
        <p:spPr>
          <a:xfrm>
            <a:off x="658382" y="2094823"/>
            <a:ext cx="7949407" cy="706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ctr"/>
            <a:r>
              <a:rPr lang="en-US" sz="2400" dirty="0" smtClean="0">
                <a:solidFill>
                  <a:srgbClr val="CE572D"/>
                </a:solidFill>
              </a:rPr>
              <a:t>- </a:t>
            </a:r>
            <a:r>
              <a:rPr lang="en-US" sz="2400" dirty="0" err="1" smtClean="0">
                <a:solidFill>
                  <a:srgbClr val="CE572D"/>
                </a:solidFill>
              </a:rPr>
              <a:t>Dụng</a:t>
            </a:r>
            <a:r>
              <a:rPr lang="en-US" sz="2400" dirty="0" smtClean="0">
                <a:solidFill>
                  <a:srgbClr val="CE572D"/>
                </a:solidFill>
              </a:rPr>
              <a:t> </a:t>
            </a:r>
            <a:r>
              <a:rPr lang="en-US" sz="2400" dirty="0" err="1" smtClean="0">
                <a:solidFill>
                  <a:srgbClr val="CE572D"/>
                </a:solidFill>
              </a:rPr>
              <a:t>cụ</a:t>
            </a:r>
            <a:r>
              <a:rPr lang="en-US" sz="2400" dirty="0" smtClean="0">
                <a:solidFill>
                  <a:srgbClr val="CE572D"/>
                </a:solidFill>
              </a:rPr>
              <a:t>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 để ống nghiệm, ống nghiệm, ống hút nhỏ giọt.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FA1FACE-0029-B1D2-12DB-E82DE6B2C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69" y="2973471"/>
            <a:ext cx="1707150" cy="159785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66B3D35-C57B-9B40-D50C-F5109FF5D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1913">
            <a:off x="5049556" y="3150994"/>
            <a:ext cx="1459827" cy="1459827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2298938" y="948550"/>
            <a:ext cx="4668293" cy="4866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2</a:t>
            </a:r>
            <a:r>
              <a:rPr lang="en-US" sz="2000" dirty="0" smtClean="0">
                <a:solidFill>
                  <a:schemeClr val="accent6"/>
                </a:solidFill>
              </a:rPr>
              <a:t>. KIM </a:t>
            </a:r>
            <a:r>
              <a:rPr lang="en-US" sz="2000" dirty="0" err="1" smtClean="0">
                <a:solidFill>
                  <a:schemeClr val="accent6"/>
                </a:solidFill>
              </a:rPr>
              <a:t>LOẠI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TÁC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DỤNG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VỚI</a:t>
            </a:r>
            <a:r>
              <a:rPr lang="en-US" sz="2000" dirty="0" smtClean="0">
                <a:solidFill>
                  <a:schemeClr val="accent6"/>
                </a:solidFill>
              </a:rPr>
              <a:t> ACID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83" name="Google Shape;2277;p51">
            <a:extLst>
              <a:ext uri="{FF2B5EF4-FFF2-40B4-BE49-F238E27FC236}">
                <a16:creationId xmlns:a16="http://schemas.microsoft.com/office/drawing/2014/main" id="{6808FC03-BDF1-50EB-224F-8F02DF48B5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79586" y="1595406"/>
            <a:ext cx="6795636" cy="471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/>
            <a:r>
              <a:rPr lang="vi-VN" sz="2000" b="1" dirty="0">
                <a:sym typeface="Arial"/>
              </a:rPr>
              <a:t>Khảo sát phản </a:t>
            </a:r>
            <a:r>
              <a:rPr lang="vi-VN" sz="2000" b="1" dirty="0"/>
              <a:t>ứng của kim loại </a:t>
            </a:r>
            <a:r>
              <a:rPr lang="vi-VN" sz="2000" b="1" dirty="0" smtClean="0"/>
              <a:t>với </a:t>
            </a:r>
            <a:r>
              <a:rPr lang="en-US" sz="2000" b="1" dirty="0" err="1" smtClean="0"/>
              <a:t>HCl</a:t>
            </a:r>
            <a:endParaRPr lang="en-US" sz="2000" b="1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74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2D8E3D4-4522-DADB-4C7F-DD2D0D4CAABB}"/>
              </a:ext>
            </a:extLst>
          </p:cNvPr>
          <p:cNvSpPr/>
          <p:nvPr/>
        </p:nvSpPr>
        <p:spPr>
          <a:xfrm>
            <a:off x="608405" y="423478"/>
            <a:ext cx="3637283" cy="433217"/>
          </a:xfrm>
          <a:prstGeom prst="roundRect">
            <a:avLst/>
          </a:prstGeom>
          <a:solidFill>
            <a:srgbClr val="F882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0" name="Google Shape;2280;p51"/>
          <p:cNvGrpSpPr/>
          <p:nvPr/>
        </p:nvGrpSpPr>
        <p:grpSpPr>
          <a:xfrm rot="-1799874">
            <a:off x="366593" y="3932675"/>
            <a:ext cx="334780" cy="1036123"/>
            <a:chOff x="2432050" y="2327550"/>
            <a:chExt cx="390800" cy="1209500"/>
          </a:xfrm>
        </p:grpSpPr>
        <p:sp>
          <p:nvSpPr>
            <p:cNvPr id="2281" name="Google Shape;2281;p51"/>
            <p:cNvSpPr/>
            <p:nvPr/>
          </p:nvSpPr>
          <p:spPr>
            <a:xfrm>
              <a:off x="2447975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12542" y="0"/>
                  </a:moveTo>
                  <a:lnTo>
                    <a:pt x="2007" y="17"/>
                  </a:lnTo>
                  <a:cubicBezTo>
                    <a:pt x="888" y="56"/>
                    <a:pt x="1" y="978"/>
                    <a:pt x="1" y="2099"/>
                  </a:cubicBezTo>
                  <a:cubicBezTo>
                    <a:pt x="1" y="3221"/>
                    <a:pt x="888" y="4143"/>
                    <a:pt x="2007" y="4185"/>
                  </a:cubicBezTo>
                  <a:lnTo>
                    <a:pt x="2016" y="4185"/>
                  </a:lnTo>
                  <a:lnTo>
                    <a:pt x="4962" y="4175"/>
                  </a:lnTo>
                  <a:lnTo>
                    <a:pt x="9600" y="4175"/>
                  </a:lnTo>
                  <a:lnTo>
                    <a:pt x="12547" y="4171"/>
                  </a:lnTo>
                  <a:cubicBezTo>
                    <a:pt x="13668" y="4131"/>
                    <a:pt x="14557" y="3212"/>
                    <a:pt x="14560" y="2090"/>
                  </a:cubicBezTo>
                  <a:cubicBezTo>
                    <a:pt x="14562" y="969"/>
                    <a:pt x="13678" y="45"/>
                    <a:pt x="12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1"/>
            <p:cNvSpPr/>
            <p:nvPr/>
          </p:nvSpPr>
          <p:spPr>
            <a:xfrm>
              <a:off x="2572075" y="2441050"/>
              <a:ext cx="116450" cy="379800"/>
            </a:xfrm>
            <a:custGeom>
              <a:avLst/>
              <a:gdLst/>
              <a:ahLst/>
              <a:cxnLst/>
              <a:rect l="l" t="t" r="r" b="b"/>
              <a:pathLst>
                <a:path w="4658" h="15192" extrusionOk="0">
                  <a:moveTo>
                    <a:pt x="1" y="0"/>
                  </a:moveTo>
                  <a:lnTo>
                    <a:pt x="8" y="5022"/>
                  </a:lnTo>
                  <a:lnTo>
                    <a:pt x="15" y="9258"/>
                  </a:lnTo>
                  <a:lnTo>
                    <a:pt x="24" y="13484"/>
                  </a:lnTo>
                  <a:lnTo>
                    <a:pt x="24" y="15192"/>
                  </a:lnTo>
                  <a:lnTo>
                    <a:pt x="4657" y="15183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1"/>
            <p:cNvSpPr/>
            <p:nvPr/>
          </p:nvSpPr>
          <p:spPr>
            <a:xfrm>
              <a:off x="2572600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4636" y="1"/>
                  </a:moveTo>
                  <a:lnTo>
                    <a:pt x="1" y="10"/>
                  </a:lnTo>
                  <a:lnTo>
                    <a:pt x="8" y="2535"/>
                  </a:lnTo>
                  <a:lnTo>
                    <a:pt x="17" y="6766"/>
                  </a:lnTo>
                  <a:lnTo>
                    <a:pt x="38" y="22839"/>
                  </a:lnTo>
                  <a:cubicBezTo>
                    <a:pt x="38" y="24119"/>
                    <a:pt x="1078" y="25155"/>
                    <a:pt x="2358" y="25155"/>
                  </a:cubicBezTo>
                  <a:cubicBezTo>
                    <a:pt x="3636" y="25155"/>
                    <a:pt x="4674" y="24110"/>
                    <a:pt x="4674" y="22832"/>
                  </a:cubicBezTo>
                  <a:lnTo>
                    <a:pt x="4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1"/>
            <p:cNvSpPr/>
            <p:nvPr/>
          </p:nvSpPr>
          <p:spPr>
            <a:xfrm>
              <a:off x="2493825" y="2441050"/>
              <a:ext cx="78450" cy="125750"/>
            </a:xfrm>
            <a:custGeom>
              <a:avLst/>
              <a:gdLst/>
              <a:ahLst/>
              <a:cxnLst/>
              <a:rect l="l" t="t" r="r" b="b"/>
              <a:pathLst>
                <a:path w="3138" h="5030" extrusionOk="0">
                  <a:moveTo>
                    <a:pt x="3131" y="0"/>
                  </a:moveTo>
                  <a:lnTo>
                    <a:pt x="182" y="10"/>
                  </a:lnTo>
                  <a:lnTo>
                    <a:pt x="1" y="10"/>
                  </a:lnTo>
                  <a:lnTo>
                    <a:pt x="5" y="5029"/>
                  </a:lnTo>
                  <a:lnTo>
                    <a:pt x="3138" y="5022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1"/>
            <p:cNvSpPr/>
            <p:nvPr/>
          </p:nvSpPr>
          <p:spPr>
            <a:xfrm>
              <a:off x="2494175" y="2672475"/>
              <a:ext cx="78525" cy="105800"/>
            </a:xfrm>
            <a:custGeom>
              <a:avLst/>
              <a:gdLst/>
              <a:ahLst/>
              <a:cxnLst/>
              <a:rect l="l" t="t" r="r" b="b"/>
              <a:pathLst>
                <a:path w="3141" h="4232" extrusionOk="0">
                  <a:moveTo>
                    <a:pt x="3131" y="1"/>
                  </a:moveTo>
                  <a:lnTo>
                    <a:pt x="1" y="5"/>
                  </a:lnTo>
                  <a:lnTo>
                    <a:pt x="1" y="1846"/>
                  </a:lnTo>
                  <a:lnTo>
                    <a:pt x="5" y="4231"/>
                  </a:lnTo>
                  <a:lnTo>
                    <a:pt x="3140" y="4227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1"/>
            <p:cNvSpPr/>
            <p:nvPr/>
          </p:nvSpPr>
          <p:spPr>
            <a:xfrm>
              <a:off x="2494075" y="2566650"/>
              <a:ext cx="78500" cy="106025"/>
            </a:xfrm>
            <a:custGeom>
              <a:avLst/>
              <a:gdLst/>
              <a:ahLst/>
              <a:cxnLst/>
              <a:rect l="l" t="t" r="r" b="b"/>
              <a:pathLst>
                <a:path w="3140" h="4241" extrusionOk="0">
                  <a:moveTo>
                    <a:pt x="3130" y="1"/>
                  </a:moveTo>
                  <a:lnTo>
                    <a:pt x="0" y="8"/>
                  </a:lnTo>
                  <a:lnTo>
                    <a:pt x="9" y="4241"/>
                  </a:lnTo>
                  <a:lnTo>
                    <a:pt x="3139" y="4236"/>
                  </a:lnTo>
                  <a:lnTo>
                    <a:pt x="3130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1"/>
            <p:cNvSpPr/>
            <p:nvPr/>
          </p:nvSpPr>
          <p:spPr>
            <a:xfrm>
              <a:off x="2494300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3135" y="1"/>
                  </a:moveTo>
                  <a:lnTo>
                    <a:pt x="0" y="5"/>
                  </a:lnTo>
                  <a:lnTo>
                    <a:pt x="0" y="4239"/>
                  </a:lnTo>
                  <a:lnTo>
                    <a:pt x="3140" y="4234"/>
                  </a:lnTo>
                  <a:lnTo>
                    <a:pt x="3135" y="1709"/>
                  </a:lnTo>
                  <a:lnTo>
                    <a:pt x="3135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1"/>
            <p:cNvSpPr/>
            <p:nvPr/>
          </p:nvSpPr>
          <p:spPr>
            <a:xfrm>
              <a:off x="2494425" y="2883950"/>
              <a:ext cx="78675" cy="106025"/>
            </a:xfrm>
            <a:custGeom>
              <a:avLst/>
              <a:gdLst/>
              <a:ahLst/>
              <a:cxnLst/>
              <a:rect l="l" t="t" r="r" b="b"/>
              <a:pathLst>
                <a:path w="3147" h="4241" extrusionOk="0">
                  <a:moveTo>
                    <a:pt x="3139" y="1"/>
                  </a:moveTo>
                  <a:lnTo>
                    <a:pt x="0" y="6"/>
                  </a:lnTo>
                  <a:lnTo>
                    <a:pt x="7" y="4241"/>
                  </a:lnTo>
                  <a:lnTo>
                    <a:pt x="3146" y="4234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1"/>
            <p:cNvSpPr/>
            <p:nvPr/>
          </p:nvSpPr>
          <p:spPr>
            <a:xfrm>
              <a:off x="24945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10685" y="1"/>
                  </a:moveTo>
                  <a:lnTo>
                    <a:pt x="7738" y="5"/>
                  </a:lnTo>
                  <a:lnTo>
                    <a:pt x="7759" y="15188"/>
                  </a:lnTo>
                  <a:lnTo>
                    <a:pt x="7797" y="38019"/>
                  </a:lnTo>
                  <a:cubicBezTo>
                    <a:pt x="7797" y="39297"/>
                    <a:pt x="6759" y="40342"/>
                    <a:pt x="5481" y="40342"/>
                  </a:cubicBezTo>
                  <a:cubicBezTo>
                    <a:pt x="4201" y="40342"/>
                    <a:pt x="3161" y="39306"/>
                    <a:pt x="3159" y="38026"/>
                  </a:cubicBezTo>
                  <a:lnTo>
                    <a:pt x="3140" y="21953"/>
                  </a:lnTo>
                  <a:lnTo>
                    <a:pt x="1" y="21962"/>
                  </a:lnTo>
                  <a:lnTo>
                    <a:pt x="15" y="29998"/>
                  </a:lnTo>
                  <a:lnTo>
                    <a:pt x="29" y="38033"/>
                  </a:lnTo>
                  <a:cubicBezTo>
                    <a:pt x="29" y="41042"/>
                    <a:pt x="2472" y="43479"/>
                    <a:pt x="5481" y="43479"/>
                  </a:cubicBezTo>
                  <a:cubicBezTo>
                    <a:pt x="8492" y="43472"/>
                    <a:pt x="10929" y="41031"/>
                    <a:pt x="10927" y="38019"/>
                  </a:cubicBezTo>
                  <a:lnTo>
                    <a:pt x="10913" y="29981"/>
                  </a:lnTo>
                  <a:lnTo>
                    <a:pt x="10882" y="11085"/>
                  </a:lnTo>
                  <a:lnTo>
                    <a:pt x="10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1"/>
            <p:cNvSpPr/>
            <p:nvPr/>
          </p:nvSpPr>
          <p:spPr>
            <a:xfrm>
              <a:off x="2484650" y="2431800"/>
              <a:ext cx="292250" cy="1105250"/>
            </a:xfrm>
            <a:custGeom>
              <a:avLst/>
              <a:gdLst/>
              <a:ahLst/>
              <a:cxnLst/>
              <a:rect l="l" t="t" r="r" b="b"/>
              <a:pathLst>
                <a:path w="11690" h="44210" extrusionOk="0">
                  <a:moveTo>
                    <a:pt x="11080" y="0"/>
                  </a:moveTo>
                  <a:lnTo>
                    <a:pt x="11080" y="368"/>
                  </a:lnTo>
                  <a:lnTo>
                    <a:pt x="10900" y="368"/>
                  </a:lnTo>
                  <a:lnTo>
                    <a:pt x="10959" y="38387"/>
                  </a:lnTo>
                  <a:cubicBezTo>
                    <a:pt x="10959" y="41191"/>
                    <a:pt x="8680" y="43481"/>
                    <a:pt x="5876" y="43481"/>
                  </a:cubicBezTo>
                  <a:cubicBezTo>
                    <a:pt x="3072" y="43481"/>
                    <a:pt x="789" y="41202"/>
                    <a:pt x="789" y="38403"/>
                  </a:cubicBezTo>
                  <a:lnTo>
                    <a:pt x="731" y="380"/>
                  </a:lnTo>
                  <a:lnTo>
                    <a:pt x="542" y="380"/>
                  </a:lnTo>
                  <a:lnTo>
                    <a:pt x="542" y="12"/>
                  </a:lnTo>
                  <a:lnTo>
                    <a:pt x="0" y="12"/>
                  </a:lnTo>
                  <a:lnTo>
                    <a:pt x="58" y="38398"/>
                  </a:lnTo>
                  <a:cubicBezTo>
                    <a:pt x="58" y="41600"/>
                    <a:pt x="2667" y="44209"/>
                    <a:pt x="5878" y="44209"/>
                  </a:cubicBezTo>
                  <a:cubicBezTo>
                    <a:pt x="9083" y="44202"/>
                    <a:pt x="11689" y="41591"/>
                    <a:pt x="11689" y="38384"/>
                  </a:cubicBezTo>
                  <a:lnTo>
                    <a:pt x="116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1"/>
            <p:cNvSpPr/>
            <p:nvPr/>
          </p:nvSpPr>
          <p:spPr>
            <a:xfrm>
              <a:off x="25629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5364" y="1"/>
                  </a:moveTo>
                  <a:lnTo>
                    <a:pt x="4636" y="5"/>
                  </a:lnTo>
                  <a:lnTo>
                    <a:pt x="4694" y="38019"/>
                  </a:lnTo>
                  <a:cubicBezTo>
                    <a:pt x="4694" y="39097"/>
                    <a:pt x="3822" y="39972"/>
                    <a:pt x="2744" y="39974"/>
                  </a:cubicBezTo>
                  <a:lnTo>
                    <a:pt x="2732" y="39974"/>
                  </a:lnTo>
                  <a:cubicBezTo>
                    <a:pt x="1657" y="39972"/>
                    <a:pt x="787" y="39099"/>
                    <a:pt x="789" y="38026"/>
                  </a:cubicBezTo>
                  <a:lnTo>
                    <a:pt x="731" y="5"/>
                  </a:lnTo>
                  <a:lnTo>
                    <a:pt x="0" y="5"/>
                  </a:lnTo>
                  <a:lnTo>
                    <a:pt x="59" y="38029"/>
                  </a:lnTo>
                  <a:cubicBezTo>
                    <a:pt x="59" y="38741"/>
                    <a:pt x="345" y="39425"/>
                    <a:pt x="850" y="39927"/>
                  </a:cubicBezTo>
                  <a:cubicBezTo>
                    <a:pt x="1346" y="40423"/>
                    <a:pt x="2019" y="40705"/>
                    <a:pt x="2721" y="40705"/>
                  </a:cubicBezTo>
                  <a:cubicBezTo>
                    <a:pt x="2724" y="40705"/>
                    <a:pt x="2727" y="40705"/>
                    <a:pt x="2730" y="40705"/>
                  </a:cubicBezTo>
                  <a:lnTo>
                    <a:pt x="2744" y="40705"/>
                  </a:lnTo>
                  <a:cubicBezTo>
                    <a:pt x="4222" y="40705"/>
                    <a:pt x="5423" y="39499"/>
                    <a:pt x="5423" y="38019"/>
                  </a:cubicBezTo>
                  <a:lnTo>
                    <a:pt x="53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1"/>
            <p:cNvSpPr/>
            <p:nvPr/>
          </p:nvSpPr>
          <p:spPr>
            <a:xfrm>
              <a:off x="2432050" y="2327550"/>
              <a:ext cx="390800" cy="122825"/>
            </a:xfrm>
            <a:custGeom>
              <a:avLst/>
              <a:gdLst/>
              <a:ahLst/>
              <a:cxnLst/>
              <a:rect l="l" t="t" r="r" b="b"/>
              <a:pathLst>
                <a:path w="15632" h="4913" extrusionOk="0">
                  <a:moveTo>
                    <a:pt x="13193" y="731"/>
                  </a:moveTo>
                  <a:cubicBezTo>
                    <a:pt x="14142" y="733"/>
                    <a:pt x="14910" y="1503"/>
                    <a:pt x="14908" y="2453"/>
                  </a:cubicBezTo>
                  <a:cubicBezTo>
                    <a:pt x="14906" y="3401"/>
                    <a:pt x="14135" y="4168"/>
                    <a:pt x="13188" y="4168"/>
                  </a:cubicBezTo>
                  <a:cubicBezTo>
                    <a:pt x="13186" y="4168"/>
                    <a:pt x="13185" y="4168"/>
                    <a:pt x="13184" y="4168"/>
                  </a:cubicBezTo>
                  <a:lnTo>
                    <a:pt x="2644" y="4182"/>
                  </a:lnTo>
                  <a:cubicBezTo>
                    <a:pt x="1694" y="4182"/>
                    <a:pt x="927" y="3414"/>
                    <a:pt x="927" y="2464"/>
                  </a:cubicBezTo>
                  <a:cubicBezTo>
                    <a:pt x="927" y="1513"/>
                    <a:pt x="1694" y="745"/>
                    <a:pt x="2644" y="745"/>
                  </a:cubicBezTo>
                  <a:lnTo>
                    <a:pt x="13193" y="731"/>
                  </a:lnTo>
                  <a:close/>
                  <a:moveTo>
                    <a:pt x="13183" y="0"/>
                  </a:moveTo>
                  <a:cubicBezTo>
                    <a:pt x="13182" y="0"/>
                    <a:pt x="13180" y="0"/>
                    <a:pt x="13179" y="0"/>
                  </a:cubicBezTo>
                  <a:lnTo>
                    <a:pt x="2646" y="14"/>
                  </a:lnTo>
                  <a:cubicBezTo>
                    <a:pt x="2644" y="14"/>
                    <a:pt x="2642" y="14"/>
                    <a:pt x="2641" y="14"/>
                  </a:cubicBezTo>
                  <a:cubicBezTo>
                    <a:pt x="1649" y="14"/>
                    <a:pt x="754" y="614"/>
                    <a:pt x="377" y="1531"/>
                  </a:cubicBezTo>
                  <a:cubicBezTo>
                    <a:pt x="0" y="2448"/>
                    <a:pt x="214" y="3505"/>
                    <a:pt x="924" y="4203"/>
                  </a:cubicBezTo>
                  <a:cubicBezTo>
                    <a:pt x="1380" y="4657"/>
                    <a:pt x="1999" y="4913"/>
                    <a:pt x="2646" y="4913"/>
                  </a:cubicBezTo>
                  <a:lnTo>
                    <a:pt x="2653" y="4913"/>
                  </a:lnTo>
                  <a:lnTo>
                    <a:pt x="13184" y="4899"/>
                  </a:lnTo>
                  <a:cubicBezTo>
                    <a:pt x="14538" y="4896"/>
                    <a:pt x="15632" y="3798"/>
                    <a:pt x="15629" y="2446"/>
                  </a:cubicBezTo>
                  <a:cubicBezTo>
                    <a:pt x="15629" y="1095"/>
                    <a:pt x="14533" y="0"/>
                    <a:pt x="13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1"/>
            <p:cNvSpPr/>
            <p:nvPr/>
          </p:nvSpPr>
          <p:spPr>
            <a:xfrm>
              <a:off x="249395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4469" y="1"/>
                  </a:moveTo>
                  <a:lnTo>
                    <a:pt x="0" y="8"/>
                  </a:lnTo>
                  <a:lnTo>
                    <a:pt x="3" y="739"/>
                  </a:lnTo>
                  <a:lnTo>
                    <a:pt x="4469" y="732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1"/>
            <p:cNvSpPr/>
            <p:nvPr/>
          </p:nvSpPr>
          <p:spPr>
            <a:xfrm>
              <a:off x="2494175" y="2663275"/>
              <a:ext cx="111675" cy="18550"/>
            </a:xfrm>
            <a:custGeom>
              <a:avLst/>
              <a:gdLst/>
              <a:ahLst/>
              <a:cxnLst/>
              <a:rect l="l" t="t" r="r" b="b"/>
              <a:pathLst>
                <a:path w="4467" h="742" extrusionOk="0">
                  <a:moveTo>
                    <a:pt x="4466" y="1"/>
                  </a:moveTo>
                  <a:lnTo>
                    <a:pt x="1" y="10"/>
                  </a:lnTo>
                  <a:lnTo>
                    <a:pt x="1" y="741"/>
                  </a:lnTo>
                  <a:lnTo>
                    <a:pt x="4466" y="732"/>
                  </a:lnTo>
                  <a:lnTo>
                    <a:pt x="44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1"/>
            <p:cNvSpPr/>
            <p:nvPr/>
          </p:nvSpPr>
          <p:spPr>
            <a:xfrm>
              <a:off x="2494175" y="2768950"/>
              <a:ext cx="111675" cy="18450"/>
            </a:xfrm>
            <a:custGeom>
              <a:avLst/>
              <a:gdLst/>
              <a:ahLst/>
              <a:cxnLst/>
              <a:rect l="l" t="t" r="r" b="b"/>
              <a:pathLst>
                <a:path w="4467" h="738" extrusionOk="0">
                  <a:moveTo>
                    <a:pt x="4466" y="0"/>
                  </a:moveTo>
                  <a:lnTo>
                    <a:pt x="1" y="9"/>
                  </a:lnTo>
                  <a:lnTo>
                    <a:pt x="10" y="738"/>
                  </a:lnTo>
                  <a:lnTo>
                    <a:pt x="4466" y="731"/>
                  </a:lnTo>
                  <a:lnTo>
                    <a:pt x="4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1"/>
            <p:cNvSpPr/>
            <p:nvPr/>
          </p:nvSpPr>
          <p:spPr>
            <a:xfrm>
              <a:off x="249430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4468" y="0"/>
                  </a:moveTo>
                  <a:lnTo>
                    <a:pt x="0" y="9"/>
                  </a:lnTo>
                  <a:lnTo>
                    <a:pt x="5" y="740"/>
                  </a:lnTo>
                  <a:lnTo>
                    <a:pt x="4468" y="731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1"/>
            <p:cNvSpPr/>
            <p:nvPr/>
          </p:nvSpPr>
          <p:spPr>
            <a:xfrm>
              <a:off x="24944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4468" y="1"/>
                  </a:moveTo>
                  <a:lnTo>
                    <a:pt x="0" y="8"/>
                  </a:lnTo>
                  <a:lnTo>
                    <a:pt x="3" y="736"/>
                  </a:lnTo>
                  <a:lnTo>
                    <a:pt x="4468" y="731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1"/>
            <p:cNvSpPr/>
            <p:nvPr/>
          </p:nvSpPr>
          <p:spPr>
            <a:xfrm>
              <a:off x="2572075" y="2811475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4636" y="0"/>
                  </a:moveTo>
                  <a:lnTo>
                    <a:pt x="1" y="10"/>
                  </a:lnTo>
                  <a:lnTo>
                    <a:pt x="3" y="738"/>
                  </a:lnTo>
                  <a:lnTo>
                    <a:pt x="4636" y="731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9" name="Google Shape;2309;p51"/>
          <p:cNvGrpSpPr/>
          <p:nvPr/>
        </p:nvGrpSpPr>
        <p:grpSpPr>
          <a:xfrm>
            <a:off x="346537" y="4588164"/>
            <a:ext cx="135542" cy="135478"/>
            <a:chOff x="3258519" y="1733474"/>
            <a:chExt cx="146263" cy="146194"/>
          </a:xfrm>
        </p:grpSpPr>
        <p:sp>
          <p:nvSpPr>
            <p:cNvPr id="2310" name="Google Shape;2310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51"/>
          <p:cNvGrpSpPr/>
          <p:nvPr/>
        </p:nvGrpSpPr>
        <p:grpSpPr>
          <a:xfrm>
            <a:off x="560771" y="3974390"/>
            <a:ext cx="151208" cy="151143"/>
            <a:chOff x="4917425" y="1708800"/>
            <a:chExt cx="176500" cy="176425"/>
          </a:xfrm>
        </p:grpSpPr>
        <p:sp>
          <p:nvSpPr>
            <p:cNvPr id="2316" name="Google Shape;2316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51"/>
          <p:cNvGrpSpPr/>
          <p:nvPr/>
        </p:nvGrpSpPr>
        <p:grpSpPr>
          <a:xfrm>
            <a:off x="8095661" y="541636"/>
            <a:ext cx="151208" cy="151143"/>
            <a:chOff x="4917425" y="1708800"/>
            <a:chExt cx="176500" cy="176425"/>
          </a:xfrm>
        </p:grpSpPr>
        <p:sp>
          <p:nvSpPr>
            <p:cNvPr id="2319" name="Google Shape;2319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51"/>
          <p:cNvGrpSpPr/>
          <p:nvPr/>
        </p:nvGrpSpPr>
        <p:grpSpPr>
          <a:xfrm>
            <a:off x="8363006" y="844848"/>
            <a:ext cx="135542" cy="135478"/>
            <a:chOff x="3258519" y="1733474"/>
            <a:chExt cx="146263" cy="146194"/>
          </a:xfrm>
        </p:grpSpPr>
        <p:sp>
          <p:nvSpPr>
            <p:cNvPr id="2322" name="Google Shape;2322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4" name="Google Shape;2324;p51"/>
          <p:cNvGrpSpPr/>
          <p:nvPr/>
        </p:nvGrpSpPr>
        <p:grpSpPr>
          <a:xfrm>
            <a:off x="8524014" y="4563491"/>
            <a:ext cx="151208" cy="151143"/>
            <a:chOff x="4917425" y="1708800"/>
            <a:chExt cx="176500" cy="176425"/>
          </a:xfrm>
        </p:grpSpPr>
        <p:sp>
          <p:nvSpPr>
            <p:cNvPr id="2325" name="Google Shape;2325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7" name="Google Shape;2327;p51"/>
          <p:cNvGrpSpPr/>
          <p:nvPr/>
        </p:nvGrpSpPr>
        <p:grpSpPr>
          <a:xfrm>
            <a:off x="8650819" y="4395145"/>
            <a:ext cx="135542" cy="135478"/>
            <a:chOff x="3258519" y="1733474"/>
            <a:chExt cx="146263" cy="146194"/>
          </a:xfrm>
        </p:grpSpPr>
        <p:sp>
          <p:nvSpPr>
            <p:cNvPr id="2328" name="Google Shape;2328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F1693-54A2-DCAE-DE02-880842D50372}"/>
              </a:ext>
            </a:extLst>
          </p:cNvPr>
          <p:cNvGrpSpPr/>
          <p:nvPr/>
        </p:nvGrpSpPr>
        <p:grpSpPr>
          <a:xfrm>
            <a:off x="437936" y="423478"/>
            <a:ext cx="403187" cy="405691"/>
            <a:chOff x="1732845" y="1513396"/>
            <a:chExt cx="1434401" cy="143440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24C45CA-3305-AEC6-9431-FD569BF3BCFB}"/>
                </a:ext>
              </a:extLst>
            </p:cNvPr>
            <p:cNvSpPr/>
            <p:nvPr/>
          </p:nvSpPr>
          <p:spPr>
            <a:xfrm>
              <a:off x="1732845" y="1513396"/>
              <a:ext cx="1434401" cy="14344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01600">
                <a:srgbClr val="CE572D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oogle Shape;3133;p66">
              <a:extLst>
                <a:ext uri="{FF2B5EF4-FFF2-40B4-BE49-F238E27FC236}">
                  <a16:creationId xmlns:a16="http://schemas.microsoft.com/office/drawing/2014/main" id="{B413AB09-BD95-4081-9DE7-51BF51507560}"/>
                </a:ext>
              </a:extLst>
            </p:cNvPr>
            <p:cNvGrpSpPr/>
            <p:nvPr/>
          </p:nvGrpSpPr>
          <p:grpSpPr>
            <a:xfrm>
              <a:off x="1918131" y="1677576"/>
              <a:ext cx="1063828" cy="1106041"/>
              <a:chOff x="737415" y="1383070"/>
              <a:chExt cx="374498" cy="389357"/>
            </a:xfrm>
          </p:grpSpPr>
          <p:sp>
            <p:nvSpPr>
              <p:cNvPr id="5" name="Google Shape;3134;p66">
                <a:extLst>
                  <a:ext uri="{FF2B5EF4-FFF2-40B4-BE49-F238E27FC236}">
                    <a16:creationId xmlns:a16="http://schemas.microsoft.com/office/drawing/2014/main" id="{106CD164-860D-0720-688E-12B85CFA189D}"/>
                  </a:ext>
                </a:extLst>
              </p:cNvPr>
              <p:cNvSpPr/>
              <p:nvPr/>
            </p:nvSpPr>
            <p:spPr>
              <a:xfrm>
                <a:off x="844423" y="138873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3" y="0"/>
                    </a:moveTo>
                    <a:cubicBezTo>
                      <a:pt x="552" y="0"/>
                      <a:pt x="0" y="553"/>
                      <a:pt x="0" y="1230"/>
                    </a:cubicBezTo>
                    <a:cubicBezTo>
                      <a:pt x="0" y="1910"/>
                      <a:pt x="552" y="2462"/>
                      <a:pt x="1233" y="2462"/>
                    </a:cubicBezTo>
                    <a:cubicBezTo>
                      <a:pt x="1913" y="2462"/>
                      <a:pt x="2462" y="1910"/>
                      <a:pt x="2462" y="1230"/>
                    </a:cubicBezTo>
                    <a:cubicBezTo>
                      <a:pt x="2462" y="553"/>
                      <a:pt x="1913" y="0"/>
                      <a:pt x="1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3135;p66">
                <a:extLst>
                  <a:ext uri="{FF2B5EF4-FFF2-40B4-BE49-F238E27FC236}">
                    <a16:creationId xmlns:a16="http://schemas.microsoft.com/office/drawing/2014/main" id="{2AE2DC58-AD45-04AF-9DC0-125CFDDED576}"/>
                  </a:ext>
                </a:extLst>
              </p:cNvPr>
              <p:cNvSpPr/>
              <p:nvPr/>
            </p:nvSpPr>
            <p:spPr>
              <a:xfrm>
                <a:off x="850086" y="1392590"/>
                <a:ext cx="60812" cy="62619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322" extrusionOk="0">
                    <a:moveTo>
                      <a:pt x="1599" y="1"/>
                    </a:moveTo>
                    <a:cubicBezTo>
                      <a:pt x="2145" y="821"/>
                      <a:pt x="1559" y="1919"/>
                      <a:pt x="574" y="1922"/>
                    </a:cubicBezTo>
                    <a:cubicBezTo>
                      <a:pt x="376" y="1922"/>
                      <a:pt x="178" y="1874"/>
                      <a:pt x="1" y="1779"/>
                    </a:cubicBezTo>
                    <a:lnTo>
                      <a:pt x="1" y="1779"/>
                    </a:lnTo>
                    <a:cubicBezTo>
                      <a:pt x="233" y="2124"/>
                      <a:pt x="619" y="2321"/>
                      <a:pt x="1021" y="2321"/>
                    </a:cubicBezTo>
                    <a:cubicBezTo>
                      <a:pt x="1142" y="2321"/>
                      <a:pt x="1263" y="2303"/>
                      <a:pt x="1382" y="2267"/>
                    </a:cubicBezTo>
                    <a:cubicBezTo>
                      <a:pt x="1901" y="2108"/>
                      <a:pt x="2255" y="1630"/>
                      <a:pt x="2255" y="1087"/>
                    </a:cubicBezTo>
                    <a:cubicBezTo>
                      <a:pt x="2252" y="632"/>
                      <a:pt x="1999" y="214"/>
                      <a:pt x="15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3136;p66">
                <a:extLst>
                  <a:ext uri="{FF2B5EF4-FFF2-40B4-BE49-F238E27FC236}">
                    <a16:creationId xmlns:a16="http://schemas.microsoft.com/office/drawing/2014/main" id="{DEBD5B08-E18B-C292-CC35-B847A061C7D8}"/>
                  </a:ext>
                </a:extLst>
              </p:cNvPr>
              <p:cNvSpPr/>
              <p:nvPr/>
            </p:nvSpPr>
            <p:spPr>
              <a:xfrm>
                <a:off x="982202" y="163829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2" y="0"/>
                    </a:moveTo>
                    <a:cubicBezTo>
                      <a:pt x="552" y="0"/>
                      <a:pt x="0" y="549"/>
                      <a:pt x="0" y="1229"/>
                    </a:cubicBezTo>
                    <a:cubicBezTo>
                      <a:pt x="0" y="1910"/>
                      <a:pt x="552" y="2462"/>
                      <a:pt x="1232" y="2462"/>
                    </a:cubicBezTo>
                    <a:cubicBezTo>
                      <a:pt x="1913" y="2462"/>
                      <a:pt x="2462" y="1910"/>
                      <a:pt x="2462" y="1229"/>
                    </a:cubicBezTo>
                    <a:cubicBezTo>
                      <a:pt x="2462" y="549"/>
                      <a:pt x="1913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137;p66">
                <a:extLst>
                  <a:ext uri="{FF2B5EF4-FFF2-40B4-BE49-F238E27FC236}">
                    <a16:creationId xmlns:a16="http://schemas.microsoft.com/office/drawing/2014/main" id="{6B91A7D4-5F29-001B-820D-B84D348CE6C6}"/>
                  </a:ext>
                </a:extLst>
              </p:cNvPr>
              <p:cNvSpPr/>
              <p:nvPr/>
            </p:nvSpPr>
            <p:spPr>
              <a:xfrm>
                <a:off x="989105" y="1641178"/>
                <a:ext cx="59571" cy="634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2351" extrusionOk="0">
                    <a:moveTo>
                      <a:pt x="1483" y="0"/>
                    </a:moveTo>
                    <a:cubicBezTo>
                      <a:pt x="1644" y="214"/>
                      <a:pt x="1733" y="476"/>
                      <a:pt x="1736" y="747"/>
                    </a:cubicBezTo>
                    <a:cubicBezTo>
                      <a:pt x="1736" y="1456"/>
                      <a:pt x="1153" y="1979"/>
                      <a:pt x="504" y="1979"/>
                    </a:cubicBezTo>
                    <a:cubicBezTo>
                      <a:pt x="338" y="1979"/>
                      <a:pt x="167" y="1945"/>
                      <a:pt x="0" y="1870"/>
                    </a:cubicBezTo>
                    <a:lnTo>
                      <a:pt x="0" y="1870"/>
                    </a:lnTo>
                    <a:cubicBezTo>
                      <a:pt x="237" y="2178"/>
                      <a:pt x="600" y="2351"/>
                      <a:pt x="974" y="2351"/>
                    </a:cubicBezTo>
                    <a:cubicBezTo>
                      <a:pt x="1106" y="2351"/>
                      <a:pt x="1240" y="2329"/>
                      <a:pt x="1370" y="2285"/>
                    </a:cubicBezTo>
                    <a:cubicBezTo>
                      <a:pt x="1870" y="2117"/>
                      <a:pt x="2206" y="1650"/>
                      <a:pt x="2209" y="1122"/>
                    </a:cubicBezTo>
                    <a:cubicBezTo>
                      <a:pt x="2209" y="637"/>
                      <a:pt x="1925" y="198"/>
                      <a:pt x="1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138;p66">
                <a:extLst>
                  <a:ext uri="{FF2B5EF4-FFF2-40B4-BE49-F238E27FC236}">
                    <a16:creationId xmlns:a16="http://schemas.microsoft.com/office/drawing/2014/main" id="{70C3320C-BBB8-EF4E-5773-F69255955060}"/>
                  </a:ext>
                </a:extLst>
              </p:cNvPr>
              <p:cNvSpPr/>
              <p:nvPr/>
            </p:nvSpPr>
            <p:spPr>
              <a:xfrm>
                <a:off x="1048731" y="1543205"/>
                <a:ext cx="48137" cy="48137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1" y="0"/>
                    </a:moveTo>
                    <a:cubicBezTo>
                      <a:pt x="400" y="0"/>
                      <a:pt x="1" y="400"/>
                      <a:pt x="1" y="894"/>
                    </a:cubicBezTo>
                    <a:cubicBezTo>
                      <a:pt x="1" y="1388"/>
                      <a:pt x="400" y="1785"/>
                      <a:pt x="891" y="1785"/>
                    </a:cubicBezTo>
                    <a:cubicBezTo>
                      <a:pt x="1385" y="1785"/>
                      <a:pt x="1785" y="1388"/>
                      <a:pt x="1785" y="894"/>
                    </a:cubicBezTo>
                    <a:cubicBezTo>
                      <a:pt x="1785" y="400"/>
                      <a:pt x="1385" y="0"/>
                      <a:pt x="8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39;p66">
                <a:extLst>
                  <a:ext uri="{FF2B5EF4-FFF2-40B4-BE49-F238E27FC236}">
                    <a16:creationId xmlns:a16="http://schemas.microsoft.com/office/drawing/2014/main" id="{F6AA6702-5624-E5D9-E035-EF82874E5BC2}"/>
                  </a:ext>
                </a:extLst>
              </p:cNvPr>
              <p:cNvSpPr/>
              <p:nvPr/>
            </p:nvSpPr>
            <p:spPr>
              <a:xfrm>
                <a:off x="1053423" y="1544445"/>
                <a:ext cx="43633" cy="47058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4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1114" y="156"/>
                      <a:pt x="1175" y="342"/>
                      <a:pt x="1172" y="531"/>
                    </a:cubicBezTo>
                    <a:cubicBezTo>
                      <a:pt x="1172" y="1025"/>
                      <a:pt x="772" y="1425"/>
                      <a:pt x="281" y="1425"/>
                    </a:cubicBezTo>
                    <a:cubicBezTo>
                      <a:pt x="184" y="1425"/>
                      <a:pt x="92" y="1409"/>
                      <a:pt x="0" y="1379"/>
                    </a:cubicBezTo>
                    <a:lnTo>
                      <a:pt x="0" y="1379"/>
                    </a:lnTo>
                    <a:cubicBezTo>
                      <a:pt x="172" y="1612"/>
                      <a:pt x="441" y="1744"/>
                      <a:pt x="721" y="1744"/>
                    </a:cubicBezTo>
                    <a:cubicBezTo>
                      <a:pt x="814" y="1744"/>
                      <a:pt x="909" y="1730"/>
                      <a:pt x="1001" y="1699"/>
                    </a:cubicBezTo>
                    <a:cubicBezTo>
                      <a:pt x="1367" y="1580"/>
                      <a:pt x="1617" y="1235"/>
                      <a:pt x="1614" y="848"/>
                    </a:cubicBezTo>
                    <a:cubicBezTo>
                      <a:pt x="1611" y="464"/>
                      <a:pt x="1364" y="122"/>
                      <a:pt x="10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40;p66">
                <a:extLst>
                  <a:ext uri="{FF2B5EF4-FFF2-40B4-BE49-F238E27FC236}">
                    <a16:creationId xmlns:a16="http://schemas.microsoft.com/office/drawing/2014/main" id="{B3CAEF22-B837-D3E2-2288-DBFA4DA1099D}"/>
                  </a:ext>
                </a:extLst>
              </p:cNvPr>
              <p:cNvSpPr/>
              <p:nvPr/>
            </p:nvSpPr>
            <p:spPr>
              <a:xfrm>
                <a:off x="854698" y="1710755"/>
                <a:ext cx="56119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081" extrusionOk="0">
                    <a:moveTo>
                      <a:pt x="1041" y="0"/>
                    </a:moveTo>
                    <a:cubicBezTo>
                      <a:pt x="467" y="0"/>
                      <a:pt x="1" y="467"/>
                      <a:pt x="1" y="1040"/>
                    </a:cubicBezTo>
                    <a:cubicBezTo>
                      <a:pt x="1" y="1614"/>
                      <a:pt x="467" y="2081"/>
                      <a:pt x="1041" y="2081"/>
                    </a:cubicBezTo>
                    <a:cubicBezTo>
                      <a:pt x="1617" y="2081"/>
                      <a:pt x="2081" y="1614"/>
                      <a:pt x="2081" y="1040"/>
                    </a:cubicBezTo>
                    <a:cubicBezTo>
                      <a:pt x="2081" y="467"/>
                      <a:pt x="1617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41;p66">
                <a:extLst>
                  <a:ext uri="{FF2B5EF4-FFF2-40B4-BE49-F238E27FC236}">
                    <a16:creationId xmlns:a16="http://schemas.microsoft.com/office/drawing/2014/main" id="{8F4E646D-7C49-FBE7-3F15-7312D4ACC72F}"/>
                  </a:ext>
                </a:extLst>
              </p:cNvPr>
              <p:cNvSpPr/>
              <p:nvPr/>
            </p:nvSpPr>
            <p:spPr>
              <a:xfrm>
                <a:off x="860469" y="1712319"/>
                <a:ext cx="50429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2026" extrusionOk="0">
                    <a:moveTo>
                      <a:pt x="1165" y="0"/>
                    </a:moveTo>
                    <a:lnTo>
                      <a:pt x="1165" y="0"/>
                    </a:lnTo>
                    <a:cubicBezTo>
                      <a:pt x="1692" y="682"/>
                      <a:pt x="1203" y="1672"/>
                      <a:pt x="343" y="1672"/>
                    </a:cubicBezTo>
                    <a:cubicBezTo>
                      <a:pt x="341" y="1672"/>
                      <a:pt x="340" y="1672"/>
                      <a:pt x="339" y="1672"/>
                    </a:cubicBezTo>
                    <a:cubicBezTo>
                      <a:pt x="223" y="1672"/>
                      <a:pt x="110" y="1653"/>
                      <a:pt x="0" y="1617"/>
                    </a:cubicBezTo>
                    <a:lnTo>
                      <a:pt x="0" y="1617"/>
                    </a:lnTo>
                    <a:cubicBezTo>
                      <a:pt x="201" y="1879"/>
                      <a:pt x="510" y="2026"/>
                      <a:pt x="828" y="2026"/>
                    </a:cubicBezTo>
                    <a:cubicBezTo>
                      <a:pt x="940" y="2026"/>
                      <a:pt x="1052" y="2008"/>
                      <a:pt x="1162" y="1971"/>
                    </a:cubicBezTo>
                    <a:cubicBezTo>
                      <a:pt x="1583" y="1827"/>
                      <a:pt x="1870" y="1428"/>
                      <a:pt x="1870" y="982"/>
                    </a:cubicBezTo>
                    <a:cubicBezTo>
                      <a:pt x="1867" y="540"/>
                      <a:pt x="1586" y="144"/>
                      <a:pt x="1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42;p66">
                <a:extLst>
                  <a:ext uri="{FF2B5EF4-FFF2-40B4-BE49-F238E27FC236}">
                    <a16:creationId xmlns:a16="http://schemas.microsoft.com/office/drawing/2014/main" id="{1DC2D4CF-8B5B-74AD-9449-FDF137D072A9}"/>
                  </a:ext>
                </a:extLst>
              </p:cNvPr>
              <p:cNvSpPr/>
              <p:nvPr/>
            </p:nvSpPr>
            <p:spPr>
              <a:xfrm>
                <a:off x="745858" y="1535570"/>
                <a:ext cx="46620" cy="4662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4" y="0"/>
                    </a:moveTo>
                    <a:cubicBezTo>
                      <a:pt x="400" y="0"/>
                      <a:pt x="0" y="400"/>
                      <a:pt x="0" y="891"/>
                    </a:cubicBezTo>
                    <a:cubicBezTo>
                      <a:pt x="0" y="1385"/>
                      <a:pt x="400" y="1784"/>
                      <a:pt x="894" y="1784"/>
                    </a:cubicBezTo>
                    <a:cubicBezTo>
                      <a:pt x="1385" y="1784"/>
                      <a:pt x="1784" y="1385"/>
                      <a:pt x="1784" y="891"/>
                    </a:cubicBezTo>
                    <a:cubicBezTo>
                      <a:pt x="1784" y="400"/>
                      <a:pt x="1385" y="0"/>
                      <a:pt x="8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43;p66">
                <a:extLst>
                  <a:ext uri="{FF2B5EF4-FFF2-40B4-BE49-F238E27FC236}">
                    <a16:creationId xmlns:a16="http://schemas.microsoft.com/office/drawing/2014/main" id="{C4DCE85C-F1AE-4746-CA26-B5B6CC8F513F}"/>
                  </a:ext>
                </a:extLst>
              </p:cNvPr>
              <p:cNvSpPr/>
              <p:nvPr/>
            </p:nvSpPr>
            <p:spPr>
              <a:xfrm>
                <a:off x="749437" y="1536902"/>
                <a:ext cx="43120" cy="45366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737" extrusionOk="0">
                    <a:moveTo>
                      <a:pt x="1059" y="1"/>
                    </a:moveTo>
                    <a:lnTo>
                      <a:pt x="1059" y="1"/>
                    </a:lnTo>
                    <a:cubicBezTo>
                      <a:pt x="1147" y="144"/>
                      <a:pt x="1196" y="309"/>
                      <a:pt x="1196" y="480"/>
                    </a:cubicBezTo>
                    <a:cubicBezTo>
                      <a:pt x="1196" y="971"/>
                      <a:pt x="796" y="1370"/>
                      <a:pt x="302" y="1370"/>
                    </a:cubicBezTo>
                    <a:cubicBezTo>
                      <a:pt x="199" y="1370"/>
                      <a:pt x="98" y="1352"/>
                      <a:pt x="0" y="1322"/>
                    </a:cubicBezTo>
                    <a:lnTo>
                      <a:pt x="0" y="1322"/>
                    </a:lnTo>
                    <a:cubicBezTo>
                      <a:pt x="165" y="1578"/>
                      <a:pt x="449" y="1736"/>
                      <a:pt x="757" y="1736"/>
                    </a:cubicBezTo>
                    <a:cubicBezTo>
                      <a:pt x="1251" y="1736"/>
                      <a:pt x="1650" y="1334"/>
                      <a:pt x="1647" y="840"/>
                    </a:cubicBezTo>
                    <a:cubicBezTo>
                      <a:pt x="1647" y="464"/>
                      <a:pt x="1412" y="129"/>
                      <a:pt x="1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44;p66">
                <a:extLst>
                  <a:ext uri="{FF2B5EF4-FFF2-40B4-BE49-F238E27FC236}">
                    <a16:creationId xmlns:a16="http://schemas.microsoft.com/office/drawing/2014/main" id="{45115D90-CE3C-CE87-8B35-599A3FBB64DD}"/>
                  </a:ext>
                </a:extLst>
              </p:cNvPr>
              <p:cNvSpPr/>
              <p:nvPr/>
            </p:nvSpPr>
            <p:spPr>
              <a:xfrm>
                <a:off x="858554" y="1496308"/>
                <a:ext cx="141930" cy="14193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263" extrusionOk="0">
                    <a:moveTo>
                      <a:pt x="2633" y="1"/>
                    </a:moveTo>
                    <a:cubicBezTo>
                      <a:pt x="1181" y="1"/>
                      <a:pt x="1" y="1181"/>
                      <a:pt x="1" y="2633"/>
                    </a:cubicBezTo>
                    <a:cubicBezTo>
                      <a:pt x="1" y="4085"/>
                      <a:pt x="1181" y="5262"/>
                      <a:pt x="2633" y="5262"/>
                    </a:cubicBezTo>
                    <a:cubicBezTo>
                      <a:pt x="4085" y="5262"/>
                      <a:pt x="5262" y="4085"/>
                      <a:pt x="5262" y="2633"/>
                    </a:cubicBezTo>
                    <a:cubicBezTo>
                      <a:pt x="5262" y="1181"/>
                      <a:pt x="4085" y="1"/>
                      <a:pt x="2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45;p66">
                <a:extLst>
                  <a:ext uri="{FF2B5EF4-FFF2-40B4-BE49-F238E27FC236}">
                    <a16:creationId xmlns:a16="http://schemas.microsoft.com/office/drawing/2014/main" id="{5C2F97C9-2E90-43D3-DF63-AFD8AFCA31A2}"/>
                  </a:ext>
                </a:extLst>
              </p:cNvPr>
              <p:cNvSpPr/>
              <p:nvPr/>
            </p:nvSpPr>
            <p:spPr>
              <a:xfrm>
                <a:off x="896066" y="1499112"/>
                <a:ext cx="104418" cy="139179"/>
              </a:xfrm>
              <a:custGeom>
                <a:avLst/>
                <a:gdLst/>
                <a:ahLst/>
                <a:cxnLst/>
                <a:rect l="l" t="t" r="r" b="b"/>
                <a:pathLst>
                  <a:path w="3872" h="5161" extrusionOk="0">
                    <a:moveTo>
                      <a:pt x="1956" y="1"/>
                    </a:moveTo>
                    <a:lnTo>
                      <a:pt x="1956" y="1"/>
                    </a:lnTo>
                    <a:cubicBezTo>
                      <a:pt x="3020" y="568"/>
                      <a:pt x="3560" y="1788"/>
                      <a:pt x="3267" y="2959"/>
                    </a:cubicBezTo>
                    <a:cubicBezTo>
                      <a:pt x="2975" y="4127"/>
                      <a:pt x="1922" y="4948"/>
                      <a:pt x="718" y="4948"/>
                    </a:cubicBezTo>
                    <a:cubicBezTo>
                      <a:pt x="474" y="4945"/>
                      <a:pt x="233" y="4914"/>
                      <a:pt x="1" y="4850"/>
                    </a:cubicBezTo>
                    <a:lnTo>
                      <a:pt x="1" y="4850"/>
                    </a:lnTo>
                    <a:cubicBezTo>
                      <a:pt x="388" y="5058"/>
                      <a:pt x="814" y="5161"/>
                      <a:pt x="1240" y="5161"/>
                    </a:cubicBezTo>
                    <a:cubicBezTo>
                      <a:pt x="1709" y="5161"/>
                      <a:pt x="2178" y="5036"/>
                      <a:pt x="2593" y="4786"/>
                    </a:cubicBezTo>
                    <a:cubicBezTo>
                      <a:pt x="3386" y="4310"/>
                      <a:pt x="3871" y="3453"/>
                      <a:pt x="3871" y="2529"/>
                    </a:cubicBezTo>
                    <a:cubicBezTo>
                      <a:pt x="3871" y="1352"/>
                      <a:pt x="3087" y="318"/>
                      <a:pt x="1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46;p66">
                <a:extLst>
                  <a:ext uri="{FF2B5EF4-FFF2-40B4-BE49-F238E27FC236}">
                    <a16:creationId xmlns:a16="http://schemas.microsoft.com/office/drawing/2014/main" id="{EA4D7931-B13D-4519-07CE-8839060C3BE0}"/>
                  </a:ext>
                </a:extLst>
              </p:cNvPr>
              <p:cNvSpPr/>
              <p:nvPr/>
            </p:nvSpPr>
            <p:spPr>
              <a:xfrm>
                <a:off x="737415" y="1383070"/>
                <a:ext cx="374498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13887" h="14438" extrusionOk="0">
                    <a:moveTo>
                      <a:pt x="1122" y="5816"/>
                    </a:moveTo>
                    <a:cubicBezTo>
                      <a:pt x="1473" y="5816"/>
                      <a:pt x="1810" y="6089"/>
                      <a:pt x="1812" y="6500"/>
                    </a:cubicBezTo>
                    <a:cubicBezTo>
                      <a:pt x="1809" y="6878"/>
                      <a:pt x="1504" y="7183"/>
                      <a:pt x="1129" y="7183"/>
                    </a:cubicBezTo>
                    <a:cubicBezTo>
                      <a:pt x="519" y="7183"/>
                      <a:pt x="217" y="6448"/>
                      <a:pt x="647" y="6018"/>
                    </a:cubicBezTo>
                    <a:cubicBezTo>
                      <a:pt x="785" y="5879"/>
                      <a:pt x="955" y="5816"/>
                      <a:pt x="1122" y="5816"/>
                    </a:cubicBezTo>
                    <a:close/>
                    <a:moveTo>
                      <a:pt x="12431" y="6149"/>
                    </a:moveTo>
                    <a:cubicBezTo>
                      <a:pt x="12782" y="6149"/>
                      <a:pt x="13118" y="6421"/>
                      <a:pt x="13118" y="6832"/>
                    </a:cubicBezTo>
                    <a:cubicBezTo>
                      <a:pt x="13118" y="7210"/>
                      <a:pt x="12813" y="7515"/>
                      <a:pt x="12435" y="7515"/>
                    </a:cubicBezTo>
                    <a:cubicBezTo>
                      <a:pt x="11828" y="7515"/>
                      <a:pt x="11523" y="6780"/>
                      <a:pt x="11953" y="6350"/>
                    </a:cubicBezTo>
                    <a:cubicBezTo>
                      <a:pt x="12092" y="6211"/>
                      <a:pt x="12263" y="6149"/>
                      <a:pt x="12431" y="6149"/>
                    </a:cubicBezTo>
                    <a:close/>
                    <a:moveTo>
                      <a:pt x="10317" y="9678"/>
                    </a:moveTo>
                    <a:cubicBezTo>
                      <a:pt x="10726" y="9678"/>
                      <a:pt x="11097" y="9924"/>
                      <a:pt x="11255" y="10306"/>
                    </a:cubicBezTo>
                    <a:cubicBezTo>
                      <a:pt x="11413" y="10687"/>
                      <a:pt x="11328" y="11127"/>
                      <a:pt x="11035" y="11419"/>
                    </a:cubicBezTo>
                    <a:cubicBezTo>
                      <a:pt x="10839" y="11615"/>
                      <a:pt x="10578" y="11720"/>
                      <a:pt x="10311" y="11720"/>
                    </a:cubicBezTo>
                    <a:cubicBezTo>
                      <a:pt x="10179" y="11720"/>
                      <a:pt x="10046" y="11694"/>
                      <a:pt x="9919" y="11642"/>
                    </a:cubicBezTo>
                    <a:cubicBezTo>
                      <a:pt x="9538" y="11483"/>
                      <a:pt x="9288" y="11108"/>
                      <a:pt x="9291" y="10693"/>
                    </a:cubicBezTo>
                    <a:cubicBezTo>
                      <a:pt x="9294" y="10132"/>
                      <a:pt x="9748" y="9678"/>
                      <a:pt x="10309" y="9678"/>
                    </a:cubicBezTo>
                    <a:cubicBezTo>
                      <a:pt x="10312" y="9678"/>
                      <a:pt x="10314" y="9678"/>
                      <a:pt x="10317" y="9678"/>
                    </a:cubicBezTo>
                    <a:close/>
                    <a:moveTo>
                      <a:pt x="5386" y="12365"/>
                    </a:moveTo>
                    <a:cubicBezTo>
                      <a:pt x="5387" y="12365"/>
                      <a:pt x="5388" y="12365"/>
                      <a:pt x="5390" y="12365"/>
                    </a:cubicBezTo>
                    <a:cubicBezTo>
                      <a:pt x="5847" y="12365"/>
                      <a:pt x="6216" y="12734"/>
                      <a:pt x="6219" y="13191"/>
                    </a:cubicBezTo>
                    <a:cubicBezTo>
                      <a:pt x="6221" y="13694"/>
                      <a:pt x="5809" y="14028"/>
                      <a:pt x="5379" y="14028"/>
                    </a:cubicBezTo>
                    <a:cubicBezTo>
                      <a:pt x="5175" y="14028"/>
                      <a:pt x="4967" y="13952"/>
                      <a:pt x="4798" y="13783"/>
                    </a:cubicBezTo>
                    <a:cubicBezTo>
                      <a:pt x="4274" y="13259"/>
                      <a:pt x="4647" y="12365"/>
                      <a:pt x="5386" y="12365"/>
                    </a:cubicBezTo>
                    <a:close/>
                    <a:moveTo>
                      <a:pt x="5201" y="0"/>
                    </a:moveTo>
                    <a:cubicBezTo>
                      <a:pt x="4938" y="0"/>
                      <a:pt x="4679" y="70"/>
                      <a:pt x="4453" y="207"/>
                    </a:cubicBezTo>
                    <a:cubicBezTo>
                      <a:pt x="4353" y="265"/>
                      <a:pt x="4322" y="397"/>
                      <a:pt x="4383" y="497"/>
                    </a:cubicBezTo>
                    <a:cubicBezTo>
                      <a:pt x="4421" y="563"/>
                      <a:pt x="4491" y="600"/>
                      <a:pt x="4563" y="600"/>
                    </a:cubicBezTo>
                    <a:cubicBezTo>
                      <a:pt x="4601" y="600"/>
                      <a:pt x="4639" y="590"/>
                      <a:pt x="4673" y="567"/>
                    </a:cubicBezTo>
                    <a:cubicBezTo>
                      <a:pt x="4840" y="466"/>
                      <a:pt x="5023" y="419"/>
                      <a:pt x="5201" y="419"/>
                    </a:cubicBezTo>
                    <a:cubicBezTo>
                      <a:pt x="5641" y="419"/>
                      <a:pt x="6061" y="704"/>
                      <a:pt x="6189" y="1168"/>
                    </a:cubicBezTo>
                    <a:cubicBezTo>
                      <a:pt x="6368" y="1819"/>
                      <a:pt x="5880" y="2464"/>
                      <a:pt x="5205" y="2464"/>
                    </a:cubicBezTo>
                    <a:cubicBezTo>
                      <a:pt x="5204" y="2464"/>
                      <a:pt x="5202" y="2464"/>
                      <a:pt x="5201" y="2464"/>
                    </a:cubicBezTo>
                    <a:cubicBezTo>
                      <a:pt x="4636" y="2464"/>
                      <a:pt x="4179" y="2007"/>
                      <a:pt x="4179" y="1443"/>
                    </a:cubicBezTo>
                    <a:cubicBezTo>
                      <a:pt x="4176" y="1366"/>
                      <a:pt x="4185" y="1290"/>
                      <a:pt x="4206" y="1217"/>
                    </a:cubicBezTo>
                    <a:cubicBezTo>
                      <a:pt x="4231" y="1101"/>
                      <a:pt x="4157" y="988"/>
                      <a:pt x="4045" y="964"/>
                    </a:cubicBezTo>
                    <a:cubicBezTo>
                      <a:pt x="4029" y="961"/>
                      <a:pt x="4014" y="959"/>
                      <a:pt x="3998" y="959"/>
                    </a:cubicBezTo>
                    <a:cubicBezTo>
                      <a:pt x="3900" y="959"/>
                      <a:pt x="3812" y="1025"/>
                      <a:pt x="3788" y="1125"/>
                    </a:cubicBezTo>
                    <a:cubicBezTo>
                      <a:pt x="3767" y="1229"/>
                      <a:pt x="3755" y="1336"/>
                      <a:pt x="3755" y="1443"/>
                    </a:cubicBezTo>
                    <a:cubicBezTo>
                      <a:pt x="3755" y="2239"/>
                      <a:pt x="4401" y="2885"/>
                      <a:pt x="5201" y="2885"/>
                    </a:cubicBezTo>
                    <a:cubicBezTo>
                      <a:pt x="5292" y="2885"/>
                      <a:pt x="5384" y="2876"/>
                      <a:pt x="5475" y="2861"/>
                    </a:cubicBezTo>
                    <a:lnTo>
                      <a:pt x="5930" y="4258"/>
                    </a:lnTo>
                    <a:cubicBezTo>
                      <a:pt x="5005" y="4688"/>
                      <a:pt x="4383" y="5579"/>
                      <a:pt x="4298" y="6591"/>
                    </a:cubicBezTo>
                    <a:lnTo>
                      <a:pt x="2218" y="6314"/>
                    </a:lnTo>
                    <a:cubicBezTo>
                      <a:pt x="2128" y="5777"/>
                      <a:pt x="1665" y="5389"/>
                      <a:pt x="1130" y="5389"/>
                    </a:cubicBezTo>
                    <a:cubicBezTo>
                      <a:pt x="1102" y="5389"/>
                      <a:pt x="1074" y="5390"/>
                      <a:pt x="1046" y="5392"/>
                    </a:cubicBezTo>
                    <a:cubicBezTo>
                      <a:pt x="476" y="5432"/>
                      <a:pt x="31" y="5899"/>
                      <a:pt x="15" y="6469"/>
                    </a:cubicBezTo>
                    <a:cubicBezTo>
                      <a:pt x="0" y="7040"/>
                      <a:pt x="421" y="7528"/>
                      <a:pt x="988" y="7598"/>
                    </a:cubicBezTo>
                    <a:cubicBezTo>
                      <a:pt x="1036" y="7604"/>
                      <a:pt x="1084" y="7607"/>
                      <a:pt x="1131" y="7607"/>
                    </a:cubicBezTo>
                    <a:cubicBezTo>
                      <a:pt x="1642" y="7607"/>
                      <a:pt x="2094" y="7252"/>
                      <a:pt x="2208" y="6741"/>
                    </a:cubicBezTo>
                    <a:lnTo>
                      <a:pt x="4292" y="7018"/>
                    </a:lnTo>
                    <a:cubicBezTo>
                      <a:pt x="4365" y="8150"/>
                      <a:pt x="5103" y="9129"/>
                      <a:pt x="6174" y="9507"/>
                    </a:cubicBezTo>
                    <a:lnTo>
                      <a:pt x="5478" y="11944"/>
                    </a:lnTo>
                    <a:lnTo>
                      <a:pt x="5390" y="11944"/>
                    </a:lnTo>
                    <a:cubicBezTo>
                      <a:pt x="4752" y="11947"/>
                      <a:pt x="4218" y="12432"/>
                      <a:pt x="4154" y="13066"/>
                    </a:cubicBezTo>
                    <a:cubicBezTo>
                      <a:pt x="4090" y="13701"/>
                      <a:pt x="4517" y="14283"/>
                      <a:pt x="5143" y="14411"/>
                    </a:cubicBezTo>
                    <a:cubicBezTo>
                      <a:pt x="5227" y="14429"/>
                      <a:pt x="5311" y="14437"/>
                      <a:pt x="5395" y="14437"/>
                    </a:cubicBezTo>
                    <a:cubicBezTo>
                      <a:pt x="5928" y="14437"/>
                      <a:pt x="6416" y="14094"/>
                      <a:pt x="6582" y="13567"/>
                    </a:cubicBezTo>
                    <a:cubicBezTo>
                      <a:pt x="6774" y="12960"/>
                      <a:pt x="6475" y="12301"/>
                      <a:pt x="5890" y="12048"/>
                    </a:cubicBezTo>
                    <a:lnTo>
                      <a:pt x="6579" y="9626"/>
                    </a:lnTo>
                    <a:cubicBezTo>
                      <a:pt x="6760" y="9662"/>
                      <a:pt x="6942" y="9679"/>
                      <a:pt x="7124" y="9679"/>
                    </a:cubicBezTo>
                    <a:cubicBezTo>
                      <a:pt x="7686" y="9679"/>
                      <a:pt x="8241" y="9510"/>
                      <a:pt x="8711" y="9190"/>
                    </a:cubicBezTo>
                    <a:lnTo>
                      <a:pt x="9217" y="9754"/>
                    </a:lnTo>
                    <a:cubicBezTo>
                      <a:pt x="8736" y="10318"/>
                      <a:pt x="8772" y="11163"/>
                      <a:pt x="9300" y="11685"/>
                    </a:cubicBezTo>
                    <a:cubicBezTo>
                      <a:pt x="9576" y="11959"/>
                      <a:pt x="9938" y="12097"/>
                      <a:pt x="10301" y="12097"/>
                    </a:cubicBezTo>
                    <a:cubicBezTo>
                      <a:pt x="10633" y="12097"/>
                      <a:pt x="10966" y="11982"/>
                      <a:pt x="11234" y="11749"/>
                    </a:cubicBezTo>
                    <a:cubicBezTo>
                      <a:pt x="11795" y="11258"/>
                      <a:pt x="11886" y="10422"/>
                      <a:pt x="11441" y="9824"/>
                    </a:cubicBezTo>
                    <a:cubicBezTo>
                      <a:pt x="11162" y="9452"/>
                      <a:pt x="10734" y="9252"/>
                      <a:pt x="10298" y="9252"/>
                    </a:cubicBezTo>
                    <a:cubicBezTo>
                      <a:pt x="10037" y="9252"/>
                      <a:pt x="9773" y="9324"/>
                      <a:pt x="9538" y="9473"/>
                    </a:cubicBezTo>
                    <a:lnTo>
                      <a:pt x="9047" y="8924"/>
                    </a:lnTo>
                    <a:cubicBezTo>
                      <a:pt x="9205" y="8778"/>
                      <a:pt x="9349" y="8616"/>
                      <a:pt x="9471" y="8436"/>
                    </a:cubicBezTo>
                    <a:cubicBezTo>
                      <a:pt x="9584" y="8271"/>
                      <a:pt x="9439" y="8103"/>
                      <a:pt x="9290" y="8103"/>
                    </a:cubicBezTo>
                    <a:cubicBezTo>
                      <a:pt x="9229" y="8103"/>
                      <a:pt x="9168" y="8130"/>
                      <a:pt x="9123" y="8195"/>
                    </a:cubicBezTo>
                    <a:cubicBezTo>
                      <a:pt x="8659" y="8878"/>
                      <a:pt x="7900" y="9255"/>
                      <a:pt x="7121" y="9255"/>
                    </a:cubicBezTo>
                    <a:cubicBezTo>
                      <a:pt x="6767" y="9255"/>
                      <a:pt x="6410" y="9178"/>
                      <a:pt x="6073" y="9016"/>
                    </a:cubicBezTo>
                    <a:cubicBezTo>
                      <a:pt x="4993" y="8497"/>
                      <a:pt x="4456" y="7268"/>
                      <a:pt x="4807" y="6124"/>
                    </a:cubicBezTo>
                    <a:cubicBezTo>
                      <a:pt x="5125" y="5097"/>
                      <a:pt x="6073" y="4414"/>
                      <a:pt x="7120" y="4414"/>
                    </a:cubicBezTo>
                    <a:cubicBezTo>
                      <a:pt x="7239" y="4414"/>
                      <a:pt x="7359" y="4423"/>
                      <a:pt x="7479" y="4441"/>
                    </a:cubicBezTo>
                    <a:cubicBezTo>
                      <a:pt x="8662" y="4618"/>
                      <a:pt x="9541" y="5633"/>
                      <a:pt x="9541" y="6832"/>
                    </a:cubicBezTo>
                    <a:cubicBezTo>
                      <a:pt x="9544" y="7015"/>
                      <a:pt x="9522" y="7198"/>
                      <a:pt x="9480" y="7378"/>
                    </a:cubicBezTo>
                    <a:cubicBezTo>
                      <a:pt x="9455" y="7491"/>
                      <a:pt x="9526" y="7604"/>
                      <a:pt x="9638" y="7631"/>
                    </a:cubicBezTo>
                    <a:cubicBezTo>
                      <a:pt x="9655" y="7635"/>
                      <a:pt x="9671" y="7637"/>
                      <a:pt x="9687" y="7637"/>
                    </a:cubicBezTo>
                    <a:cubicBezTo>
                      <a:pt x="9785" y="7637"/>
                      <a:pt x="9871" y="7569"/>
                      <a:pt x="9895" y="7473"/>
                    </a:cubicBezTo>
                    <a:cubicBezTo>
                      <a:pt x="9925" y="7332"/>
                      <a:pt x="9946" y="7189"/>
                      <a:pt x="9959" y="7046"/>
                    </a:cubicBezTo>
                    <a:lnTo>
                      <a:pt x="11352" y="7046"/>
                    </a:lnTo>
                    <a:cubicBezTo>
                      <a:pt x="11462" y="7612"/>
                      <a:pt x="11949" y="7942"/>
                      <a:pt x="12445" y="7942"/>
                    </a:cubicBezTo>
                    <a:cubicBezTo>
                      <a:pt x="12753" y="7942"/>
                      <a:pt x="13065" y="7815"/>
                      <a:pt x="13292" y="7540"/>
                    </a:cubicBezTo>
                    <a:cubicBezTo>
                      <a:pt x="13886" y="6818"/>
                      <a:pt x="13373" y="5731"/>
                      <a:pt x="12439" y="5731"/>
                    </a:cubicBezTo>
                    <a:cubicBezTo>
                      <a:pt x="12438" y="5731"/>
                      <a:pt x="12437" y="5731"/>
                      <a:pt x="12435" y="5731"/>
                    </a:cubicBezTo>
                    <a:cubicBezTo>
                      <a:pt x="11908" y="5731"/>
                      <a:pt x="11456" y="6106"/>
                      <a:pt x="11352" y="6622"/>
                    </a:cubicBezTo>
                    <a:lnTo>
                      <a:pt x="9959" y="6622"/>
                    </a:lnTo>
                    <a:cubicBezTo>
                      <a:pt x="9846" y="5139"/>
                      <a:pt x="8610" y="3993"/>
                      <a:pt x="7125" y="3993"/>
                    </a:cubicBezTo>
                    <a:cubicBezTo>
                      <a:pt x="6854" y="3993"/>
                      <a:pt x="6585" y="4032"/>
                      <a:pt x="6323" y="4105"/>
                    </a:cubicBezTo>
                    <a:lnTo>
                      <a:pt x="5875" y="2718"/>
                    </a:lnTo>
                    <a:cubicBezTo>
                      <a:pt x="6457" y="2406"/>
                      <a:pt x="6753" y="1739"/>
                      <a:pt x="6594" y="1098"/>
                    </a:cubicBezTo>
                    <a:cubicBezTo>
                      <a:pt x="6436" y="454"/>
                      <a:pt x="5859" y="3"/>
                      <a:pt x="5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Google Shape;630;p37">
            <a:extLst>
              <a:ext uri="{FF2B5EF4-FFF2-40B4-BE49-F238E27FC236}">
                <a16:creationId xmlns:a16="http://schemas.microsoft.com/office/drawing/2014/main" id="{D8FC8E7D-C1E1-B507-C8F8-D6557E5807C5}"/>
              </a:ext>
            </a:extLst>
          </p:cNvPr>
          <p:cNvSpPr txBox="1">
            <a:spLocks/>
          </p:cNvSpPr>
          <p:nvPr/>
        </p:nvSpPr>
        <p:spPr>
          <a:xfrm>
            <a:off x="854843" y="485266"/>
            <a:ext cx="3248470" cy="31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</a:rPr>
              <a:t>I. </a:t>
            </a:r>
            <a:r>
              <a:rPr lang="en-US" sz="1400" dirty="0" err="1">
                <a:solidFill>
                  <a:schemeClr val="tx1"/>
                </a:solidFill>
              </a:rPr>
              <a:t>Xây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Dựng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Dãy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Hoạt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Động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Hóa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Học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5" name="Google Shape;3485;p66">
            <a:extLst>
              <a:ext uri="{FF2B5EF4-FFF2-40B4-BE49-F238E27FC236}">
                <a16:creationId xmlns:a16="http://schemas.microsoft.com/office/drawing/2014/main" id="{8C909C30-6662-BEA1-209D-B13C3F1FD6B6}"/>
              </a:ext>
            </a:extLst>
          </p:cNvPr>
          <p:cNvGrpSpPr/>
          <p:nvPr/>
        </p:nvGrpSpPr>
        <p:grpSpPr>
          <a:xfrm>
            <a:off x="8321134" y="439940"/>
            <a:ext cx="354827" cy="315789"/>
            <a:chOff x="1541041" y="3829340"/>
            <a:chExt cx="389492" cy="346640"/>
          </a:xfrm>
        </p:grpSpPr>
        <p:sp>
          <p:nvSpPr>
            <p:cNvPr id="26" name="Google Shape;3486;p66">
              <a:extLst>
                <a:ext uri="{FF2B5EF4-FFF2-40B4-BE49-F238E27FC236}">
                  <a16:creationId xmlns:a16="http://schemas.microsoft.com/office/drawing/2014/main" id="{0F8A8E70-C701-7F9B-42D6-59701EBBF598}"/>
                </a:ext>
              </a:extLst>
            </p:cNvPr>
            <p:cNvSpPr/>
            <p:nvPr/>
          </p:nvSpPr>
          <p:spPr>
            <a:xfrm>
              <a:off x="1693692" y="3969815"/>
              <a:ext cx="82925" cy="82871"/>
            </a:xfrm>
            <a:custGeom>
              <a:avLst/>
              <a:gdLst/>
              <a:ahLst/>
              <a:cxnLst/>
              <a:rect l="l" t="t" r="r" b="b"/>
              <a:pathLst>
                <a:path w="3075" h="3073" extrusionOk="0">
                  <a:moveTo>
                    <a:pt x="1537" y="1"/>
                  </a:moveTo>
                  <a:cubicBezTo>
                    <a:pt x="689" y="1"/>
                    <a:pt x="0" y="687"/>
                    <a:pt x="0" y="1535"/>
                  </a:cubicBezTo>
                  <a:cubicBezTo>
                    <a:pt x="0" y="2386"/>
                    <a:pt x="689" y="3072"/>
                    <a:pt x="1537" y="3072"/>
                  </a:cubicBezTo>
                  <a:cubicBezTo>
                    <a:pt x="2385" y="3072"/>
                    <a:pt x="3075" y="2386"/>
                    <a:pt x="3075" y="1535"/>
                  </a:cubicBezTo>
                  <a:cubicBezTo>
                    <a:pt x="3075" y="687"/>
                    <a:pt x="2385" y="1"/>
                    <a:pt x="1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87;p66">
              <a:extLst>
                <a:ext uri="{FF2B5EF4-FFF2-40B4-BE49-F238E27FC236}">
                  <a16:creationId xmlns:a16="http://schemas.microsoft.com/office/drawing/2014/main" id="{31D6EBC8-EA57-5325-74C8-763136545FFC}"/>
                </a:ext>
              </a:extLst>
            </p:cNvPr>
            <p:cNvSpPr/>
            <p:nvPr/>
          </p:nvSpPr>
          <p:spPr>
            <a:xfrm>
              <a:off x="1706772" y="3972458"/>
              <a:ext cx="69846" cy="80174"/>
            </a:xfrm>
            <a:custGeom>
              <a:avLst/>
              <a:gdLst/>
              <a:ahLst/>
              <a:cxnLst/>
              <a:rect l="l" t="t" r="r" b="b"/>
              <a:pathLst>
                <a:path w="2590" h="2973" extrusionOk="0">
                  <a:moveTo>
                    <a:pt x="1601" y="0"/>
                  </a:moveTo>
                  <a:lnTo>
                    <a:pt x="1601" y="0"/>
                  </a:lnTo>
                  <a:cubicBezTo>
                    <a:pt x="2135" y="504"/>
                    <a:pt x="2239" y="1315"/>
                    <a:pt x="1848" y="1937"/>
                  </a:cubicBezTo>
                  <a:cubicBezTo>
                    <a:pt x="1562" y="2396"/>
                    <a:pt x="1066" y="2658"/>
                    <a:pt x="549" y="2658"/>
                  </a:cubicBezTo>
                  <a:cubicBezTo>
                    <a:pt x="366" y="2658"/>
                    <a:pt x="180" y="2625"/>
                    <a:pt x="0" y="2556"/>
                  </a:cubicBezTo>
                  <a:lnTo>
                    <a:pt x="0" y="2556"/>
                  </a:lnTo>
                  <a:cubicBezTo>
                    <a:pt x="290" y="2828"/>
                    <a:pt x="668" y="2973"/>
                    <a:pt x="1051" y="2973"/>
                  </a:cubicBezTo>
                  <a:cubicBezTo>
                    <a:pt x="1257" y="2973"/>
                    <a:pt x="1464" y="2931"/>
                    <a:pt x="1659" y="2846"/>
                  </a:cubicBezTo>
                  <a:cubicBezTo>
                    <a:pt x="2224" y="2605"/>
                    <a:pt x="2586" y="2050"/>
                    <a:pt x="2590" y="1437"/>
                  </a:cubicBezTo>
                  <a:cubicBezTo>
                    <a:pt x="2586" y="803"/>
                    <a:pt x="2196" y="229"/>
                    <a:pt x="1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88;p66">
              <a:extLst>
                <a:ext uri="{FF2B5EF4-FFF2-40B4-BE49-F238E27FC236}">
                  <a16:creationId xmlns:a16="http://schemas.microsoft.com/office/drawing/2014/main" id="{C5A06BDE-AB9D-2741-D6ED-EA55D11C6E44}"/>
                </a:ext>
              </a:extLst>
            </p:cNvPr>
            <p:cNvSpPr/>
            <p:nvPr/>
          </p:nvSpPr>
          <p:spPr>
            <a:xfrm>
              <a:off x="1573497" y="4105139"/>
              <a:ext cx="39939" cy="39912"/>
            </a:xfrm>
            <a:custGeom>
              <a:avLst/>
              <a:gdLst/>
              <a:ahLst/>
              <a:cxnLst/>
              <a:rect l="l" t="t" r="r" b="b"/>
              <a:pathLst>
                <a:path w="1481" h="1480" extrusionOk="0">
                  <a:moveTo>
                    <a:pt x="739" y="0"/>
                  </a:moveTo>
                  <a:cubicBezTo>
                    <a:pt x="330" y="0"/>
                    <a:pt x="1" y="330"/>
                    <a:pt x="1" y="738"/>
                  </a:cubicBezTo>
                  <a:cubicBezTo>
                    <a:pt x="1" y="1147"/>
                    <a:pt x="330" y="1479"/>
                    <a:pt x="739" y="1479"/>
                  </a:cubicBezTo>
                  <a:cubicBezTo>
                    <a:pt x="1148" y="1479"/>
                    <a:pt x="1480" y="1147"/>
                    <a:pt x="1480" y="738"/>
                  </a:cubicBezTo>
                  <a:cubicBezTo>
                    <a:pt x="1480" y="330"/>
                    <a:pt x="1148" y="0"/>
                    <a:pt x="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89;p66">
              <a:extLst>
                <a:ext uri="{FF2B5EF4-FFF2-40B4-BE49-F238E27FC236}">
                  <a16:creationId xmlns:a16="http://schemas.microsoft.com/office/drawing/2014/main" id="{9006FB2A-12B5-C7F3-6695-472D2A21F0AE}"/>
                </a:ext>
              </a:extLst>
            </p:cNvPr>
            <p:cNvSpPr/>
            <p:nvPr/>
          </p:nvSpPr>
          <p:spPr>
            <a:xfrm>
              <a:off x="1576302" y="4105462"/>
              <a:ext cx="37134" cy="39723"/>
            </a:xfrm>
            <a:custGeom>
              <a:avLst/>
              <a:gdLst/>
              <a:ahLst/>
              <a:cxnLst/>
              <a:rect l="l" t="t" r="r" b="b"/>
              <a:pathLst>
                <a:path w="1377" h="1473" extrusionOk="0">
                  <a:moveTo>
                    <a:pt x="769" y="0"/>
                  </a:moveTo>
                  <a:cubicBezTo>
                    <a:pt x="839" y="113"/>
                    <a:pt x="876" y="244"/>
                    <a:pt x="876" y="382"/>
                  </a:cubicBezTo>
                  <a:cubicBezTo>
                    <a:pt x="876" y="788"/>
                    <a:pt x="547" y="1120"/>
                    <a:pt x="137" y="1120"/>
                  </a:cubicBezTo>
                  <a:cubicBezTo>
                    <a:pt x="136" y="1120"/>
                    <a:pt x="134" y="1120"/>
                    <a:pt x="132" y="1120"/>
                  </a:cubicBezTo>
                  <a:cubicBezTo>
                    <a:pt x="89" y="1120"/>
                    <a:pt x="43" y="1117"/>
                    <a:pt x="1" y="1107"/>
                  </a:cubicBezTo>
                  <a:lnTo>
                    <a:pt x="1" y="1107"/>
                  </a:lnTo>
                  <a:cubicBezTo>
                    <a:pt x="134" y="1339"/>
                    <a:pt x="379" y="1473"/>
                    <a:pt x="636" y="1473"/>
                  </a:cubicBezTo>
                  <a:cubicBezTo>
                    <a:pt x="702" y="1473"/>
                    <a:pt x="768" y="1464"/>
                    <a:pt x="833" y="1446"/>
                  </a:cubicBezTo>
                  <a:cubicBezTo>
                    <a:pt x="1157" y="1355"/>
                    <a:pt x="1376" y="1062"/>
                    <a:pt x="1376" y="726"/>
                  </a:cubicBezTo>
                  <a:cubicBezTo>
                    <a:pt x="1376" y="369"/>
                    <a:pt x="1120" y="64"/>
                    <a:pt x="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90;p66">
              <a:extLst>
                <a:ext uri="{FF2B5EF4-FFF2-40B4-BE49-F238E27FC236}">
                  <a16:creationId xmlns:a16="http://schemas.microsoft.com/office/drawing/2014/main" id="{7C8A0D2B-8D92-29AB-89AC-F8F5CADA0452}"/>
                </a:ext>
              </a:extLst>
            </p:cNvPr>
            <p:cNvSpPr/>
            <p:nvPr/>
          </p:nvSpPr>
          <p:spPr>
            <a:xfrm>
              <a:off x="1644827" y="3835084"/>
              <a:ext cx="55553" cy="55553"/>
            </a:xfrm>
            <a:custGeom>
              <a:avLst/>
              <a:gdLst/>
              <a:ahLst/>
              <a:cxnLst/>
              <a:rect l="l" t="t" r="r" b="b"/>
              <a:pathLst>
                <a:path w="2060" h="2060" extrusionOk="0">
                  <a:moveTo>
                    <a:pt x="1031" y="1"/>
                  </a:moveTo>
                  <a:cubicBezTo>
                    <a:pt x="461" y="1"/>
                    <a:pt x="0" y="461"/>
                    <a:pt x="0" y="1032"/>
                  </a:cubicBezTo>
                  <a:cubicBezTo>
                    <a:pt x="0" y="1599"/>
                    <a:pt x="461" y="2060"/>
                    <a:pt x="1031" y="2060"/>
                  </a:cubicBezTo>
                  <a:cubicBezTo>
                    <a:pt x="1599" y="2060"/>
                    <a:pt x="2059" y="1599"/>
                    <a:pt x="2059" y="1032"/>
                  </a:cubicBezTo>
                  <a:cubicBezTo>
                    <a:pt x="2059" y="461"/>
                    <a:pt x="1599" y="1"/>
                    <a:pt x="10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91;p66">
              <a:extLst>
                <a:ext uri="{FF2B5EF4-FFF2-40B4-BE49-F238E27FC236}">
                  <a16:creationId xmlns:a16="http://schemas.microsoft.com/office/drawing/2014/main" id="{775BAB60-CFB0-738E-1F64-81B63FE80FE5}"/>
                </a:ext>
              </a:extLst>
            </p:cNvPr>
            <p:cNvSpPr/>
            <p:nvPr/>
          </p:nvSpPr>
          <p:spPr>
            <a:xfrm>
              <a:off x="1646795" y="3837484"/>
              <a:ext cx="53665" cy="53153"/>
            </a:xfrm>
            <a:custGeom>
              <a:avLst/>
              <a:gdLst/>
              <a:ahLst/>
              <a:cxnLst/>
              <a:rect l="l" t="t" r="r" b="b"/>
              <a:pathLst>
                <a:path w="1990" h="1971" extrusionOk="0">
                  <a:moveTo>
                    <a:pt x="1376" y="0"/>
                  </a:moveTo>
                  <a:cubicBezTo>
                    <a:pt x="1641" y="674"/>
                    <a:pt x="1144" y="1406"/>
                    <a:pt x="421" y="1406"/>
                  </a:cubicBezTo>
                  <a:cubicBezTo>
                    <a:pt x="415" y="1406"/>
                    <a:pt x="408" y="1407"/>
                    <a:pt x="401" y="1407"/>
                  </a:cubicBezTo>
                  <a:cubicBezTo>
                    <a:pt x="262" y="1407"/>
                    <a:pt x="126" y="1376"/>
                    <a:pt x="1" y="1321"/>
                  </a:cubicBezTo>
                  <a:lnTo>
                    <a:pt x="1" y="1321"/>
                  </a:lnTo>
                  <a:cubicBezTo>
                    <a:pt x="159" y="1718"/>
                    <a:pt x="543" y="1970"/>
                    <a:pt x="959" y="1970"/>
                  </a:cubicBezTo>
                  <a:cubicBezTo>
                    <a:pt x="1022" y="1970"/>
                    <a:pt x="1086" y="1964"/>
                    <a:pt x="1150" y="1952"/>
                  </a:cubicBezTo>
                  <a:cubicBezTo>
                    <a:pt x="1635" y="1858"/>
                    <a:pt x="1986" y="1437"/>
                    <a:pt x="1986" y="943"/>
                  </a:cubicBezTo>
                  <a:cubicBezTo>
                    <a:pt x="1989" y="534"/>
                    <a:pt x="1748" y="165"/>
                    <a:pt x="1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3492;p66">
              <a:extLst>
                <a:ext uri="{FF2B5EF4-FFF2-40B4-BE49-F238E27FC236}">
                  <a16:creationId xmlns:a16="http://schemas.microsoft.com/office/drawing/2014/main" id="{96F042D6-A71E-DB06-1BCA-D77605BA219B}"/>
                </a:ext>
              </a:extLst>
            </p:cNvPr>
            <p:cNvSpPr/>
            <p:nvPr/>
          </p:nvSpPr>
          <p:spPr>
            <a:xfrm>
              <a:off x="1887294" y="3959459"/>
              <a:ext cx="31282" cy="31201"/>
            </a:xfrm>
            <a:custGeom>
              <a:avLst/>
              <a:gdLst/>
              <a:ahLst/>
              <a:cxnLst/>
              <a:rect l="l" t="t" r="r" b="b"/>
              <a:pathLst>
                <a:path w="1160" h="1157" extrusionOk="0">
                  <a:moveTo>
                    <a:pt x="580" y="0"/>
                  </a:moveTo>
                  <a:cubicBezTo>
                    <a:pt x="260" y="0"/>
                    <a:pt x="1" y="260"/>
                    <a:pt x="1" y="580"/>
                  </a:cubicBezTo>
                  <a:cubicBezTo>
                    <a:pt x="1" y="897"/>
                    <a:pt x="260" y="1156"/>
                    <a:pt x="580" y="1156"/>
                  </a:cubicBezTo>
                  <a:cubicBezTo>
                    <a:pt x="901" y="1156"/>
                    <a:pt x="1160" y="897"/>
                    <a:pt x="1160" y="580"/>
                  </a:cubicBezTo>
                  <a:cubicBezTo>
                    <a:pt x="1160" y="260"/>
                    <a:pt x="901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3493;p66">
              <a:extLst>
                <a:ext uri="{FF2B5EF4-FFF2-40B4-BE49-F238E27FC236}">
                  <a16:creationId xmlns:a16="http://schemas.microsoft.com/office/drawing/2014/main" id="{759F1F5D-1592-C0C0-2089-02175EDD97D9}"/>
                </a:ext>
              </a:extLst>
            </p:cNvPr>
            <p:cNvSpPr/>
            <p:nvPr/>
          </p:nvSpPr>
          <p:spPr>
            <a:xfrm>
              <a:off x="1887968" y="3960376"/>
              <a:ext cx="30689" cy="30473"/>
            </a:xfrm>
            <a:custGeom>
              <a:avLst/>
              <a:gdLst/>
              <a:ahLst/>
              <a:cxnLst/>
              <a:rect l="l" t="t" r="r" b="b"/>
              <a:pathLst>
                <a:path w="1138" h="1130" extrusionOk="0">
                  <a:moveTo>
                    <a:pt x="754" y="0"/>
                  </a:moveTo>
                  <a:cubicBezTo>
                    <a:pt x="772" y="58"/>
                    <a:pt x="781" y="119"/>
                    <a:pt x="781" y="177"/>
                  </a:cubicBezTo>
                  <a:cubicBezTo>
                    <a:pt x="781" y="500"/>
                    <a:pt x="522" y="759"/>
                    <a:pt x="202" y="763"/>
                  </a:cubicBezTo>
                  <a:cubicBezTo>
                    <a:pt x="131" y="759"/>
                    <a:pt x="64" y="747"/>
                    <a:pt x="0" y="723"/>
                  </a:cubicBezTo>
                  <a:lnTo>
                    <a:pt x="0" y="723"/>
                  </a:lnTo>
                  <a:cubicBezTo>
                    <a:pt x="79" y="968"/>
                    <a:pt x="303" y="1130"/>
                    <a:pt x="552" y="1130"/>
                  </a:cubicBezTo>
                  <a:cubicBezTo>
                    <a:pt x="582" y="1130"/>
                    <a:pt x="613" y="1127"/>
                    <a:pt x="644" y="1122"/>
                  </a:cubicBezTo>
                  <a:cubicBezTo>
                    <a:pt x="928" y="1077"/>
                    <a:pt x="1138" y="833"/>
                    <a:pt x="1135" y="546"/>
                  </a:cubicBezTo>
                  <a:cubicBezTo>
                    <a:pt x="1135" y="302"/>
                    <a:pt x="982" y="82"/>
                    <a:pt x="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3494;p66">
              <a:extLst>
                <a:ext uri="{FF2B5EF4-FFF2-40B4-BE49-F238E27FC236}">
                  <a16:creationId xmlns:a16="http://schemas.microsoft.com/office/drawing/2014/main" id="{8633F4FF-0885-E149-0F0A-075EE9559F5B}"/>
                </a:ext>
              </a:extLst>
            </p:cNvPr>
            <p:cNvSpPr/>
            <p:nvPr/>
          </p:nvSpPr>
          <p:spPr>
            <a:xfrm>
              <a:off x="1688002" y="3964071"/>
              <a:ext cx="94386" cy="92148"/>
            </a:xfrm>
            <a:custGeom>
              <a:avLst/>
              <a:gdLst/>
              <a:ahLst/>
              <a:cxnLst/>
              <a:rect l="l" t="t" r="r" b="b"/>
              <a:pathLst>
                <a:path w="3500" h="3417" extrusionOk="0">
                  <a:moveTo>
                    <a:pt x="1748" y="0"/>
                  </a:moveTo>
                  <a:cubicBezTo>
                    <a:pt x="1419" y="0"/>
                    <a:pt x="1099" y="92"/>
                    <a:pt x="821" y="266"/>
                  </a:cubicBezTo>
                  <a:cubicBezTo>
                    <a:pt x="623" y="390"/>
                    <a:pt x="745" y="661"/>
                    <a:pt x="930" y="661"/>
                  </a:cubicBezTo>
                  <a:cubicBezTo>
                    <a:pt x="967" y="661"/>
                    <a:pt x="1007" y="650"/>
                    <a:pt x="1047" y="626"/>
                  </a:cubicBezTo>
                  <a:cubicBezTo>
                    <a:pt x="1257" y="491"/>
                    <a:pt x="1498" y="421"/>
                    <a:pt x="1748" y="421"/>
                  </a:cubicBezTo>
                  <a:cubicBezTo>
                    <a:pt x="2285" y="421"/>
                    <a:pt x="2770" y="744"/>
                    <a:pt x="2977" y="1239"/>
                  </a:cubicBezTo>
                  <a:cubicBezTo>
                    <a:pt x="3182" y="1736"/>
                    <a:pt x="3069" y="2306"/>
                    <a:pt x="2691" y="2687"/>
                  </a:cubicBezTo>
                  <a:cubicBezTo>
                    <a:pt x="2437" y="2941"/>
                    <a:pt x="2097" y="3077"/>
                    <a:pt x="1750" y="3077"/>
                  </a:cubicBezTo>
                  <a:cubicBezTo>
                    <a:pt x="1580" y="3077"/>
                    <a:pt x="1409" y="3044"/>
                    <a:pt x="1245" y="2977"/>
                  </a:cubicBezTo>
                  <a:cubicBezTo>
                    <a:pt x="748" y="2770"/>
                    <a:pt x="425" y="2288"/>
                    <a:pt x="425" y="1748"/>
                  </a:cubicBezTo>
                  <a:cubicBezTo>
                    <a:pt x="422" y="1586"/>
                    <a:pt x="452" y="1425"/>
                    <a:pt x="513" y="1272"/>
                  </a:cubicBezTo>
                  <a:cubicBezTo>
                    <a:pt x="553" y="1162"/>
                    <a:pt x="501" y="1040"/>
                    <a:pt x="391" y="998"/>
                  </a:cubicBezTo>
                  <a:cubicBezTo>
                    <a:pt x="366" y="988"/>
                    <a:pt x="340" y="983"/>
                    <a:pt x="314" y="983"/>
                  </a:cubicBezTo>
                  <a:cubicBezTo>
                    <a:pt x="228" y="983"/>
                    <a:pt x="147" y="1035"/>
                    <a:pt x="117" y="1120"/>
                  </a:cubicBezTo>
                  <a:cubicBezTo>
                    <a:pt x="40" y="1321"/>
                    <a:pt x="1" y="1534"/>
                    <a:pt x="1" y="1748"/>
                  </a:cubicBezTo>
                  <a:cubicBezTo>
                    <a:pt x="46" y="2684"/>
                    <a:pt x="815" y="3416"/>
                    <a:pt x="1748" y="3416"/>
                  </a:cubicBezTo>
                  <a:cubicBezTo>
                    <a:pt x="2685" y="3416"/>
                    <a:pt x="3453" y="2684"/>
                    <a:pt x="3499" y="1748"/>
                  </a:cubicBezTo>
                  <a:cubicBezTo>
                    <a:pt x="3496" y="784"/>
                    <a:pt x="2712" y="0"/>
                    <a:pt x="1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3495;p66">
              <a:extLst>
                <a:ext uri="{FF2B5EF4-FFF2-40B4-BE49-F238E27FC236}">
                  <a16:creationId xmlns:a16="http://schemas.microsoft.com/office/drawing/2014/main" id="{3738BA98-AF1B-7B6E-B0C9-D319419C7C0B}"/>
                </a:ext>
              </a:extLst>
            </p:cNvPr>
            <p:cNvSpPr/>
            <p:nvPr/>
          </p:nvSpPr>
          <p:spPr>
            <a:xfrm>
              <a:off x="1541041" y="3829340"/>
              <a:ext cx="389492" cy="346640"/>
            </a:xfrm>
            <a:custGeom>
              <a:avLst/>
              <a:gdLst/>
              <a:ahLst/>
              <a:cxnLst/>
              <a:rect l="l" t="t" r="r" b="b"/>
              <a:pathLst>
                <a:path w="14443" h="12854" extrusionOk="0">
                  <a:moveTo>
                    <a:pt x="4905" y="424"/>
                  </a:moveTo>
                  <a:cubicBezTo>
                    <a:pt x="5634" y="424"/>
                    <a:pt x="6000" y="1306"/>
                    <a:pt x="5485" y="1824"/>
                  </a:cubicBezTo>
                  <a:cubicBezTo>
                    <a:pt x="5317" y="1991"/>
                    <a:pt x="5112" y="2065"/>
                    <a:pt x="4911" y="2065"/>
                  </a:cubicBezTo>
                  <a:cubicBezTo>
                    <a:pt x="4489" y="2065"/>
                    <a:pt x="4085" y="1738"/>
                    <a:pt x="4085" y="1245"/>
                  </a:cubicBezTo>
                  <a:cubicBezTo>
                    <a:pt x="4085" y="790"/>
                    <a:pt x="4451" y="424"/>
                    <a:pt x="4905" y="424"/>
                  </a:cubicBezTo>
                  <a:close/>
                  <a:moveTo>
                    <a:pt x="7223" y="3035"/>
                  </a:moveTo>
                  <a:cubicBezTo>
                    <a:pt x="7406" y="3194"/>
                    <a:pt x="7592" y="3352"/>
                    <a:pt x="7775" y="3520"/>
                  </a:cubicBezTo>
                  <a:cubicBezTo>
                    <a:pt x="7592" y="3514"/>
                    <a:pt x="7409" y="3514"/>
                    <a:pt x="7223" y="3514"/>
                  </a:cubicBezTo>
                  <a:cubicBezTo>
                    <a:pt x="7037" y="3514"/>
                    <a:pt x="6854" y="3514"/>
                    <a:pt x="6671" y="3520"/>
                  </a:cubicBezTo>
                  <a:cubicBezTo>
                    <a:pt x="6854" y="3352"/>
                    <a:pt x="7040" y="3194"/>
                    <a:pt x="7223" y="3035"/>
                  </a:cubicBezTo>
                  <a:close/>
                  <a:moveTo>
                    <a:pt x="3301" y="1062"/>
                  </a:moveTo>
                  <a:cubicBezTo>
                    <a:pt x="3426" y="1062"/>
                    <a:pt x="3548" y="1071"/>
                    <a:pt x="3673" y="1092"/>
                  </a:cubicBezTo>
                  <a:cubicBezTo>
                    <a:pt x="3664" y="1141"/>
                    <a:pt x="3661" y="1193"/>
                    <a:pt x="3661" y="1245"/>
                  </a:cubicBezTo>
                  <a:cubicBezTo>
                    <a:pt x="3664" y="1766"/>
                    <a:pt x="3993" y="2233"/>
                    <a:pt x="4484" y="2410"/>
                  </a:cubicBezTo>
                  <a:cubicBezTo>
                    <a:pt x="4623" y="2459"/>
                    <a:pt x="4765" y="2483"/>
                    <a:pt x="4906" y="2483"/>
                  </a:cubicBezTo>
                  <a:cubicBezTo>
                    <a:pt x="5269" y="2483"/>
                    <a:pt x="5621" y="2325"/>
                    <a:pt x="5863" y="2035"/>
                  </a:cubicBezTo>
                  <a:cubicBezTo>
                    <a:pt x="6217" y="2260"/>
                    <a:pt x="6558" y="2504"/>
                    <a:pt x="6888" y="2767"/>
                  </a:cubicBezTo>
                  <a:cubicBezTo>
                    <a:pt x="6598" y="3011"/>
                    <a:pt x="6305" y="3276"/>
                    <a:pt x="6015" y="3554"/>
                  </a:cubicBezTo>
                  <a:cubicBezTo>
                    <a:pt x="4728" y="3651"/>
                    <a:pt x="3536" y="3895"/>
                    <a:pt x="2541" y="4267"/>
                  </a:cubicBezTo>
                  <a:cubicBezTo>
                    <a:pt x="2020" y="2938"/>
                    <a:pt x="1974" y="1891"/>
                    <a:pt x="2423" y="1394"/>
                  </a:cubicBezTo>
                  <a:cubicBezTo>
                    <a:pt x="2621" y="1172"/>
                    <a:pt x="2920" y="1062"/>
                    <a:pt x="3301" y="1062"/>
                  </a:cubicBezTo>
                  <a:close/>
                  <a:moveTo>
                    <a:pt x="11146" y="1062"/>
                  </a:moveTo>
                  <a:cubicBezTo>
                    <a:pt x="11527" y="1062"/>
                    <a:pt x="11823" y="1172"/>
                    <a:pt x="12024" y="1391"/>
                  </a:cubicBezTo>
                  <a:cubicBezTo>
                    <a:pt x="12472" y="1891"/>
                    <a:pt x="12427" y="2938"/>
                    <a:pt x="11905" y="4267"/>
                  </a:cubicBezTo>
                  <a:cubicBezTo>
                    <a:pt x="10911" y="3892"/>
                    <a:pt x="9715" y="3651"/>
                    <a:pt x="8431" y="3554"/>
                  </a:cubicBezTo>
                  <a:cubicBezTo>
                    <a:pt x="8141" y="3273"/>
                    <a:pt x="7852" y="3008"/>
                    <a:pt x="7559" y="2767"/>
                  </a:cubicBezTo>
                  <a:cubicBezTo>
                    <a:pt x="8913" y="1702"/>
                    <a:pt x="10215" y="1062"/>
                    <a:pt x="11146" y="1062"/>
                  </a:cubicBezTo>
                  <a:close/>
                  <a:moveTo>
                    <a:pt x="13445" y="5033"/>
                  </a:moveTo>
                  <a:cubicBezTo>
                    <a:pt x="13775" y="5033"/>
                    <a:pt x="13940" y="5432"/>
                    <a:pt x="13705" y="5664"/>
                  </a:cubicBezTo>
                  <a:cubicBezTo>
                    <a:pt x="13629" y="5740"/>
                    <a:pt x="13537" y="5775"/>
                    <a:pt x="13445" y="5775"/>
                  </a:cubicBezTo>
                  <a:cubicBezTo>
                    <a:pt x="13256" y="5775"/>
                    <a:pt x="13073" y="5627"/>
                    <a:pt x="13073" y="5402"/>
                  </a:cubicBezTo>
                  <a:cubicBezTo>
                    <a:pt x="13073" y="5201"/>
                    <a:pt x="13241" y="5033"/>
                    <a:pt x="13445" y="5033"/>
                  </a:cubicBezTo>
                  <a:close/>
                  <a:moveTo>
                    <a:pt x="5552" y="4020"/>
                  </a:moveTo>
                  <a:lnTo>
                    <a:pt x="5552" y="4020"/>
                  </a:lnTo>
                  <a:cubicBezTo>
                    <a:pt x="5412" y="4164"/>
                    <a:pt x="5274" y="4313"/>
                    <a:pt x="5137" y="4466"/>
                  </a:cubicBezTo>
                  <a:cubicBezTo>
                    <a:pt x="4594" y="5063"/>
                    <a:pt x="4091" y="5698"/>
                    <a:pt x="3630" y="6363"/>
                  </a:cubicBezTo>
                  <a:cubicBezTo>
                    <a:pt x="3280" y="5820"/>
                    <a:pt x="2972" y="5249"/>
                    <a:pt x="2706" y="4661"/>
                  </a:cubicBezTo>
                  <a:cubicBezTo>
                    <a:pt x="3530" y="4353"/>
                    <a:pt x="4500" y="4133"/>
                    <a:pt x="5552" y="4020"/>
                  </a:cubicBezTo>
                  <a:close/>
                  <a:moveTo>
                    <a:pt x="8898" y="4020"/>
                  </a:moveTo>
                  <a:lnTo>
                    <a:pt x="8898" y="4020"/>
                  </a:lnTo>
                  <a:cubicBezTo>
                    <a:pt x="9944" y="4133"/>
                    <a:pt x="10917" y="4353"/>
                    <a:pt x="11740" y="4661"/>
                  </a:cubicBezTo>
                  <a:cubicBezTo>
                    <a:pt x="11475" y="5249"/>
                    <a:pt x="11167" y="5820"/>
                    <a:pt x="10819" y="6366"/>
                  </a:cubicBezTo>
                  <a:cubicBezTo>
                    <a:pt x="10356" y="5701"/>
                    <a:pt x="9852" y="5066"/>
                    <a:pt x="9310" y="4466"/>
                  </a:cubicBezTo>
                  <a:lnTo>
                    <a:pt x="8898" y="4020"/>
                  </a:lnTo>
                  <a:close/>
                  <a:moveTo>
                    <a:pt x="2313" y="4819"/>
                  </a:moveTo>
                  <a:cubicBezTo>
                    <a:pt x="2615" y="5487"/>
                    <a:pt x="2968" y="6131"/>
                    <a:pt x="3371" y="6747"/>
                  </a:cubicBezTo>
                  <a:cubicBezTo>
                    <a:pt x="2968" y="7360"/>
                    <a:pt x="2615" y="8004"/>
                    <a:pt x="2313" y="8672"/>
                  </a:cubicBezTo>
                  <a:cubicBezTo>
                    <a:pt x="1111" y="8144"/>
                    <a:pt x="425" y="7442"/>
                    <a:pt x="425" y="6747"/>
                  </a:cubicBezTo>
                  <a:cubicBezTo>
                    <a:pt x="425" y="6046"/>
                    <a:pt x="1111" y="5344"/>
                    <a:pt x="2313" y="4819"/>
                  </a:cubicBezTo>
                  <a:close/>
                  <a:moveTo>
                    <a:pt x="12134" y="4819"/>
                  </a:moveTo>
                  <a:cubicBezTo>
                    <a:pt x="12329" y="4905"/>
                    <a:pt x="12524" y="4999"/>
                    <a:pt x="12710" y="5106"/>
                  </a:cubicBezTo>
                  <a:cubicBezTo>
                    <a:pt x="12671" y="5201"/>
                    <a:pt x="12652" y="5301"/>
                    <a:pt x="12652" y="5405"/>
                  </a:cubicBezTo>
                  <a:cubicBezTo>
                    <a:pt x="12652" y="5841"/>
                    <a:pt x="13006" y="6198"/>
                    <a:pt x="13445" y="6198"/>
                  </a:cubicBezTo>
                  <a:cubicBezTo>
                    <a:pt x="13577" y="6195"/>
                    <a:pt x="13708" y="6161"/>
                    <a:pt x="13827" y="6097"/>
                  </a:cubicBezTo>
                  <a:cubicBezTo>
                    <a:pt x="13949" y="6290"/>
                    <a:pt x="14019" y="6515"/>
                    <a:pt x="14019" y="6747"/>
                  </a:cubicBezTo>
                  <a:cubicBezTo>
                    <a:pt x="14019" y="7442"/>
                    <a:pt x="13333" y="8144"/>
                    <a:pt x="12134" y="8672"/>
                  </a:cubicBezTo>
                  <a:cubicBezTo>
                    <a:pt x="11829" y="8004"/>
                    <a:pt x="11475" y="7360"/>
                    <a:pt x="11072" y="6744"/>
                  </a:cubicBezTo>
                  <a:cubicBezTo>
                    <a:pt x="11475" y="6131"/>
                    <a:pt x="11829" y="5487"/>
                    <a:pt x="12134" y="4819"/>
                  </a:cubicBezTo>
                  <a:close/>
                  <a:moveTo>
                    <a:pt x="3630" y="7128"/>
                  </a:moveTo>
                  <a:cubicBezTo>
                    <a:pt x="4091" y="7790"/>
                    <a:pt x="4594" y="8425"/>
                    <a:pt x="5137" y="9025"/>
                  </a:cubicBezTo>
                  <a:cubicBezTo>
                    <a:pt x="5274" y="9175"/>
                    <a:pt x="5412" y="9324"/>
                    <a:pt x="5552" y="9468"/>
                  </a:cubicBezTo>
                  <a:cubicBezTo>
                    <a:pt x="4500" y="9358"/>
                    <a:pt x="3530" y="9141"/>
                    <a:pt x="2706" y="8830"/>
                  </a:cubicBezTo>
                  <a:cubicBezTo>
                    <a:pt x="2968" y="8238"/>
                    <a:pt x="3280" y="7671"/>
                    <a:pt x="3630" y="7128"/>
                  </a:cubicBezTo>
                  <a:close/>
                  <a:moveTo>
                    <a:pt x="10813" y="7125"/>
                  </a:moveTo>
                  <a:cubicBezTo>
                    <a:pt x="11167" y="7671"/>
                    <a:pt x="11475" y="8238"/>
                    <a:pt x="11740" y="8830"/>
                  </a:cubicBezTo>
                  <a:cubicBezTo>
                    <a:pt x="10917" y="9138"/>
                    <a:pt x="9944" y="9358"/>
                    <a:pt x="8898" y="9468"/>
                  </a:cubicBezTo>
                  <a:lnTo>
                    <a:pt x="9310" y="9025"/>
                  </a:lnTo>
                  <a:cubicBezTo>
                    <a:pt x="9849" y="8425"/>
                    <a:pt x="10353" y="7790"/>
                    <a:pt x="10813" y="7125"/>
                  </a:cubicBezTo>
                  <a:close/>
                  <a:moveTo>
                    <a:pt x="7223" y="3935"/>
                  </a:moveTo>
                  <a:cubicBezTo>
                    <a:pt x="7571" y="3935"/>
                    <a:pt x="7910" y="3944"/>
                    <a:pt x="8245" y="3965"/>
                  </a:cubicBezTo>
                  <a:cubicBezTo>
                    <a:pt x="8495" y="4212"/>
                    <a:pt x="8748" y="4478"/>
                    <a:pt x="8995" y="4746"/>
                  </a:cubicBezTo>
                  <a:cubicBezTo>
                    <a:pt x="9563" y="5378"/>
                    <a:pt x="10087" y="6046"/>
                    <a:pt x="10566" y="6744"/>
                  </a:cubicBezTo>
                  <a:cubicBezTo>
                    <a:pt x="10087" y="7445"/>
                    <a:pt x="9563" y="8110"/>
                    <a:pt x="8995" y="8739"/>
                  </a:cubicBezTo>
                  <a:cubicBezTo>
                    <a:pt x="8748" y="9013"/>
                    <a:pt x="8501" y="9272"/>
                    <a:pt x="8245" y="9526"/>
                  </a:cubicBezTo>
                  <a:cubicBezTo>
                    <a:pt x="7910" y="9544"/>
                    <a:pt x="7571" y="9556"/>
                    <a:pt x="7223" y="9556"/>
                  </a:cubicBezTo>
                  <a:cubicBezTo>
                    <a:pt x="6876" y="9556"/>
                    <a:pt x="6537" y="9544"/>
                    <a:pt x="6202" y="9526"/>
                  </a:cubicBezTo>
                  <a:cubicBezTo>
                    <a:pt x="5948" y="9272"/>
                    <a:pt x="5698" y="9013"/>
                    <a:pt x="5451" y="8739"/>
                  </a:cubicBezTo>
                  <a:cubicBezTo>
                    <a:pt x="4881" y="8110"/>
                    <a:pt x="4356" y="7445"/>
                    <a:pt x="3880" y="6744"/>
                  </a:cubicBezTo>
                  <a:cubicBezTo>
                    <a:pt x="4356" y="6046"/>
                    <a:pt x="4881" y="5378"/>
                    <a:pt x="5451" y="4746"/>
                  </a:cubicBezTo>
                  <a:cubicBezTo>
                    <a:pt x="5698" y="4478"/>
                    <a:pt x="5948" y="4212"/>
                    <a:pt x="6202" y="3965"/>
                  </a:cubicBezTo>
                  <a:cubicBezTo>
                    <a:pt x="6537" y="3944"/>
                    <a:pt x="6876" y="3935"/>
                    <a:pt x="7223" y="3935"/>
                  </a:cubicBezTo>
                  <a:close/>
                  <a:moveTo>
                    <a:pt x="6671" y="9971"/>
                  </a:moveTo>
                  <a:lnTo>
                    <a:pt x="7223" y="9980"/>
                  </a:lnTo>
                  <a:lnTo>
                    <a:pt x="7775" y="9971"/>
                  </a:lnTo>
                  <a:lnTo>
                    <a:pt x="7775" y="9971"/>
                  </a:lnTo>
                  <a:cubicBezTo>
                    <a:pt x="7592" y="10139"/>
                    <a:pt x="7406" y="10300"/>
                    <a:pt x="7223" y="10453"/>
                  </a:cubicBezTo>
                  <a:cubicBezTo>
                    <a:pt x="7040" y="10300"/>
                    <a:pt x="6854" y="10139"/>
                    <a:pt x="6671" y="9971"/>
                  </a:cubicBezTo>
                  <a:close/>
                  <a:moveTo>
                    <a:pt x="2541" y="9221"/>
                  </a:moveTo>
                  <a:cubicBezTo>
                    <a:pt x="3536" y="9593"/>
                    <a:pt x="4728" y="9843"/>
                    <a:pt x="6015" y="9934"/>
                  </a:cubicBezTo>
                  <a:cubicBezTo>
                    <a:pt x="6305" y="10215"/>
                    <a:pt x="6598" y="10477"/>
                    <a:pt x="6888" y="10727"/>
                  </a:cubicBezTo>
                  <a:cubicBezTo>
                    <a:pt x="5534" y="11789"/>
                    <a:pt x="4231" y="12429"/>
                    <a:pt x="3301" y="12429"/>
                  </a:cubicBezTo>
                  <a:cubicBezTo>
                    <a:pt x="2920" y="12429"/>
                    <a:pt x="2621" y="12316"/>
                    <a:pt x="2423" y="12094"/>
                  </a:cubicBezTo>
                  <a:cubicBezTo>
                    <a:pt x="2362" y="12027"/>
                    <a:pt x="2310" y="11950"/>
                    <a:pt x="2270" y="11871"/>
                  </a:cubicBezTo>
                  <a:cubicBezTo>
                    <a:pt x="2660" y="11743"/>
                    <a:pt x="2926" y="11374"/>
                    <a:pt x="2926" y="10962"/>
                  </a:cubicBezTo>
                  <a:cubicBezTo>
                    <a:pt x="2923" y="10550"/>
                    <a:pt x="2654" y="10187"/>
                    <a:pt x="2264" y="10062"/>
                  </a:cubicBezTo>
                  <a:cubicBezTo>
                    <a:pt x="2337" y="9776"/>
                    <a:pt x="2432" y="9495"/>
                    <a:pt x="2541" y="9221"/>
                  </a:cubicBezTo>
                  <a:close/>
                  <a:moveTo>
                    <a:pt x="11905" y="9221"/>
                  </a:moveTo>
                  <a:cubicBezTo>
                    <a:pt x="12427" y="10550"/>
                    <a:pt x="12472" y="11600"/>
                    <a:pt x="12024" y="12094"/>
                  </a:cubicBezTo>
                  <a:cubicBezTo>
                    <a:pt x="11823" y="12316"/>
                    <a:pt x="11527" y="12429"/>
                    <a:pt x="11146" y="12429"/>
                  </a:cubicBezTo>
                  <a:cubicBezTo>
                    <a:pt x="10215" y="12429"/>
                    <a:pt x="8913" y="11789"/>
                    <a:pt x="7559" y="10727"/>
                  </a:cubicBezTo>
                  <a:cubicBezTo>
                    <a:pt x="7852" y="10477"/>
                    <a:pt x="8141" y="10215"/>
                    <a:pt x="8431" y="9934"/>
                  </a:cubicBezTo>
                  <a:cubicBezTo>
                    <a:pt x="9715" y="9843"/>
                    <a:pt x="10908" y="9593"/>
                    <a:pt x="11905" y="9221"/>
                  </a:cubicBezTo>
                  <a:close/>
                  <a:moveTo>
                    <a:pt x="4908" y="1"/>
                  </a:moveTo>
                  <a:cubicBezTo>
                    <a:pt x="4446" y="1"/>
                    <a:pt x="4010" y="258"/>
                    <a:pt x="3795" y="684"/>
                  </a:cubicBezTo>
                  <a:cubicBezTo>
                    <a:pt x="3630" y="653"/>
                    <a:pt x="3466" y="638"/>
                    <a:pt x="3298" y="638"/>
                  </a:cubicBezTo>
                  <a:cubicBezTo>
                    <a:pt x="2792" y="638"/>
                    <a:pt x="2392" y="796"/>
                    <a:pt x="2108" y="1111"/>
                  </a:cubicBezTo>
                  <a:cubicBezTo>
                    <a:pt x="1538" y="1739"/>
                    <a:pt x="1553" y="2919"/>
                    <a:pt x="2148" y="4429"/>
                  </a:cubicBezTo>
                  <a:cubicBezTo>
                    <a:pt x="763" y="5033"/>
                    <a:pt x="1" y="5853"/>
                    <a:pt x="1" y="6747"/>
                  </a:cubicBezTo>
                  <a:cubicBezTo>
                    <a:pt x="1" y="7638"/>
                    <a:pt x="763" y="8458"/>
                    <a:pt x="2148" y="9059"/>
                  </a:cubicBezTo>
                  <a:cubicBezTo>
                    <a:pt x="2023" y="9373"/>
                    <a:pt x="1919" y="9696"/>
                    <a:pt x="1834" y="10026"/>
                  </a:cubicBezTo>
                  <a:cubicBezTo>
                    <a:pt x="1730" y="10038"/>
                    <a:pt x="1630" y="10072"/>
                    <a:pt x="1535" y="10120"/>
                  </a:cubicBezTo>
                  <a:cubicBezTo>
                    <a:pt x="1431" y="10175"/>
                    <a:pt x="1389" y="10300"/>
                    <a:pt x="1443" y="10407"/>
                  </a:cubicBezTo>
                  <a:cubicBezTo>
                    <a:pt x="1480" y="10478"/>
                    <a:pt x="1554" y="10521"/>
                    <a:pt x="1631" y="10521"/>
                  </a:cubicBezTo>
                  <a:cubicBezTo>
                    <a:pt x="1662" y="10521"/>
                    <a:pt x="1694" y="10514"/>
                    <a:pt x="1724" y="10499"/>
                  </a:cubicBezTo>
                  <a:cubicBezTo>
                    <a:pt x="1807" y="10456"/>
                    <a:pt x="1890" y="10437"/>
                    <a:pt x="1970" y="10437"/>
                  </a:cubicBezTo>
                  <a:cubicBezTo>
                    <a:pt x="2332" y="10437"/>
                    <a:pt x="2626" y="10826"/>
                    <a:pt x="2444" y="11200"/>
                  </a:cubicBezTo>
                  <a:cubicBezTo>
                    <a:pt x="2345" y="11403"/>
                    <a:pt x="2157" y="11498"/>
                    <a:pt x="1970" y="11498"/>
                  </a:cubicBezTo>
                  <a:cubicBezTo>
                    <a:pt x="1735" y="11498"/>
                    <a:pt x="1501" y="11347"/>
                    <a:pt x="1447" y="11069"/>
                  </a:cubicBezTo>
                  <a:cubicBezTo>
                    <a:pt x="1413" y="10969"/>
                    <a:pt x="1330" y="10924"/>
                    <a:pt x="1247" y="10924"/>
                  </a:cubicBezTo>
                  <a:cubicBezTo>
                    <a:pt x="1135" y="10924"/>
                    <a:pt x="1023" y="11006"/>
                    <a:pt x="1032" y="11148"/>
                  </a:cubicBezTo>
                  <a:cubicBezTo>
                    <a:pt x="1111" y="11545"/>
                    <a:pt x="1428" y="11850"/>
                    <a:pt x="1828" y="11911"/>
                  </a:cubicBezTo>
                  <a:cubicBezTo>
                    <a:pt x="1892" y="12085"/>
                    <a:pt x="1986" y="12243"/>
                    <a:pt x="2108" y="12380"/>
                  </a:cubicBezTo>
                  <a:cubicBezTo>
                    <a:pt x="2392" y="12695"/>
                    <a:pt x="2792" y="12853"/>
                    <a:pt x="3298" y="12853"/>
                  </a:cubicBezTo>
                  <a:cubicBezTo>
                    <a:pt x="4347" y="12853"/>
                    <a:pt x="5765" y="12164"/>
                    <a:pt x="7223" y="11002"/>
                  </a:cubicBezTo>
                  <a:cubicBezTo>
                    <a:pt x="8678" y="12164"/>
                    <a:pt x="10096" y="12853"/>
                    <a:pt x="11146" y="12853"/>
                  </a:cubicBezTo>
                  <a:cubicBezTo>
                    <a:pt x="11652" y="12853"/>
                    <a:pt x="12052" y="12695"/>
                    <a:pt x="12335" y="12380"/>
                  </a:cubicBezTo>
                  <a:cubicBezTo>
                    <a:pt x="12906" y="11749"/>
                    <a:pt x="12890" y="10569"/>
                    <a:pt x="12296" y="9059"/>
                  </a:cubicBezTo>
                  <a:cubicBezTo>
                    <a:pt x="13680" y="8458"/>
                    <a:pt x="14443" y="7635"/>
                    <a:pt x="14443" y="6744"/>
                  </a:cubicBezTo>
                  <a:cubicBezTo>
                    <a:pt x="14443" y="6415"/>
                    <a:pt x="14339" y="6094"/>
                    <a:pt x="14135" y="5789"/>
                  </a:cubicBezTo>
                  <a:cubicBezTo>
                    <a:pt x="14202" y="5670"/>
                    <a:pt x="14235" y="5539"/>
                    <a:pt x="14235" y="5405"/>
                  </a:cubicBezTo>
                  <a:cubicBezTo>
                    <a:pt x="14235" y="4966"/>
                    <a:pt x="13882" y="4612"/>
                    <a:pt x="13445" y="4609"/>
                  </a:cubicBezTo>
                  <a:cubicBezTo>
                    <a:pt x="13275" y="4612"/>
                    <a:pt x="13110" y="4667"/>
                    <a:pt x="12973" y="4768"/>
                  </a:cubicBezTo>
                  <a:cubicBezTo>
                    <a:pt x="12753" y="4642"/>
                    <a:pt x="12527" y="4530"/>
                    <a:pt x="12296" y="4426"/>
                  </a:cubicBezTo>
                  <a:cubicBezTo>
                    <a:pt x="12890" y="2916"/>
                    <a:pt x="12906" y="1739"/>
                    <a:pt x="12335" y="1111"/>
                  </a:cubicBezTo>
                  <a:cubicBezTo>
                    <a:pt x="12052" y="796"/>
                    <a:pt x="11652" y="638"/>
                    <a:pt x="11146" y="638"/>
                  </a:cubicBezTo>
                  <a:cubicBezTo>
                    <a:pt x="10096" y="638"/>
                    <a:pt x="8678" y="1324"/>
                    <a:pt x="7223" y="2486"/>
                  </a:cubicBezTo>
                  <a:cubicBezTo>
                    <a:pt x="6833" y="2178"/>
                    <a:pt x="6449" y="1904"/>
                    <a:pt x="6073" y="1663"/>
                  </a:cubicBezTo>
                  <a:cubicBezTo>
                    <a:pt x="6122" y="1528"/>
                    <a:pt x="6147" y="1388"/>
                    <a:pt x="6147" y="1245"/>
                  </a:cubicBezTo>
                  <a:cubicBezTo>
                    <a:pt x="6147" y="668"/>
                    <a:pt x="5753" y="168"/>
                    <a:pt x="5192" y="34"/>
                  </a:cubicBezTo>
                  <a:cubicBezTo>
                    <a:pt x="5097" y="12"/>
                    <a:pt x="5002" y="1"/>
                    <a:pt x="4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2276;p51"/>
          <p:cNvSpPr txBox="1">
            <a:spLocks noGrp="1"/>
          </p:cNvSpPr>
          <p:nvPr>
            <p:ph type="title"/>
          </p:nvPr>
        </p:nvSpPr>
        <p:spPr>
          <a:xfrm>
            <a:off x="-445603" y="1406962"/>
            <a:ext cx="3719744" cy="7063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>
                <a:solidFill>
                  <a:srgbClr val="CE572D"/>
                </a:solidFill>
              </a:rPr>
              <a:t>THÍ</a:t>
            </a:r>
            <a:r>
              <a:rPr lang="en-US" sz="2400" dirty="0" smtClean="0">
                <a:solidFill>
                  <a:srgbClr val="CE572D"/>
                </a:solidFill>
              </a:rPr>
              <a:t> </a:t>
            </a:r>
            <a:r>
              <a:rPr lang="en-US" sz="2400" dirty="0" err="1" smtClean="0">
                <a:solidFill>
                  <a:srgbClr val="CE572D"/>
                </a:solidFill>
              </a:rPr>
              <a:t>NGHIỆM</a:t>
            </a:r>
            <a:r>
              <a:rPr lang="en-US" sz="2400" dirty="0" smtClean="0">
                <a:solidFill>
                  <a:srgbClr val="CE572D"/>
                </a:solidFill>
              </a:rPr>
              <a:t> 2:</a:t>
            </a:r>
            <a:endParaRPr sz="2400" dirty="0">
              <a:solidFill>
                <a:srgbClr val="CE572D"/>
              </a:solidFill>
            </a:endParaRPr>
          </a:p>
        </p:txBody>
      </p:sp>
      <p:sp>
        <p:nvSpPr>
          <p:cNvPr id="72" name="Google Shape;2276;p51"/>
          <p:cNvSpPr txBox="1">
            <a:spLocks/>
          </p:cNvSpPr>
          <p:nvPr/>
        </p:nvSpPr>
        <p:spPr>
          <a:xfrm>
            <a:off x="658382" y="2094823"/>
            <a:ext cx="7949407" cy="706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l"/>
            <a:r>
              <a:rPr lang="en-US" sz="2400" dirty="0" smtClean="0">
                <a:solidFill>
                  <a:srgbClr val="CE572D"/>
                </a:solidFill>
              </a:rPr>
              <a:t>- </a:t>
            </a:r>
            <a:r>
              <a:rPr lang="en-US" sz="2400" dirty="0" err="1" smtClean="0">
                <a:solidFill>
                  <a:srgbClr val="CE572D"/>
                </a:solidFill>
              </a:rPr>
              <a:t>Hóa</a:t>
            </a:r>
            <a:r>
              <a:rPr lang="en-US" sz="2400" dirty="0" smtClean="0">
                <a:solidFill>
                  <a:srgbClr val="CE572D"/>
                </a:solidFill>
              </a:rPr>
              <a:t> </a:t>
            </a:r>
            <a:r>
              <a:rPr lang="en-US" sz="2400" dirty="0" err="1" smtClean="0">
                <a:solidFill>
                  <a:srgbClr val="CE572D"/>
                </a:solidFill>
              </a:rPr>
              <a:t>chất</a:t>
            </a:r>
            <a:r>
              <a:rPr lang="en-US" sz="2400" dirty="0" smtClean="0">
                <a:solidFill>
                  <a:srgbClr val="CE572D"/>
                </a:solidFill>
              </a:rPr>
              <a:t>: </a:t>
            </a:r>
            <a:r>
              <a:rPr lang="en-US" sz="2400" dirty="0" smtClean="0">
                <a:latin typeface="+mj-lt"/>
              </a:rPr>
              <a:t>Mg, Cu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2400" dirty="0" smtClean="0">
                <a:latin typeface="+mj-lt"/>
              </a:rPr>
              <a:t>Fe, Zn </a:t>
            </a:r>
            <a:r>
              <a:rPr lang="en-US" sz="2400" dirty="0" err="1" smtClean="0">
                <a:latin typeface="+mj-lt"/>
              </a:rPr>
              <a:t>và</a:t>
            </a:r>
            <a:r>
              <a:rPr lang="en-US" sz="2400" dirty="0" smtClean="0">
                <a:latin typeface="+mj-lt"/>
              </a:rPr>
              <a:t> dung </a:t>
            </a:r>
            <a:r>
              <a:rPr lang="en-US" sz="2400" dirty="0" err="1" smtClean="0">
                <a:latin typeface="+mj-lt"/>
              </a:rPr>
              <a:t>dịch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HCl</a:t>
            </a:r>
            <a:endParaRPr lang="en-US" sz="1000" dirty="0"/>
          </a:p>
        </p:txBody>
      </p:sp>
      <p:sp>
        <p:nvSpPr>
          <p:cNvPr id="75" name="Rectangle 74"/>
          <p:cNvSpPr/>
          <p:nvPr/>
        </p:nvSpPr>
        <p:spPr>
          <a:xfrm>
            <a:off x="2298938" y="948550"/>
            <a:ext cx="4668293" cy="4866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2</a:t>
            </a:r>
            <a:r>
              <a:rPr lang="en-US" sz="2000" dirty="0" smtClean="0">
                <a:solidFill>
                  <a:schemeClr val="accent6"/>
                </a:solidFill>
              </a:rPr>
              <a:t>. KIM </a:t>
            </a:r>
            <a:r>
              <a:rPr lang="en-US" sz="2000" dirty="0" err="1" smtClean="0">
                <a:solidFill>
                  <a:schemeClr val="accent6"/>
                </a:solidFill>
              </a:rPr>
              <a:t>LOẠI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TÁC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DỤNG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VỚI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 smtClean="0">
                <a:solidFill>
                  <a:schemeClr val="accent6"/>
                </a:solidFill>
              </a:rPr>
              <a:t>ACID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994" t="20130" r="10485" b="22383"/>
          <a:stretch/>
        </p:blipFill>
        <p:spPr>
          <a:xfrm>
            <a:off x="2506716" y="2863932"/>
            <a:ext cx="1505691" cy="1773381"/>
          </a:xfrm>
          <a:prstGeom prst="rect">
            <a:avLst/>
          </a:prstGeom>
        </p:spPr>
      </p:pic>
      <p:pic>
        <p:nvPicPr>
          <p:cNvPr id="1026" name="Picture 2" descr="http://shinraisei.com/uploads/shops/2018_09/dinh-sa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17837" r="11435" b="18133"/>
          <a:stretch/>
        </p:blipFill>
        <p:spPr bwMode="auto">
          <a:xfrm>
            <a:off x="4072332" y="2835368"/>
            <a:ext cx="1792605" cy="191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0D72922-5887-E2CD-CC11-B314FF9E9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736" y="2482905"/>
            <a:ext cx="1714500" cy="2667000"/>
          </a:xfrm>
          <a:prstGeom prst="rect">
            <a:avLst/>
          </a:prstGeom>
        </p:spPr>
      </p:pic>
      <p:pic>
        <p:nvPicPr>
          <p:cNvPr id="4098" name="Picture 2" descr="https://dmklab.vn/wp-content/uploads/2024/03/Magnesium-Mg-dang-manh-50-gam-.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2" t="27424" r="36055" b="13478"/>
          <a:stretch/>
        </p:blipFill>
        <p:spPr bwMode="auto">
          <a:xfrm>
            <a:off x="902954" y="2893105"/>
            <a:ext cx="1438590" cy="16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tse4.mm.bing.net/th/id/OIP.yb-haEKAMLB5u1DODuvrtgHaHa?pid=Api&amp;h=220&amp;P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522" y="3062784"/>
            <a:ext cx="1536831" cy="153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58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roup 502">
            <a:extLst>
              <a:ext uri="{FF2B5EF4-FFF2-40B4-BE49-F238E27FC236}">
                <a16:creationId xmlns:a16="http://schemas.microsoft.com/office/drawing/2014/main" id="{58C464BE-71B3-B1E7-E862-07A0C9BEBC39}"/>
              </a:ext>
            </a:extLst>
          </p:cNvPr>
          <p:cNvGrpSpPr/>
          <p:nvPr/>
        </p:nvGrpSpPr>
        <p:grpSpPr>
          <a:xfrm>
            <a:off x="7699382" y="3029485"/>
            <a:ext cx="1164214" cy="1794553"/>
            <a:chOff x="7303769" y="2776336"/>
            <a:chExt cx="1134441" cy="1748660"/>
          </a:xfrm>
        </p:grpSpPr>
        <p:grpSp>
          <p:nvGrpSpPr>
            <p:cNvPr id="504" name="Google Shape;1558;p44">
              <a:extLst>
                <a:ext uri="{FF2B5EF4-FFF2-40B4-BE49-F238E27FC236}">
                  <a16:creationId xmlns:a16="http://schemas.microsoft.com/office/drawing/2014/main" id="{1F12627E-09D2-220B-B7BC-1EBAC26B1676}"/>
                </a:ext>
              </a:extLst>
            </p:cNvPr>
            <p:cNvGrpSpPr/>
            <p:nvPr/>
          </p:nvGrpSpPr>
          <p:grpSpPr>
            <a:xfrm rot="899821">
              <a:off x="7383256" y="3357830"/>
              <a:ext cx="781768" cy="1167166"/>
              <a:chOff x="259075" y="949825"/>
              <a:chExt cx="958300" cy="1430725"/>
            </a:xfrm>
          </p:grpSpPr>
          <p:sp>
            <p:nvSpPr>
              <p:cNvPr id="386" name="Google Shape;1559;p44">
                <a:extLst>
                  <a:ext uri="{FF2B5EF4-FFF2-40B4-BE49-F238E27FC236}">
                    <a16:creationId xmlns:a16="http://schemas.microsoft.com/office/drawing/2014/main" id="{DCF1A82C-006A-8D7C-F039-7468FC15144D}"/>
                  </a:ext>
                </a:extLst>
              </p:cNvPr>
              <p:cNvSpPr/>
              <p:nvPr/>
            </p:nvSpPr>
            <p:spPr>
              <a:xfrm>
                <a:off x="793900" y="957525"/>
                <a:ext cx="415800" cy="179950"/>
              </a:xfrm>
              <a:custGeom>
                <a:avLst/>
                <a:gdLst/>
                <a:ahLst/>
                <a:cxnLst/>
                <a:rect l="l" t="t" r="r" b="b"/>
                <a:pathLst>
                  <a:path w="16632" h="7198" extrusionOk="0">
                    <a:moveTo>
                      <a:pt x="2146" y="0"/>
                    </a:moveTo>
                    <a:cubicBezTo>
                      <a:pt x="1172" y="0"/>
                      <a:pt x="290" y="667"/>
                      <a:pt x="59" y="1657"/>
                    </a:cubicBezTo>
                    <a:cubicBezTo>
                      <a:pt x="22" y="1819"/>
                      <a:pt x="0" y="1985"/>
                      <a:pt x="0" y="2154"/>
                    </a:cubicBezTo>
                    <a:cubicBezTo>
                      <a:pt x="3" y="3081"/>
                      <a:pt x="596" y="3904"/>
                      <a:pt x="1474" y="4199"/>
                    </a:cubicBezTo>
                    <a:lnTo>
                      <a:pt x="1658" y="4248"/>
                    </a:lnTo>
                    <a:lnTo>
                      <a:pt x="3909" y="4770"/>
                    </a:lnTo>
                    <a:lnTo>
                      <a:pt x="7823" y="5694"/>
                    </a:lnTo>
                    <a:lnTo>
                      <a:pt x="11741" y="6612"/>
                    </a:lnTo>
                    <a:lnTo>
                      <a:pt x="14053" y="7152"/>
                    </a:lnTo>
                    <a:cubicBezTo>
                      <a:pt x="14199" y="7183"/>
                      <a:pt x="14345" y="7198"/>
                      <a:pt x="14489" y="7198"/>
                    </a:cubicBezTo>
                    <a:cubicBezTo>
                      <a:pt x="15462" y="7198"/>
                      <a:pt x="16340" y="6527"/>
                      <a:pt x="16570" y="5541"/>
                    </a:cubicBezTo>
                    <a:cubicBezTo>
                      <a:pt x="16610" y="5378"/>
                      <a:pt x="16632" y="5212"/>
                      <a:pt x="16632" y="5043"/>
                    </a:cubicBezTo>
                    <a:cubicBezTo>
                      <a:pt x="16626" y="4045"/>
                      <a:pt x="15938" y="3183"/>
                      <a:pt x="14968" y="2955"/>
                    </a:cubicBezTo>
                    <a:lnTo>
                      <a:pt x="2638" y="57"/>
                    </a:lnTo>
                    <a:cubicBezTo>
                      <a:pt x="2473" y="19"/>
                      <a:pt x="2308" y="0"/>
                      <a:pt x="2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560;p44">
                <a:extLst>
                  <a:ext uri="{FF2B5EF4-FFF2-40B4-BE49-F238E27FC236}">
                    <a16:creationId xmlns:a16="http://schemas.microsoft.com/office/drawing/2014/main" id="{BCFC49DF-E258-5059-37BE-19A0C5B0D1DB}"/>
                  </a:ext>
                </a:extLst>
              </p:cNvPr>
              <p:cNvSpPr/>
              <p:nvPr/>
            </p:nvSpPr>
            <p:spPr>
              <a:xfrm>
                <a:off x="705250" y="1998825"/>
                <a:ext cx="11032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413" h="4017" extrusionOk="0">
                    <a:moveTo>
                      <a:pt x="2216" y="1"/>
                    </a:moveTo>
                    <a:cubicBezTo>
                      <a:pt x="1302" y="1"/>
                      <a:pt x="469" y="627"/>
                      <a:pt x="255" y="1551"/>
                    </a:cubicBezTo>
                    <a:cubicBezTo>
                      <a:pt x="0" y="2628"/>
                      <a:pt x="670" y="3709"/>
                      <a:pt x="1750" y="3964"/>
                    </a:cubicBezTo>
                    <a:cubicBezTo>
                      <a:pt x="1903" y="4000"/>
                      <a:pt x="2056" y="4017"/>
                      <a:pt x="2207" y="4017"/>
                    </a:cubicBezTo>
                    <a:cubicBezTo>
                      <a:pt x="3116" y="4017"/>
                      <a:pt x="3943" y="3393"/>
                      <a:pt x="4167" y="2466"/>
                    </a:cubicBezTo>
                    <a:cubicBezTo>
                      <a:pt x="4412" y="1388"/>
                      <a:pt x="3746" y="310"/>
                      <a:pt x="2668" y="52"/>
                    </a:cubicBezTo>
                    <a:cubicBezTo>
                      <a:pt x="2517" y="17"/>
                      <a:pt x="2365" y="1"/>
                      <a:pt x="22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561;p44">
                <a:extLst>
                  <a:ext uri="{FF2B5EF4-FFF2-40B4-BE49-F238E27FC236}">
                    <a16:creationId xmlns:a16="http://schemas.microsoft.com/office/drawing/2014/main" id="{26087DA5-D665-6807-979C-5B1DBAAFF68E}"/>
                  </a:ext>
                </a:extLst>
              </p:cNvPr>
              <p:cNvSpPr/>
              <p:nvPr/>
            </p:nvSpPr>
            <p:spPr>
              <a:xfrm>
                <a:off x="862050" y="1932500"/>
                <a:ext cx="106250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4016" extrusionOk="0">
                    <a:moveTo>
                      <a:pt x="2144" y="1"/>
                    </a:moveTo>
                    <a:cubicBezTo>
                      <a:pt x="1230" y="1"/>
                      <a:pt x="404" y="625"/>
                      <a:pt x="185" y="1551"/>
                    </a:cubicBezTo>
                    <a:cubicBezTo>
                      <a:pt x="1" y="2340"/>
                      <a:pt x="308" y="3163"/>
                      <a:pt x="968" y="3639"/>
                    </a:cubicBezTo>
                    <a:cubicBezTo>
                      <a:pt x="1317" y="3889"/>
                      <a:pt x="1727" y="4015"/>
                      <a:pt x="2138" y="4015"/>
                    </a:cubicBezTo>
                    <a:cubicBezTo>
                      <a:pt x="2504" y="4015"/>
                      <a:pt x="2871" y="3915"/>
                      <a:pt x="3197" y="3712"/>
                    </a:cubicBezTo>
                    <a:cubicBezTo>
                      <a:pt x="3884" y="3286"/>
                      <a:pt x="4250" y="2484"/>
                      <a:pt x="4121" y="1683"/>
                    </a:cubicBezTo>
                    <a:cubicBezTo>
                      <a:pt x="3989" y="882"/>
                      <a:pt x="3387" y="240"/>
                      <a:pt x="2598" y="53"/>
                    </a:cubicBezTo>
                    <a:cubicBezTo>
                      <a:pt x="2446" y="18"/>
                      <a:pt x="2293" y="1"/>
                      <a:pt x="21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562;p44">
                <a:extLst>
                  <a:ext uri="{FF2B5EF4-FFF2-40B4-BE49-F238E27FC236}">
                    <a16:creationId xmlns:a16="http://schemas.microsoft.com/office/drawing/2014/main" id="{95B8F603-FE9A-1EE5-7CF9-774C5FC1C957}"/>
                  </a:ext>
                </a:extLst>
              </p:cNvPr>
              <p:cNvSpPr/>
              <p:nvPr/>
            </p:nvSpPr>
            <p:spPr>
              <a:xfrm>
                <a:off x="355175" y="1733775"/>
                <a:ext cx="750150" cy="562125"/>
              </a:xfrm>
              <a:custGeom>
                <a:avLst/>
                <a:gdLst/>
                <a:ahLst/>
                <a:cxnLst/>
                <a:rect l="l" t="t" r="r" b="b"/>
                <a:pathLst>
                  <a:path w="30006" h="22485" extrusionOk="0">
                    <a:moveTo>
                      <a:pt x="22416" y="7952"/>
                    </a:moveTo>
                    <a:cubicBezTo>
                      <a:pt x="22828" y="7952"/>
                      <a:pt x="23238" y="8079"/>
                      <a:pt x="23585" y="8330"/>
                    </a:cubicBezTo>
                    <a:cubicBezTo>
                      <a:pt x="24245" y="8803"/>
                      <a:pt x="24556" y="9626"/>
                      <a:pt x="24371" y="10415"/>
                    </a:cubicBezTo>
                    <a:cubicBezTo>
                      <a:pt x="24156" y="11343"/>
                      <a:pt x="23330" y="11967"/>
                      <a:pt x="22418" y="11967"/>
                    </a:cubicBezTo>
                    <a:cubicBezTo>
                      <a:pt x="22265" y="11967"/>
                      <a:pt x="22110" y="11950"/>
                      <a:pt x="21955" y="11913"/>
                    </a:cubicBezTo>
                    <a:cubicBezTo>
                      <a:pt x="21166" y="11726"/>
                      <a:pt x="20564" y="11084"/>
                      <a:pt x="20435" y="10283"/>
                    </a:cubicBezTo>
                    <a:cubicBezTo>
                      <a:pt x="20303" y="9482"/>
                      <a:pt x="20669" y="8680"/>
                      <a:pt x="21356" y="8254"/>
                    </a:cubicBezTo>
                    <a:cubicBezTo>
                      <a:pt x="21682" y="8052"/>
                      <a:pt x="22050" y="7952"/>
                      <a:pt x="22416" y="7952"/>
                    </a:cubicBezTo>
                    <a:close/>
                    <a:moveTo>
                      <a:pt x="16219" y="10603"/>
                    </a:moveTo>
                    <a:cubicBezTo>
                      <a:pt x="16368" y="10603"/>
                      <a:pt x="16520" y="10619"/>
                      <a:pt x="16671" y="10654"/>
                    </a:cubicBezTo>
                    <a:cubicBezTo>
                      <a:pt x="17749" y="10912"/>
                      <a:pt x="18415" y="11990"/>
                      <a:pt x="18170" y="13068"/>
                    </a:cubicBezTo>
                    <a:cubicBezTo>
                      <a:pt x="17946" y="13995"/>
                      <a:pt x="17119" y="14619"/>
                      <a:pt x="16210" y="14619"/>
                    </a:cubicBezTo>
                    <a:cubicBezTo>
                      <a:pt x="16059" y="14619"/>
                      <a:pt x="15906" y="14602"/>
                      <a:pt x="15753" y="14566"/>
                    </a:cubicBezTo>
                    <a:cubicBezTo>
                      <a:pt x="14673" y="14311"/>
                      <a:pt x="14003" y="13230"/>
                      <a:pt x="14258" y="12153"/>
                    </a:cubicBezTo>
                    <a:cubicBezTo>
                      <a:pt x="14472" y="11229"/>
                      <a:pt x="15305" y="10603"/>
                      <a:pt x="16219" y="10603"/>
                    </a:cubicBezTo>
                    <a:close/>
                    <a:moveTo>
                      <a:pt x="12029" y="1"/>
                    </a:moveTo>
                    <a:lnTo>
                      <a:pt x="65" y="15201"/>
                    </a:lnTo>
                    <a:cubicBezTo>
                      <a:pt x="12" y="15257"/>
                      <a:pt x="0" y="15336"/>
                      <a:pt x="34" y="15407"/>
                    </a:cubicBezTo>
                    <a:cubicBezTo>
                      <a:pt x="52" y="15475"/>
                      <a:pt x="111" y="15527"/>
                      <a:pt x="181" y="15539"/>
                    </a:cubicBezTo>
                    <a:lnTo>
                      <a:pt x="29726" y="22475"/>
                    </a:lnTo>
                    <a:cubicBezTo>
                      <a:pt x="29745" y="22481"/>
                      <a:pt x="29766" y="22485"/>
                      <a:pt x="29786" y="22485"/>
                    </a:cubicBezTo>
                    <a:cubicBezTo>
                      <a:pt x="29838" y="22485"/>
                      <a:pt x="29889" y="22462"/>
                      <a:pt x="29922" y="22422"/>
                    </a:cubicBezTo>
                    <a:cubicBezTo>
                      <a:pt x="29981" y="22373"/>
                      <a:pt x="30005" y="22294"/>
                      <a:pt x="29984" y="22223"/>
                    </a:cubicBezTo>
                    <a:lnTo>
                      <a:pt x="26038" y="3298"/>
                    </a:lnTo>
                    <a:lnTo>
                      <a:pt x="120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563;p44">
                <a:extLst>
                  <a:ext uri="{FF2B5EF4-FFF2-40B4-BE49-F238E27FC236}">
                    <a16:creationId xmlns:a16="http://schemas.microsoft.com/office/drawing/2014/main" id="{0DD29795-172D-EE25-69F0-88EF8F96BB15}"/>
                  </a:ext>
                </a:extLst>
              </p:cNvPr>
              <p:cNvSpPr/>
              <p:nvPr/>
            </p:nvSpPr>
            <p:spPr>
              <a:xfrm>
                <a:off x="259075" y="1059175"/>
                <a:ext cx="932100" cy="1313750"/>
              </a:xfrm>
              <a:custGeom>
                <a:avLst/>
                <a:gdLst/>
                <a:ahLst/>
                <a:cxnLst/>
                <a:rect l="l" t="t" r="r" b="b"/>
                <a:pathLst>
                  <a:path w="37284" h="52550" extrusionOk="0">
                    <a:moveTo>
                      <a:pt x="22299" y="1"/>
                    </a:moveTo>
                    <a:lnTo>
                      <a:pt x="17841" y="19002"/>
                    </a:lnTo>
                    <a:cubicBezTo>
                      <a:pt x="17731" y="19469"/>
                      <a:pt x="17522" y="19905"/>
                      <a:pt x="17227" y="20286"/>
                    </a:cubicBezTo>
                    <a:lnTo>
                      <a:pt x="1489" y="40282"/>
                    </a:lnTo>
                    <a:cubicBezTo>
                      <a:pt x="0" y="42176"/>
                      <a:pt x="986" y="44970"/>
                      <a:pt x="3322" y="45526"/>
                    </a:cubicBezTo>
                    <a:lnTo>
                      <a:pt x="19358" y="49287"/>
                    </a:lnTo>
                    <a:lnTo>
                      <a:pt x="18038" y="48970"/>
                    </a:lnTo>
                    <a:lnTo>
                      <a:pt x="18038" y="48970"/>
                    </a:lnTo>
                    <a:lnTo>
                      <a:pt x="32870" y="52461"/>
                    </a:lnTo>
                    <a:cubicBezTo>
                      <a:pt x="33127" y="52521"/>
                      <a:pt x="33382" y="52550"/>
                      <a:pt x="33631" y="52550"/>
                    </a:cubicBezTo>
                    <a:cubicBezTo>
                      <a:pt x="35649" y="52550"/>
                      <a:pt x="37283" y="50677"/>
                      <a:pt x="36849" y="48581"/>
                    </a:cubicBezTo>
                    <a:lnTo>
                      <a:pt x="31657" y="23672"/>
                    </a:lnTo>
                    <a:cubicBezTo>
                      <a:pt x="31559" y="23202"/>
                      <a:pt x="31562" y="22717"/>
                      <a:pt x="31669" y="22251"/>
                    </a:cubicBezTo>
                    <a:lnTo>
                      <a:pt x="36136" y="3249"/>
                    </a:lnTo>
                    <a:lnTo>
                      <a:pt x="35446" y="3086"/>
                    </a:lnTo>
                    <a:cubicBezTo>
                      <a:pt x="35424" y="3080"/>
                      <a:pt x="35403" y="3077"/>
                      <a:pt x="35384" y="3077"/>
                    </a:cubicBezTo>
                    <a:lnTo>
                      <a:pt x="33134" y="2546"/>
                    </a:lnTo>
                    <a:lnTo>
                      <a:pt x="28676" y="21547"/>
                    </a:lnTo>
                    <a:cubicBezTo>
                      <a:pt x="28461" y="22450"/>
                      <a:pt x="28446" y="23390"/>
                      <a:pt x="28636" y="24298"/>
                    </a:cubicBezTo>
                    <a:lnTo>
                      <a:pt x="29882" y="30282"/>
                    </a:lnTo>
                    <a:lnTo>
                      <a:pt x="33828" y="49207"/>
                    </a:lnTo>
                    <a:cubicBezTo>
                      <a:pt x="33849" y="49278"/>
                      <a:pt x="33825" y="49357"/>
                      <a:pt x="33766" y="49406"/>
                    </a:cubicBezTo>
                    <a:cubicBezTo>
                      <a:pt x="33733" y="49446"/>
                      <a:pt x="33682" y="49469"/>
                      <a:pt x="33630" y="49469"/>
                    </a:cubicBezTo>
                    <a:cubicBezTo>
                      <a:pt x="33610" y="49469"/>
                      <a:pt x="33589" y="49465"/>
                      <a:pt x="33570" y="49459"/>
                    </a:cubicBezTo>
                    <a:lnTo>
                      <a:pt x="4025" y="42523"/>
                    </a:lnTo>
                    <a:cubicBezTo>
                      <a:pt x="3955" y="42511"/>
                      <a:pt x="3896" y="42459"/>
                      <a:pt x="3878" y="42391"/>
                    </a:cubicBezTo>
                    <a:cubicBezTo>
                      <a:pt x="3844" y="42320"/>
                      <a:pt x="3856" y="42241"/>
                      <a:pt x="3909" y="42185"/>
                    </a:cubicBezTo>
                    <a:lnTo>
                      <a:pt x="15873" y="26985"/>
                    </a:lnTo>
                    <a:lnTo>
                      <a:pt x="19643" y="22189"/>
                    </a:lnTo>
                    <a:cubicBezTo>
                      <a:pt x="20214" y="21455"/>
                      <a:pt x="20623" y="20608"/>
                      <a:pt x="20841" y="19705"/>
                    </a:cubicBezTo>
                    <a:lnTo>
                      <a:pt x="25302" y="713"/>
                    </a:lnTo>
                    <a:lnTo>
                      <a:pt x="23051" y="182"/>
                    </a:lnTo>
                    <a:lnTo>
                      <a:pt x="22867" y="133"/>
                    </a:lnTo>
                    <a:lnTo>
                      <a:pt x="2229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564;p44">
                <a:extLst>
                  <a:ext uri="{FF2B5EF4-FFF2-40B4-BE49-F238E27FC236}">
                    <a16:creationId xmlns:a16="http://schemas.microsoft.com/office/drawing/2014/main" id="{A031CAA5-EA1C-3C5A-8D09-195EFA13F381}"/>
                  </a:ext>
                </a:extLst>
              </p:cNvPr>
              <p:cNvSpPr/>
              <p:nvPr/>
            </p:nvSpPr>
            <p:spPr>
              <a:xfrm>
                <a:off x="655900" y="1077000"/>
                <a:ext cx="431525" cy="7392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29570" extrusionOk="0">
                    <a:moveTo>
                      <a:pt x="9429" y="0"/>
                    </a:moveTo>
                    <a:lnTo>
                      <a:pt x="4968" y="18992"/>
                    </a:lnTo>
                    <a:cubicBezTo>
                      <a:pt x="4750" y="19895"/>
                      <a:pt x="4341" y="20742"/>
                      <a:pt x="3770" y="21476"/>
                    </a:cubicBezTo>
                    <a:lnTo>
                      <a:pt x="0" y="26272"/>
                    </a:lnTo>
                    <a:lnTo>
                      <a:pt x="14009" y="29569"/>
                    </a:lnTo>
                    <a:lnTo>
                      <a:pt x="12763" y="23585"/>
                    </a:lnTo>
                    <a:cubicBezTo>
                      <a:pt x="12573" y="22677"/>
                      <a:pt x="12588" y="21737"/>
                      <a:pt x="12803" y="20834"/>
                    </a:cubicBezTo>
                    <a:lnTo>
                      <a:pt x="17261" y="1833"/>
                    </a:lnTo>
                    <a:lnTo>
                      <a:pt x="13343" y="915"/>
                    </a:lnTo>
                    <a:lnTo>
                      <a:pt x="94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565;p44">
                <a:extLst>
                  <a:ext uri="{FF2B5EF4-FFF2-40B4-BE49-F238E27FC236}">
                    <a16:creationId xmlns:a16="http://schemas.microsoft.com/office/drawing/2014/main" id="{DEDDECA8-5C35-46CF-E673-6AE43182FCAF}"/>
                  </a:ext>
                </a:extLst>
              </p:cNvPr>
              <p:cNvSpPr/>
              <p:nvPr/>
            </p:nvSpPr>
            <p:spPr>
              <a:xfrm>
                <a:off x="833500" y="1056125"/>
                <a:ext cx="5975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121" extrusionOk="0">
                    <a:moveTo>
                      <a:pt x="142" y="0"/>
                    </a:moveTo>
                    <a:lnTo>
                      <a:pt x="1" y="599"/>
                    </a:lnTo>
                    <a:lnTo>
                      <a:pt x="2251" y="1121"/>
                    </a:lnTo>
                    <a:lnTo>
                      <a:pt x="2389" y="525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073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566;p44">
                <a:extLst>
                  <a:ext uri="{FF2B5EF4-FFF2-40B4-BE49-F238E27FC236}">
                    <a16:creationId xmlns:a16="http://schemas.microsoft.com/office/drawing/2014/main" id="{917BEEE3-62DA-26B7-9FCD-3A9C286AA7F0}"/>
                  </a:ext>
                </a:extLst>
              </p:cNvPr>
              <p:cNvSpPr/>
              <p:nvPr/>
            </p:nvSpPr>
            <p:spPr>
              <a:xfrm>
                <a:off x="265975" y="1049975"/>
                <a:ext cx="933450" cy="1330575"/>
              </a:xfrm>
              <a:custGeom>
                <a:avLst/>
                <a:gdLst/>
                <a:ahLst/>
                <a:cxnLst/>
                <a:rect l="l" t="t" r="r" b="b"/>
                <a:pathLst>
                  <a:path w="37338" h="53223" extrusionOk="0">
                    <a:moveTo>
                      <a:pt x="21793" y="0"/>
                    </a:moveTo>
                    <a:lnTo>
                      <a:pt x="17264" y="19303"/>
                    </a:lnTo>
                    <a:cubicBezTo>
                      <a:pt x="17166" y="19723"/>
                      <a:pt x="16976" y="20119"/>
                      <a:pt x="16709" y="20460"/>
                    </a:cubicBezTo>
                    <a:lnTo>
                      <a:pt x="971" y="40456"/>
                    </a:lnTo>
                    <a:cubicBezTo>
                      <a:pt x="212" y="41424"/>
                      <a:pt x="0" y="42710"/>
                      <a:pt x="406" y="43870"/>
                    </a:cubicBezTo>
                    <a:cubicBezTo>
                      <a:pt x="811" y="45031"/>
                      <a:pt x="1781" y="45903"/>
                      <a:pt x="2976" y="46188"/>
                    </a:cubicBezTo>
                    <a:lnTo>
                      <a:pt x="19011" y="49949"/>
                    </a:lnTo>
                    <a:lnTo>
                      <a:pt x="32523" y="53127"/>
                    </a:lnTo>
                    <a:cubicBezTo>
                      <a:pt x="32793" y="53192"/>
                      <a:pt x="33073" y="53222"/>
                      <a:pt x="33349" y="53222"/>
                    </a:cubicBezTo>
                    <a:cubicBezTo>
                      <a:pt x="35633" y="53216"/>
                      <a:pt x="37337" y="51119"/>
                      <a:pt x="36874" y="48884"/>
                    </a:cubicBezTo>
                    <a:lnTo>
                      <a:pt x="31679" y="23976"/>
                    </a:lnTo>
                    <a:cubicBezTo>
                      <a:pt x="31593" y="23549"/>
                      <a:pt x="31596" y="23110"/>
                      <a:pt x="31691" y="22686"/>
                    </a:cubicBezTo>
                    <a:lnTo>
                      <a:pt x="36229" y="3387"/>
                    </a:lnTo>
                    <a:lnTo>
                      <a:pt x="32928" y="2616"/>
                    </a:lnTo>
                    <a:lnTo>
                      <a:pt x="32790" y="3215"/>
                    </a:lnTo>
                    <a:lnTo>
                      <a:pt x="35486" y="3847"/>
                    </a:lnTo>
                    <a:lnTo>
                      <a:pt x="31092" y="22551"/>
                    </a:lnTo>
                    <a:cubicBezTo>
                      <a:pt x="30979" y="23064"/>
                      <a:pt x="30973" y="23592"/>
                      <a:pt x="31077" y="24108"/>
                    </a:cubicBezTo>
                    <a:lnTo>
                      <a:pt x="36269" y="49013"/>
                    </a:lnTo>
                    <a:cubicBezTo>
                      <a:pt x="36665" y="50917"/>
                      <a:pt x="35184" y="52612"/>
                      <a:pt x="33354" y="52612"/>
                    </a:cubicBezTo>
                    <a:cubicBezTo>
                      <a:pt x="33128" y="52612"/>
                      <a:pt x="32896" y="52586"/>
                      <a:pt x="32661" y="52532"/>
                    </a:cubicBezTo>
                    <a:lnTo>
                      <a:pt x="17832" y="49044"/>
                    </a:lnTo>
                    <a:lnTo>
                      <a:pt x="3120" y="45593"/>
                    </a:lnTo>
                    <a:cubicBezTo>
                      <a:pt x="2125" y="45360"/>
                      <a:pt x="1321" y="44638"/>
                      <a:pt x="983" y="43674"/>
                    </a:cubicBezTo>
                    <a:cubicBezTo>
                      <a:pt x="645" y="42713"/>
                      <a:pt x="823" y="41645"/>
                      <a:pt x="1453" y="40843"/>
                    </a:cubicBezTo>
                    <a:lnTo>
                      <a:pt x="17194" y="20841"/>
                    </a:lnTo>
                    <a:cubicBezTo>
                      <a:pt x="17516" y="20426"/>
                      <a:pt x="17743" y="19951"/>
                      <a:pt x="17863" y="19441"/>
                    </a:cubicBezTo>
                    <a:lnTo>
                      <a:pt x="22253" y="737"/>
                    </a:lnTo>
                    <a:lnTo>
                      <a:pt x="22524" y="799"/>
                    </a:lnTo>
                    <a:lnTo>
                      <a:pt x="22662" y="200"/>
                    </a:lnTo>
                    <a:lnTo>
                      <a:pt x="2179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567;p44">
                <a:extLst>
                  <a:ext uri="{FF2B5EF4-FFF2-40B4-BE49-F238E27FC236}">
                    <a16:creationId xmlns:a16="http://schemas.microsoft.com/office/drawing/2014/main" id="{23377DB1-9920-69B3-0103-6BFD88D71A99}"/>
                  </a:ext>
                </a:extLst>
              </p:cNvPr>
              <p:cNvSpPr/>
              <p:nvPr/>
            </p:nvSpPr>
            <p:spPr>
              <a:xfrm>
                <a:off x="347025" y="1067175"/>
                <a:ext cx="766125" cy="1236450"/>
              </a:xfrm>
              <a:custGeom>
                <a:avLst/>
                <a:gdLst/>
                <a:ahLst/>
                <a:cxnLst/>
                <a:rect l="l" t="t" r="r" b="b"/>
                <a:pathLst>
                  <a:path w="30645" h="49458" extrusionOk="0">
                    <a:moveTo>
                      <a:pt x="21474" y="0"/>
                    </a:moveTo>
                    <a:lnTo>
                      <a:pt x="21474" y="353"/>
                    </a:lnTo>
                    <a:lnTo>
                      <a:pt x="17025" y="19312"/>
                    </a:lnTo>
                    <a:cubicBezTo>
                      <a:pt x="16816" y="20171"/>
                      <a:pt x="16426" y="20979"/>
                      <a:pt x="15886" y="21676"/>
                    </a:cubicBezTo>
                    <a:lnTo>
                      <a:pt x="151" y="41672"/>
                    </a:lnTo>
                    <a:cubicBezTo>
                      <a:pt x="31" y="41807"/>
                      <a:pt x="1" y="41997"/>
                      <a:pt x="68" y="42166"/>
                    </a:cubicBezTo>
                    <a:cubicBezTo>
                      <a:pt x="123" y="42335"/>
                      <a:pt x="237" y="42443"/>
                      <a:pt x="437" y="42504"/>
                    </a:cubicBezTo>
                    <a:lnTo>
                      <a:pt x="29969" y="49433"/>
                    </a:lnTo>
                    <a:cubicBezTo>
                      <a:pt x="30015" y="49449"/>
                      <a:pt x="30064" y="49458"/>
                      <a:pt x="30116" y="49458"/>
                    </a:cubicBezTo>
                    <a:cubicBezTo>
                      <a:pt x="30245" y="49455"/>
                      <a:pt x="30371" y="49403"/>
                      <a:pt x="30460" y="49308"/>
                    </a:cubicBezTo>
                    <a:cubicBezTo>
                      <a:pt x="30595" y="49185"/>
                      <a:pt x="30644" y="49031"/>
                      <a:pt x="30614" y="48825"/>
                    </a:cubicBezTo>
                    <a:lnTo>
                      <a:pt x="25422" y="23917"/>
                    </a:lnTo>
                    <a:cubicBezTo>
                      <a:pt x="25241" y="23051"/>
                      <a:pt x="25253" y="22158"/>
                      <a:pt x="25456" y="21295"/>
                    </a:cubicBezTo>
                    <a:lnTo>
                      <a:pt x="29917" y="2297"/>
                    </a:lnTo>
                    <a:lnTo>
                      <a:pt x="29318" y="2152"/>
                    </a:lnTo>
                    <a:lnTo>
                      <a:pt x="24857" y="21154"/>
                    </a:lnTo>
                    <a:cubicBezTo>
                      <a:pt x="24630" y="22102"/>
                      <a:pt x="24618" y="23088"/>
                      <a:pt x="24820" y="24043"/>
                    </a:cubicBezTo>
                    <a:lnTo>
                      <a:pt x="29981" y="48804"/>
                    </a:lnTo>
                    <a:lnTo>
                      <a:pt x="29981" y="48804"/>
                    </a:lnTo>
                    <a:lnTo>
                      <a:pt x="725" y="41939"/>
                    </a:lnTo>
                    <a:lnTo>
                      <a:pt x="16371" y="22056"/>
                    </a:lnTo>
                    <a:cubicBezTo>
                      <a:pt x="16967" y="21286"/>
                      <a:pt x="17393" y="20399"/>
                      <a:pt x="17624" y="19453"/>
                    </a:cubicBezTo>
                    <a:lnTo>
                      <a:pt x="22014" y="755"/>
                    </a:lnTo>
                    <a:lnTo>
                      <a:pt x="25628" y="1609"/>
                    </a:lnTo>
                    <a:lnTo>
                      <a:pt x="25772" y="1010"/>
                    </a:lnTo>
                    <a:lnTo>
                      <a:pt x="21851" y="86"/>
                    </a:lnTo>
                    <a:lnTo>
                      <a:pt x="214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568;p44">
                <a:extLst>
                  <a:ext uri="{FF2B5EF4-FFF2-40B4-BE49-F238E27FC236}">
                    <a16:creationId xmlns:a16="http://schemas.microsoft.com/office/drawing/2014/main" id="{B4B5312B-C71E-6378-998C-42BD38EBB6DC}"/>
                  </a:ext>
                </a:extLst>
              </p:cNvPr>
              <p:cNvSpPr/>
              <p:nvPr/>
            </p:nvSpPr>
            <p:spPr>
              <a:xfrm>
                <a:off x="786225" y="949825"/>
                <a:ext cx="431150" cy="195350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7814" extrusionOk="0">
                    <a:moveTo>
                      <a:pt x="2450" y="614"/>
                    </a:moveTo>
                    <a:cubicBezTo>
                      <a:pt x="2592" y="617"/>
                      <a:pt x="2736" y="632"/>
                      <a:pt x="2877" y="666"/>
                    </a:cubicBezTo>
                    <a:lnTo>
                      <a:pt x="15207" y="3561"/>
                    </a:lnTo>
                    <a:cubicBezTo>
                      <a:pt x="16039" y="3755"/>
                      <a:pt x="16632" y="4495"/>
                      <a:pt x="16632" y="5351"/>
                    </a:cubicBezTo>
                    <a:cubicBezTo>
                      <a:pt x="16632" y="5495"/>
                      <a:pt x="16613" y="5637"/>
                      <a:pt x="16576" y="5778"/>
                    </a:cubicBezTo>
                    <a:cubicBezTo>
                      <a:pt x="16378" y="6632"/>
                      <a:pt x="15629" y="7205"/>
                      <a:pt x="14811" y="7205"/>
                    </a:cubicBezTo>
                    <a:cubicBezTo>
                      <a:pt x="14694" y="7205"/>
                      <a:pt x="14576" y="7193"/>
                      <a:pt x="14458" y="7169"/>
                    </a:cubicBezTo>
                    <a:lnTo>
                      <a:pt x="14366" y="7150"/>
                    </a:lnTo>
                    <a:lnTo>
                      <a:pt x="2036" y="4252"/>
                    </a:lnTo>
                    <a:lnTo>
                      <a:pt x="2027" y="4252"/>
                    </a:lnTo>
                    <a:lnTo>
                      <a:pt x="1879" y="4215"/>
                    </a:lnTo>
                    <a:cubicBezTo>
                      <a:pt x="1124" y="3963"/>
                      <a:pt x="614" y="3257"/>
                      <a:pt x="614" y="2462"/>
                    </a:cubicBezTo>
                    <a:cubicBezTo>
                      <a:pt x="617" y="2318"/>
                      <a:pt x="633" y="2177"/>
                      <a:pt x="667" y="2038"/>
                    </a:cubicBezTo>
                    <a:cubicBezTo>
                      <a:pt x="860" y="1209"/>
                      <a:pt x="1597" y="623"/>
                      <a:pt x="2450" y="614"/>
                    </a:cubicBezTo>
                    <a:close/>
                    <a:moveTo>
                      <a:pt x="2446" y="1"/>
                    </a:moveTo>
                    <a:cubicBezTo>
                      <a:pt x="1333" y="1"/>
                      <a:pt x="325" y="767"/>
                      <a:pt x="62" y="1900"/>
                    </a:cubicBezTo>
                    <a:cubicBezTo>
                      <a:pt x="22" y="2084"/>
                      <a:pt x="0" y="2272"/>
                      <a:pt x="0" y="2462"/>
                    </a:cubicBezTo>
                    <a:cubicBezTo>
                      <a:pt x="0" y="3524"/>
                      <a:pt x="682" y="4470"/>
                      <a:pt x="1695" y="4802"/>
                    </a:cubicBezTo>
                    <a:lnTo>
                      <a:pt x="1901" y="4857"/>
                    </a:lnTo>
                    <a:lnTo>
                      <a:pt x="14200" y="7740"/>
                    </a:lnTo>
                    <a:lnTo>
                      <a:pt x="14298" y="7764"/>
                    </a:lnTo>
                    <a:cubicBezTo>
                      <a:pt x="14461" y="7798"/>
                      <a:pt x="14630" y="7813"/>
                      <a:pt x="14799" y="7813"/>
                    </a:cubicBezTo>
                    <a:cubicBezTo>
                      <a:pt x="15935" y="7813"/>
                      <a:pt x="16920" y="7031"/>
                      <a:pt x="17175" y="5925"/>
                    </a:cubicBezTo>
                    <a:cubicBezTo>
                      <a:pt x="17221" y="5738"/>
                      <a:pt x="17246" y="5545"/>
                      <a:pt x="17243" y="5351"/>
                    </a:cubicBezTo>
                    <a:cubicBezTo>
                      <a:pt x="17246" y="4209"/>
                      <a:pt x="16457" y="3214"/>
                      <a:pt x="15345" y="2959"/>
                    </a:cubicBezTo>
                    <a:lnTo>
                      <a:pt x="3012" y="67"/>
                    </a:lnTo>
                    <a:cubicBezTo>
                      <a:pt x="2823" y="22"/>
                      <a:pt x="2633" y="1"/>
                      <a:pt x="24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569;p44">
                <a:extLst>
                  <a:ext uri="{FF2B5EF4-FFF2-40B4-BE49-F238E27FC236}">
                    <a16:creationId xmlns:a16="http://schemas.microsoft.com/office/drawing/2014/main" id="{EEF7E33F-8B27-3A13-9296-3F721A3BD426}"/>
                  </a:ext>
                </a:extLst>
              </p:cNvPr>
              <p:cNvSpPr/>
              <p:nvPr/>
            </p:nvSpPr>
            <p:spPr>
              <a:xfrm>
                <a:off x="653825" y="1725650"/>
                <a:ext cx="353850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14154" h="3891" extrusionOk="0">
                    <a:moveTo>
                      <a:pt x="141" y="0"/>
                    </a:moveTo>
                    <a:lnTo>
                      <a:pt x="0" y="602"/>
                    </a:lnTo>
                    <a:lnTo>
                      <a:pt x="14013" y="3890"/>
                    </a:lnTo>
                    <a:lnTo>
                      <a:pt x="14154" y="3289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1570;p44">
                <a:extLst>
                  <a:ext uri="{FF2B5EF4-FFF2-40B4-BE49-F238E27FC236}">
                    <a16:creationId xmlns:a16="http://schemas.microsoft.com/office/drawing/2014/main" id="{52B8238E-6E14-0C21-3BB6-ADF051926C5D}"/>
                  </a:ext>
                </a:extLst>
              </p:cNvPr>
              <p:cNvSpPr/>
              <p:nvPr/>
            </p:nvSpPr>
            <p:spPr>
              <a:xfrm>
                <a:off x="853550" y="1924700"/>
                <a:ext cx="125575" cy="115975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4639" extrusionOk="0">
                    <a:moveTo>
                      <a:pt x="2478" y="620"/>
                    </a:moveTo>
                    <a:cubicBezTo>
                      <a:pt x="2610" y="620"/>
                      <a:pt x="2739" y="635"/>
                      <a:pt x="2864" y="666"/>
                    </a:cubicBezTo>
                    <a:cubicBezTo>
                      <a:pt x="3534" y="822"/>
                      <a:pt x="4043" y="1366"/>
                      <a:pt x="4157" y="2044"/>
                    </a:cubicBezTo>
                    <a:cubicBezTo>
                      <a:pt x="4267" y="2723"/>
                      <a:pt x="3960" y="3401"/>
                      <a:pt x="3374" y="3767"/>
                    </a:cubicBezTo>
                    <a:cubicBezTo>
                      <a:pt x="3100" y="3937"/>
                      <a:pt x="2790" y="4021"/>
                      <a:pt x="2480" y="4021"/>
                    </a:cubicBezTo>
                    <a:cubicBezTo>
                      <a:pt x="2131" y="4021"/>
                      <a:pt x="1782" y="3914"/>
                      <a:pt x="1486" y="3702"/>
                    </a:cubicBezTo>
                    <a:cubicBezTo>
                      <a:pt x="927" y="3300"/>
                      <a:pt x="666" y="2600"/>
                      <a:pt x="823" y="1931"/>
                    </a:cubicBezTo>
                    <a:cubicBezTo>
                      <a:pt x="1007" y="1166"/>
                      <a:pt x="1689" y="623"/>
                      <a:pt x="2478" y="620"/>
                    </a:cubicBezTo>
                    <a:close/>
                    <a:moveTo>
                      <a:pt x="2458" y="1"/>
                    </a:moveTo>
                    <a:cubicBezTo>
                      <a:pt x="1312" y="1"/>
                      <a:pt x="297" y="858"/>
                      <a:pt x="160" y="2053"/>
                    </a:cubicBezTo>
                    <a:cubicBezTo>
                      <a:pt x="0" y="3430"/>
                      <a:pt x="1076" y="4639"/>
                      <a:pt x="2462" y="4639"/>
                    </a:cubicBezTo>
                    <a:cubicBezTo>
                      <a:pt x="2467" y="4639"/>
                      <a:pt x="2472" y="4638"/>
                      <a:pt x="2478" y="4638"/>
                    </a:cubicBezTo>
                    <a:cubicBezTo>
                      <a:pt x="3552" y="4635"/>
                      <a:pt x="4489" y="3895"/>
                      <a:pt x="4734" y="2849"/>
                    </a:cubicBezTo>
                    <a:cubicBezTo>
                      <a:pt x="5023" y="1605"/>
                      <a:pt x="4252" y="356"/>
                      <a:pt x="3009" y="67"/>
                    </a:cubicBezTo>
                    <a:cubicBezTo>
                      <a:pt x="2824" y="22"/>
                      <a:pt x="2640" y="1"/>
                      <a:pt x="24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1571;p44">
                <a:extLst>
                  <a:ext uri="{FF2B5EF4-FFF2-40B4-BE49-F238E27FC236}">
                    <a16:creationId xmlns:a16="http://schemas.microsoft.com/office/drawing/2014/main" id="{B5D255DE-7B72-CAD5-F9F1-3D1E5B69F108}"/>
                  </a:ext>
                </a:extLst>
              </p:cNvPr>
              <p:cNvSpPr/>
              <p:nvPr/>
            </p:nvSpPr>
            <p:spPr>
              <a:xfrm>
                <a:off x="699475" y="1991100"/>
                <a:ext cx="122775" cy="115825"/>
              </a:xfrm>
              <a:custGeom>
                <a:avLst/>
                <a:gdLst/>
                <a:ahLst/>
                <a:cxnLst/>
                <a:rect l="l" t="t" r="r" b="b"/>
                <a:pathLst>
                  <a:path w="4911" h="4633" extrusionOk="0">
                    <a:moveTo>
                      <a:pt x="2423" y="619"/>
                    </a:moveTo>
                    <a:cubicBezTo>
                      <a:pt x="2428" y="619"/>
                      <a:pt x="2433" y="619"/>
                      <a:pt x="2439" y="619"/>
                    </a:cubicBezTo>
                    <a:cubicBezTo>
                      <a:pt x="2571" y="619"/>
                      <a:pt x="2700" y="635"/>
                      <a:pt x="2826" y="665"/>
                    </a:cubicBezTo>
                    <a:cubicBezTo>
                      <a:pt x="3268" y="764"/>
                      <a:pt x="3648" y="1040"/>
                      <a:pt x="3882" y="1424"/>
                    </a:cubicBezTo>
                    <a:cubicBezTo>
                      <a:pt x="4121" y="1807"/>
                      <a:pt x="4198" y="2268"/>
                      <a:pt x="4097" y="2707"/>
                    </a:cubicBezTo>
                    <a:cubicBezTo>
                      <a:pt x="3907" y="3486"/>
                      <a:pt x="3207" y="4017"/>
                      <a:pt x="2439" y="4017"/>
                    </a:cubicBezTo>
                    <a:cubicBezTo>
                      <a:pt x="2311" y="4017"/>
                      <a:pt x="2181" y="4003"/>
                      <a:pt x="2052" y="3972"/>
                    </a:cubicBezTo>
                    <a:cubicBezTo>
                      <a:pt x="1383" y="3815"/>
                      <a:pt x="876" y="3269"/>
                      <a:pt x="765" y="2593"/>
                    </a:cubicBezTo>
                    <a:cubicBezTo>
                      <a:pt x="655" y="1915"/>
                      <a:pt x="962" y="1239"/>
                      <a:pt x="1545" y="877"/>
                    </a:cubicBezTo>
                    <a:cubicBezTo>
                      <a:pt x="1808" y="708"/>
                      <a:pt x="2112" y="619"/>
                      <a:pt x="2423" y="619"/>
                    </a:cubicBezTo>
                    <a:close/>
                    <a:moveTo>
                      <a:pt x="2441" y="1"/>
                    </a:moveTo>
                    <a:cubicBezTo>
                      <a:pt x="2018" y="1"/>
                      <a:pt x="1593" y="116"/>
                      <a:pt x="1217" y="349"/>
                    </a:cubicBezTo>
                    <a:cubicBezTo>
                      <a:pt x="422" y="843"/>
                      <a:pt x="1" y="1768"/>
                      <a:pt x="151" y="2692"/>
                    </a:cubicBezTo>
                    <a:cubicBezTo>
                      <a:pt x="302" y="3619"/>
                      <a:pt x="996" y="4362"/>
                      <a:pt x="1908" y="4577"/>
                    </a:cubicBezTo>
                    <a:cubicBezTo>
                      <a:pt x="2083" y="4614"/>
                      <a:pt x="2258" y="4632"/>
                      <a:pt x="2436" y="4632"/>
                    </a:cubicBezTo>
                    <a:cubicBezTo>
                      <a:pt x="3510" y="4629"/>
                      <a:pt x="4444" y="3892"/>
                      <a:pt x="4695" y="2848"/>
                    </a:cubicBezTo>
                    <a:cubicBezTo>
                      <a:pt x="4910" y="1936"/>
                      <a:pt x="4554" y="985"/>
                      <a:pt x="3793" y="435"/>
                    </a:cubicBezTo>
                    <a:cubicBezTo>
                      <a:pt x="3390" y="146"/>
                      <a:pt x="2916" y="1"/>
                      <a:pt x="24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5" name="Google Shape;1586;p44">
              <a:extLst>
                <a:ext uri="{FF2B5EF4-FFF2-40B4-BE49-F238E27FC236}">
                  <a16:creationId xmlns:a16="http://schemas.microsoft.com/office/drawing/2014/main" id="{96C76FDD-9C18-6F1C-4B18-2CBD5A67E83C}"/>
                </a:ext>
              </a:extLst>
            </p:cNvPr>
            <p:cNvGrpSpPr/>
            <p:nvPr/>
          </p:nvGrpSpPr>
          <p:grpSpPr>
            <a:xfrm>
              <a:off x="7303769" y="3431705"/>
              <a:ext cx="232185" cy="232108"/>
              <a:chOff x="2909075" y="5346425"/>
              <a:chExt cx="129200" cy="129150"/>
            </a:xfrm>
          </p:grpSpPr>
          <p:sp>
            <p:nvSpPr>
              <p:cNvPr id="384" name="Google Shape;1587;p44">
                <a:extLst>
                  <a:ext uri="{FF2B5EF4-FFF2-40B4-BE49-F238E27FC236}">
                    <a16:creationId xmlns:a16="http://schemas.microsoft.com/office/drawing/2014/main" id="{793A1C0F-2673-B069-291C-9D434DEFE433}"/>
                  </a:ext>
                </a:extLst>
              </p:cNvPr>
              <p:cNvSpPr/>
              <p:nvPr/>
            </p:nvSpPr>
            <p:spPr>
              <a:xfrm>
                <a:off x="2915350" y="5352650"/>
                <a:ext cx="116700" cy="11670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4668" extrusionOk="0">
                    <a:moveTo>
                      <a:pt x="2334" y="0"/>
                    </a:moveTo>
                    <a:lnTo>
                      <a:pt x="1443" y="1446"/>
                    </a:lnTo>
                    <a:lnTo>
                      <a:pt x="0" y="2334"/>
                    </a:lnTo>
                    <a:lnTo>
                      <a:pt x="1443" y="3223"/>
                    </a:lnTo>
                    <a:lnTo>
                      <a:pt x="2334" y="4668"/>
                    </a:lnTo>
                    <a:lnTo>
                      <a:pt x="3223" y="3223"/>
                    </a:lnTo>
                    <a:lnTo>
                      <a:pt x="4667" y="2334"/>
                    </a:lnTo>
                    <a:lnTo>
                      <a:pt x="3223" y="1446"/>
                    </a:lnTo>
                    <a:lnTo>
                      <a:pt x="23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588;p44">
                <a:extLst>
                  <a:ext uri="{FF2B5EF4-FFF2-40B4-BE49-F238E27FC236}">
                    <a16:creationId xmlns:a16="http://schemas.microsoft.com/office/drawing/2014/main" id="{152CED3B-7AF2-95D7-0A3F-4097A5FC10D3}"/>
                  </a:ext>
                </a:extLst>
              </p:cNvPr>
              <p:cNvSpPr/>
              <p:nvPr/>
            </p:nvSpPr>
            <p:spPr>
              <a:xfrm>
                <a:off x="2909075" y="5346425"/>
                <a:ext cx="12920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166" extrusionOk="0">
                    <a:moveTo>
                      <a:pt x="2585" y="498"/>
                    </a:moveTo>
                    <a:lnTo>
                      <a:pt x="3379" y="1789"/>
                    </a:lnTo>
                    <a:lnTo>
                      <a:pt x="4671" y="2583"/>
                    </a:lnTo>
                    <a:lnTo>
                      <a:pt x="3379" y="3380"/>
                    </a:lnTo>
                    <a:lnTo>
                      <a:pt x="2585" y="4670"/>
                    </a:lnTo>
                    <a:lnTo>
                      <a:pt x="1789" y="3380"/>
                    </a:lnTo>
                    <a:lnTo>
                      <a:pt x="498" y="2583"/>
                    </a:lnTo>
                    <a:lnTo>
                      <a:pt x="1789" y="1789"/>
                    </a:lnTo>
                    <a:lnTo>
                      <a:pt x="2585" y="498"/>
                    </a:lnTo>
                    <a:close/>
                    <a:moveTo>
                      <a:pt x="2585" y="1"/>
                    </a:moveTo>
                    <a:lnTo>
                      <a:pt x="1600" y="1598"/>
                    </a:lnTo>
                    <a:lnTo>
                      <a:pt x="1" y="2583"/>
                    </a:lnTo>
                    <a:lnTo>
                      <a:pt x="1600" y="3566"/>
                    </a:lnTo>
                    <a:lnTo>
                      <a:pt x="2585" y="5165"/>
                    </a:lnTo>
                    <a:lnTo>
                      <a:pt x="3568" y="3566"/>
                    </a:lnTo>
                    <a:lnTo>
                      <a:pt x="5167" y="2583"/>
                    </a:lnTo>
                    <a:lnTo>
                      <a:pt x="3568" y="1598"/>
                    </a:lnTo>
                    <a:lnTo>
                      <a:pt x="25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6" name="Google Shape;1589;p44">
              <a:extLst>
                <a:ext uri="{FF2B5EF4-FFF2-40B4-BE49-F238E27FC236}">
                  <a16:creationId xmlns:a16="http://schemas.microsoft.com/office/drawing/2014/main" id="{620C6065-2A41-FB89-60D9-2AC9A980C8E3}"/>
                </a:ext>
              </a:extLst>
            </p:cNvPr>
            <p:cNvGrpSpPr/>
            <p:nvPr/>
          </p:nvGrpSpPr>
          <p:grpSpPr>
            <a:xfrm>
              <a:off x="8302723" y="4223640"/>
              <a:ext cx="135487" cy="135551"/>
              <a:chOff x="3440975" y="957025"/>
              <a:chExt cx="158150" cy="158225"/>
            </a:xfrm>
          </p:grpSpPr>
          <p:sp>
            <p:nvSpPr>
              <p:cNvPr id="510" name="Google Shape;1590;p44">
                <a:extLst>
                  <a:ext uri="{FF2B5EF4-FFF2-40B4-BE49-F238E27FC236}">
                    <a16:creationId xmlns:a16="http://schemas.microsoft.com/office/drawing/2014/main" id="{ADE5B339-2532-9773-239A-6E6CE7441BDA}"/>
                  </a:ext>
                </a:extLst>
              </p:cNvPr>
              <p:cNvSpPr/>
              <p:nvPr/>
            </p:nvSpPr>
            <p:spPr>
              <a:xfrm>
                <a:off x="3510900" y="957025"/>
                <a:ext cx="18300" cy="1582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6329" extrusionOk="0">
                    <a:moveTo>
                      <a:pt x="1" y="1"/>
                    </a:moveTo>
                    <a:lnTo>
                      <a:pt x="1" y="6328"/>
                    </a:lnTo>
                    <a:lnTo>
                      <a:pt x="732" y="6328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1591;p44">
                <a:extLst>
                  <a:ext uri="{FF2B5EF4-FFF2-40B4-BE49-F238E27FC236}">
                    <a16:creationId xmlns:a16="http://schemas.microsoft.com/office/drawing/2014/main" id="{84E8CD48-C78A-22CC-8398-663D6748BE36}"/>
                  </a:ext>
                </a:extLst>
              </p:cNvPr>
              <p:cNvSpPr/>
              <p:nvPr/>
            </p:nvSpPr>
            <p:spPr>
              <a:xfrm>
                <a:off x="3440975" y="1027025"/>
                <a:ext cx="1581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731" extrusionOk="0">
                    <a:moveTo>
                      <a:pt x="1" y="0"/>
                    </a:moveTo>
                    <a:lnTo>
                      <a:pt x="1" y="731"/>
                    </a:lnTo>
                    <a:lnTo>
                      <a:pt x="6326" y="731"/>
                    </a:lnTo>
                    <a:lnTo>
                      <a:pt x="63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1601;p44">
              <a:extLst>
                <a:ext uri="{FF2B5EF4-FFF2-40B4-BE49-F238E27FC236}">
                  <a16:creationId xmlns:a16="http://schemas.microsoft.com/office/drawing/2014/main" id="{0E0597D7-2B50-CDC1-9082-33A73714E76B}"/>
                </a:ext>
              </a:extLst>
            </p:cNvPr>
            <p:cNvGrpSpPr/>
            <p:nvPr/>
          </p:nvGrpSpPr>
          <p:grpSpPr>
            <a:xfrm>
              <a:off x="7968786" y="2776336"/>
              <a:ext cx="151208" cy="151143"/>
              <a:chOff x="4917425" y="1708800"/>
              <a:chExt cx="176500" cy="176425"/>
            </a:xfrm>
          </p:grpSpPr>
          <p:sp>
            <p:nvSpPr>
              <p:cNvPr id="508" name="Google Shape;1602;p44">
                <a:extLst>
                  <a:ext uri="{FF2B5EF4-FFF2-40B4-BE49-F238E27FC236}">
                    <a16:creationId xmlns:a16="http://schemas.microsoft.com/office/drawing/2014/main" id="{9617D24B-0420-353E-BEEE-4DCF996CA1AD}"/>
                  </a:ext>
                </a:extLst>
              </p:cNvPr>
              <p:cNvSpPr/>
              <p:nvPr/>
            </p:nvSpPr>
            <p:spPr>
              <a:xfrm>
                <a:off x="4926575" y="1717950"/>
                <a:ext cx="15815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6326" extrusionOk="0">
                    <a:moveTo>
                      <a:pt x="2067" y="0"/>
                    </a:moveTo>
                    <a:lnTo>
                      <a:pt x="2067" y="2069"/>
                    </a:lnTo>
                    <a:lnTo>
                      <a:pt x="0" y="2069"/>
                    </a:lnTo>
                    <a:lnTo>
                      <a:pt x="0" y="4257"/>
                    </a:lnTo>
                    <a:lnTo>
                      <a:pt x="2067" y="4257"/>
                    </a:lnTo>
                    <a:lnTo>
                      <a:pt x="2067" y="6325"/>
                    </a:lnTo>
                    <a:lnTo>
                      <a:pt x="4259" y="6325"/>
                    </a:lnTo>
                    <a:lnTo>
                      <a:pt x="4259" y="4257"/>
                    </a:lnTo>
                    <a:lnTo>
                      <a:pt x="6325" y="4257"/>
                    </a:lnTo>
                    <a:lnTo>
                      <a:pt x="6325" y="2069"/>
                    </a:lnTo>
                    <a:lnTo>
                      <a:pt x="4259" y="2069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1603;p44">
                <a:extLst>
                  <a:ext uri="{FF2B5EF4-FFF2-40B4-BE49-F238E27FC236}">
                    <a16:creationId xmlns:a16="http://schemas.microsoft.com/office/drawing/2014/main" id="{ADD18F2F-8AC9-73DE-FE24-7075BC8B7FE2}"/>
                  </a:ext>
                </a:extLst>
              </p:cNvPr>
              <p:cNvSpPr/>
              <p:nvPr/>
            </p:nvSpPr>
            <p:spPr>
              <a:xfrm>
                <a:off x="4917425" y="1708800"/>
                <a:ext cx="176500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7057" extrusionOk="0">
                    <a:moveTo>
                      <a:pt x="4259" y="732"/>
                    </a:moveTo>
                    <a:lnTo>
                      <a:pt x="4259" y="2798"/>
                    </a:lnTo>
                    <a:lnTo>
                      <a:pt x="6328" y="2798"/>
                    </a:lnTo>
                    <a:lnTo>
                      <a:pt x="6328" y="4260"/>
                    </a:lnTo>
                    <a:lnTo>
                      <a:pt x="4259" y="4260"/>
                    </a:lnTo>
                    <a:lnTo>
                      <a:pt x="4259" y="6328"/>
                    </a:lnTo>
                    <a:lnTo>
                      <a:pt x="2800" y="6328"/>
                    </a:lnTo>
                    <a:lnTo>
                      <a:pt x="2800" y="4260"/>
                    </a:lnTo>
                    <a:lnTo>
                      <a:pt x="732" y="4260"/>
                    </a:lnTo>
                    <a:lnTo>
                      <a:pt x="732" y="2798"/>
                    </a:lnTo>
                    <a:lnTo>
                      <a:pt x="2800" y="2798"/>
                    </a:lnTo>
                    <a:lnTo>
                      <a:pt x="2800" y="732"/>
                    </a:lnTo>
                    <a:close/>
                    <a:moveTo>
                      <a:pt x="2070" y="1"/>
                    </a:moveTo>
                    <a:lnTo>
                      <a:pt x="2070" y="2070"/>
                    </a:lnTo>
                    <a:lnTo>
                      <a:pt x="1" y="2070"/>
                    </a:lnTo>
                    <a:lnTo>
                      <a:pt x="1" y="4990"/>
                    </a:lnTo>
                    <a:lnTo>
                      <a:pt x="2070" y="4990"/>
                    </a:lnTo>
                    <a:lnTo>
                      <a:pt x="2070" y="7057"/>
                    </a:lnTo>
                    <a:lnTo>
                      <a:pt x="4990" y="7057"/>
                    </a:lnTo>
                    <a:lnTo>
                      <a:pt x="4990" y="4990"/>
                    </a:lnTo>
                    <a:lnTo>
                      <a:pt x="7059" y="4990"/>
                    </a:lnTo>
                    <a:lnTo>
                      <a:pt x="7059" y="2070"/>
                    </a:lnTo>
                    <a:lnTo>
                      <a:pt x="4990" y="2070"/>
                    </a:lnTo>
                    <a:lnTo>
                      <a:pt x="4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4799F3F-7E48-1CB9-7967-84486340F7F2}"/>
              </a:ext>
            </a:extLst>
          </p:cNvPr>
          <p:cNvSpPr/>
          <p:nvPr/>
        </p:nvSpPr>
        <p:spPr>
          <a:xfrm>
            <a:off x="157185" y="152399"/>
            <a:ext cx="8829630" cy="4859857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86FF9E-4FAC-AAF5-6ECD-AC5A2F65EE7A}"/>
              </a:ext>
            </a:extLst>
          </p:cNvPr>
          <p:cNvSpPr/>
          <p:nvPr/>
        </p:nvSpPr>
        <p:spPr>
          <a:xfrm>
            <a:off x="245778" y="384362"/>
            <a:ext cx="8716976" cy="1259288"/>
          </a:xfrm>
          <a:prstGeom prst="roundRect">
            <a:avLst>
              <a:gd name="adj" fmla="val 5180"/>
            </a:avLst>
          </a:prstGeom>
          <a:solidFill>
            <a:srgbClr val="CE5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Google Shape;396;p34"/>
          <p:cNvSpPr txBox="1">
            <a:spLocks noGrp="1"/>
          </p:cNvSpPr>
          <p:nvPr>
            <p:ph type="title"/>
          </p:nvPr>
        </p:nvSpPr>
        <p:spPr>
          <a:xfrm>
            <a:off x="2245979" y="1859220"/>
            <a:ext cx="4219238" cy="5484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73533"/>
                </a:solidFill>
              </a:rPr>
              <a:t>PHIẾU HỌC TẬP 2</a:t>
            </a:r>
            <a:endParaRPr sz="3200" dirty="0">
              <a:solidFill>
                <a:srgbClr val="073533"/>
              </a:solidFill>
            </a:endParaRPr>
          </a:p>
        </p:txBody>
      </p:sp>
      <p:sp>
        <p:nvSpPr>
          <p:cNvPr id="10" name="Google Shape;2277;p51">
            <a:extLst>
              <a:ext uri="{FF2B5EF4-FFF2-40B4-BE49-F238E27FC236}">
                <a16:creationId xmlns:a16="http://schemas.microsoft.com/office/drawing/2014/main" id="{6808FC03-BDF1-50EB-224F-8F02DF48B5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61475" y="373756"/>
            <a:ext cx="7422488" cy="471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vi-VN" sz="2000" b="1" dirty="0">
                <a:solidFill>
                  <a:schemeClr val="tx1"/>
                </a:solidFill>
                <a:sym typeface="Arial"/>
              </a:rPr>
              <a:t>Khảo sát phản </a:t>
            </a:r>
            <a:r>
              <a:rPr lang="vi-VN" sz="2000" b="1" dirty="0">
                <a:solidFill>
                  <a:schemeClr val="tx1"/>
                </a:solidFill>
              </a:rPr>
              <a:t>ứng của kim loại </a:t>
            </a:r>
            <a:r>
              <a:rPr lang="en-US" sz="2000" b="1" dirty="0" smtClean="0">
                <a:solidFill>
                  <a:schemeClr val="tx1"/>
                </a:solidFill>
              </a:rPr>
              <a:t>Mg, </a:t>
            </a:r>
            <a:r>
              <a:rPr lang="vi-VN" sz="2000" b="1" dirty="0" smtClean="0">
                <a:solidFill>
                  <a:schemeClr val="tx1"/>
                </a:solidFill>
              </a:rPr>
              <a:t>Fe,</a:t>
            </a:r>
            <a:r>
              <a:rPr lang="en-US" sz="2000" b="1" dirty="0" smtClean="0">
                <a:solidFill>
                  <a:schemeClr val="tx1"/>
                </a:solidFill>
              </a:rPr>
              <a:t> Zn,</a:t>
            </a:r>
            <a:r>
              <a:rPr lang="vi-VN" sz="2000" b="1" dirty="0" smtClean="0">
                <a:solidFill>
                  <a:schemeClr val="tx1"/>
                </a:solidFill>
              </a:rPr>
              <a:t> </a:t>
            </a:r>
            <a:r>
              <a:rPr lang="vi-VN" sz="2000" b="1" dirty="0">
                <a:solidFill>
                  <a:schemeClr val="tx1"/>
                </a:solidFill>
              </a:rPr>
              <a:t>Cu với </a:t>
            </a:r>
            <a:r>
              <a:rPr lang="en-US" sz="2000" b="1" dirty="0" err="1" smtClean="0">
                <a:solidFill>
                  <a:schemeClr val="tx1"/>
                </a:solidFill>
              </a:rPr>
              <a:t>HCl</a:t>
            </a:r>
            <a:endParaRPr lang="en-US" sz="2000" b="1" dirty="0">
              <a:solidFill>
                <a:schemeClr val="tx1"/>
              </a:solidFill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7728A5-1A18-0500-E6E0-36EDBB546FEB}"/>
              </a:ext>
            </a:extLst>
          </p:cNvPr>
          <p:cNvGrpSpPr/>
          <p:nvPr/>
        </p:nvGrpSpPr>
        <p:grpSpPr>
          <a:xfrm>
            <a:off x="8561594" y="9927"/>
            <a:ext cx="523875" cy="583123"/>
            <a:chOff x="7315798" y="615163"/>
            <a:chExt cx="1045455" cy="1163691"/>
          </a:xfrm>
        </p:grpSpPr>
        <p:grpSp>
          <p:nvGrpSpPr>
            <p:cNvPr id="435" name="Google Shape;435;p34"/>
            <p:cNvGrpSpPr/>
            <p:nvPr/>
          </p:nvGrpSpPr>
          <p:grpSpPr>
            <a:xfrm>
              <a:off x="7607271" y="615163"/>
              <a:ext cx="753982" cy="800603"/>
              <a:chOff x="3183800" y="4637275"/>
              <a:chExt cx="449200" cy="476975"/>
            </a:xfrm>
          </p:grpSpPr>
          <p:sp>
            <p:nvSpPr>
              <p:cNvPr id="436" name="Google Shape;436;p34"/>
              <p:cNvSpPr/>
              <p:nvPr/>
            </p:nvSpPr>
            <p:spPr>
              <a:xfrm>
                <a:off x="3504500" y="4749400"/>
                <a:ext cx="125250" cy="144650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5786" extrusionOk="0">
                    <a:moveTo>
                      <a:pt x="2504" y="1"/>
                    </a:moveTo>
                    <a:lnTo>
                      <a:pt x="0" y="1447"/>
                    </a:lnTo>
                    <a:lnTo>
                      <a:pt x="0" y="4339"/>
                    </a:lnTo>
                    <a:lnTo>
                      <a:pt x="2504" y="5785"/>
                    </a:lnTo>
                    <a:lnTo>
                      <a:pt x="5010" y="4339"/>
                    </a:lnTo>
                    <a:lnTo>
                      <a:pt x="5010" y="1447"/>
                    </a:lnTo>
                    <a:lnTo>
                      <a:pt x="25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4"/>
              <p:cNvSpPr/>
              <p:nvPr/>
            </p:nvSpPr>
            <p:spPr>
              <a:xfrm>
                <a:off x="3501225" y="4745625"/>
                <a:ext cx="1317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6085" extrusionOk="0">
                    <a:moveTo>
                      <a:pt x="2635" y="300"/>
                    </a:moveTo>
                    <a:lnTo>
                      <a:pt x="5011" y="1671"/>
                    </a:lnTo>
                    <a:lnTo>
                      <a:pt x="5011" y="4413"/>
                    </a:lnTo>
                    <a:lnTo>
                      <a:pt x="2635" y="5785"/>
                    </a:lnTo>
                    <a:lnTo>
                      <a:pt x="261" y="4413"/>
                    </a:lnTo>
                    <a:lnTo>
                      <a:pt x="261" y="1671"/>
                    </a:lnTo>
                    <a:lnTo>
                      <a:pt x="2635" y="300"/>
                    </a:lnTo>
                    <a:close/>
                    <a:moveTo>
                      <a:pt x="2635" y="0"/>
                    </a:moveTo>
                    <a:lnTo>
                      <a:pt x="0" y="1523"/>
                    </a:lnTo>
                    <a:lnTo>
                      <a:pt x="0" y="4565"/>
                    </a:lnTo>
                    <a:lnTo>
                      <a:pt x="2635" y="6084"/>
                    </a:lnTo>
                    <a:lnTo>
                      <a:pt x="5270" y="4565"/>
                    </a:lnTo>
                    <a:lnTo>
                      <a:pt x="5270" y="1523"/>
                    </a:lnTo>
                    <a:lnTo>
                      <a:pt x="263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>
                <a:off x="3504500" y="4965850"/>
                <a:ext cx="1252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5788" extrusionOk="0">
                    <a:moveTo>
                      <a:pt x="2504" y="1"/>
                    </a:moveTo>
                    <a:lnTo>
                      <a:pt x="0" y="1447"/>
                    </a:lnTo>
                    <a:lnTo>
                      <a:pt x="0" y="4341"/>
                    </a:lnTo>
                    <a:lnTo>
                      <a:pt x="2504" y="5787"/>
                    </a:lnTo>
                    <a:lnTo>
                      <a:pt x="5010" y="4341"/>
                    </a:lnTo>
                    <a:lnTo>
                      <a:pt x="5010" y="1447"/>
                    </a:lnTo>
                    <a:lnTo>
                      <a:pt x="250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4"/>
              <p:cNvSpPr/>
              <p:nvPr/>
            </p:nvSpPr>
            <p:spPr>
              <a:xfrm>
                <a:off x="3501225" y="4962100"/>
                <a:ext cx="131775" cy="152150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6086" extrusionOk="0">
                    <a:moveTo>
                      <a:pt x="2635" y="302"/>
                    </a:moveTo>
                    <a:lnTo>
                      <a:pt x="5011" y="1672"/>
                    </a:lnTo>
                    <a:lnTo>
                      <a:pt x="5011" y="4414"/>
                    </a:lnTo>
                    <a:lnTo>
                      <a:pt x="2635" y="5785"/>
                    </a:lnTo>
                    <a:lnTo>
                      <a:pt x="261" y="4414"/>
                    </a:lnTo>
                    <a:lnTo>
                      <a:pt x="261" y="1672"/>
                    </a:lnTo>
                    <a:lnTo>
                      <a:pt x="2635" y="302"/>
                    </a:lnTo>
                    <a:close/>
                    <a:moveTo>
                      <a:pt x="2635" y="1"/>
                    </a:moveTo>
                    <a:lnTo>
                      <a:pt x="0" y="1524"/>
                    </a:lnTo>
                    <a:lnTo>
                      <a:pt x="0" y="4566"/>
                    </a:lnTo>
                    <a:lnTo>
                      <a:pt x="2635" y="6085"/>
                    </a:lnTo>
                    <a:lnTo>
                      <a:pt x="5270" y="4566"/>
                    </a:lnTo>
                    <a:lnTo>
                      <a:pt x="5270" y="1524"/>
                    </a:lnTo>
                    <a:lnTo>
                      <a:pt x="26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4"/>
              <p:cNvSpPr/>
              <p:nvPr/>
            </p:nvSpPr>
            <p:spPr>
              <a:xfrm>
                <a:off x="3253975" y="4965850"/>
                <a:ext cx="1252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5788" extrusionOk="0">
                    <a:moveTo>
                      <a:pt x="2504" y="1"/>
                    </a:moveTo>
                    <a:lnTo>
                      <a:pt x="0" y="1447"/>
                    </a:lnTo>
                    <a:lnTo>
                      <a:pt x="0" y="4341"/>
                    </a:lnTo>
                    <a:lnTo>
                      <a:pt x="2504" y="5787"/>
                    </a:lnTo>
                    <a:lnTo>
                      <a:pt x="5010" y="4341"/>
                    </a:lnTo>
                    <a:lnTo>
                      <a:pt x="5010" y="1447"/>
                    </a:lnTo>
                    <a:lnTo>
                      <a:pt x="25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4"/>
              <p:cNvSpPr/>
              <p:nvPr/>
            </p:nvSpPr>
            <p:spPr>
              <a:xfrm>
                <a:off x="3250725" y="4962100"/>
                <a:ext cx="131800" cy="15215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6086" extrusionOk="0">
                    <a:moveTo>
                      <a:pt x="2634" y="302"/>
                    </a:moveTo>
                    <a:lnTo>
                      <a:pt x="5010" y="1672"/>
                    </a:lnTo>
                    <a:lnTo>
                      <a:pt x="5010" y="4414"/>
                    </a:lnTo>
                    <a:lnTo>
                      <a:pt x="2634" y="5785"/>
                    </a:lnTo>
                    <a:lnTo>
                      <a:pt x="260" y="4414"/>
                    </a:lnTo>
                    <a:lnTo>
                      <a:pt x="260" y="1672"/>
                    </a:lnTo>
                    <a:lnTo>
                      <a:pt x="2634" y="302"/>
                    </a:lnTo>
                    <a:close/>
                    <a:moveTo>
                      <a:pt x="2634" y="1"/>
                    </a:moveTo>
                    <a:lnTo>
                      <a:pt x="1" y="1524"/>
                    </a:lnTo>
                    <a:lnTo>
                      <a:pt x="1" y="4566"/>
                    </a:lnTo>
                    <a:lnTo>
                      <a:pt x="2634" y="6085"/>
                    </a:lnTo>
                    <a:lnTo>
                      <a:pt x="5271" y="4566"/>
                    </a:lnTo>
                    <a:lnTo>
                      <a:pt x="5271" y="1524"/>
                    </a:lnTo>
                    <a:lnTo>
                      <a:pt x="263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4"/>
              <p:cNvSpPr/>
              <p:nvPr/>
            </p:nvSpPr>
            <p:spPr>
              <a:xfrm>
                <a:off x="3441800" y="4857400"/>
                <a:ext cx="125325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785" extrusionOk="0">
                    <a:moveTo>
                      <a:pt x="2508" y="0"/>
                    </a:moveTo>
                    <a:lnTo>
                      <a:pt x="1" y="1448"/>
                    </a:lnTo>
                    <a:lnTo>
                      <a:pt x="1" y="4339"/>
                    </a:lnTo>
                    <a:lnTo>
                      <a:pt x="2508" y="5785"/>
                    </a:lnTo>
                    <a:lnTo>
                      <a:pt x="5012" y="4339"/>
                    </a:lnTo>
                    <a:lnTo>
                      <a:pt x="5012" y="1448"/>
                    </a:lnTo>
                    <a:lnTo>
                      <a:pt x="25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4"/>
              <p:cNvSpPr/>
              <p:nvPr/>
            </p:nvSpPr>
            <p:spPr>
              <a:xfrm>
                <a:off x="3438575" y="4853700"/>
                <a:ext cx="1317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6085" extrusionOk="0">
                    <a:moveTo>
                      <a:pt x="2637" y="300"/>
                    </a:moveTo>
                    <a:lnTo>
                      <a:pt x="5010" y="1671"/>
                    </a:lnTo>
                    <a:lnTo>
                      <a:pt x="5010" y="4414"/>
                    </a:lnTo>
                    <a:lnTo>
                      <a:pt x="2637" y="5785"/>
                    </a:lnTo>
                    <a:lnTo>
                      <a:pt x="261" y="4414"/>
                    </a:lnTo>
                    <a:lnTo>
                      <a:pt x="261" y="1671"/>
                    </a:lnTo>
                    <a:lnTo>
                      <a:pt x="2637" y="300"/>
                    </a:lnTo>
                    <a:close/>
                    <a:moveTo>
                      <a:pt x="2637" y="0"/>
                    </a:moveTo>
                    <a:lnTo>
                      <a:pt x="0" y="1520"/>
                    </a:lnTo>
                    <a:lnTo>
                      <a:pt x="0" y="4562"/>
                    </a:lnTo>
                    <a:lnTo>
                      <a:pt x="2637" y="6085"/>
                    </a:lnTo>
                    <a:lnTo>
                      <a:pt x="5271" y="4562"/>
                    </a:lnTo>
                    <a:lnTo>
                      <a:pt x="5271" y="1520"/>
                    </a:lnTo>
                    <a:lnTo>
                      <a:pt x="26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4"/>
              <p:cNvSpPr/>
              <p:nvPr/>
            </p:nvSpPr>
            <p:spPr>
              <a:xfrm>
                <a:off x="3316575" y="4857400"/>
                <a:ext cx="125250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5785" extrusionOk="0">
                    <a:moveTo>
                      <a:pt x="2506" y="0"/>
                    </a:moveTo>
                    <a:lnTo>
                      <a:pt x="0" y="1448"/>
                    </a:lnTo>
                    <a:lnTo>
                      <a:pt x="0" y="4339"/>
                    </a:lnTo>
                    <a:lnTo>
                      <a:pt x="2506" y="5785"/>
                    </a:lnTo>
                    <a:lnTo>
                      <a:pt x="5010" y="4339"/>
                    </a:lnTo>
                    <a:lnTo>
                      <a:pt x="5010" y="1448"/>
                    </a:lnTo>
                    <a:lnTo>
                      <a:pt x="2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4"/>
              <p:cNvSpPr/>
              <p:nvPr/>
            </p:nvSpPr>
            <p:spPr>
              <a:xfrm>
                <a:off x="3313325" y="4853700"/>
                <a:ext cx="1317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6085" extrusionOk="0">
                    <a:moveTo>
                      <a:pt x="2636" y="300"/>
                    </a:moveTo>
                    <a:lnTo>
                      <a:pt x="5010" y="1671"/>
                    </a:lnTo>
                    <a:lnTo>
                      <a:pt x="5010" y="4414"/>
                    </a:lnTo>
                    <a:lnTo>
                      <a:pt x="2636" y="5785"/>
                    </a:lnTo>
                    <a:lnTo>
                      <a:pt x="260" y="4414"/>
                    </a:lnTo>
                    <a:lnTo>
                      <a:pt x="260" y="1671"/>
                    </a:lnTo>
                    <a:lnTo>
                      <a:pt x="2636" y="300"/>
                    </a:lnTo>
                    <a:close/>
                    <a:moveTo>
                      <a:pt x="2636" y="0"/>
                    </a:moveTo>
                    <a:lnTo>
                      <a:pt x="1" y="1520"/>
                    </a:lnTo>
                    <a:lnTo>
                      <a:pt x="1" y="4562"/>
                    </a:lnTo>
                    <a:lnTo>
                      <a:pt x="2636" y="6085"/>
                    </a:lnTo>
                    <a:lnTo>
                      <a:pt x="5271" y="4562"/>
                    </a:lnTo>
                    <a:lnTo>
                      <a:pt x="5271" y="1520"/>
                    </a:lnTo>
                    <a:lnTo>
                      <a:pt x="26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4"/>
              <p:cNvSpPr/>
              <p:nvPr/>
            </p:nvSpPr>
            <p:spPr>
              <a:xfrm>
                <a:off x="3252875" y="4749200"/>
                <a:ext cx="125250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5785" extrusionOk="0">
                    <a:moveTo>
                      <a:pt x="2504" y="0"/>
                    </a:moveTo>
                    <a:lnTo>
                      <a:pt x="0" y="1448"/>
                    </a:lnTo>
                    <a:lnTo>
                      <a:pt x="0" y="4339"/>
                    </a:lnTo>
                    <a:lnTo>
                      <a:pt x="2504" y="5785"/>
                    </a:lnTo>
                    <a:lnTo>
                      <a:pt x="5010" y="4339"/>
                    </a:lnTo>
                    <a:lnTo>
                      <a:pt x="5010" y="1448"/>
                    </a:lnTo>
                    <a:lnTo>
                      <a:pt x="25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4"/>
              <p:cNvSpPr/>
              <p:nvPr/>
            </p:nvSpPr>
            <p:spPr>
              <a:xfrm>
                <a:off x="3249625" y="4745450"/>
                <a:ext cx="131750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6087" extrusionOk="0">
                    <a:moveTo>
                      <a:pt x="2634" y="302"/>
                    </a:moveTo>
                    <a:lnTo>
                      <a:pt x="5010" y="1673"/>
                    </a:lnTo>
                    <a:lnTo>
                      <a:pt x="5010" y="4415"/>
                    </a:lnTo>
                    <a:lnTo>
                      <a:pt x="2634" y="5786"/>
                    </a:lnTo>
                    <a:lnTo>
                      <a:pt x="260" y="4415"/>
                    </a:lnTo>
                    <a:lnTo>
                      <a:pt x="260" y="1673"/>
                    </a:lnTo>
                    <a:lnTo>
                      <a:pt x="2634" y="302"/>
                    </a:lnTo>
                    <a:close/>
                    <a:moveTo>
                      <a:pt x="2634" y="0"/>
                    </a:moveTo>
                    <a:lnTo>
                      <a:pt x="1" y="1521"/>
                    </a:lnTo>
                    <a:lnTo>
                      <a:pt x="1" y="4565"/>
                    </a:lnTo>
                    <a:lnTo>
                      <a:pt x="2634" y="6086"/>
                    </a:lnTo>
                    <a:lnTo>
                      <a:pt x="5269" y="4565"/>
                    </a:lnTo>
                    <a:lnTo>
                      <a:pt x="5269" y="1521"/>
                    </a:lnTo>
                    <a:lnTo>
                      <a:pt x="263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4"/>
              <p:cNvSpPr/>
              <p:nvPr/>
            </p:nvSpPr>
            <p:spPr>
              <a:xfrm>
                <a:off x="3187075" y="4641075"/>
                <a:ext cx="125250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5785" extrusionOk="0">
                    <a:moveTo>
                      <a:pt x="2506" y="0"/>
                    </a:moveTo>
                    <a:lnTo>
                      <a:pt x="0" y="1446"/>
                    </a:lnTo>
                    <a:lnTo>
                      <a:pt x="0" y="4337"/>
                    </a:lnTo>
                    <a:lnTo>
                      <a:pt x="2506" y="5785"/>
                    </a:lnTo>
                    <a:lnTo>
                      <a:pt x="5010" y="4337"/>
                    </a:lnTo>
                    <a:lnTo>
                      <a:pt x="5010" y="1446"/>
                    </a:lnTo>
                    <a:lnTo>
                      <a:pt x="25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4"/>
              <p:cNvSpPr/>
              <p:nvPr/>
            </p:nvSpPr>
            <p:spPr>
              <a:xfrm>
                <a:off x="3183800" y="4637275"/>
                <a:ext cx="131850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6087" extrusionOk="0">
                    <a:moveTo>
                      <a:pt x="2637" y="302"/>
                    </a:moveTo>
                    <a:lnTo>
                      <a:pt x="5011" y="1673"/>
                    </a:lnTo>
                    <a:lnTo>
                      <a:pt x="5011" y="4414"/>
                    </a:lnTo>
                    <a:lnTo>
                      <a:pt x="2637" y="5785"/>
                    </a:lnTo>
                    <a:lnTo>
                      <a:pt x="263" y="4414"/>
                    </a:lnTo>
                    <a:lnTo>
                      <a:pt x="263" y="1673"/>
                    </a:lnTo>
                    <a:lnTo>
                      <a:pt x="2637" y="302"/>
                    </a:lnTo>
                    <a:close/>
                    <a:moveTo>
                      <a:pt x="2637" y="1"/>
                    </a:moveTo>
                    <a:lnTo>
                      <a:pt x="0" y="1523"/>
                    </a:lnTo>
                    <a:lnTo>
                      <a:pt x="0" y="4566"/>
                    </a:lnTo>
                    <a:lnTo>
                      <a:pt x="2637" y="6087"/>
                    </a:lnTo>
                    <a:lnTo>
                      <a:pt x="5274" y="4566"/>
                    </a:lnTo>
                    <a:lnTo>
                      <a:pt x="5274" y="1523"/>
                    </a:lnTo>
                    <a:lnTo>
                      <a:pt x="26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8" name="Google Shape;478;p34"/>
            <p:cNvGrpSpPr/>
            <p:nvPr/>
          </p:nvGrpSpPr>
          <p:grpSpPr>
            <a:xfrm>
              <a:off x="7315798" y="952140"/>
              <a:ext cx="135487" cy="135551"/>
              <a:chOff x="3440975" y="957025"/>
              <a:chExt cx="158150" cy="158225"/>
            </a:xfrm>
          </p:grpSpPr>
          <p:sp>
            <p:nvSpPr>
              <p:cNvPr id="479" name="Google Shape;479;p34"/>
              <p:cNvSpPr/>
              <p:nvPr/>
            </p:nvSpPr>
            <p:spPr>
              <a:xfrm>
                <a:off x="3510900" y="957025"/>
                <a:ext cx="18300" cy="1582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6329" extrusionOk="0">
                    <a:moveTo>
                      <a:pt x="1" y="1"/>
                    </a:moveTo>
                    <a:lnTo>
                      <a:pt x="1" y="6328"/>
                    </a:lnTo>
                    <a:lnTo>
                      <a:pt x="732" y="6328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4"/>
              <p:cNvSpPr/>
              <p:nvPr/>
            </p:nvSpPr>
            <p:spPr>
              <a:xfrm>
                <a:off x="3440975" y="1027025"/>
                <a:ext cx="1581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731" extrusionOk="0">
                    <a:moveTo>
                      <a:pt x="1" y="0"/>
                    </a:moveTo>
                    <a:lnTo>
                      <a:pt x="1" y="731"/>
                    </a:lnTo>
                    <a:lnTo>
                      <a:pt x="6326" y="731"/>
                    </a:lnTo>
                    <a:lnTo>
                      <a:pt x="63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" name="Google Shape;481;p34"/>
            <p:cNvGrpSpPr/>
            <p:nvPr/>
          </p:nvGrpSpPr>
          <p:grpSpPr>
            <a:xfrm>
              <a:off x="7981786" y="1627711"/>
              <a:ext cx="151208" cy="151143"/>
              <a:chOff x="4917425" y="1708800"/>
              <a:chExt cx="176500" cy="176425"/>
            </a:xfrm>
          </p:grpSpPr>
          <p:sp>
            <p:nvSpPr>
              <p:cNvPr id="482" name="Google Shape;482;p34"/>
              <p:cNvSpPr/>
              <p:nvPr/>
            </p:nvSpPr>
            <p:spPr>
              <a:xfrm>
                <a:off x="4926575" y="1717950"/>
                <a:ext cx="15815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6326" extrusionOk="0">
                    <a:moveTo>
                      <a:pt x="2067" y="0"/>
                    </a:moveTo>
                    <a:lnTo>
                      <a:pt x="2067" y="2069"/>
                    </a:lnTo>
                    <a:lnTo>
                      <a:pt x="0" y="2069"/>
                    </a:lnTo>
                    <a:lnTo>
                      <a:pt x="0" y="4257"/>
                    </a:lnTo>
                    <a:lnTo>
                      <a:pt x="2067" y="4257"/>
                    </a:lnTo>
                    <a:lnTo>
                      <a:pt x="2067" y="6325"/>
                    </a:lnTo>
                    <a:lnTo>
                      <a:pt x="4259" y="6325"/>
                    </a:lnTo>
                    <a:lnTo>
                      <a:pt x="4259" y="4257"/>
                    </a:lnTo>
                    <a:lnTo>
                      <a:pt x="6325" y="4257"/>
                    </a:lnTo>
                    <a:lnTo>
                      <a:pt x="6325" y="2069"/>
                    </a:lnTo>
                    <a:lnTo>
                      <a:pt x="4259" y="2069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4"/>
              <p:cNvSpPr/>
              <p:nvPr/>
            </p:nvSpPr>
            <p:spPr>
              <a:xfrm>
                <a:off x="4917425" y="1708800"/>
                <a:ext cx="176500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7057" extrusionOk="0">
                    <a:moveTo>
                      <a:pt x="4259" y="732"/>
                    </a:moveTo>
                    <a:lnTo>
                      <a:pt x="4259" y="2798"/>
                    </a:lnTo>
                    <a:lnTo>
                      <a:pt x="6328" y="2798"/>
                    </a:lnTo>
                    <a:lnTo>
                      <a:pt x="6328" y="4260"/>
                    </a:lnTo>
                    <a:lnTo>
                      <a:pt x="4259" y="4260"/>
                    </a:lnTo>
                    <a:lnTo>
                      <a:pt x="4259" y="6328"/>
                    </a:lnTo>
                    <a:lnTo>
                      <a:pt x="2800" y="6328"/>
                    </a:lnTo>
                    <a:lnTo>
                      <a:pt x="2800" y="4260"/>
                    </a:lnTo>
                    <a:lnTo>
                      <a:pt x="732" y="4260"/>
                    </a:lnTo>
                    <a:lnTo>
                      <a:pt x="732" y="2798"/>
                    </a:lnTo>
                    <a:lnTo>
                      <a:pt x="2800" y="2798"/>
                    </a:lnTo>
                    <a:lnTo>
                      <a:pt x="2800" y="732"/>
                    </a:lnTo>
                    <a:close/>
                    <a:moveTo>
                      <a:pt x="2070" y="1"/>
                    </a:moveTo>
                    <a:lnTo>
                      <a:pt x="2070" y="2070"/>
                    </a:lnTo>
                    <a:lnTo>
                      <a:pt x="1" y="2070"/>
                    </a:lnTo>
                    <a:lnTo>
                      <a:pt x="1" y="4990"/>
                    </a:lnTo>
                    <a:lnTo>
                      <a:pt x="2070" y="4990"/>
                    </a:lnTo>
                    <a:lnTo>
                      <a:pt x="2070" y="7057"/>
                    </a:lnTo>
                    <a:lnTo>
                      <a:pt x="4990" y="7057"/>
                    </a:lnTo>
                    <a:lnTo>
                      <a:pt x="4990" y="4990"/>
                    </a:lnTo>
                    <a:lnTo>
                      <a:pt x="7059" y="4990"/>
                    </a:lnTo>
                    <a:lnTo>
                      <a:pt x="7059" y="2070"/>
                    </a:lnTo>
                    <a:lnTo>
                      <a:pt x="4990" y="2070"/>
                    </a:lnTo>
                    <a:lnTo>
                      <a:pt x="4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B3FFB95-7639-4E5E-822C-97315F73195A}"/>
              </a:ext>
            </a:extLst>
          </p:cNvPr>
          <p:cNvGrpSpPr/>
          <p:nvPr/>
        </p:nvGrpSpPr>
        <p:grpSpPr>
          <a:xfrm>
            <a:off x="31843" y="19366"/>
            <a:ext cx="492832" cy="412650"/>
            <a:chOff x="782740" y="539490"/>
            <a:chExt cx="1046666" cy="876378"/>
          </a:xfrm>
        </p:grpSpPr>
        <p:grpSp>
          <p:nvGrpSpPr>
            <p:cNvPr id="419" name="Google Shape;419;p34"/>
            <p:cNvGrpSpPr/>
            <p:nvPr/>
          </p:nvGrpSpPr>
          <p:grpSpPr>
            <a:xfrm>
              <a:off x="782740" y="615075"/>
              <a:ext cx="753994" cy="800793"/>
              <a:chOff x="2594700" y="4637275"/>
              <a:chExt cx="449100" cy="476975"/>
            </a:xfrm>
          </p:grpSpPr>
          <p:sp>
            <p:nvSpPr>
              <p:cNvPr id="420" name="Google Shape;420;p34"/>
              <p:cNvSpPr/>
              <p:nvPr/>
            </p:nvSpPr>
            <p:spPr>
              <a:xfrm>
                <a:off x="2597925" y="4749400"/>
                <a:ext cx="125275" cy="144650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5786" extrusionOk="0">
                    <a:moveTo>
                      <a:pt x="2506" y="1"/>
                    </a:moveTo>
                    <a:lnTo>
                      <a:pt x="1" y="1447"/>
                    </a:lnTo>
                    <a:lnTo>
                      <a:pt x="1" y="4339"/>
                    </a:lnTo>
                    <a:lnTo>
                      <a:pt x="2506" y="5785"/>
                    </a:lnTo>
                    <a:lnTo>
                      <a:pt x="5010" y="4339"/>
                    </a:lnTo>
                    <a:lnTo>
                      <a:pt x="5010" y="1447"/>
                    </a:lnTo>
                    <a:lnTo>
                      <a:pt x="25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4"/>
              <p:cNvSpPr/>
              <p:nvPr/>
            </p:nvSpPr>
            <p:spPr>
              <a:xfrm>
                <a:off x="2594700" y="4745625"/>
                <a:ext cx="13172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5269" h="6085" extrusionOk="0">
                    <a:moveTo>
                      <a:pt x="2635" y="300"/>
                    </a:moveTo>
                    <a:lnTo>
                      <a:pt x="5010" y="1671"/>
                    </a:lnTo>
                    <a:lnTo>
                      <a:pt x="5010" y="4413"/>
                    </a:lnTo>
                    <a:lnTo>
                      <a:pt x="2635" y="5785"/>
                    </a:lnTo>
                    <a:lnTo>
                      <a:pt x="259" y="4413"/>
                    </a:lnTo>
                    <a:lnTo>
                      <a:pt x="259" y="1671"/>
                    </a:lnTo>
                    <a:lnTo>
                      <a:pt x="2635" y="300"/>
                    </a:lnTo>
                    <a:close/>
                    <a:moveTo>
                      <a:pt x="2635" y="0"/>
                    </a:moveTo>
                    <a:lnTo>
                      <a:pt x="0" y="1523"/>
                    </a:lnTo>
                    <a:lnTo>
                      <a:pt x="0" y="4565"/>
                    </a:lnTo>
                    <a:lnTo>
                      <a:pt x="2635" y="6084"/>
                    </a:lnTo>
                    <a:lnTo>
                      <a:pt x="5269" y="4565"/>
                    </a:lnTo>
                    <a:lnTo>
                      <a:pt x="5269" y="1523"/>
                    </a:lnTo>
                    <a:lnTo>
                      <a:pt x="263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4"/>
              <p:cNvSpPr/>
              <p:nvPr/>
            </p:nvSpPr>
            <p:spPr>
              <a:xfrm>
                <a:off x="2597925" y="4965850"/>
                <a:ext cx="125275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5788" extrusionOk="0">
                    <a:moveTo>
                      <a:pt x="2506" y="1"/>
                    </a:moveTo>
                    <a:lnTo>
                      <a:pt x="1" y="1447"/>
                    </a:lnTo>
                    <a:lnTo>
                      <a:pt x="1" y="4341"/>
                    </a:lnTo>
                    <a:lnTo>
                      <a:pt x="2506" y="5787"/>
                    </a:lnTo>
                    <a:lnTo>
                      <a:pt x="5010" y="4341"/>
                    </a:lnTo>
                    <a:lnTo>
                      <a:pt x="5010" y="1447"/>
                    </a:lnTo>
                    <a:lnTo>
                      <a:pt x="25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4"/>
              <p:cNvSpPr/>
              <p:nvPr/>
            </p:nvSpPr>
            <p:spPr>
              <a:xfrm>
                <a:off x="2594700" y="4962100"/>
                <a:ext cx="131725" cy="152150"/>
              </a:xfrm>
              <a:custGeom>
                <a:avLst/>
                <a:gdLst/>
                <a:ahLst/>
                <a:cxnLst/>
                <a:rect l="l" t="t" r="r" b="b"/>
                <a:pathLst>
                  <a:path w="5269" h="6086" extrusionOk="0">
                    <a:moveTo>
                      <a:pt x="2635" y="302"/>
                    </a:moveTo>
                    <a:lnTo>
                      <a:pt x="5010" y="1672"/>
                    </a:lnTo>
                    <a:lnTo>
                      <a:pt x="5010" y="4414"/>
                    </a:lnTo>
                    <a:lnTo>
                      <a:pt x="2635" y="5785"/>
                    </a:lnTo>
                    <a:lnTo>
                      <a:pt x="259" y="4414"/>
                    </a:lnTo>
                    <a:lnTo>
                      <a:pt x="259" y="1672"/>
                    </a:lnTo>
                    <a:lnTo>
                      <a:pt x="2635" y="302"/>
                    </a:lnTo>
                    <a:close/>
                    <a:moveTo>
                      <a:pt x="2635" y="1"/>
                    </a:moveTo>
                    <a:lnTo>
                      <a:pt x="0" y="1524"/>
                    </a:lnTo>
                    <a:lnTo>
                      <a:pt x="0" y="4566"/>
                    </a:lnTo>
                    <a:lnTo>
                      <a:pt x="2635" y="6085"/>
                    </a:lnTo>
                    <a:lnTo>
                      <a:pt x="5269" y="4566"/>
                    </a:lnTo>
                    <a:lnTo>
                      <a:pt x="5269" y="1524"/>
                    </a:lnTo>
                    <a:lnTo>
                      <a:pt x="26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4"/>
              <p:cNvSpPr/>
              <p:nvPr/>
            </p:nvSpPr>
            <p:spPr>
              <a:xfrm>
                <a:off x="2848400" y="4965850"/>
                <a:ext cx="12530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5788" extrusionOk="0">
                    <a:moveTo>
                      <a:pt x="2505" y="1"/>
                    </a:moveTo>
                    <a:lnTo>
                      <a:pt x="1" y="1447"/>
                    </a:lnTo>
                    <a:lnTo>
                      <a:pt x="1" y="4341"/>
                    </a:lnTo>
                    <a:lnTo>
                      <a:pt x="2505" y="5787"/>
                    </a:lnTo>
                    <a:lnTo>
                      <a:pt x="5012" y="4341"/>
                    </a:lnTo>
                    <a:lnTo>
                      <a:pt x="5012" y="1447"/>
                    </a:lnTo>
                    <a:lnTo>
                      <a:pt x="25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4"/>
              <p:cNvSpPr/>
              <p:nvPr/>
            </p:nvSpPr>
            <p:spPr>
              <a:xfrm>
                <a:off x="2845175" y="4962100"/>
                <a:ext cx="131775" cy="152150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6086" extrusionOk="0">
                    <a:moveTo>
                      <a:pt x="2634" y="302"/>
                    </a:moveTo>
                    <a:lnTo>
                      <a:pt x="5010" y="1672"/>
                    </a:lnTo>
                    <a:lnTo>
                      <a:pt x="5010" y="4414"/>
                    </a:lnTo>
                    <a:lnTo>
                      <a:pt x="2634" y="5785"/>
                    </a:lnTo>
                    <a:lnTo>
                      <a:pt x="261" y="4414"/>
                    </a:lnTo>
                    <a:lnTo>
                      <a:pt x="261" y="1672"/>
                    </a:lnTo>
                    <a:lnTo>
                      <a:pt x="2634" y="302"/>
                    </a:lnTo>
                    <a:close/>
                    <a:moveTo>
                      <a:pt x="2634" y="1"/>
                    </a:moveTo>
                    <a:lnTo>
                      <a:pt x="0" y="1524"/>
                    </a:lnTo>
                    <a:lnTo>
                      <a:pt x="0" y="4566"/>
                    </a:lnTo>
                    <a:lnTo>
                      <a:pt x="2634" y="6085"/>
                    </a:lnTo>
                    <a:lnTo>
                      <a:pt x="5270" y="4566"/>
                    </a:lnTo>
                    <a:lnTo>
                      <a:pt x="5270" y="1524"/>
                    </a:lnTo>
                    <a:lnTo>
                      <a:pt x="263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4"/>
              <p:cNvSpPr/>
              <p:nvPr/>
            </p:nvSpPr>
            <p:spPr>
              <a:xfrm>
                <a:off x="2660575" y="4857400"/>
                <a:ext cx="125200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5785" extrusionOk="0">
                    <a:moveTo>
                      <a:pt x="2504" y="0"/>
                    </a:moveTo>
                    <a:lnTo>
                      <a:pt x="0" y="1448"/>
                    </a:lnTo>
                    <a:lnTo>
                      <a:pt x="0" y="4339"/>
                    </a:lnTo>
                    <a:lnTo>
                      <a:pt x="2504" y="5785"/>
                    </a:lnTo>
                    <a:lnTo>
                      <a:pt x="5008" y="4339"/>
                    </a:lnTo>
                    <a:lnTo>
                      <a:pt x="5008" y="1448"/>
                    </a:lnTo>
                    <a:lnTo>
                      <a:pt x="25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4"/>
              <p:cNvSpPr/>
              <p:nvPr/>
            </p:nvSpPr>
            <p:spPr>
              <a:xfrm>
                <a:off x="2657275" y="4853700"/>
                <a:ext cx="13182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6085" extrusionOk="0">
                    <a:moveTo>
                      <a:pt x="2636" y="300"/>
                    </a:moveTo>
                    <a:lnTo>
                      <a:pt x="5011" y="1671"/>
                    </a:lnTo>
                    <a:lnTo>
                      <a:pt x="5011" y="4414"/>
                    </a:lnTo>
                    <a:lnTo>
                      <a:pt x="2636" y="5785"/>
                    </a:lnTo>
                    <a:lnTo>
                      <a:pt x="262" y="4414"/>
                    </a:lnTo>
                    <a:lnTo>
                      <a:pt x="262" y="1671"/>
                    </a:lnTo>
                    <a:lnTo>
                      <a:pt x="2636" y="300"/>
                    </a:lnTo>
                    <a:close/>
                    <a:moveTo>
                      <a:pt x="2636" y="0"/>
                    </a:moveTo>
                    <a:lnTo>
                      <a:pt x="1" y="1520"/>
                    </a:lnTo>
                    <a:lnTo>
                      <a:pt x="1" y="4562"/>
                    </a:lnTo>
                    <a:lnTo>
                      <a:pt x="2636" y="6085"/>
                    </a:lnTo>
                    <a:lnTo>
                      <a:pt x="5273" y="4562"/>
                    </a:lnTo>
                    <a:lnTo>
                      <a:pt x="5273" y="1520"/>
                    </a:lnTo>
                    <a:lnTo>
                      <a:pt x="26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4"/>
              <p:cNvSpPr/>
              <p:nvPr/>
            </p:nvSpPr>
            <p:spPr>
              <a:xfrm>
                <a:off x="2785750" y="4857400"/>
                <a:ext cx="125275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5785" extrusionOk="0">
                    <a:moveTo>
                      <a:pt x="2507" y="0"/>
                    </a:moveTo>
                    <a:lnTo>
                      <a:pt x="1" y="1448"/>
                    </a:lnTo>
                    <a:lnTo>
                      <a:pt x="1" y="4339"/>
                    </a:lnTo>
                    <a:lnTo>
                      <a:pt x="2507" y="5785"/>
                    </a:lnTo>
                    <a:lnTo>
                      <a:pt x="5011" y="4339"/>
                    </a:lnTo>
                    <a:lnTo>
                      <a:pt x="5011" y="1448"/>
                    </a:lnTo>
                    <a:lnTo>
                      <a:pt x="25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4"/>
              <p:cNvSpPr/>
              <p:nvPr/>
            </p:nvSpPr>
            <p:spPr>
              <a:xfrm>
                <a:off x="2782525" y="4853700"/>
                <a:ext cx="13182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6085" extrusionOk="0">
                    <a:moveTo>
                      <a:pt x="2636" y="300"/>
                    </a:moveTo>
                    <a:lnTo>
                      <a:pt x="5010" y="1671"/>
                    </a:lnTo>
                    <a:lnTo>
                      <a:pt x="5010" y="4414"/>
                    </a:lnTo>
                    <a:lnTo>
                      <a:pt x="2636" y="5785"/>
                    </a:lnTo>
                    <a:lnTo>
                      <a:pt x="263" y="4414"/>
                    </a:lnTo>
                    <a:lnTo>
                      <a:pt x="263" y="1671"/>
                    </a:lnTo>
                    <a:lnTo>
                      <a:pt x="2636" y="300"/>
                    </a:lnTo>
                    <a:close/>
                    <a:moveTo>
                      <a:pt x="2636" y="0"/>
                    </a:moveTo>
                    <a:lnTo>
                      <a:pt x="1" y="1520"/>
                    </a:lnTo>
                    <a:lnTo>
                      <a:pt x="1" y="4562"/>
                    </a:lnTo>
                    <a:lnTo>
                      <a:pt x="2636" y="6085"/>
                    </a:lnTo>
                    <a:lnTo>
                      <a:pt x="5272" y="4562"/>
                    </a:lnTo>
                    <a:lnTo>
                      <a:pt x="5272" y="1520"/>
                    </a:lnTo>
                    <a:lnTo>
                      <a:pt x="26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4"/>
              <p:cNvSpPr/>
              <p:nvPr/>
            </p:nvSpPr>
            <p:spPr>
              <a:xfrm>
                <a:off x="2849550" y="4749200"/>
                <a:ext cx="125275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5785" extrusionOk="0">
                    <a:moveTo>
                      <a:pt x="2505" y="0"/>
                    </a:moveTo>
                    <a:lnTo>
                      <a:pt x="1" y="1448"/>
                    </a:lnTo>
                    <a:lnTo>
                      <a:pt x="1" y="4339"/>
                    </a:lnTo>
                    <a:lnTo>
                      <a:pt x="2505" y="5785"/>
                    </a:lnTo>
                    <a:lnTo>
                      <a:pt x="5010" y="4339"/>
                    </a:lnTo>
                    <a:lnTo>
                      <a:pt x="5010" y="1448"/>
                    </a:lnTo>
                    <a:lnTo>
                      <a:pt x="25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4"/>
              <p:cNvSpPr/>
              <p:nvPr/>
            </p:nvSpPr>
            <p:spPr>
              <a:xfrm>
                <a:off x="2846275" y="4745450"/>
                <a:ext cx="13177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6087" extrusionOk="0">
                    <a:moveTo>
                      <a:pt x="2636" y="302"/>
                    </a:moveTo>
                    <a:lnTo>
                      <a:pt x="5012" y="1673"/>
                    </a:lnTo>
                    <a:lnTo>
                      <a:pt x="5012" y="4415"/>
                    </a:lnTo>
                    <a:lnTo>
                      <a:pt x="2636" y="5786"/>
                    </a:lnTo>
                    <a:lnTo>
                      <a:pt x="261" y="4415"/>
                    </a:lnTo>
                    <a:lnTo>
                      <a:pt x="261" y="1673"/>
                    </a:lnTo>
                    <a:lnTo>
                      <a:pt x="2636" y="302"/>
                    </a:lnTo>
                    <a:close/>
                    <a:moveTo>
                      <a:pt x="2636" y="0"/>
                    </a:moveTo>
                    <a:lnTo>
                      <a:pt x="0" y="1521"/>
                    </a:lnTo>
                    <a:lnTo>
                      <a:pt x="0" y="4565"/>
                    </a:lnTo>
                    <a:lnTo>
                      <a:pt x="2636" y="6086"/>
                    </a:lnTo>
                    <a:lnTo>
                      <a:pt x="5271" y="4565"/>
                    </a:lnTo>
                    <a:lnTo>
                      <a:pt x="5271" y="1521"/>
                    </a:lnTo>
                    <a:lnTo>
                      <a:pt x="26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4"/>
              <p:cNvSpPr/>
              <p:nvPr/>
            </p:nvSpPr>
            <p:spPr>
              <a:xfrm>
                <a:off x="2915250" y="4641075"/>
                <a:ext cx="125325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785" extrusionOk="0">
                    <a:moveTo>
                      <a:pt x="2508" y="0"/>
                    </a:moveTo>
                    <a:lnTo>
                      <a:pt x="1" y="1446"/>
                    </a:lnTo>
                    <a:lnTo>
                      <a:pt x="1" y="4337"/>
                    </a:lnTo>
                    <a:lnTo>
                      <a:pt x="2508" y="5785"/>
                    </a:lnTo>
                    <a:lnTo>
                      <a:pt x="5012" y="4337"/>
                    </a:lnTo>
                    <a:lnTo>
                      <a:pt x="5012" y="1446"/>
                    </a:lnTo>
                    <a:lnTo>
                      <a:pt x="25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4"/>
              <p:cNvSpPr/>
              <p:nvPr/>
            </p:nvSpPr>
            <p:spPr>
              <a:xfrm>
                <a:off x="2912025" y="4637275"/>
                <a:ext cx="13177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6087" extrusionOk="0">
                    <a:moveTo>
                      <a:pt x="2637" y="302"/>
                    </a:moveTo>
                    <a:lnTo>
                      <a:pt x="5010" y="1673"/>
                    </a:lnTo>
                    <a:lnTo>
                      <a:pt x="5010" y="4414"/>
                    </a:lnTo>
                    <a:lnTo>
                      <a:pt x="2637" y="5785"/>
                    </a:lnTo>
                    <a:lnTo>
                      <a:pt x="261" y="4414"/>
                    </a:lnTo>
                    <a:lnTo>
                      <a:pt x="261" y="1673"/>
                    </a:lnTo>
                    <a:lnTo>
                      <a:pt x="2637" y="302"/>
                    </a:lnTo>
                    <a:close/>
                    <a:moveTo>
                      <a:pt x="2637" y="1"/>
                    </a:moveTo>
                    <a:lnTo>
                      <a:pt x="0" y="1523"/>
                    </a:lnTo>
                    <a:lnTo>
                      <a:pt x="0" y="4566"/>
                    </a:lnTo>
                    <a:lnTo>
                      <a:pt x="2637" y="6087"/>
                    </a:lnTo>
                    <a:lnTo>
                      <a:pt x="5271" y="4566"/>
                    </a:lnTo>
                    <a:lnTo>
                      <a:pt x="5271" y="1523"/>
                    </a:lnTo>
                    <a:lnTo>
                      <a:pt x="26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4" name="Google Shape;484;p34"/>
            <p:cNvGrpSpPr/>
            <p:nvPr/>
          </p:nvGrpSpPr>
          <p:grpSpPr>
            <a:xfrm>
              <a:off x="1678198" y="1063086"/>
              <a:ext cx="151208" cy="151143"/>
              <a:chOff x="4917425" y="1708800"/>
              <a:chExt cx="176500" cy="176425"/>
            </a:xfrm>
          </p:grpSpPr>
          <p:sp>
            <p:nvSpPr>
              <p:cNvPr id="485" name="Google Shape;485;p34"/>
              <p:cNvSpPr/>
              <p:nvPr/>
            </p:nvSpPr>
            <p:spPr>
              <a:xfrm>
                <a:off x="4926575" y="1717950"/>
                <a:ext cx="15815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6326" extrusionOk="0">
                    <a:moveTo>
                      <a:pt x="2067" y="0"/>
                    </a:moveTo>
                    <a:lnTo>
                      <a:pt x="2067" y="2069"/>
                    </a:lnTo>
                    <a:lnTo>
                      <a:pt x="0" y="2069"/>
                    </a:lnTo>
                    <a:lnTo>
                      <a:pt x="0" y="4257"/>
                    </a:lnTo>
                    <a:lnTo>
                      <a:pt x="2067" y="4257"/>
                    </a:lnTo>
                    <a:lnTo>
                      <a:pt x="2067" y="6325"/>
                    </a:lnTo>
                    <a:lnTo>
                      <a:pt x="4259" y="6325"/>
                    </a:lnTo>
                    <a:lnTo>
                      <a:pt x="4259" y="4257"/>
                    </a:lnTo>
                    <a:lnTo>
                      <a:pt x="6325" y="4257"/>
                    </a:lnTo>
                    <a:lnTo>
                      <a:pt x="6325" y="2069"/>
                    </a:lnTo>
                    <a:lnTo>
                      <a:pt x="4259" y="2069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4"/>
              <p:cNvSpPr/>
              <p:nvPr/>
            </p:nvSpPr>
            <p:spPr>
              <a:xfrm>
                <a:off x="4917425" y="1708800"/>
                <a:ext cx="176500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7057" extrusionOk="0">
                    <a:moveTo>
                      <a:pt x="4259" y="732"/>
                    </a:moveTo>
                    <a:lnTo>
                      <a:pt x="4259" y="2798"/>
                    </a:lnTo>
                    <a:lnTo>
                      <a:pt x="6328" y="2798"/>
                    </a:lnTo>
                    <a:lnTo>
                      <a:pt x="6328" y="4260"/>
                    </a:lnTo>
                    <a:lnTo>
                      <a:pt x="4259" y="4260"/>
                    </a:lnTo>
                    <a:lnTo>
                      <a:pt x="4259" y="6328"/>
                    </a:lnTo>
                    <a:lnTo>
                      <a:pt x="2800" y="6328"/>
                    </a:lnTo>
                    <a:lnTo>
                      <a:pt x="2800" y="4260"/>
                    </a:lnTo>
                    <a:lnTo>
                      <a:pt x="732" y="4260"/>
                    </a:lnTo>
                    <a:lnTo>
                      <a:pt x="732" y="2798"/>
                    </a:lnTo>
                    <a:lnTo>
                      <a:pt x="2800" y="2798"/>
                    </a:lnTo>
                    <a:lnTo>
                      <a:pt x="2800" y="732"/>
                    </a:lnTo>
                    <a:close/>
                    <a:moveTo>
                      <a:pt x="2070" y="1"/>
                    </a:moveTo>
                    <a:lnTo>
                      <a:pt x="2070" y="2070"/>
                    </a:lnTo>
                    <a:lnTo>
                      <a:pt x="1" y="2070"/>
                    </a:lnTo>
                    <a:lnTo>
                      <a:pt x="1" y="4990"/>
                    </a:lnTo>
                    <a:lnTo>
                      <a:pt x="2070" y="4990"/>
                    </a:lnTo>
                    <a:lnTo>
                      <a:pt x="2070" y="7057"/>
                    </a:lnTo>
                    <a:lnTo>
                      <a:pt x="4990" y="7057"/>
                    </a:lnTo>
                    <a:lnTo>
                      <a:pt x="4990" y="4990"/>
                    </a:lnTo>
                    <a:lnTo>
                      <a:pt x="7059" y="4990"/>
                    </a:lnTo>
                    <a:lnTo>
                      <a:pt x="7059" y="2070"/>
                    </a:lnTo>
                    <a:lnTo>
                      <a:pt x="4990" y="2070"/>
                    </a:lnTo>
                    <a:lnTo>
                      <a:pt x="4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7" name="Google Shape;487;p34"/>
            <p:cNvGrpSpPr/>
            <p:nvPr/>
          </p:nvGrpSpPr>
          <p:grpSpPr>
            <a:xfrm>
              <a:off x="993061" y="539490"/>
              <a:ext cx="135487" cy="135551"/>
              <a:chOff x="3440975" y="957025"/>
              <a:chExt cx="158150" cy="158225"/>
            </a:xfrm>
          </p:grpSpPr>
          <p:sp>
            <p:nvSpPr>
              <p:cNvPr id="488" name="Google Shape;488;p34"/>
              <p:cNvSpPr/>
              <p:nvPr/>
            </p:nvSpPr>
            <p:spPr>
              <a:xfrm>
                <a:off x="3510900" y="957025"/>
                <a:ext cx="18300" cy="1582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6329" extrusionOk="0">
                    <a:moveTo>
                      <a:pt x="1" y="1"/>
                    </a:moveTo>
                    <a:lnTo>
                      <a:pt x="1" y="6328"/>
                    </a:lnTo>
                    <a:lnTo>
                      <a:pt x="732" y="6328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4"/>
              <p:cNvSpPr/>
              <p:nvPr/>
            </p:nvSpPr>
            <p:spPr>
              <a:xfrm>
                <a:off x="3440975" y="1027025"/>
                <a:ext cx="1581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731" extrusionOk="0">
                    <a:moveTo>
                      <a:pt x="1" y="0"/>
                    </a:moveTo>
                    <a:lnTo>
                      <a:pt x="1" y="731"/>
                    </a:lnTo>
                    <a:lnTo>
                      <a:pt x="6326" y="731"/>
                    </a:lnTo>
                    <a:lnTo>
                      <a:pt x="63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" name="Google Shape;2277;p51">
            <a:extLst>
              <a:ext uri="{FF2B5EF4-FFF2-40B4-BE49-F238E27FC236}">
                <a16:creationId xmlns:a16="http://schemas.microsoft.com/office/drawing/2014/main" id="{C01AF485-4CC2-0D45-7274-82914665330C}"/>
              </a:ext>
            </a:extLst>
          </p:cNvPr>
          <p:cNvSpPr txBox="1">
            <a:spLocks/>
          </p:cNvSpPr>
          <p:nvPr/>
        </p:nvSpPr>
        <p:spPr>
          <a:xfrm>
            <a:off x="166464" y="370958"/>
            <a:ext cx="1887697" cy="471242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l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5" name="Google Shape;2277;p51">
            <a:extLst>
              <a:ext uri="{FF2B5EF4-FFF2-40B4-BE49-F238E27FC236}">
                <a16:creationId xmlns:a16="http://schemas.microsoft.com/office/drawing/2014/main" id="{A751B51A-3329-99E2-E8D4-CAE3C2286DD0}"/>
              </a:ext>
            </a:extLst>
          </p:cNvPr>
          <p:cNvSpPr txBox="1">
            <a:spLocks/>
          </p:cNvSpPr>
          <p:nvPr/>
        </p:nvSpPr>
        <p:spPr>
          <a:xfrm>
            <a:off x="647875" y="993044"/>
            <a:ext cx="8532653" cy="978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accent6"/>
              </a:buClr>
              <a:buSzPts val="1500"/>
              <a:buFont typeface="DM Sans"/>
              <a:buNone/>
              <a:defRPr sz="2000">
                <a:solidFill>
                  <a:schemeClr val="tx1"/>
                </a:solidFill>
                <a:latin typeface="DM Sans"/>
                <a:ea typeface="DM Sans"/>
                <a:cs typeface="DM Sans"/>
              </a:defRPr>
            </a:lvl1pPr>
            <a:lvl2pPr marL="9144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2pPr>
            <a:lvl3pPr marL="13716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3pPr>
            <a:lvl4pPr marL="18288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4pPr>
            <a:lvl5pPr marL="22860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5pPr>
            <a:lvl6pPr marL="27432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6pPr>
            <a:lvl7pPr marL="32004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7pPr>
            <a:lvl8pPr marL="36576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8pPr>
            <a:lvl9pPr marL="41148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vào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từng ống nghiệm riêng biệt đựng dung dịch HC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2277;p51">
            <a:extLst>
              <a:ext uri="{FF2B5EF4-FFF2-40B4-BE49-F238E27FC236}">
                <a16:creationId xmlns:a16="http://schemas.microsoft.com/office/drawing/2014/main" id="{224AAAA6-06BC-88A8-A208-61633F919F11}"/>
              </a:ext>
            </a:extLst>
          </p:cNvPr>
          <p:cNvSpPr txBox="1">
            <a:spLocks/>
          </p:cNvSpPr>
          <p:nvPr/>
        </p:nvSpPr>
        <p:spPr>
          <a:xfrm>
            <a:off x="2187109" y="2416648"/>
            <a:ext cx="5454184" cy="45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l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2277;p51">
            <a:extLst>
              <a:ext uri="{FF2B5EF4-FFF2-40B4-BE49-F238E27FC236}">
                <a16:creationId xmlns:a16="http://schemas.microsoft.com/office/drawing/2014/main" id="{7C365598-2A70-FA6C-6EFA-9FC3548E6F9B}"/>
              </a:ext>
            </a:extLst>
          </p:cNvPr>
          <p:cNvSpPr txBox="1">
            <a:spLocks/>
          </p:cNvSpPr>
          <p:nvPr/>
        </p:nvSpPr>
        <p:spPr>
          <a:xfrm>
            <a:off x="216273" y="2918432"/>
            <a:ext cx="8569757" cy="45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Hãy cho biết kim loại nào phản ứng được với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l?</a:t>
            </a:r>
          </a:p>
          <a:p>
            <a:pPr marL="0" indent="0"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2277;p51">
            <a:extLst>
              <a:ext uri="{FF2B5EF4-FFF2-40B4-BE49-F238E27FC236}">
                <a16:creationId xmlns:a16="http://schemas.microsoft.com/office/drawing/2014/main" id="{86A62ED0-CD77-DBCE-D448-50DD9901081E}"/>
              </a:ext>
            </a:extLst>
          </p:cNvPr>
          <p:cNvSpPr txBox="1">
            <a:spLocks/>
          </p:cNvSpPr>
          <p:nvPr/>
        </p:nvSpPr>
        <p:spPr>
          <a:xfrm>
            <a:off x="194670" y="3561420"/>
            <a:ext cx="8321856" cy="45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So sánh mức độ hoạt động hoá học của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agnesium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Zinc, Iron với Copper dựa vào tốc độ sủi bọt khí trong thí nghiệm trên.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5 Minute Countdown Timer with Music For Kids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16" t="33414" r="21113" b="33171"/>
          <a:stretch/>
        </p:blipFill>
        <p:spPr>
          <a:xfrm>
            <a:off x="6351578" y="1680684"/>
            <a:ext cx="2442496" cy="78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8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  <p:bldLst>
      <p:bldP spid="396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4"/>
          <p:cNvSpPr txBox="1">
            <a:spLocks noGrp="1"/>
          </p:cNvSpPr>
          <p:nvPr>
            <p:ph type="title"/>
          </p:nvPr>
        </p:nvSpPr>
        <p:spPr>
          <a:xfrm>
            <a:off x="2462381" y="698236"/>
            <a:ext cx="4219238" cy="5484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73533"/>
                </a:solidFill>
              </a:rPr>
              <a:t>PHIẾU HỌC TẬP 2</a:t>
            </a:r>
            <a:endParaRPr sz="3200" dirty="0">
              <a:solidFill>
                <a:srgbClr val="073533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144A59-BED2-A141-2C61-2B7B381A39D3}"/>
              </a:ext>
            </a:extLst>
          </p:cNvPr>
          <p:cNvGrpSpPr/>
          <p:nvPr/>
        </p:nvGrpSpPr>
        <p:grpSpPr>
          <a:xfrm>
            <a:off x="7949142" y="3982064"/>
            <a:ext cx="947926" cy="880893"/>
            <a:chOff x="7315798" y="3559207"/>
            <a:chExt cx="1114968" cy="1036123"/>
          </a:xfrm>
        </p:grpSpPr>
        <p:grpSp>
          <p:nvGrpSpPr>
            <p:cNvPr id="450" name="Google Shape;450;p34"/>
            <p:cNvGrpSpPr/>
            <p:nvPr/>
          </p:nvGrpSpPr>
          <p:grpSpPr>
            <a:xfrm rot="1799874">
              <a:off x="7749221" y="3559207"/>
              <a:ext cx="330561" cy="1036123"/>
              <a:chOff x="4795075" y="2327550"/>
              <a:chExt cx="385875" cy="1209500"/>
            </a:xfrm>
          </p:grpSpPr>
          <p:sp>
            <p:nvSpPr>
              <p:cNvPr id="451" name="Google Shape;451;p34"/>
              <p:cNvSpPr/>
              <p:nvPr/>
            </p:nvSpPr>
            <p:spPr>
              <a:xfrm>
                <a:off x="4805850" y="2336675"/>
                <a:ext cx="364050" cy="104625"/>
              </a:xfrm>
              <a:custGeom>
                <a:avLst/>
                <a:gdLst/>
                <a:ahLst/>
                <a:cxnLst/>
                <a:rect l="l" t="t" r="r" b="b"/>
                <a:pathLst>
                  <a:path w="14562" h="4185" extrusionOk="0">
                    <a:moveTo>
                      <a:pt x="2006" y="0"/>
                    </a:moveTo>
                    <a:cubicBezTo>
                      <a:pt x="885" y="45"/>
                      <a:pt x="0" y="969"/>
                      <a:pt x="3" y="2090"/>
                    </a:cubicBezTo>
                    <a:cubicBezTo>
                      <a:pt x="5" y="3212"/>
                      <a:pt x="894" y="4131"/>
                      <a:pt x="2016" y="4171"/>
                    </a:cubicBezTo>
                    <a:lnTo>
                      <a:pt x="4962" y="4175"/>
                    </a:lnTo>
                    <a:lnTo>
                      <a:pt x="9597" y="4175"/>
                    </a:lnTo>
                    <a:lnTo>
                      <a:pt x="12546" y="4185"/>
                    </a:lnTo>
                    <a:lnTo>
                      <a:pt x="12553" y="4185"/>
                    </a:lnTo>
                    <a:cubicBezTo>
                      <a:pt x="13675" y="4143"/>
                      <a:pt x="14561" y="3221"/>
                      <a:pt x="14561" y="2099"/>
                    </a:cubicBezTo>
                    <a:cubicBezTo>
                      <a:pt x="14561" y="978"/>
                      <a:pt x="13675" y="56"/>
                      <a:pt x="12553" y="17"/>
                    </a:cubicBezTo>
                    <a:lnTo>
                      <a:pt x="20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4"/>
              <p:cNvSpPr/>
              <p:nvPr/>
            </p:nvSpPr>
            <p:spPr>
              <a:xfrm>
                <a:off x="4929350" y="2441050"/>
                <a:ext cx="116500" cy="379800"/>
              </a:xfrm>
              <a:custGeom>
                <a:avLst/>
                <a:gdLst/>
                <a:ahLst/>
                <a:cxnLst/>
                <a:rect l="l" t="t" r="r" b="b"/>
                <a:pathLst>
                  <a:path w="4660" h="15192" extrusionOk="0">
                    <a:moveTo>
                      <a:pt x="22" y="0"/>
                    </a:moveTo>
                    <a:lnTo>
                      <a:pt x="1" y="15183"/>
                    </a:lnTo>
                    <a:lnTo>
                      <a:pt x="4637" y="15192"/>
                    </a:lnTo>
                    <a:lnTo>
                      <a:pt x="4637" y="13484"/>
                    </a:lnTo>
                    <a:lnTo>
                      <a:pt x="4644" y="9258"/>
                    </a:lnTo>
                    <a:lnTo>
                      <a:pt x="4651" y="5022"/>
                    </a:lnTo>
                    <a:lnTo>
                      <a:pt x="46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4"/>
              <p:cNvSpPr/>
              <p:nvPr/>
            </p:nvSpPr>
            <p:spPr>
              <a:xfrm>
                <a:off x="4928425" y="2820600"/>
                <a:ext cx="116850" cy="628875"/>
              </a:xfrm>
              <a:custGeom>
                <a:avLst/>
                <a:gdLst/>
                <a:ahLst/>
                <a:cxnLst/>
                <a:rect l="l" t="t" r="r" b="b"/>
                <a:pathLst>
                  <a:path w="4674" h="25155" extrusionOk="0">
                    <a:moveTo>
                      <a:pt x="38" y="1"/>
                    </a:moveTo>
                    <a:lnTo>
                      <a:pt x="1" y="22832"/>
                    </a:lnTo>
                    <a:cubicBezTo>
                      <a:pt x="1" y="24110"/>
                      <a:pt x="1039" y="25155"/>
                      <a:pt x="2316" y="25155"/>
                    </a:cubicBezTo>
                    <a:cubicBezTo>
                      <a:pt x="3596" y="25155"/>
                      <a:pt x="4636" y="24119"/>
                      <a:pt x="4639" y="22839"/>
                    </a:cubicBezTo>
                    <a:lnTo>
                      <a:pt x="4657" y="6766"/>
                    </a:lnTo>
                    <a:lnTo>
                      <a:pt x="4667" y="2535"/>
                    </a:lnTo>
                    <a:lnTo>
                      <a:pt x="4674" y="1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4"/>
              <p:cNvSpPr/>
              <p:nvPr/>
            </p:nvSpPr>
            <p:spPr>
              <a:xfrm>
                <a:off x="5045600" y="2441050"/>
                <a:ext cx="785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5030" extrusionOk="0">
                    <a:moveTo>
                      <a:pt x="10" y="0"/>
                    </a:moveTo>
                    <a:lnTo>
                      <a:pt x="1" y="5022"/>
                    </a:lnTo>
                    <a:lnTo>
                      <a:pt x="3133" y="5029"/>
                    </a:lnTo>
                    <a:lnTo>
                      <a:pt x="3140" y="10"/>
                    </a:lnTo>
                    <a:lnTo>
                      <a:pt x="2956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1CC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4"/>
              <p:cNvSpPr/>
              <p:nvPr/>
            </p:nvSpPr>
            <p:spPr>
              <a:xfrm>
                <a:off x="5045250" y="2672475"/>
                <a:ext cx="78450" cy="105800"/>
              </a:xfrm>
              <a:custGeom>
                <a:avLst/>
                <a:gdLst/>
                <a:ahLst/>
                <a:cxnLst/>
                <a:rect l="l" t="t" r="r" b="b"/>
                <a:pathLst>
                  <a:path w="3138" h="4232" extrusionOk="0">
                    <a:moveTo>
                      <a:pt x="8" y="1"/>
                    </a:moveTo>
                    <a:lnTo>
                      <a:pt x="1" y="4227"/>
                    </a:lnTo>
                    <a:lnTo>
                      <a:pt x="3133" y="4231"/>
                    </a:lnTo>
                    <a:lnTo>
                      <a:pt x="3138" y="1846"/>
                    </a:lnTo>
                    <a:lnTo>
                      <a:pt x="3138" y="5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F1CC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4"/>
              <p:cNvSpPr/>
              <p:nvPr/>
            </p:nvSpPr>
            <p:spPr>
              <a:xfrm>
                <a:off x="5045475" y="2566650"/>
                <a:ext cx="7845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3138" h="4239" extrusionOk="0">
                    <a:moveTo>
                      <a:pt x="8" y="1"/>
                    </a:moveTo>
                    <a:lnTo>
                      <a:pt x="1" y="4234"/>
                    </a:lnTo>
                    <a:lnTo>
                      <a:pt x="3131" y="4238"/>
                    </a:lnTo>
                    <a:lnTo>
                      <a:pt x="3138" y="5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F1CC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4"/>
              <p:cNvSpPr/>
              <p:nvPr/>
            </p:nvSpPr>
            <p:spPr>
              <a:xfrm>
                <a:off x="5045075" y="2778125"/>
                <a:ext cx="7850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4239" extrusionOk="0">
                    <a:moveTo>
                      <a:pt x="8" y="1"/>
                    </a:moveTo>
                    <a:lnTo>
                      <a:pt x="8" y="1709"/>
                    </a:lnTo>
                    <a:lnTo>
                      <a:pt x="1" y="4234"/>
                    </a:lnTo>
                    <a:lnTo>
                      <a:pt x="3140" y="4239"/>
                    </a:lnTo>
                    <a:lnTo>
                      <a:pt x="3140" y="5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F1CC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4"/>
              <p:cNvSpPr/>
              <p:nvPr/>
            </p:nvSpPr>
            <p:spPr>
              <a:xfrm>
                <a:off x="5044900" y="2884075"/>
                <a:ext cx="78675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4239" extrusionOk="0">
                    <a:moveTo>
                      <a:pt x="8" y="1"/>
                    </a:moveTo>
                    <a:lnTo>
                      <a:pt x="1" y="4234"/>
                    </a:lnTo>
                    <a:lnTo>
                      <a:pt x="3140" y="4238"/>
                    </a:lnTo>
                    <a:lnTo>
                      <a:pt x="3147" y="5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F1CC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4"/>
              <p:cNvSpPr/>
              <p:nvPr/>
            </p:nvSpPr>
            <p:spPr>
              <a:xfrm>
                <a:off x="4850125" y="2440925"/>
                <a:ext cx="273225" cy="1086975"/>
              </a:xfrm>
              <a:custGeom>
                <a:avLst/>
                <a:gdLst/>
                <a:ahLst/>
                <a:cxnLst/>
                <a:rect l="l" t="t" r="r" b="b"/>
                <a:pathLst>
                  <a:path w="10929" h="43479" extrusionOk="0">
                    <a:moveTo>
                      <a:pt x="61" y="1"/>
                    </a:moveTo>
                    <a:lnTo>
                      <a:pt x="47" y="11085"/>
                    </a:lnTo>
                    <a:lnTo>
                      <a:pt x="17" y="29981"/>
                    </a:lnTo>
                    <a:lnTo>
                      <a:pt x="3" y="38019"/>
                    </a:lnTo>
                    <a:cubicBezTo>
                      <a:pt x="0" y="41031"/>
                      <a:pt x="2437" y="43472"/>
                      <a:pt x="5448" y="43479"/>
                    </a:cubicBezTo>
                    <a:cubicBezTo>
                      <a:pt x="8457" y="43479"/>
                      <a:pt x="10901" y="41042"/>
                      <a:pt x="10901" y="38033"/>
                    </a:cubicBezTo>
                    <a:lnTo>
                      <a:pt x="10915" y="29998"/>
                    </a:lnTo>
                    <a:lnTo>
                      <a:pt x="10929" y="21962"/>
                    </a:lnTo>
                    <a:lnTo>
                      <a:pt x="7789" y="21953"/>
                    </a:lnTo>
                    <a:lnTo>
                      <a:pt x="7771" y="38026"/>
                    </a:lnTo>
                    <a:cubicBezTo>
                      <a:pt x="7768" y="39306"/>
                      <a:pt x="6728" y="40342"/>
                      <a:pt x="5448" y="40342"/>
                    </a:cubicBezTo>
                    <a:cubicBezTo>
                      <a:pt x="4171" y="40342"/>
                      <a:pt x="3133" y="39297"/>
                      <a:pt x="3133" y="38019"/>
                    </a:cubicBezTo>
                    <a:lnTo>
                      <a:pt x="3170" y="15188"/>
                    </a:lnTo>
                    <a:lnTo>
                      <a:pt x="3191" y="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4"/>
              <p:cNvSpPr/>
              <p:nvPr/>
            </p:nvSpPr>
            <p:spPr>
              <a:xfrm>
                <a:off x="4841050" y="2431725"/>
                <a:ext cx="292200" cy="1105325"/>
              </a:xfrm>
              <a:custGeom>
                <a:avLst/>
                <a:gdLst/>
                <a:ahLst/>
                <a:cxnLst/>
                <a:rect l="l" t="t" r="r" b="b"/>
                <a:pathLst>
                  <a:path w="11688" h="44213" extrusionOk="0">
                    <a:moveTo>
                      <a:pt x="61" y="1"/>
                    </a:moveTo>
                    <a:lnTo>
                      <a:pt x="0" y="38387"/>
                    </a:lnTo>
                    <a:cubicBezTo>
                      <a:pt x="0" y="41594"/>
                      <a:pt x="2607" y="44205"/>
                      <a:pt x="5811" y="44212"/>
                    </a:cubicBezTo>
                    <a:cubicBezTo>
                      <a:pt x="9018" y="44212"/>
                      <a:pt x="11629" y="41606"/>
                      <a:pt x="11629" y="38399"/>
                    </a:cubicBezTo>
                    <a:lnTo>
                      <a:pt x="11687" y="13"/>
                    </a:lnTo>
                    <a:lnTo>
                      <a:pt x="11147" y="13"/>
                    </a:lnTo>
                    <a:lnTo>
                      <a:pt x="11147" y="380"/>
                    </a:lnTo>
                    <a:lnTo>
                      <a:pt x="10956" y="380"/>
                    </a:lnTo>
                    <a:lnTo>
                      <a:pt x="10898" y="38401"/>
                    </a:lnTo>
                    <a:cubicBezTo>
                      <a:pt x="10898" y="41200"/>
                      <a:pt x="8618" y="43481"/>
                      <a:pt x="5820" y="43481"/>
                    </a:cubicBezTo>
                    <a:cubicBezTo>
                      <a:pt x="5817" y="43481"/>
                      <a:pt x="5814" y="43481"/>
                      <a:pt x="5811" y="43481"/>
                    </a:cubicBezTo>
                    <a:cubicBezTo>
                      <a:pt x="3009" y="43474"/>
                      <a:pt x="729" y="41191"/>
                      <a:pt x="729" y="38387"/>
                    </a:cubicBezTo>
                    <a:lnTo>
                      <a:pt x="787" y="369"/>
                    </a:lnTo>
                    <a:lnTo>
                      <a:pt x="608" y="369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073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4"/>
              <p:cNvSpPr/>
              <p:nvPr/>
            </p:nvSpPr>
            <p:spPr>
              <a:xfrm>
                <a:off x="4919350" y="2440925"/>
                <a:ext cx="135575" cy="101762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40705" extrusionOk="0">
                    <a:moveTo>
                      <a:pt x="790" y="1"/>
                    </a:moveTo>
                    <a:lnTo>
                      <a:pt x="59" y="5"/>
                    </a:lnTo>
                    <a:lnTo>
                      <a:pt x="1" y="38019"/>
                    </a:lnTo>
                    <a:cubicBezTo>
                      <a:pt x="1" y="39499"/>
                      <a:pt x="1201" y="40705"/>
                      <a:pt x="2677" y="40705"/>
                    </a:cubicBezTo>
                    <a:lnTo>
                      <a:pt x="2691" y="40705"/>
                    </a:lnTo>
                    <a:cubicBezTo>
                      <a:pt x="4169" y="40702"/>
                      <a:pt x="5365" y="39504"/>
                      <a:pt x="5365" y="38029"/>
                    </a:cubicBezTo>
                    <a:lnTo>
                      <a:pt x="5423" y="5"/>
                    </a:lnTo>
                    <a:lnTo>
                      <a:pt x="4692" y="5"/>
                    </a:lnTo>
                    <a:lnTo>
                      <a:pt x="4634" y="38029"/>
                    </a:lnTo>
                    <a:cubicBezTo>
                      <a:pt x="4634" y="39101"/>
                      <a:pt x="3764" y="39972"/>
                      <a:pt x="2691" y="39974"/>
                    </a:cubicBezTo>
                    <a:lnTo>
                      <a:pt x="2679" y="39974"/>
                    </a:lnTo>
                    <a:cubicBezTo>
                      <a:pt x="1602" y="39972"/>
                      <a:pt x="729" y="39097"/>
                      <a:pt x="731" y="38019"/>
                    </a:cubicBezTo>
                    <a:lnTo>
                      <a:pt x="7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4"/>
              <p:cNvSpPr/>
              <p:nvPr/>
            </p:nvSpPr>
            <p:spPr>
              <a:xfrm>
                <a:off x="4795075" y="2327550"/>
                <a:ext cx="385875" cy="122825"/>
              </a:xfrm>
              <a:custGeom>
                <a:avLst/>
                <a:gdLst/>
                <a:ahLst/>
                <a:cxnLst/>
                <a:rect l="l" t="t" r="r" b="b"/>
                <a:pathLst>
                  <a:path w="15435" h="4913" extrusionOk="0">
                    <a:moveTo>
                      <a:pt x="2447" y="731"/>
                    </a:moveTo>
                    <a:cubicBezTo>
                      <a:pt x="2448" y="731"/>
                      <a:pt x="2450" y="731"/>
                      <a:pt x="2451" y="731"/>
                    </a:cubicBezTo>
                    <a:lnTo>
                      <a:pt x="12986" y="745"/>
                    </a:lnTo>
                    <a:cubicBezTo>
                      <a:pt x="13933" y="745"/>
                      <a:pt x="14704" y="1515"/>
                      <a:pt x="14706" y="2464"/>
                    </a:cubicBezTo>
                    <a:cubicBezTo>
                      <a:pt x="14704" y="2921"/>
                      <a:pt x="14520" y="3358"/>
                      <a:pt x="14196" y="3682"/>
                    </a:cubicBezTo>
                    <a:cubicBezTo>
                      <a:pt x="13873" y="4003"/>
                      <a:pt x="13438" y="4182"/>
                      <a:pt x="12986" y="4182"/>
                    </a:cubicBezTo>
                    <a:lnTo>
                      <a:pt x="12986" y="4550"/>
                    </a:lnTo>
                    <a:lnTo>
                      <a:pt x="12979" y="4182"/>
                    </a:lnTo>
                    <a:lnTo>
                      <a:pt x="2447" y="4168"/>
                    </a:lnTo>
                    <a:cubicBezTo>
                      <a:pt x="1497" y="4166"/>
                      <a:pt x="729" y="3395"/>
                      <a:pt x="729" y="2446"/>
                    </a:cubicBezTo>
                    <a:cubicBezTo>
                      <a:pt x="732" y="1498"/>
                      <a:pt x="1500" y="731"/>
                      <a:pt x="2447" y="731"/>
                    </a:cubicBezTo>
                    <a:close/>
                    <a:moveTo>
                      <a:pt x="2437" y="0"/>
                    </a:moveTo>
                    <a:cubicBezTo>
                      <a:pt x="1092" y="0"/>
                      <a:pt x="1" y="1094"/>
                      <a:pt x="1" y="2446"/>
                    </a:cubicBezTo>
                    <a:cubicBezTo>
                      <a:pt x="1" y="3798"/>
                      <a:pt x="1097" y="4899"/>
                      <a:pt x="2444" y="4899"/>
                    </a:cubicBezTo>
                    <a:lnTo>
                      <a:pt x="12986" y="4913"/>
                    </a:lnTo>
                    <a:cubicBezTo>
                      <a:pt x="14338" y="4913"/>
                      <a:pt x="15434" y="3817"/>
                      <a:pt x="15434" y="2464"/>
                    </a:cubicBezTo>
                    <a:cubicBezTo>
                      <a:pt x="15434" y="1110"/>
                      <a:pt x="14338" y="14"/>
                      <a:pt x="12986" y="14"/>
                    </a:cubicBezTo>
                    <a:lnTo>
                      <a:pt x="24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4"/>
              <p:cNvSpPr/>
              <p:nvPr/>
            </p:nvSpPr>
            <p:spPr>
              <a:xfrm>
                <a:off x="5012200" y="2557450"/>
                <a:ext cx="11172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739" extrusionOk="0">
                    <a:moveTo>
                      <a:pt x="1" y="1"/>
                    </a:moveTo>
                    <a:lnTo>
                      <a:pt x="1" y="732"/>
                    </a:lnTo>
                    <a:lnTo>
                      <a:pt x="4467" y="739"/>
                    </a:lnTo>
                    <a:lnTo>
                      <a:pt x="4469" y="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4"/>
              <p:cNvSpPr/>
              <p:nvPr/>
            </p:nvSpPr>
            <p:spPr>
              <a:xfrm>
                <a:off x="5012100" y="2663275"/>
                <a:ext cx="11160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742" extrusionOk="0">
                    <a:moveTo>
                      <a:pt x="0" y="1"/>
                    </a:moveTo>
                    <a:lnTo>
                      <a:pt x="0" y="732"/>
                    </a:lnTo>
                    <a:lnTo>
                      <a:pt x="4464" y="741"/>
                    </a:lnTo>
                    <a:lnTo>
                      <a:pt x="4464" y="1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4"/>
              <p:cNvSpPr/>
              <p:nvPr/>
            </p:nvSpPr>
            <p:spPr>
              <a:xfrm>
                <a:off x="5012100" y="2768950"/>
                <a:ext cx="1116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738" extrusionOk="0">
                    <a:moveTo>
                      <a:pt x="0" y="0"/>
                    </a:moveTo>
                    <a:lnTo>
                      <a:pt x="0" y="731"/>
                    </a:lnTo>
                    <a:lnTo>
                      <a:pt x="4464" y="738"/>
                    </a:lnTo>
                    <a:lnTo>
                      <a:pt x="445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4"/>
              <p:cNvSpPr/>
              <p:nvPr/>
            </p:nvSpPr>
            <p:spPr>
              <a:xfrm>
                <a:off x="5011850" y="2874775"/>
                <a:ext cx="11172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741" extrusionOk="0">
                    <a:moveTo>
                      <a:pt x="1" y="0"/>
                    </a:moveTo>
                    <a:lnTo>
                      <a:pt x="1" y="731"/>
                    </a:lnTo>
                    <a:lnTo>
                      <a:pt x="4467" y="740"/>
                    </a:lnTo>
                    <a:lnTo>
                      <a:pt x="4469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4"/>
              <p:cNvSpPr/>
              <p:nvPr/>
            </p:nvSpPr>
            <p:spPr>
              <a:xfrm>
                <a:off x="5011675" y="2980650"/>
                <a:ext cx="111725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736" extrusionOk="0">
                    <a:moveTo>
                      <a:pt x="1" y="1"/>
                    </a:moveTo>
                    <a:lnTo>
                      <a:pt x="1" y="731"/>
                    </a:lnTo>
                    <a:lnTo>
                      <a:pt x="4467" y="736"/>
                    </a:lnTo>
                    <a:lnTo>
                      <a:pt x="4469" y="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4"/>
              <p:cNvSpPr/>
              <p:nvPr/>
            </p:nvSpPr>
            <p:spPr>
              <a:xfrm>
                <a:off x="4929875" y="2812000"/>
                <a:ext cx="115925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738" extrusionOk="0">
                    <a:moveTo>
                      <a:pt x="3" y="0"/>
                    </a:moveTo>
                    <a:lnTo>
                      <a:pt x="1" y="731"/>
                    </a:lnTo>
                    <a:lnTo>
                      <a:pt x="4636" y="738"/>
                    </a:lnTo>
                    <a:lnTo>
                      <a:pt x="4636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9" name="Google Shape;469;p34"/>
            <p:cNvGrpSpPr/>
            <p:nvPr/>
          </p:nvGrpSpPr>
          <p:grpSpPr>
            <a:xfrm>
              <a:off x="8198581" y="4193318"/>
              <a:ext cx="232185" cy="232108"/>
              <a:chOff x="2909075" y="5346425"/>
              <a:chExt cx="129200" cy="129150"/>
            </a:xfrm>
          </p:grpSpPr>
          <p:sp>
            <p:nvSpPr>
              <p:cNvPr id="470" name="Google Shape;470;p34"/>
              <p:cNvSpPr/>
              <p:nvPr/>
            </p:nvSpPr>
            <p:spPr>
              <a:xfrm>
                <a:off x="2915350" y="5352650"/>
                <a:ext cx="116700" cy="11670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4668" extrusionOk="0">
                    <a:moveTo>
                      <a:pt x="2334" y="0"/>
                    </a:moveTo>
                    <a:lnTo>
                      <a:pt x="1443" y="1446"/>
                    </a:lnTo>
                    <a:lnTo>
                      <a:pt x="0" y="2334"/>
                    </a:lnTo>
                    <a:lnTo>
                      <a:pt x="1443" y="3223"/>
                    </a:lnTo>
                    <a:lnTo>
                      <a:pt x="2334" y="4668"/>
                    </a:lnTo>
                    <a:lnTo>
                      <a:pt x="3223" y="3223"/>
                    </a:lnTo>
                    <a:lnTo>
                      <a:pt x="4667" y="2334"/>
                    </a:lnTo>
                    <a:lnTo>
                      <a:pt x="3223" y="1446"/>
                    </a:lnTo>
                    <a:lnTo>
                      <a:pt x="23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4"/>
              <p:cNvSpPr/>
              <p:nvPr/>
            </p:nvSpPr>
            <p:spPr>
              <a:xfrm>
                <a:off x="2909075" y="5346425"/>
                <a:ext cx="12920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166" extrusionOk="0">
                    <a:moveTo>
                      <a:pt x="2585" y="498"/>
                    </a:moveTo>
                    <a:lnTo>
                      <a:pt x="3379" y="1789"/>
                    </a:lnTo>
                    <a:lnTo>
                      <a:pt x="4671" y="2583"/>
                    </a:lnTo>
                    <a:lnTo>
                      <a:pt x="3379" y="3380"/>
                    </a:lnTo>
                    <a:lnTo>
                      <a:pt x="2585" y="4670"/>
                    </a:lnTo>
                    <a:lnTo>
                      <a:pt x="1789" y="3380"/>
                    </a:lnTo>
                    <a:lnTo>
                      <a:pt x="498" y="2583"/>
                    </a:lnTo>
                    <a:lnTo>
                      <a:pt x="1789" y="1789"/>
                    </a:lnTo>
                    <a:lnTo>
                      <a:pt x="2585" y="498"/>
                    </a:lnTo>
                    <a:close/>
                    <a:moveTo>
                      <a:pt x="2585" y="1"/>
                    </a:moveTo>
                    <a:lnTo>
                      <a:pt x="1600" y="1598"/>
                    </a:lnTo>
                    <a:lnTo>
                      <a:pt x="1" y="2583"/>
                    </a:lnTo>
                    <a:lnTo>
                      <a:pt x="1600" y="3566"/>
                    </a:lnTo>
                    <a:lnTo>
                      <a:pt x="2585" y="5165"/>
                    </a:lnTo>
                    <a:lnTo>
                      <a:pt x="3568" y="3566"/>
                    </a:lnTo>
                    <a:lnTo>
                      <a:pt x="5167" y="2583"/>
                    </a:lnTo>
                    <a:lnTo>
                      <a:pt x="3568" y="1598"/>
                    </a:lnTo>
                    <a:lnTo>
                      <a:pt x="25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" name="Google Shape;472;p34"/>
            <p:cNvGrpSpPr/>
            <p:nvPr/>
          </p:nvGrpSpPr>
          <p:grpSpPr>
            <a:xfrm>
              <a:off x="7315798" y="3878140"/>
              <a:ext cx="135487" cy="135551"/>
              <a:chOff x="3440975" y="957025"/>
              <a:chExt cx="158150" cy="158225"/>
            </a:xfrm>
          </p:grpSpPr>
          <p:sp>
            <p:nvSpPr>
              <p:cNvPr id="473" name="Google Shape;473;p34"/>
              <p:cNvSpPr/>
              <p:nvPr/>
            </p:nvSpPr>
            <p:spPr>
              <a:xfrm>
                <a:off x="3510900" y="957025"/>
                <a:ext cx="18300" cy="1582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6329" extrusionOk="0">
                    <a:moveTo>
                      <a:pt x="1" y="1"/>
                    </a:moveTo>
                    <a:lnTo>
                      <a:pt x="1" y="6328"/>
                    </a:lnTo>
                    <a:lnTo>
                      <a:pt x="732" y="6328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4"/>
              <p:cNvSpPr/>
              <p:nvPr/>
            </p:nvSpPr>
            <p:spPr>
              <a:xfrm>
                <a:off x="3440975" y="1027025"/>
                <a:ext cx="1581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731" extrusionOk="0">
                    <a:moveTo>
                      <a:pt x="1" y="0"/>
                    </a:moveTo>
                    <a:lnTo>
                      <a:pt x="1" y="731"/>
                    </a:lnTo>
                    <a:lnTo>
                      <a:pt x="6326" y="731"/>
                    </a:lnTo>
                    <a:lnTo>
                      <a:pt x="63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7728A5-1A18-0500-E6E0-36EDBB546FEB}"/>
              </a:ext>
            </a:extLst>
          </p:cNvPr>
          <p:cNvGrpSpPr/>
          <p:nvPr/>
        </p:nvGrpSpPr>
        <p:grpSpPr>
          <a:xfrm>
            <a:off x="6350423" y="646898"/>
            <a:ext cx="523875" cy="583123"/>
            <a:chOff x="7315798" y="615163"/>
            <a:chExt cx="1045455" cy="1163691"/>
          </a:xfrm>
        </p:grpSpPr>
        <p:grpSp>
          <p:nvGrpSpPr>
            <p:cNvPr id="435" name="Google Shape;435;p34"/>
            <p:cNvGrpSpPr/>
            <p:nvPr/>
          </p:nvGrpSpPr>
          <p:grpSpPr>
            <a:xfrm>
              <a:off x="7607271" y="615163"/>
              <a:ext cx="753982" cy="800603"/>
              <a:chOff x="3183800" y="4637275"/>
              <a:chExt cx="449200" cy="476975"/>
            </a:xfrm>
          </p:grpSpPr>
          <p:sp>
            <p:nvSpPr>
              <p:cNvPr id="436" name="Google Shape;436;p34"/>
              <p:cNvSpPr/>
              <p:nvPr/>
            </p:nvSpPr>
            <p:spPr>
              <a:xfrm>
                <a:off x="3504500" y="4749400"/>
                <a:ext cx="125250" cy="144650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5786" extrusionOk="0">
                    <a:moveTo>
                      <a:pt x="2504" y="1"/>
                    </a:moveTo>
                    <a:lnTo>
                      <a:pt x="0" y="1447"/>
                    </a:lnTo>
                    <a:lnTo>
                      <a:pt x="0" y="4339"/>
                    </a:lnTo>
                    <a:lnTo>
                      <a:pt x="2504" y="5785"/>
                    </a:lnTo>
                    <a:lnTo>
                      <a:pt x="5010" y="4339"/>
                    </a:lnTo>
                    <a:lnTo>
                      <a:pt x="5010" y="1447"/>
                    </a:lnTo>
                    <a:lnTo>
                      <a:pt x="25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4"/>
              <p:cNvSpPr/>
              <p:nvPr/>
            </p:nvSpPr>
            <p:spPr>
              <a:xfrm>
                <a:off x="3501225" y="4745625"/>
                <a:ext cx="1317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6085" extrusionOk="0">
                    <a:moveTo>
                      <a:pt x="2635" y="300"/>
                    </a:moveTo>
                    <a:lnTo>
                      <a:pt x="5011" y="1671"/>
                    </a:lnTo>
                    <a:lnTo>
                      <a:pt x="5011" y="4413"/>
                    </a:lnTo>
                    <a:lnTo>
                      <a:pt x="2635" y="5785"/>
                    </a:lnTo>
                    <a:lnTo>
                      <a:pt x="261" y="4413"/>
                    </a:lnTo>
                    <a:lnTo>
                      <a:pt x="261" y="1671"/>
                    </a:lnTo>
                    <a:lnTo>
                      <a:pt x="2635" y="300"/>
                    </a:lnTo>
                    <a:close/>
                    <a:moveTo>
                      <a:pt x="2635" y="0"/>
                    </a:moveTo>
                    <a:lnTo>
                      <a:pt x="0" y="1523"/>
                    </a:lnTo>
                    <a:lnTo>
                      <a:pt x="0" y="4565"/>
                    </a:lnTo>
                    <a:lnTo>
                      <a:pt x="2635" y="6084"/>
                    </a:lnTo>
                    <a:lnTo>
                      <a:pt x="5270" y="4565"/>
                    </a:lnTo>
                    <a:lnTo>
                      <a:pt x="5270" y="1523"/>
                    </a:lnTo>
                    <a:lnTo>
                      <a:pt x="263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>
                <a:off x="3504500" y="4965850"/>
                <a:ext cx="1252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5788" extrusionOk="0">
                    <a:moveTo>
                      <a:pt x="2504" y="1"/>
                    </a:moveTo>
                    <a:lnTo>
                      <a:pt x="0" y="1447"/>
                    </a:lnTo>
                    <a:lnTo>
                      <a:pt x="0" y="4341"/>
                    </a:lnTo>
                    <a:lnTo>
                      <a:pt x="2504" y="5787"/>
                    </a:lnTo>
                    <a:lnTo>
                      <a:pt x="5010" y="4341"/>
                    </a:lnTo>
                    <a:lnTo>
                      <a:pt x="5010" y="1447"/>
                    </a:lnTo>
                    <a:lnTo>
                      <a:pt x="250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4"/>
              <p:cNvSpPr/>
              <p:nvPr/>
            </p:nvSpPr>
            <p:spPr>
              <a:xfrm>
                <a:off x="3501225" y="4962100"/>
                <a:ext cx="131775" cy="152150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6086" extrusionOk="0">
                    <a:moveTo>
                      <a:pt x="2635" y="302"/>
                    </a:moveTo>
                    <a:lnTo>
                      <a:pt x="5011" y="1672"/>
                    </a:lnTo>
                    <a:lnTo>
                      <a:pt x="5011" y="4414"/>
                    </a:lnTo>
                    <a:lnTo>
                      <a:pt x="2635" y="5785"/>
                    </a:lnTo>
                    <a:lnTo>
                      <a:pt x="261" y="4414"/>
                    </a:lnTo>
                    <a:lnTo>
                      <a:pt x="261" y="1672"/>
                    </a:lnTo>
                    <a:lnTo>
                      <a:pt x="2635" y="302"/>
                    </a:lnTo>
                    <a:close/>
                    <a:moveTo>
                      <a:pt x="2635" y="1"/>
                    </a:moveTo>
                    <a:lnTo>
                      <a:pt x="0" y="1524"/>
                    </a:lnTo>
                    <a:lnTo>
                      <a:pt x="0" y="4566"/>
                    </a:lnTo>
                    <a:lnTo>
                      <a:pt x="2635" y="6085"/>
                    </a:lnTo>
                    <a:lnTo>
                      <a:pt x="5270" y="4566"/>
                    </a:lnTo>
                    <a:lnTo>
                      <a:pt x="5270" y="1524"/>
                    </a:lnTo>
                    <a:lnTo>
                      <a:pt x="26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4"/>
              <p:cNvSpPr/>
              <p:nvPr/>
            </p:nvSpPr>
            <p:spPr>
              <a:xfrm>
                <a:off x="3253975" y="4965850"/>
                <a:ext cx="1252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5788" extrusionOk="0">
                    <a:moveTo>
                      <a:pt x="2504" y="1"/>
                    </a:moveTo>
                    <a:lnTo>
                      <a:pt x="0" y="1447"/>
                    </a:lnTo>
                    <a:lnTo>
                      <a:pt x="0" y="4341"/>
                    </a:lnTo>
                    <a:lnTo>
                      <a:pt x="2504" y="5787"/>
                    </a:lnTo>
                    <a:lnTo>
                      <a:pt x="5010" y="4341"/>
                    </a:lnTo>
                    <a:lnTo>
                      <a:pt x="5010" y="1447"/>
                    </a:lnTo>
                    <a:lnTo>
                      <a:pt x="25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4"/>
              <p:cNvSpPr/>
              <p:nvPr/>
            </p:nvSpPr>
            <p:spPr>
              <a:xfrm>
                <a:off x="3250725" y="4962100"/>
                <a:ext cx="131800" cy="15215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6086" extrusionOk="0">
                    <a:moveTo>
                      <a:pt x="2634" y="302"/>
                    </a:moveTo>
                    <a:lnTo>
                      <a:pt x="5010" y="1672"/>
                    </a:lnTo>
                    <a:lnTo>
                      <a:pt x="5010" y="4414"/>
                    </a:lnTo>
                    <a:lnTo>
                      <a:pt x="2634" y="5785"/>
                    </a:lnTo>
                    <a:lnTo>
                      <a:pt x="260" y="4414"/>
                    </a:lnTo>
                    <a:lnTo>
                      <a:pt x="260" y="1672"/>
                    </a:lnTo>
                    <a:lnTo>
                      <a:pt x="2634" y="302"/>
                    </a:lnTo>
                    <a:close/>
                    <a:moveTo>
                      <a:pt x="2634" y="1"/>
                    </a:moveTo>
                    <a:lnTo>
                      <a:pt x="1" y="1524"/>
                    </a:lnTo>
                    <a:lnTo>
                      <a:pt x="1" y="4566"/>
                    </a:lnTo>
                    <a:lnTo>
                      <a:pt x="2634" y="6085"/>
                    </a:lnTo>
                    <a:lnTo>
                      <a:pt x="5271" y="4566"/>
                    </a:lnTo>
                    <a:lnTo>
                      <a:pt x="5271" y="1524"/>
                    </a:lnTo>
                    <a:lnTo>
                      <a:pt x="263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4"/>
              <p:cNvSpPr/>
              <p:nvPr/>
            </p:nvSpPr>
            <p:spPr>
              <a:xfrm>
                <a:off x="3441800" y="4857400"/>
                <a:ext cx="125325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785" extrusionOk="0">
                    <a:moveTo>
                      <a:pt x="2508" y="0"/>
                    </a:moveTo>
                    <a:lnTo>
                      <a:pt x="1" y="1448"/>
                    </a:lnTo>
                    <a:lnTo>
                      <a:pt x="1" y="4339"/>
                    </a:lnTo>
                    <a:lnTo>
                      <a:pt x="2508" y="5785"/>
                    </a:lnTo>
                    <a:lnTo>
                      <a:pt x="5012" y="4339"/>
                    </a:lnTo>
                    <a:lnTo>
                      <a:pt x="5012" y="1448"/>
                    </a:lnTo>
                    <a:lnTo>
                      <a:pt x="25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4"/>
              <p:cNvSpPr/>
              <p:nvPr/>
            </p:nvSpPr>
            <p:spPr>
              <a:xfrm>
                <a:off x="3438575" y="4853700"/>
                <a:ext cx="1317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6085" extrusionOk="0">
                    <a:moveTo>
                      <a:pt x="2637" y="300"/>
                    </a:moveTo>
                    <a:lnTo>
                      <a:pt x="5010" y="1671"/>
                    </a:lnTo>
                    <a:lnTo>
                      <a:pt x="5010" y="4414"/>
                    </a:lnTo>
                    <a:lnTo>
                      <a:pt x="2637" y="5785"/>
                    </a:lnTo>
                    <a:lnTo>
                      <a:pt x="261" y="4414"/>
                    </a:lnTo>
                    <a:lnTo>
                      <a:pt x="261" y="1671"/>
                    </a:lnTo>
                    <a:lnTo>
                      <a:pt x="2637" y="300"/>
                    </a:lnTo>
                    <a:close/>
                    <a:moveTo>
                      <a:pt x="2637" y="0"/>
                    </a:moveTo>
                    <a:lnTo>
                      <a:pt x="0" y="1520"/>
                    </a:lnTo>
                    <a:lnTo>
                      <a:pt x="0" y="4562"/>
                    </a:lnTo>
                    <a:lnTo>
                      <a:pt x="2637" y="6085"/>
                    </a:lnTo>
                    <a:lnTo>
                      <a:pt x="5271" y="4562"/>
                    </a:lnTo>
                    <a:lnTo>
                      <a:pt x="5271" y="1520"/>
                    </a:lnTo>
                    <a:lnTo>
                      <a:pt x="26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4"/>
              <p:cNvSpPr/>
              <p:nvPr/>
            </p:nvSpPr>
            <p:spPr>
              <a:xfrm>
                <a:off x="3316575" y="4857400"/>
                <a:ext cx="125250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5785" extrusionOk="0">
                    <a:moveTo>
                      <a:pt x="2506" y="0"/>
                    </a:moveTo>
                    <a:lnTo>
                      <a:pt x="0" y="1448"/>
                    </a:lnTo>
                    <a:lnTo>
                      <a:pt x="0" y="4339"/>
                    </a:lnTo>
                    <a:lnTo>
                      <a:pt x="2506" y="5785"/>
                    </a:lnTo>
                    <a:lnTo>
                      <a:pt x="5010" y="4339"/>
                    </a:lnTo>
                    <a:lnTo>
                      <a:pt x="5010" y="1448"/>
                    </a:lnTo>
                    <a:lnTo>
                      <a:pt x="2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4"/>
              <p:cNvSpPr/>
              <p:nvPr/>
            </p:nvSpPr>
            <p:spPr>
              <a:xfrm>
                <a:off x="3313325" y="4853700"/>
                <a:ext cx="1317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6085" extrusionOk="0">
                    <a:moveTo>
                      <a:pt x="2636" y="300"/>
                    </a:moveTo>
                    <a:lnTo>
                      <a:pt x="5010" y="1671"/>
                    </a:lnTo>
                    <a:lnTo>
                      <a:pt x="5010" y="4414"/>
                    </a:lnTo>
                    <a:lnTo>
                      <a:pt x="2636" y="5785"/>
                    </a:lnTo>
                    <a:lnTo>
                      <a:pt x="260" y="4414"/>
                    </a:lnTo>
                    <a:lnTo>
                      <a:pt x="260" y="1671"/>
                    </a:lnTo>
                    <a:lnTo>
                      <a:pt x="2636" y="300"/>
                    </a:lnTo>
                    <a:close/>
                    <a:moveTo>
                      <a:pt x="2636" y="0"/>
                    </a:moveTo>
                    <a:lnTo>
                      <a:pt x="1" y="1520"/>
                    </a:lnTo>
                    <a:lnTo>
                      <a:pt x="1" y="4562"/>
                    </a:lnTo>
                    <a:lnTo>
                      <a:pt x="2636" y="6085"/>
                    </a:lnTo>
                    <a:lnTo>
                      <a:pt x="5271" y="4562"/>
                    </a:lnTo>
                    <a:lnTo>
                      <a:pt x="5271" y="1520"/>
                    </a:lnTo>
                    <a:lnTo>
                      <a:pt x="26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4"/>
              <p:cNvSpPr/>
              <p:nvPr/>
            </p:nvSpPr>
            <p:spPr>
              <a:xfrm>
                <a:off x="3252875" y="4749200"/>
                <a:ext cx="125250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5785" extrusionOk="0">
                    <a:moveTo>
                      <a:pt x="2504" y="0"/>
                    </a:moveTo>
                    <a:lnTo>
                      <a:pt x="0" y="1448"/>
                    </a:lnTo>
                    <a:lnTo>
                      <a:pt x="0" y="4339"/>
                    </a:lnTo>
                    <a:lnTo>
                      <a:pt x="2504" y="5785"/>
                    </a:lnTo>
                    <a:lnTo>
                      <a:pt x="5010" y="4339"/>
                    </a:lnTo>
                    <a:lnTo>
                      <a:pt x="5010" y="1448"/>
                    </a:lnTo>
                    <a:lnTo>
                      <a:pt x="25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4"/>
              <p:cNvSpPr/>
              <p:nvPr/>
            </p:nvSpPr>
            <p:spPr>
              <a:xfrm>
                <a:off x="3249625" y="4745450"/>
                <a:ext cx="131750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6087" extrusionOk="0">
                    <a:moveTo>
                      <a:pt x="2634" y="302"/>
                    </a:moveTo>
                    <a:lnTo>
                      <a:pt x="5010" y="1673"/>
                    </a:lnTo>
                    <a:lnTo>
                      <a:pt x="5010" y="4415"/>
                    </a:lnTo>
                    <a:lnTo>
                      <a:pt x="2634" y="5786"/>
                    </a:lnTo>
                    <a:lnTo>
                      <a:pt x="260" y="4415"/>
                    </a:lnTo>
                    <a:lnTo>
                      <a:pt x="260" y="1673"/>
                    </a:lnTo>
                    <a:lnTo>
                      <a:pt x="2634" y="302"/>
                    </a:lnTo>
                    <a:close/>
                    <a:moveTo>
                      <a:pt x="2634" y="0"/>
                    </a:moveTo>
                    <a:lnTo>
                      <a:pt x="1" y="1521"/>
                    </a:lnTo>
                    <a:lnTo>
                      <a:pt x="1" y="4565"/>
                    </a:lnTo>
                    <a:lnTo>
                      <a:pt x="2634" y="6086"/>
                    </a:lnTo>
                    <a:lnTo>
                      <a:pt x="5269" y="4565"/>
                    </a:lnTo>
                    <a:lnTo>
                      <a:pt x="5269" y="1521"/>
                    </a:lnTo>
                    <a:lnTo>
                      <a:pt x="263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4"/>
              <p:cNvSpPr/>
              <p:nvPr/>
            </p:nvSpPr>
            <p:spPr>
              <a:xfrm>
                <a:off x="3187075" y="4641075"/>
                <a:ext cx="125250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5785" extrusionOk="0">
                    <a:moveTo>
                      <a:pt x="2506" y="0"/>
                    </a:moveTo>
                    <a:lnTo>
                      <a:pt x="0" y="1446"/>
                    </a:lnTo>
                    <a:lnTo>
                      <a:pt x="0" y="4337"/>
                    </a:lnTo>
                    <a:lnTo>
                      <a:pt x="2506" y="5785"/>
                    </a:lnTo>
                    <a:lnTo>
                      <a:pt x="5010" y="4337"/>
                    </a:lnTo>
                    <a:lnTo>
                      <a:pt x="5010" y="1446"/>
                    </a:lnTo>
                    <a:lnTo>
                      <a:pt x="25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4"/>
              <p:cNvSpPr/>
              <p:nvPr/>
            </p:nvSpPr>
            <p:spPr>
              <a:xfrm>
                <a:off x="3183800" y="4637275"/>
                <a:ext cx="131850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6087" extrusionOk="0">
                    <a:moveTo>
                      <a:pt x="2637" y="302"/>
                    </a:moveTo>
                    <a:lnTo>
                      <a:pt x="5011" y="1673"/>
                    </a:lnTo>
                    <a:lnTo>
                      <a:pt x="5011" y="4414"/>
                    </a:lnTo>
                    <a:lnTo>
                      <a:pt x="2637" y="5785"/>
                    </a:lnTo>
                    <a:lnTo>
                      <a:pt x="263" y="4414"/>
                    </a:lnTo>
                    <a:lnTo>
                      <a:pt x="263" y="1673"/>
                    </a:lnTo>
                    <a:lnTo>
                      <a:pt x="2637" y="302"/>
                    </a:lnTo>
                    <a:close/>
                    <a:moveTo>
                      <a:pt x="2637" y="1"/>
                    </a:moveTo>
                    <a:lnTo>
                      <a:pt x="0" y="1523"/>
                    </a:lnTo>
                    <a:lnTo>
                      <a:pt x="0" y="4566"/>
                    </a:lnTo>
                    <a:lnTo>
                      <a:pt x="2637" y="6087"/>
                    </a:lnTo>
                    <a:lnTo>
                      <a:pt x="5274" y="4566"/>
                    </a:lnTo>
                    <a:lnTo>
                      <a:pt x="5274" y="1523"/>
                    </a:lnTo>
                    <a:lnTo>
                      <a:pt x="26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8" name="Google Shape;478;p34"/>
            <p:cNvGrpSpPr/>
            <p:nvPr/>
          </p:nvGrpSpPr>
          <p:grpSpPr>
            <a:xfrm>
              <a:off x="7315798" y="952140"/>
              <a:ext cx="135487" cy="135551"/>
              <a:chOff x="3440975" y="957025"/>
              <a:chExt cx="158150" cy="158225"/>
            </a:xfrm>
          </p:grpSpPr>
          <p:sp>
            <p:nvSpPr>
              <p:cNvPr id="479" name="Google Shape;479;p34"/>
              <p:cNvSpPr/>
              <p:nvPr/>
            </p:nvSpPr>
            <p:spPr>
              <a:xfrm>
                <a:off x="3510900" y="957025"/>
                <a:ext cx="18300" cy="1582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6329" extrusionOk="0">
                    <a:moveTo>
                      <a:pt x="1" y="1"/>
                    </a:moveTo>
                    <a:lnTo>
                      <a:pt x="1" y="6328"/>
                    </a:lnTo>
                    <a:lnTo>
                      <a:pt x="732" y="6328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4"/>
              <p:cNvSpPr/>
              <p:nvPr/>
            </p:nvSpPr>
            <p:spPr>
              <a:xfrm>
                <a:off x="3440975" y="1027025"/>
                <a:ext cx="1581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731" extrusionOk="0">
                    <a:moveTo>
                      <a:pt x="1" y="0"/>
                    </a:moveTo>
                    <a:lnTo>
                      <a:pt x="1" y="731"/>
                    </a:lnTo>
                    <a:lnTo>
                      <a:pt x="6326" y="731"/>
                    </a:lnTo>
                    <a:lnTo>
                      <a:pt x="63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" name="Google Shape;481;p34"/>
            <p:cNvGrpSpPr/>
            <p:nvPr/>
          </p:nvGrpSpPr>
          <p:grpSpPr>
            <a:xfrm>
              <a:off x="7981786" y="1627711"/>
              <a:ext cx="151208" cy="151143"/>
              <a:chOff x="4917425" y="1708800"/>
              <a:chExt cx="176500" cy="176425"/>
            </a:xfrm>
          </p:grpSpPr>
          <p:sp>
            <p:nvSpPr>
              <p:cNvPr id="482" name="Google Shape;482;p34"/>
              <p:cNvSpPr/>
              <p:nvPr/>
            </p:nvSpPr>
            <p:spPr>
              <a:xfrm>
                <a:off x="4926575" y="1717950"/>
                <a:ext cx="15815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6326" extrusionOk="0">
                    <a:moveTo>
                      <a:pt x="2067" y="0"/>
                    </a:moveTo>
                    <a:lnTo>
                      <a:pt x="2067" y="2069"/>
                    </a:lnTo>
                    <a:lnTo>
                      <a:pt x="0" y="2069"/>
                    </a:lnTo>
                    <a:lnTo>
                      <a:pt x="0" y="4257"/>
                    </a:lnTo>
                    <a:lnTo>
                      <a:pt x="2067" y="4257"/>
                    </a:lnTo>
                    <a:lnTo>
                      <a:pt x="2067" y="6325"/>
                    </a:lnTo>
                    <a:lnTo>
                      <a:pt x="4259" y="6325"/>
                    </a:lnTo>
                    <a:lnTo>
                      <a:pt x="4259" y="4257"/>
                    </a:lnTo>
                    <a:lnTo>
                      <a:pt x="6325" y="4257"/>
                    </a:lnTo>
                    <a:lnTo>
                      <a:pt x="6325" y="2069"/>
                    </a:lnTo>
                    <a:lnTo>
                      <a:pt x="4259" y="2069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4"/>
              <p:cNvSpPr/>
              <p:nvPr/>
            </p:nvSpPr>
            <p:spPr>
              <a:xfrm>
                <a:off x="4917425" y="1708800"/>
                <a:ext cx="176500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7057" extrusionOk="0">
                    <a:moveTo>
                      <a:pt x="4259" y="732"/>
                    </a:moveTo>
                    <a:lnTo>
                      <a:pt x="4259" y="2798"/>
                    </a:lnTo>
                    <a:lnTo>
                      <a:pt x="6328" y="2798"/>
                    </a:lnTo>
                    <a:lnTo>
                      <a:pt x="6328" y="4260"/>
                    </a:lnTo>
                    <a:lnTo>
                      <a:pt x="4259" y="4260"/>
                    </a:lnTo>
                    <a:lnTo>
                      <a:pt x="4259" y="6328"/>
                    </a:lnTo>
                    <a:lnTo>
                      <a:pt x="2800" y="6328"/>
                    </a:lnTo>
                    <a:lnTo>
                      <a:pt x="2800" y="4260"/>
                    </a:lnTo>
                    <a:lnTo>
                      <a:pt x="732" y="4260"/>
                    </a:lnTo>
                    <a:lnTo>
                      <a:pt x="732" y="2798"/>
                    </a:lnTo>
                    <a:lnTo>
                      <a:pt x="2800" y="2798"/>
                    </a:lnTo>
                    <a:lnTo>
                      <a:pt x="2800" y="732"/>
                    </a:lnTo>
                    <a:close/>
                    <a:moveTo>
                      <a:pt x="2070" y="1"/>
                    </a:moveTo>
                    <a:lnTo>
                      <a:pt x="2070" y="2070"/>
                    </a:lnTo>
                    <a:lnTo>
                      <a:pt x="1" y="2070"/>
                    </a:lnTo>
                    <a:lnTo>
                      <a:pt x="1" y="4990"/>
                    </a:lnTo>
                    <a:lnTo>
                      <a:pt x="2070" y="4990"/>
                    </a:lnTo>
                    <a:lnTo>
                      <a:pt x="2070" y="7057"/>
                    </a:lnTo>
                    <a:lnTo>
                      <a:pt x="4990" y="7057"/>
                    </a:lnTo>
                    <a:lnTo>
                      <a:pt x="4990" y="4990"/>
                    </a:lnTo>
                    <a:lnTo>
                      <a:pt x="7059" y="4990"/>
                    </a:lnTo>
                    <a:lnTo>
                      <a:pt x="7059" y="2070"/>
                    </a:lnTo>
                    <a:lnTo>
                      <a:pt x="4990" y="2070"/>
                    </a:lnTo>
                    <a:lnTo>
                      <a:pt x="4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B3FFB95-7639-4E5E-822C-97315F73195A}"/>
              </a:ext>
            </a:extLst>
          </p:cNvPr>
          <p:cNvGrpSpPr/>
          <p:nvPr/>
        </p:nvGrpSpPr>
        <p:grpSpPr>
          <a:xfrm>
            <a:off x="2215165" y="700062"/>
            <a:ext cx="492832" cy="412650"/>
            <a:chOff x="782740" y="539490"/>
            <a:chExt cx="1046666" cy="876378"/>
          </a:xfrm>
        </p:grpSpPr>
        <p:grpSp>
          <p:nvGrpSpPr>
            <p:cNvPr id="419" name="Google Shape;419;p34"/>
            <p:cNvGrpSpPr/>
            <p:nvPr/>
          </p:nvGrpSpPr>
          <p:grpSpPr>
            <a:xfrm>
              <a:off x="782740" y="615075"/>
              <a:ext cx="753994" cy="800793"/>
              <a:chOff x="2594700" y="4637275"/>
              <a:chExt cx="449100" cy="476975"/>
            </a:xfrm>
          </p:grpSpPr>
          <p:sp>
            <p:nvSpPr>
              <p:cNvPr id="420" name="Google Shape;420;p34"/>
              <p:cNvSpPr/>
              <p:nvPr/>
            </p:nvSpPr>
            <p:spPr>
              <a:xfrm>
                <a:off x="2597925" y="4749400"/>
                <a:ext cx="125275" cy="144650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5786" extrusionOk="0">
                    <a:moveTo>
                      <a:pt x="2506" y="1"/>
                    </a:moveTo>
                    <a:lnTo>
                      <a:pt x="1" y="1447"/>
                    </a:lnTo>
                    <a:lnTo>
                      <a:pt x="1" y="4339"/>
                    </a:lnTo>
                    <a:lnTo>
                      <a:pt x="2506" y="5785"/>
                    </a:lnTo>
                    <a:lnTo>
                      <a:pt x="5010" y="4339"/>
                    </a:lnTo>
                    <a:lnTo>
                      <a:pt x="5010" y="1447"/>
                    </a:lnTo>
                    <a:lnTo>
                      <a:pt x="25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4"/>
              <p:cNvSpPr/>
              <p:nvPr/>
            </p:nvSpPr>
            <p:spPr>
              <a:xfrm>
                <a:off x="2594700" y="4745625"/>
                <a:ext cx="13172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5269" h="6085" extrusionOk="0">
                    <a:moveTo>
                      <a:pt x="2635" y="300"/>
                    </a:moveTo>
                    <a:lnTo>
                      <a:pt x="5010" y="1671"/>
                    </a:lnTo>
                    <a:lnTo>
                      <a:pt x="5010" y="4413"/>
                    </a:lnTo>
                    <a:lnTo>
                      <a:pt x="2635" y="5785"/>
                    </a:lnTo>
                    <a:lnTo>
                      <a:pt x="259" y="4413"/>
                    </a:lnTo>
                    <a:lnTo>
                      <a:pt x="259" y="1671"/>
                    </a:lnTo>
                    <a:lnTo>
                      <a:pt x="2635" y="300"/>
                    </a:lnTo>
                    <a:close/>
                    <a:moveTo>
                      <a:pt x="2635" y="0"/>
                    </a:moveTo>
                    <a:lnTo>
                      <a:pt x="0" y="1523"/>
                    </a:lnTo>
                    <a:lnTo>
                      <a:pt x="0" y="4565"/>
                    </a:lnTo>
                    <a:lnTo>
                      <a:pt x="2635" y="6084"/>
                    </a:lnTo>
                    <a:lnTo>
                      <a:pt x="5269" y="4565"/>
                    </a:lnTo>
                    <a:lnTo>
                      <a:pt x="5269" y="1523"/>
                    </a:lnTo>
                    <a:lnTo>
                      <a:pt x="263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4"/>
              <p:cNvSpPr/>
              <p:nvPr/>
            </p:nvSpPr>
            <p:spPr>
              <a:xfrm>
                <a:off x="2597925" y="4965850"/>
                <a:ext cx="125275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5788" extrusionOk="0">
                    <a:moveTo>
                      <a:pt x="2506" y="1"/>
                    </a:moveTo>
                    <a:lnTo>
                      <a:pt x="1" y="1447"/>
                    </a:lnTo>
                    <a:lnTo>
                      <a:pt x="1" y="4341"/>
                    </a:lnTo>
                    <a:lnTo>
                      <a:pt x="2506" y="5787"/>
                    </a:lnTo>
                    <a:lnTo>
                      <a:pt x="5010" y="4341"/>
                    </a:lnTo>
                    <a:lnTo>
                      <a:pt x="5010" y="1447"/>
                    </a:lnTo>
                    <a:lnTo>
                      <a:pt x="25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4"/>
              <p:cNvSpPr/>
              <p:nvPr/>
            </p:nvSpPr>
            <p:spPr>
              <a:xfrm>
                <a:off x="2594700" y="4962100"/>
                <a:ext cx="131725" cy="152150"/>
              </a:xfrm>
              <a:custGeom>
                <a:avLst/>
                <a:gdLst/>
                <a:ahLst/>
                <a:cxnLst/>
                <a:rect l="l" t="t" r="r" b="b"/>
                <a:pathLst>
                  <a:path w="5269" h="6086" extrusionOk="0">
                    <a:moveTo>
                      <a:pt x="2635" y="302"/>
                    </a:moveTo>
                    <a:lnTo>
                      <a:pt x="5010" y="1672"/>
                    </a:lnTo>
                    <a:lnTo>
                      <a:pt x="5010" y="4414"/>
                    </a:lnTo>
                    <a:lnTo>
                      <a:pt x="2635" y="5785"/>
                    </a:lnTo>
                    <a:lnTo>
                      <a:pt x="259" y="4414"/>
                    </a:lnTo>
                    <a:lnTo>
                      <a:pt x="259" y="1672"/>
                    </a:lnTo>
                    <a:lnTo>
                      <a:pt x="2635" y="302"/>
                    </a:lnTo>
                    <a:close/>
                    <a:moveTo>
                      <a:pt x="2635" y="1"/>
                    </a:moveTo>
                    <a:lnTo>
                      <a:pt x="0" y="1524"/>
                    </a:lnTo>
                    <a:lnTo>
                      <a:pt x="0" y="4566"/>
                    </a:lnTo>
                    <a:lnTo>
                      <a:pt x="2635" y="6085"/>
                    </a:lnTo>
                    <a:lnTo>
                      <a:pt x="5269" y="4566"/>
                    </a:lnTo>
                    <a:lnTo>
                      <a:pt x="5269" y="1524"/>
                    </a:lnTo>
                    <a:lnTo>
                      <a:pt x="26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4"/>
              <p:cNvSpPr/>
              <p:nvPr/>
            </p:nvSpPr>
            <p:spPr>
              <a:xfrm>
                <a:off x="2848400" y="4965850"/>
                <a:ext cx="12530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5788" extrusionOk="0">
                    <a:moveTo>
                      <a:pt x="2505" y="1"/>
                    </a:moveTo>
                    <a:lnTo>
                      <a:pt x="1" y="1447"/>
                    </a:lnTo>
                    <a:lnTo>
                      <a:pt x="1" y="4341"/>
                    </a:lnTo>
                    <a:lnTo>
                      <a:pt x="2505" y="5787"/>
                    </a:lnTo>
                    <a:lnTo>
                      <a:pt x="5012" y="4341"/>
                    </a:lnTo>
                    <a:lnTo>
                      <a:pt x="5012" y="1447"/>
                    </a:lnTo>
                    <a:lnTo>
                      <a:pt x="25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4"/>
              <p:cNvSpPr/>
              <p:nvPr/>
            </p:nvSpPr>
            <p:spPr>
              <a:xfrm>
                <a:off x="2845175" y="4962100"/>
                <a:ext cx="131775" cy="152150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6086" extrusionOk="0">
                    <a:moveTo>
                      <a:pt x="2634" y="302"/>
                    </a:moveTo>
                    <a:lnTo>
                      <a:pt x="5010" y="1672"/>
                    </a:lnTo>
                    <a:lnTo>
                      <a:pt x="5010" y="4414"/>
                    </a:lnTo>
                    <a:lnTo>
                      <a:pt x="2634" y="5785"/>
                    </a:lnTo>
                    <a:lnTo>
                      <a:pt x="261" y="4414"/>
                    </a:lnTo>
                    <a:lnTo>
                      <a:pt x="261" y="1672"/>
                    </a:lnTo>
                    <a:lnTo>
                      <a:pt x="2634" y="302"/>
                    </a:lnTo>
                    <a:close/>
                    <a:moveTo>
                      <a:pt x="2634" y="1"/>
                    </a:moveTo>
                    <a:lnTo>
                      <a:pt x="0" y="1524"/>
                    </a:lnTo>
                    <a:lnTo>
                      <a:pt x="0" y="4566"/>
                    </a:lnTo>
                    <a:lnTo>
                      <a:pt x="2634" y="6085"/>
                    </a:lnTo>
                    <a:lnTo>
                      <a:pt x="5270" y="4566"/>
                    </a:lnTo>
                    <a:lnTo>
                      <a:pt x="5270" y="1524"/>
                    </a:lnTo>
                    <a:lnTo>
                      <a:pt x="263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4"/>
              <p:cNvSpPr/>
              <p:nvPr/>
            </p:nvSpPr>
            <p:spPr>
              <a:xfrm>
                <a:off x="2660575" y="4857400"/>
                <a:ext cx="125200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5785" extrusionOk="0">
                    <a:moveTo>
                      <a:pt x="2504" y="0"/>
                    </a:moveTo>
                    <a:lnTo>
                      <a:pt x="0" y="1448"/>
                    </a:lnTo>
                    <a:lnTo>
                      <a:pt x="0" y="4339"/>
                    </a:lnTo>
                    <a:lnTo>
                      <a:pt x="2504" y="5785"/>
                    </a:lnTo>
                    <a:lnTo>
                      <a:pt x="5008" y="4339"/>
                    </a:lnTo>
                    <a:lnTo>
                      <a:pt x="5008" y="1448"/>
                    </a:lnTo>
                    <a:lnTo>
                      <a:pt x="25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4"/>
              <p:cNvSpPr/>
              <p:nvPr/>
            </p:nvSpPr>
            <p:spPr>
              <a:xfrm>
                <a:off x="2657275" y="4853700"/>
                <a:ext cx="13182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6085" extrusionOk="0">
                    <a:moveTo>
                      <a:pt x="2636" y="300"/>
                    </a:moveTo>
                    <a:lnTo>
                      <a:pt x="5011" y="1671"/>
                    </a:lnTo>
                    <a:lnTo>
                      <a:pt x="5011" y="4414"/>
                    </a:lnTo>
                    <a:lnTo>
                      <a:pt x="2636" y="5785"/>
                    </a:lnTo>
                    <a:lnTo>
                      <a:pt x="262" y="4414"/>
                    </a:lnTo>
                    <a:lnTo>
                      <a:pt x="262" y="1671"/>
                    </a:lnTo>
                    <a:lnTo>
                      <a:pt x="2636" y="300"/>
                    </a:lnTo>
                    <a:close/>
                    <a:moveTo>
                      <a:pt x="2636" y="0"/>
                    </a:moveTo>
                    <a:lnTo>
                      <a:pt x="1" y="1520"/>
                    </a:lnTo>
                    <a:lnTo>
                      <a:pt x="1" y="4562"/>
                    </a:lnTo>
                    <a:lnTo>
                      <a:pt x="2636" y="6085"/>
                    </a:lnTo>
                    <a:lnTo>
                      <a:pt x="5273" y="4562"/>
                    </a:lnTo>
                    <a:lnTo>
                      <a:pt x="5273" y="1520"/>
                    </a:lnTo>
                    <a:lnTo>
                      <a:pt x="26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4"/>
              <p:cNvSpPr/>
              <p:nvPr/>
            </p:nvSpPr>
            <p:spPr>
              <a:xfrm>
                <a:off x="2785750" y="4857400"/>
                <a:ext cx="125275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5785" extrusionOk="0">
                    <a:moveTo>
                      <a:pt x="2507" y="0"/>
                    </a:moveTo>
                    <a:lnTo>
                      <a:pt x="1" y="1448"/>
                    </a:lnTo>
                    <a:lnTo>
                      <a:pt x="1" y="4339"/>
                    </a:lnTo>
                    <a:lnTo>
                      <a:pt x="2507" y="5785"/>
                    </a:lnTo>
                    <a:lnTo>
                      <a:pt x="5011" y="4339"/>
                    </a:lnTo>
                    <a:lnTo>
                      <a:pt x="5011" y="1448"/>
                    </a:lnTo>
                    <a:lnTo>
                      <a:pt x="25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4"/>
              <p:cNvSpPr/>
              <p:nvPr/>
            </p:nvSpPr>
            <p:spPr>
              <a:xfrm>
                <a:off x="2782525" y="4853700"/>
                <a:ext cx="13182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6085" extrusionOk="0">
                    <a:moveTo>
                      <a:pt x="2636" y="300"/>
                    </a:moveTo>
                    <a:lnTo>
                      <a:pt x="5010" y="1671"/>
                    </a:lnTo>
                    <a:lnTo>
                      <a:pt x="5010" y="4414"/>
                    </a:lnTo>
                    <a:lnTo>
                      <a:pt x="2636" y="5785"/>
                    </a:lnTo>
                    <a:lnTo>
                      <a:pt x="263" y="4414"/>
                    </a:lnTo>
                    <a:lnTo>
                      <a:pt x="263" y="1671"/>
                    </a:lnTo>
                    <a:lnTo>
                      <a:pt x="2636" y="300"/>
                    </a:lnTo>
                    <a:close/>
                    <a:moveTo>
                      <a:pt x="2636" y="0"/>
                    </a:moveTo>
                    <a:lnTo>
                      <a:pt x="1" y="1520"/>
                    </a:lnTo>
                    <a:lnTo>
                      <a:pt x="1" y="4562"/>
                    </a:lnTo>
                    <a:lnTo>
                      <a:pt x="2636" y="6085"/>
                    </a:lnTo>
                    <a:lnTo>
                      <a:pt x="5272" y="4562"/>
                    </a:lnTo>
                    <a:lnTo>
                      <a:pt x="5272" y="1520"/>
                    </a:lnTo>
                    <a:lnTo>
                      <a:pt x="26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4"/>
              <p:cNvSpPr/>
              <p:nvPr/>
            </p:nvSpPr>
            <p:spPr>
              <a:xfrm>
                <a:off x="2849550" y="4749200"/>
                <a:ext cx="125275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5785" extrusionOk="0">
                    <a:moveTo>
                      <a:pt x="2505" y="0"/>
                    </a:moveTo>
                    <a:lnTo>
                      <a:pt x="1" y="1448"/>
                    </a:lnTo>
                    <a:lnTo>
                      <a:pt x="1" y="4339"/>
                    </a:lnTo>
                    <a:lnTo>
                      <a:pt x="2505" y="5785"/>
                    </a:lnTo>
                    <a:lnTo>
                      <a:pt x="5010" y="4339"/>
                    </a:lnTo>
                    <a:lnTo>
                      <a:pt x="5010" y="1448"/>
                    </a:lnTo>
                    <a:lnTo>
                      <a:pt x="25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4"/>
              <p:cNvSpPr/>
              <p:nvPr/>
            </p:nvSpPr>
            <p:spPr>
              <a:xfrm>
                <a:off x="2846275" y="4745450"/>
                <a:ext cx="13177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6087" extrusionOk="0">
                    <a:moveTo>
                      <a:pt x="2636" y="302"/>
                    </a:moveTo>
                    <a:lnTo>
                      <a:pt x="5012" y="1673"/>
                    </a:lnTo>
                    <a:lnTo>
                      <a:pt x="5012" y="4415"/>
                    </a:lnTo>
                    <a:lnTo>
                      <a:pt x="2636" y="5786"/>
                    </a:lnTo>
                    <a:lnTo>
                      <a:pt x="261" y="4415"/>
                    </a:lnTo>
                    <a:lnTo>
                      <a:pt x="261" y="1673"/>
                    </a:lnTo>
                    <a:lnTo>
                      <a:pt x="2636" y="302"/>
                    </a:lnTo>
                    <a:close/>
                    <a:moveTo>
                      <a:pt x="2636" y="0"/>
                    </a:moveTo>
                    <a:lnTo>
                      <a:pt x="0" y="1521"/>
                    </a:lnTo>
                    <a:lnTo>
                      <a:pt x="0" y="4565"/>
                    </a:lnTo>
                    <a:lnTo>
                      <a:pt x="2636" y="6086"/>
                    </a:lnTo>
                    <a:lnTo>
                      <a:pt x="5271" y="4565"/>
                    </a:lnTo>
                    <a:lnTo>
                      <a:pt x="5271" y="1521"/>
                    </a:lnTo>
                    <a:lnTo>
                      <a:pt x="26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4"/>
              <p:cNvSpPr/>
              <p:nvPr/>
            </p:nvSpPr>
            <p:spPr>
              <a:xfrm>
                <a:off x="2915250" y="4641075"/>
                <a:ext cx="125325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785" extrusionOk="0">
                    <a:moveTo>
                      <a:pt x="2508" y="0"/>
                    </a:moveTo>
                    <a:lnTo>
                      <a:pt x="1" y="1446"/>
                    </a:lnTo>
                    <a:lnTo>
                      <a:pt x="1" y="4337"/>
                    </a:lnTo>
                    <a:lnTo>
                      <a:pt x="2508" y="5785"/>
                    </a:lnTo>
                    <a:lnTo>
                      <a:pt x="5012" y="4337"/>
                    </a:lnTo>
                    <a:lnTo>
                      <a:pt x="5012" y="1446"/>
                    </a:lnTo>
                    <a:lnTo>
                      <a:pt x="25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4"/>
              <p:cNvSpPr/>
              <p:nvPr/>
            </p:nvSpPr>
            <p:spPr>
              <a:xfrm>
                <a:off x="2912025" y="4637275"/>
                <a:ext cx="13177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6087" extrusionOk="0">
                    <a:moveTo>
                      <a:pt x="2637" y="302"/>
                    </a:moveTo>
                    <a:lnTo>
                      <a:pt x="5010" y="1673"/>
                    </a:lnTo>
                    <a:lnTo>
                      <a:pt x="5010" y="4414"/>
                    </a:lnTo>
                    <a:lnTo>
                      <a:pt x="2637" y="5785"/>
                    </a:lnTo>
                    <a:lnTo>
                      <a:pt x="261" y="4414"/>
                    </a:lnTo>
                    <a:lnTo>
                      <a:pt x="261" y="1673"/>
                    </a:lnTo>
                    <a:lnTo>
                      <a:pt x="2637" y="302"/>
                    </a:lnTo>
                    <a:close/>
                    <a:moveTo>
                      <a:pt x="2637" y="1"/>
                    </a:moveTo>
                    <a:lnTo>
                      <a:pt x="0" y="1523"/>
                    </a:lnTo>
                    <a:lnTo>
                      <a:pt x="0" y="4566"/>
                    </a:lnTo>
                    <a:lnTo>
                      <a:pt x="2637" y="6087"/>
                    </a:lnTo>
                    <a:lnTo>
                      <a:pt x="5271" y="4566"/>
                    </a:lnTo>
                    <a:lnTo>
                      <a:pt x="5271" y="1523"/>
                    </a:lnTo>
                    <a:lnTo>
                      <a:pt x="26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4" name="Google Shape;484;p34"/>
            <p:cNvGrpSpPr/>
            <p:nvPr/>
          </p:nvGrpSpPr>
          <p:grpSpPr>
            <a:xfrm>
              <a:off x="1678198" y="1063086"/>
              <a:ext cx="151208" cy="151143"/>
              <a:chOff x="4917425" y="1708800"/>
              <a:chExt cx="176500" cy="176425"/>
            </a:xfrm>
          </p:grpSpPr>
          <p:sp>
            <p:nvSpPr>
              <p:cNvPr id="485" name="Google Shape;485;p34"/>
              <p:cNvSpPr/>
              <p:nvPr/>
            </p:nvSpPr>
            <p:spPr>
              <a:xfrm>
                <a:off x="4926575" y="1717950"/>
                <a:ext cx="15815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6326" extrusionOk="0">
                    <a:moveTo>
                      <a:pt x="2067" y="0"/>
                    </a:moveTo>
                    <a:lnTo>
                      <a:pt x="2067" y="2069"/>
                    </a:lnTo>
                    <a:lnTo>
                      <a:pt x="0" y="2069"/>
                    </a:lnTo>
                    <a:lnTo>
                      <a:pt x="0" y="4257"/>
                    </a:lnTo>
                    <a:lnTo>
                      <a:pt x="2067" y="4257"/>
                    </a:lnTo>
                    <a:lnTo>
                      <a:pt x="2067" y="6325"/>
                    </a:lnTo>
                    <a:lnTo>
                      <a:pt x="4259" y="6325"/>
                    </a:lnTo>
                    <a:lnTo>
                      <a:pt x="4259" y="4257"/>
                    </a:lnTo>
                    <a:lnTo>
                      <a:pt x="6325" y="4257"/>
                    </a:lnTo>
                    <a:lnTo>
                      <a:pt x="6325" y="2069"/>
                    </a:lnTo>
                    <a:lnTo>
                      <a:pt x="4259" y="2069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4"/>
              <p:cNvSpPr/>
              <p:nvPr/>
            </p:nvSpPr>
            <p:spPr>
              <a:xfrm>
                <a:off x="4917425" y="1708800"/>
                <a:ext cx="176500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7057" extrusionOk="0">
                    <a:moveTo>
                      <a:pt x="4259" y="732"/>
                    </a:moveTo>
                    <a:lnTo>
                      <a:pt x="4259" y="2798"/>
                    </a:lnTo>
                    <a:lnTo>
                      <a:pt x="6328" y="2798"/>
                    </a:lnTo>
                    <a:lnTo>
                      <a:pt x="6328" y="4260"/>
                    </a:lnTo>
                    <a:lnTo>
                      <a:pt x="4259" y="4260"/>
                    </a:lnTo>
                    <a:lnTo>
                      <a:pt x="4259" y="6328"/>
                    </a:lnTo>
                    <a:lnTo>
                      <a:pt x="2800" y="6328"/>
                    </a:lnTo>
                    <a:lnTo>
                      <a:pt x="2800" y="4260"/>
                    </a:lnTo>
                    <a:lnTo>
                      <a:pt x="732" y="4260"/>
                    </a:lnTo>
                    <a:lnTo>
                      <a:pt x="732" y="2798"/>
                    </a:lnTo>
                    <a:lnTo>
                      <a:pt x="2800" y="2798"/>
                    </a:lnTo>
                    <a:lnTo>
                      <a:pt x="2800" y="732"/>
                    </a:lnTo>
                    <a:close/>
                    <a:moveTo>
                      <a:pt x="2070" y="1"/>
                    </a:moveTo>
                    <a:lnTo>
                      <a:pt x="2070" y="2070"/>
                    </a:lnTo>
                    <a:lnTo>
                      <a:pt x="1" y="2070"/>
                    </a:lnTo>
                    <a:lnTo>
                      <a:pt x="1" y="4990"/>
                    </a:lnTo>
                    <a:lnTo>
                      <a:pt x="2070" y="4990"/>
                    </a:lnTo>
                    <a:lnTo>
                      <a:pt x="2070" y="7057"/>
                    </a:lnTo>
                    <a:lnTo>
                      <a:pt x="4990" y="7057"/>
                    </a:lnTo>
                    <a:lnTo>
                      <a:pt x="4990" y="4990"/>
                    </a:lnTo>
                    <a:lnTo>
                      <a:pt x="7059" y="4990"/>
                    </a:lnTo>
                    <a:lnTo>
                      <a:pt x="7059" y="2070"/>
                    </a:lnTo>
                    <a:lnTo>
                      <a:pt x="4990" y="2070"/>
                    </a:lnTo>
                    <a:lnTo>
                      <a:pt x="4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7" name="Google Shape;487;p34"/>
            <p:cNvGrpSpPr/>
            <p:nvPr/>
          </p:nvGrpSpPr>
          <p:grpSpPr>
            <a:xfrm>
              <a:off x="993061" y="539490"/>
              <a:ext cx="135487" cy="135551"/>
              <a:chOff x="3440975" y="957025"/>
              <a:chExt cx="158150" cy="158225"/>
            </a:xfrm>
          </p:grpSpPr>
          <p:sp>
            <p:nvSpPr>
              <p:cNvPr id="488" name="Google Shape;488;p34"/>
              <p:cNvSpPr/>
              <p:nvPr/>
            </p:nvSpPr>
            <p:spPr>
              <a:xfrm>
                <a:off x="3510900" y="957025"/>
                <a:ext cx="18300" cy="1582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6329" extrusionOk="0">
                    <a:moveTo>
                      <a:pt x="1" y="1"/>
                    </a:moveTo>
                    <a:lnTo>
                      <a:pt x="1" y="6328"/>
                    </a:lnTo>
                    <a:lnTo>
                      <a:pt x="732" y="6328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4"/>
              <p:cNvSpPr/>
              <p:nvPr/>
            </p:nvSpPr>
            <p:spPr>
              <a:xfrm>
                <a:off x="3440975" y="1027025"/>
                <a:ext cx="1581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731" extrusionOk="0">
                    <a:moveTo>
                      <a:pt x="1" y="0"/>
                    </a:moveTo>
                    <a:lnTo>
                      <a:pt x="1" y="731"/>
                    </a:lnTo>
                    <a:lnTo>
                      <a:pt x="6326" y="731"/>
                    </a:lnTo>
                    <a:lnTo>
                      <a:pt x="63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C43E352-F535-52DA-C7C1-301F0B4D948D}"/>
              </a:ext>
            </a:extLst>
          </p:cNvPr>
          <p:cNvGrpSpPr/>
          <p:nvPr/>
        </p:nvGrpSpPr>
        <p:grpSpPr>
          <a:xfrm>
            <a:off x="470489" y="3914003"/>
            <a:ext cx="1104725" cy="959508"/>
            <a:chOff x="637623" y="3089235"/>
            <a:chExt cx="1749325" cy="1519375"/>
          </a:xfrm>
        </p:grpSpPr>
        <p:grpSp>
          <p:nvGrpSpPr>
            <p:cNvPr id="398" name="Google Shape;398;p34"/>
            <p:cNvGrpSpPr/>
            <p:nvPr/>
          </p:nvGrpSpPr>
          <p:grpSpPr>
            <a:xfrm>
              <a:off x="713232" y="3089235"/>
              <a:ext cx="1049358" cy="1519375"/>
              <a:chOff x="882383" y="3027037"/>
              <a:chExt cx="1092285" cy="1581529"/>
            </a:xfrm>
          </p:grpSpPr>
          <p:sp>
            <p:nvSpPr>
              <p:cNvPr id="399" name="Google Shape;399;p34"/>
              <p:cNvSpPr/>
              <p:nvPr/>
            </p:nvSpPr>
            <p:spPr>
              <a:xfrm>
                <a:off x="975825" y="3846000"/>
                <a:ext cx="905400" cy="60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0" name="Google Shape;400;p34"/>
              <p:cNvGrpSpPr/>
              <p:nvPr/>
            </p:nvGrpSpPr>
            <p:grpSpPr>
              <a:xfrm>
                <a:off x="882383" y="3027037"/>
                <a:ext cx="1092285" cy="1581529"/>
                <a:chOff x="1010500" y="2451025"/>
                <a:chExt cx="509200" cy="737275"/>
              </a:xfrm>
            </p:grpSpPr>
            <p:sp>
              <p:nvSpPr>
                <p:cNvPr id="401" name="Google Shape;401;p34"/>
                <p:cNvSpPr/>
                <p:nvPr/>
              </p:nvSpPr>
              <p:spPr>
                <a:xfrm>
                  <a:off x="1208700" y="2454125"/>
                  <a:ext cx="112150" cy="6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6" h="2455" extrusionOk="0">
                      <a:moveTo>
                        <a:pt x="0" y="1"/>
                      </a:moveTo>
                      <a:lnTo>
                        <a:pt x="0" y="2454"/>
                      </a:lnTo>
                      <a:lnTo>
                        <a:pt x="4485" y="2454"/>
                      </a:lnTo>
                      <a:lnTo>
                        <a:pt x="448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34"/>
                <p:cNvSpPr/>
                <p:nvPr/>
              </p:nvSpPr>
              <p:spPr>
                <a:xfrm>
                  <a:off x="1346950" y="2981100"/>
                  <a:ext cx="27575" cy="2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" h="1058" extrusionOk="0">
                      <a:moveTo>
                        <a:pt x="530" y="0"/>
                      </a:moveTo>
                      <a:cubicBezTo>
                        <a:pt x="240" y="0"/>
                        <a:pt x="3" y="236"/>
                        <a:pt x="2" y="527"/>
                      </a:cubicBezTo>
                      <a:cubicBezTo>
                        <a:pt x="0" y="740"/>
                        <a:pt x="129" y="934"/>
                        <a:pt x="327" y="1016"/>
                      </a:cubicBezTo>
                      <a:cubicBezTo>
                        <a:pt x="393" y="1044"/>
                        <a:pt x="463" y="1057"/>
                        <a:pt x="532" y="1057"/>
                      </a:cubicBezTo>
                      <a:cubicBezTo>
                        <a:pt x="669" y="1057"/>
                        <a:pt x="803" y="1004"/>
                        <a:pt x="904" y="903"/>
                      </a:cubicBezTo>
                      <a:cubicBezTo>
                        <a:pt x="1055" y="753"/>
                        <a:pt x="1102" y="525"/>
                        <a:pt x="1020" y="327"/>
                      </a:cubicBezTo>
                      <a:cubicBezTo>
                        <a:pt x="939" y="130"/>
                        <a:pt x="746" y="0"/>
                        <a:pt x="533" y="0"/>
                      </a:cubicBezTo>
                      <a:cubicBezTo>
                        <a:pt x="532" y="0"/>
                        <a:pt x="531" y="0"/>
                        <a:pt x="5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34"/>
                <p:cNvSpPr/>
                <p:nvPr/>
              </p:nvSpPr>
              <p:spPr>
                <a:xfrm>
                  <a:off x="1406775" y="2935175"/>
                  <a:ext cx="27550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060" extrusionOk="0">
                      <a:moveTo>
                        <a:pt x="533" y="1"/>
                      </a:moveTo>
                      <a:cubicBezTo>
                        <a:pt x="532" y="1"/>
                        <a:pt x="530" y="1"/>
                        <a:pt x="529" y="1"/>
                      </a:cubicBezTo>
                      <a:cubicBezTo>
                        <a:pt x="237" y="2"/>
                        <a:pt x="1" y="240"/>
                        <a:pt x="2" y="532"/>
                      </a:cubicBezTo>
                      <a:cubicBezTo>
                        <a:pt x="4" y="745"/>
                        <a:pt x="132" y="938"/>
                        <a:pt x="331" y="1020"/>
                      </a:cubicBezTo>
                      <a:cubicBezTo>
                        <a:pt x="396" y="1047"/>
                        <a:pt x="464" y="1060"/>
                        <a:pt x="531" y="1060"/>
                      </a:cubicBezTo>
                      <a:cubicBezTo>
                        <a:pt x="670" y="1060"/>
                        <a:pt x="805" y="1005"/>
                        <a:pt x="907" y="903"/>
                      </a:cubicBezTo>
                      <a:cubicBezTo>
                        <a:pt x="1058" y="751"/>
                        <a:pt x="1101" y="524"/>
                        <a:pt x="1020" y="326"/>
                      </a:cubicBezTo>
                      <a:cubicBezTo>
                        <a:pt x="937" y="129"/>
                        <a:pt x="746" y="1"/>
                        <a:pt x="53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34"/>
                <p:cNvSpPr/>
                <p:nvPr/>
              </p:nvSpPr>
              <p:spPr>
                <a:xfrm>
                  <a:off x="1038550" y="2847800"/>
                  <a:ext cx="452975" cy="3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19" h="12493" extrusionOk="0">
                      <a:moveTo>
                        <a:pt x="15255" y="3495"/>
                      </a:moveTo>
                      <a:cubicBezTo>
                        <a:pt x="15528" y="3495"/>
                        <a:pt x="15789" y="3707"/>
                        <a:pt x="15788" y="4027"/>
                      </a:cubicBezTo>
                      <a:cubicBezTo>
                        <a:pt x="15787" y="4318"/>
                        <a:pt x="15550" y="4554"/>
                        <a:pt x="15258" y="4554"/>
                      </a:cubicBezTo>
                      <a:cubicBezTo>
                        <a:pt x="14787" y="4554"/>
                        <a:pt x="14550" y="3983"/>
                        <a:pt x="14885" y="3651"/>
                      </a:cubicBezTo>
                      <a:cubicBezTo>
                        <a:pt x="14992" y="3543"/>
                        <a:pt x="15125" y="3495"/>
                        <a:pt x="15255" y="3495"/>
                      </a:cubicBezTo>
                      <a:close/>
                      <a:moveTo>
                        <a:pt x="12862" y="5325"/>
                      </a:moveTo>
                      <a:cubicBezTo>
                        <a:pt x="13136" y="5325"/>
                        <a:pt x="13398" y="5538"/>
                        <a:pt x="13397" y="5859"/>
                      </a:cubicBezTo>
                      <a:cubicBezTo>
                        <a:pt x="13397" y="6151"/>
                        <a:pt x="13161" y="6387"/>
                        <a:pt x="12869" y="6387"/>
                      </a:cubicBezTo>
                      <a:cubicBezTo>
                        <a:pt x="12868" y="6387"/>
                        <a:pt x="12868" y="6387"/>
                        <a:pt x="12867" y="6387"/>
                      </a:cubicBezTo>
                      <a:cubicBezTo>
                        <a:pt x="12394" y="6387"/>
                        <a:pt x="12157" y="5816"/>
                        <a:pt x="12491" y="5481"/>
                      </a:cubicBezTo>
                      <a:cubicBezTo>
                        <a:pt x="12599" y="5373"/>
                        <a:pt x="12732" y="5325"/>
                        <a:pt x="12862" y="5325"/>
                      </a:cubicBezTo>
                      <a:close/>
                      <a:moveTo>
                        <a:pt x="17449" y="1"/>
                      </a:moveTo>
                      <a:cubicBezTo>
                        <a:pt x="17032" y="301"/>
                        <a:pt x="13428" y="538"/>
                        <a:pt x="9047" y="538"/>
                      </a:cubicBezTo>
                      <a:cubicBezTo>
                        <a:pt x="6162" y="538"/>
                        <a:pt x="3614" y="435"/>
                        <a:pt x="2092" y="282"/>
                      </a:cubicBezTo>
                      <a:cubicBezTo>
                        <a:pt x="1339" y="203"/>
                        <a:pt x="835" y="114"/>
                        <a:pt x="667" y="17"/>
                      </a:cubicBezTo>
                      <a:cubicBezTo>
                        <a:pt x="227" y="1102"/>
                        <a:pt x="0" y="2264"/>
                        <a:pt x="3" y="3436"/>
                      </a:cubicBezTo>
                      <a:cubicBezTo>
                        <a:pt x="3" y="8429"/>
                        <a:pt x="4068" y="12492"/>
                        <a:pt x="9061" y="12492"/>
                      </a:cubicBezTo>
                      <a:cubicBezTo>
                        <a:pt x="14054" y="12492"/>
                        <a:pt x="18117" y="8429"/>
                        <a:pt x="18117" y="3436"/>
                      </a:cubicBezTo>
                      <a:cubicBezTo>
                        <a:pt x="18119" y="2258"/>
                        <a:pt x="17893" y="1092"/>
                        <a:pt x="174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34"/>
                <p:cNvSpPr/>
                <p:nvPr/>
              </p:nvSpPr>
              <p:spPr>
                <a:xfrm>
                  <a:off x="1185675" y="2515500"/>
                  <a:ext cx="158950" cy="3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8" h="1378" extrusionOk="0">
                      <a:moveTo>
                        <a:pt x="656" y="1"/>
                      </a:moveTo>
                      <a:cubicBezTo>
                        <a:pt x="288" y="18"/>
                        <a:pt x="0" y="322"/>
                        <a:pt x="0" y="688"/>
                      </a:cubicBezTo>
                      <a:cubicBezTo>
                        <a:pt x="0" y="1056"/>
                        <a:pt x="288" y="1358"/>
                        <a:pt x="656" y="1377"/>
                      </a:cubicBezTo>
                      <a:lnTo>
                        <a:pt x="5670" y="1377"/>
                      </a:lnTo>
                      <a:cubicBezTo>
                        <a:pt x="5853" y="1377"/>
                        <a:pt x="6028" y="1306"/>
                        <a:pt x="6158" y="1177"/>
                      </a:cubicBezTo>
                      <a:cubicBezTo>
                        <a:pt x="6285" y="1046"/>
                        <a:pt x="6358" y="871"/>
                        <a:pt x="6358" y="688"/>
                      </a:cubicBezTo>
                      <a:cubicBezTo>
                        <a:pt x="6358" y="307"/>
                        <a:pt x="6050" y="1"/>
                        <a:pt x="56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34"/>
                <p:cNvSpPr/>
                <p:nvPr/>
              </p:nvSpPr>
              <p:spPr>
                <a:xfrm>
                  <a:off x="1013625" y="2549925"/>
                  <a:ext cx="502900" cy="63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16" h="25409" extrusionOk="0">
                      <a:moveTo>
                        <a:pt x="7765" y="0"/>
                      </a:moveTo>
                      <a:lnTo>
                        <a:pt x="7765" y="5559"/>
                      </a:lnTo>
                      <a:cubicBezTo>
                        <a:pt x="3314" y="6599"/>
                        <a:pt x="1" y="10587"/>
                        <a:pt x="1" y="15351"/>
                      </a:cubicBezTo>
                      <a:cubicBezTo>
                        <a:pt x="1" y="20906"/>
                        <a:pt x="4503" y="25409"/>
                        <a:pt x="10058" y="25409"/>
                      </a:cubicBezTo>
                      <a:cubicBezTo>
                        <a:pt x="15613" y="25409"/>
                        <a:pt x="20116" y="20906"/>
                        <a:pt x="20116" y="15351"/>
                      </a:cubicBezTo>
                      <a:cubicBezTo>
                        <a:pt x="20116" y="10587"/>
                        <a:pt x="16800" y="6600"/>
                        <a:pt x="12351" y="5559"/>
                      </a:cubicBezTo>
                      <a:lnTo>
                        <a:pt x="12351" y="0"/>
                      </a:lnTo>
                      <a:lnTo>
                        <a:pt x="11350" y="0"/>
                      </a:lnTo>
                      <a:lnTo>
                        <a:pt x="11350" y="6353"/>
                      </a:lnTo>
                      <a:lnTo>
                        <a:pt x="12123" y="6534"/>
                      </a:lnTo>
                      <a:cubicBezTo>
                        <a:pt x="15004" y="7207"/>
                        <a:pt x="17281" y="9188"/>
                        <a:pt x="18382" y="11765"/>
                      </a:cubicBezTo>
                      <a:cubicBezTo>
                        <a:pt x="18452" y="11794"/>
                        <a:pt x="18487" y="11838"/>
                        <a:pt x="18487" y="11859"/>
                      </a:cubicBezTo>
                      <a:cubicBezTo>
                        <a:pt x="18487" y="11879"/>
                        <a:pt x="18474" y="11899"/>
                        <a:pt x="18447" y="11916"/>
                      </a:cubicBezTo>
                      <a:cubicBezTo>
                        <a:pt x="18890" y="13007"/>
                        <a:pt x="19116" y="14173"/>
                        <a:pt x="19114" y="15351"/>
                      </a:cubicBezTo>
                      <a:cubicBezTo>
                        <a:pt x="19114" y="20344"/>
                        <a:pt x="15053" y="24407"/>
                        <a:pt x="10058" y="24407"/>
                      </a:cubicBezTo>
                      <a:cubicBezTo>
                        <a:pt x="5062" y="24407"/>
                        <a:pt x="1000" y="20344"/>
                        <a:pt x="1000" y="15351"/>
                      </a:cubicBezTo>
                      <a:cubicBezTo>
                        <a:pt x="997" y="14179"/>
                        <a:pt x="1224" y="13017"/>
                        <a:pt x="1664" y="11932"/>
                      </a:cubicBezTo>
                      <a:cubicBezTo>
                        <a:pt x="1622" y="11907"/>
                        <a:pt x="1602" y="11895"/>
                        <a:pt x="1602" y="11859"/>
                      </a:cubicBezTo>
                      <a:cubicBezTo>
                        <a:pt x="1602" y="11822"/>
                        <a:pt x="1650" y="11786"/>
                        <a:pt x="1739" y="11752"/>
                      </a:cubicBezTo>
                      <a:cubicBezTo>
                        <a:pt x="2842" y="9179"/>
                        <a:pt x="5113" y="7206"/>
                        <a:pt x="7991" y="6534"/>
                      </a:cubicBezTo>
                      <a:lnTo>
                        <a:pt x="8766" y="6353"/>
                      </a:lnTo>
                      <a:lnTo>
                        <a:pt x="876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34"/>
                <p:cNvSpPr/>
                <p:nvPr/>
              </p:nvSpPr>
              <p:spPr>
                <a:xfrm>
                  <a:off x="1057075" y="2549925"/>
                  <a:ext cx="416100" cy="29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44" h="11767" extrusionOk="0">
                      <a:moveTo>
                        <a:pt x="7028" y="0"/>
                      </a:moveTo>
                      <a:lnTo>
                        <a:pt x="7028" y="6353"/>
                      </a:lnTo>
                      <a:lnTo>
                        <a:pt x="6253" y="6534"/>
                      </a:lnTo>
                      <a:cubicBezTo>
                        <a:pt x="3377" y="7206"/>
                        <a:pt x="1104" y="9179"/>
                        <a:pt x="1" y="11752"/>
                      </a:cubicBezTo>
                      <a:cubicBezTo>
                        <a:pt x="249" y="11656"/>
                        <a:pt x="830" y="11565"/>
                        <a:pt x="1656" y="11491"/>
                      </a:cubicBezTo>
                      <a:cubicBezTo>
                        <a:pt x="3203" y="11355"/>
                        <a:pt x="5605" y="11266"/>
                        <a:pt x="8306" y="11266"/>
                      </a:cubicBezTo>
                      <a:cubicBezTo>
                        <a:pt x="12516" y="11266"/>
                        <a:pt x="16004" y="11482"/>
                        <a:pt x="16644" y="11767"/>
                      </a:cubicBezTo>
                      <a:cubicBezTo>
                        <a:pt x="15543" y="9188"/>
                        <a:pt x="13266" y="7207"/>
                        <a:pt x="10385" y="6534"/>
                      </a:cubicBezTo>
                      <a:lnTo>
                        <a:pt x="9612" y="6353"/>
                      </a:lnTo>
                      <a:lnTo>
                        <a:pt x="9612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34"/>
                <p:cNvSpPr/>
                <p:nvPr/>
              </p:nvSpPr>
              <p:spPr>
                <a:xfrm>
                  <a:off x="1010500" y="2549925"/>
                  <a:ext cx="509200" cy="63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68" h="25535" extrusionOk="0">
                      <a:moveTo>
                        <a:pt x="7765" y="0"/>
                      </a:moveTo>
                      <a:lnTo>
                        <a:pt x="7765" y="5462"/>
                      </a:lnTo>
                      <a:cubicBezTo>
                        <a:pt x="3186" y="6575"/>
                        <a:pt x="0" y="10627"/>
                        <a:pt x="0" y="15351"/>
                      </a:cubicBezTo>
                      <a:cubicBezTo>
                        <a:pt x="0" y="20966"/>
                        <a:pt x="4568" y="25534"/>
                        <a:pt x="10183" y="25534"/>
                      </a:cubicBezTo>
                      <a:cubicBezTo>
                        <a:pt x="15799" y="25534"/>
                        <a:pt x="20368" y="20966"/>
                        <a:pt x="20366" y="15351"/>
                      </a:cubicBezTo>
                      <a:cubicBezTo>
                        <a:pt x="20366" y="10627"/>
                        <a:pt x="17180" y="6575"/>
                        <a:pt x="12600" y="5462"/>
                      </a:cubicBezTo>
                      <a:lnTo>
                        <a:pt x="12600" y="0"/>
                      </a:lnTo>
                      <a:lnTo>
                        <a:pt x="12350" y="0"/>
                      </a:lnTo>
                      <a:lnTo>
                        <a:pt x="12350" y="5660"/>
                      </a:lnTo>
                      <a:lnTo>
                        <a:pt x="12447" y="5682"/>
                      </a:lnTo>
                      <a:cubicBezTo>
                        <a:pt x="16963" y="6736"/>
                        <a:pt x="20117" y="10711"/>
                        <a:pt x="20117" y="15351"/>
                      </a:cubicBezTo>
                      <a:cubicBezTo>
                        <a:pt x="20117" y="20827"/>
                        <a:pt x="15661" y="25285"/>
                        <a:pt x="10183" y="25285"/>
                      </a:cubicBezTo>
                      <a:cubicBezTo>
                        <a:pt x="4707" y="25285"/>
                        <a:pt x="250" y="20827"/>
                        <a:pt x="250" y="15351"/>
                      </a:cubicBezTo>
                      <a:cubicBezTo>
                        <a:pt x="250" y="10711"/>
                        <a:pt x="3404" y="6736"/>
                        <a:pt x="7919" y="5682"/>
                      </a:cubicBezTo>
                      <a:lnTo>
                        <a:pt x="8016" y="5660"/>
                      </a:lnTo>
                      <a:lnTo>
                        <a:pt x="801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34"/>
                <p:cNvSpPr/>
                <p:nvPr/>
              </p:nvSpPr>
              <p:spPr>
                <a:xfrm>
                  <a:off x="1035450" y="2549925"/>
                  <a:ext cx="459250" cy="6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0" h="24533" extrusionOk="0">
                      <a:moveTo>
                        <a:pt x="7768" y="0"/>
                      </a:moveTo>
                      <a:lnTo>
                        <a:pt x="7768" y="6254"/>
                      </a:lnTo>
                      <a:lnTo>
                        <a:pt x="7089" y="6412"/>
                      </a:lnTo>
                      <a:cubicBezTo>
                        <a:pt x="4259" y="7071"/>
                        <a:pt x="1889" y="9049"/>
                        <a:pt x="753" y="11698"/>
                      </a:cubicBezTo>
                      <a:cubicBezTo>
                        <a:pt x="724" y="11762"/>
                        <a:pt x="698" y="11824"/>
                        <a:pt x="675" y="11885"/>
                      </a:cubicBezTo>
                      <a:cubicBezTo>
                        <a:pt x="228" y="12985"/>
                        <a:pt x="0" y="14163"/>
                        <a:pt x="3" y="15351"/>
                      </a:cubicBezTo>
                      <a:cubicBezTo>
                        <a:pt x="3" y="20414"/>
                        <a:pt x="4122" y="24533"/>
                        <a:pt x="9185" y="24533"/>
                      </a:cubicBezTo>
                      <a:cubicBezTo>
                        <a:pt x="14248" y="24533"/>
                        <a:pt x="18367" y="20414"/>
                        <a:pt x="18367" y="15351"/>
                      </a:cubicBezTo>
                      <a:cubicBezTo>
                        <a:pt x="18370" y="14157"/>
                        <a:pt x="18139" y="12975"/>
                        <a:pt x="17690" y="11870"/>
                      </a:cubicBezTo>
                      <a:cubicBezTo>
                        <a:pt x="17668" y="11818"/>
                        <a:pt x="17646" y="11762"/>
                        <a:pt x="17624" y="11717"/>
                      </a:cubicBezTo>
                      <a:cubicBezTo>
                        <a:pt x="16489" y="9058"/>
                        <a:pt x="14117" y="7076"/>
                        <a:pt x="11280" y="6412"/>
                      </a:cubicBezTo>
                      <a:lnTo>
                        <a:pt x="10602" y="6254"/>
                      </a:lnTo>
                      <a:lnTo>
                        <a:pt x="10602" y="0"/>
                      </a:lnTo>
                      <a:lnTo>
                        <a:pt x="10351" y="0"/>
                      </a:lnTo>
                      <a:lnTo>
                        <a:pt x="10351" y="6454"/>
                      </a:lnTo>
                      <a:lnTo>
                        <a:pt x="11221" y="6655"/>
                      </a:lnTo>
                      <a:cubicBezTo>
                        <a:pt x="13981" y="7302"/>
                        <a:pt x="16289" y="9230"/>
                        <a:pt x="17396" y="11822"/>
                      </a:cubicBezTo>
                      <a:cubicBezTo>
                        <a:pt x="17420" y="11869"/>
                        <a:pt x="17439" y="11916"/>
                        <a:pt x="17459" y="11964"/>
                      </a:cubicBezTo>
                      <a:cubicBezTo>
                        <a:pt x="17895" y="13039"/>
                        <a:pt x="18119" y="14189"/>
                        <a:pt x="18117" y="15351"/>
                      </a:cubicBezTo>
                      <a:cubicBezTo>
                        <a:pt x="18117" y="20277"/>
                        <a:pt x="14111" y="24283"/>
                        <a:pt x="9185" y="24283"/>
                      </a:cubicBezTo>
                      <a:cubicBezTo>
                        <a:pt x="4259" y="24283"/>
                        <a:pt x="253" y="20277"/>
                        <a:pt x="253" y="15351"/>
                      </a:cubicBezTo>
                      <a:cubicBezTo>
                        <a:pt x="250" y="14194"/>
                        <a:pt x="473" y="13048"/>
                        <a:pt x="908" y="11975"/>
                      </a:cubicBezTo>
                      <a:cubicBezTo>
                        <a:pt x="930" y="11917"/>
                        <a:pt x="953" y="11862"/>
                        <a:pt x="981" y="11800"/>
                      </a:cubicBezTo>
                      <a:cubicBezTo>
                        <a:pt x="2087" y="9221"/>
                        <a:pt x="4394" y="7298"/>
                        <a:pt x="7145" y="6655"/>
                      </a:cubicBezTo>
                      <a:lnTo>
                        <a:pt x="8017" y="6454"/>
                      </a:lnTo>
                      <a:lnTo>
                        <a:pt x="801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34"/>
                <p:cNvSpPr/>
                <p:nvPr/>
              </p:nvSpPr>
              <p:spPr>
                <a:xfrm>
                  <a:off x="1050525" y="2828425"/>
                  <a:ext cx="428425" cy="3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7" h="1439" extrusionOk="0">
                      <a:moveTo>
                        <a:pt x="8568" y="250"/>
                      </a:moveTo>
                      <a:cubicBezTo>
                        <a:pt x="12567" y="250"/>
                        <a:pt x="16053" y="451"/>
                        <a:pt x="16804" y="719"/>
                      </a:cubicBezTo>
                      <a:cubicBezTo>
                        <a:pt x="16150" y="952"/>
                        <a:pt x="12987" y="1186"/>
                        <a:pt x="8568" y="1186"/>
                      </a:cubicBezTo>
                      <a:cubicBezTo>
                        <a:pt x="5809" y="1186"/>
                        <a:pt x="3215" y="1091"/>
                        <a:pt x="1626" y="933"/>
                      </a:cubicBezTo>
                      <a:cubicBezTo>
                        <a:pt x="851" y="853"/>
                        <a:pt x="502" y="776"/>
                        <a:pt x="336" y="717"/>
                      </a:cubicBezTo>
                      <a:cubicBezTo>
                        <a:pt x="584" y="631"/>
                        <a:pt x="1146" y="546"/>
                        <a:pt x="1928" y="475"/>
                      </a:cubicBezTo>
                      <a:cubicBezTo>
                        <a:pt x="3563" y="332"/>
                        <a:pt x="5983" y="250"/>
                        <a:pt x="8568" y="250"/>
                      </a:cubicBezTo>
                      <a:close/>
                      <a:moveTo>
                        <a:pt x="8568" y="1"/>
                      </a:moveTo>
                      <a:cubicBezTo>
                        <a:pt x="5975" y="1"/>
                        <a:pt x="3548" y="82"/>
                        <a:pt x="1906" y="227"/>
                      </a:cubicBezTo>
                      <a:cubicBezTo>
                        <a:pt x="1045" y="304"/>
                        <a:pt x="479" y="395"/>
                        <a:pt x="218" y="494"/>
                      </a:cubicBezTo>
                      <a:cubicBezTo>
                        <a:pt x="165" y="514"/>
                        <a:pt x="0" y="578"/>
                        <a:pt x="0" y="719"/>
                      </a:cubicBezTo>
                      <a:cubicBezTo>
                        <a:pt x="0" y="825"/>
                        <a:pt x="94" y="881"/>
                        <a:pt x="124" y="900"/>
                      </a:cubicBezTo>
                      <a:cubicBezTo>
                        <a:pt x="191" y="938"/>
                        <a:pt x="396" y="1056"/>
                        <a:pt x="1600" y="1181"/>
                      </a:cubicBezTo>
                      <a:cubicBezTo>
                        <a:pt x="3196" y="1340"/>
                        <a:pt x="5802" y="1438"/>
                        <a:pt x="8568" y="1438"/>
                      </a:cubicBezTo>
                      <a:cubicBezTo>
                        <a:pt x="12393" y="1438"/>
                        <a:pt x="16534" y="1244"/>
                        <a:pt x="17039" y="881"/>
                      </a:cubicBezTo>
                      <a:cubicBezTo>
                        <a:pt x="17125" y="827"/>
                        <a:pt x="17136" y="755"/>
                        <a:pt x="17136" y="719"/>
                      </a:cubicBezTo>
                      <a:cubicBezTo>
                        <a:pt x="17136" y="589"/>
                        <a:pt x="17002" y="530"/>
                        <a:pt x="16957" y="511"/>
                      </a:cubicBezTo>
                      <a:cubicBezTo>
                        <a:pt x="16290" y="215"/>
                        <a:pt x="12764" y="1"/>
                        <a:pt x="856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34"/>
                <p:cNvSpPr/>
                <p:nvPr/>
              </p:nvSpPr>
              <p:spPr>
                <a:xfrm>
                  <a:off x="1180075" y="2512325"/>
                  <a:ext cx="167700" cy="4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8" h="1629" extrusionOk="0">
                      <a:moveTo>
                        <a:pt x="880" y="1"/>
                      </a:moveTo>
                      <a:cubicBezTo>
                        <a:pt x="664" y="2"/>
                        <a:pt x="458" y="87"/>
                        <a:pt x="304" y="239"/>
                      </a:cubicBezTo>
                      <a:cubicBezTo>
                        <a:pt x="71" y="471"/>
                        <a:pt x="1" y="821"/>
                        <a:pt x="126" y="1126"/>
                      </a:cubicBezTo>
                      <a:cubicBezTo>
                        <a:pt x="252" y="1430"/>
                        <a:pt x="550" y="1628"/>
                        <a:pt x="880" y="1628"/>
                      </a:cubicBezTo>
                      <a:lnTo>
                        <a:pt x="5894" y="1628"/>
                      </a:lnTo>
                      <a:cubicBezTo>
                        <a:pt x="6344" y="1628"/>
                        <a:pt x="6707" y="1265"/>
                        <a:pt x="6707" y="815"/>
                      </a:cubicBezTo>
                      <a:cubicBezTo>
                        <a:pt x="6707" y="366"/>
                        <a:pt x="6344" y="1"/>
                        <a:pt x="5894" y="1"/>
                      </a:cubicBezTo>
                      <a:lnTo>
                        <a:pt x="5627" y="1"/>
                      </a:lnTo>
                      <a:lnTo>
                        <a:pt x="5627" y="253"/>
                      </a:lnTo>
                      <a:lnTo>
                        <a:pt x="5894" y="253"/>
                      </a:lnTo>
                      <a:cubicBezTo>
                        <a:pt x="6192" y="269"/>
                        <a:pt x="6426" y="518"/>
                        <a:pt x="6426" y="815"/>
                      </a:cubicBezTo>
                      <a:cubicBezTo>
                        <a:pt x="6426" y="1114"/>
                        <a:pt x="6192" y="1361"/>
                        <a:pt x="5894" y="1379"/>
                      </a:cubicBezTo>
                      <a:lnTo>
                        <a:pt x="880" y="1379"/>
                      </a:lnTo>
                      <a:cubicBezTo>
                        <a:pt x="868" y="1379"/>
                        <a:pt x="857" y="1380"/>
                        <a:pt x="846" y="1380"/>
                      </a:cubicBezTo>
                      <a:cubicBezTo>
                        <a:pt x="537" y="1380"/>
                        <a:pt x="283" y="1128"/>
                        <a:pt x="283" y="815"/>
                      </a:cubicBezTo>
                      <a:cubicBezTo>
                        <a:pt x="283" y="503"/>
                        <a:pt x="537" y="252"/>
                        <a:pt x="846" y="252"/>
                      </a:cubicBezTo>
                      <a:cubicBezTo>
                        <a:pt x="857" y="252"/>
                        <a:pt x="868" y="253"/>
                        <a:pt x="880" y="253"/>
                      </a:cubicBezTo>
                      <a:lnTo>
                        <a:pt x="1145" y="253"/>
                      </a:lnTo>
                      <a:lnTo>
                        <a:pt x="114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34"/>
                <p:cNvSpPr/>
                <p:nvPr/>
              </p:nvSpPr>
              <p:spPr>
                <a:xfrm>
                  <a:off x="1205550" y="2451025"/>
                  <a:ext cx="118400" cy="6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6" h="2706" extrusionOk="0">
                      <a:moveTo>
                        <a:pt x="4484" y="252"/>
                      </a:moveTo>
                      <a:lnTo>
                        <a:pt x="4484" y="2453"/>
                      </a:lnTo>
                      <a:lnTo>
                        <a:pt x="250" y="2453"/>
                      </a:lnTo>
                      <a:lnTo>
                        <a:pt x="250" y="252"/>
                      </a:lnTo>
                      <a:close/>
                      <a:moveTo>
                        <a:pt x="1" y="1"/>
                      </a:moveTo>
                      <a:lnTo>
                        <a:pt x="1" y="2705"/>
                      </a:lnTo>
                      <a:lnTo>
                        <a:pt x="4735" y="2705"/>
                      </a:lnTo>
                      <a:lnTo>
                        <a:pt x="473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34"/>
                <p:cNvSpPr/>
                <p:nvPr/>
              </p:nvSpPr>
              <p:spPr>
                <a:xfrm>
                  <a:off x="1211975" y="2786175"/>
                  <a:ext cx="108425" cy="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252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4337" y="251"/>
                      </a:lnTo>
                      <a:lnTo>
                        <a:pt x="433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414;p34"/>
                <p:cNvSpPr/>
                <p:nvPr/>
              </p:nvSpPr>
              <p:spPr>
                <a:xfrm>
                  <a:off x="1211975" y="2912900"/>
                  <a:ext cx="108425" cy="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250" extrusionOk="0">
                      <a:moveTo>
                        <a:pt x="1" y="0"/>
                      </a:moveTo>
                      <a:lnTo>
                        <a:pt x="1" y="250"/>
                      </a:lnTo>
                      <a:lnTo>
                        <a:pt x="4337" y="250"/>
                      </a:lnTo>
                      <a:lnTo>
                        <a:pt x="433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34"/>
                <p:cNvSpPr/>
                <p:nvPr/>
              </p:nvSpPr>
              <p:spPr>
                <a:xfrm>
                  <a:off x="1211975" y="3039650"/>
                  <a:ext cx="108425" cy="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251" extrusionOk="0">
                      <a:moveTo>
                        <a:pt x="1" y="1"/>
                      </a:moveTo>
                      <a:lnTo>
                        <a:pt x="1" y="250"/>
                      </a:lnTo>
                      <a:lnTo>
                        <a:pt x="4337" y="250"/>
                      </a:lnTo>
                      <a:lnTo>
                        <a:pt x="433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34"/>
                <p:cNvSpPr/>
                <p:nvPr/>
              </p:nvSpPr>
              <p:spPr>
                <a:xfrm>
                  <a:off x="1077075" y="2786125"/>
                  <a:ext cx="60525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1537" extrusionOk="0">
                      <a:moveTo>
                        <a:pt x="2091" y="1"/>
                      </a:moveTo>
                      <a:cubicBezTo>
                        <a:pt x="1548" y="594"/>
                        <a:pt x="1094" y="1262"/>
                        <a:pt x="745" y="1986"/>
                      </a:cubicBezTo>
                      <a:cubicBezTo>
                        <a:pt x="652" y="2170"/>
                        <a:pt x="567" y="2362"/>
                        <a:pt x="484" y="2574"/>
                      </a:cubicBezTo>
                      <a:lnTo>
                        <a:pt x="717" y="2665"/>
                      </a:lnTo>
                      <a:cubicBezTo>
                        <a:pt x="798" y="2460"/>
                        <a:pt x="879" y="2276"/>
                        <a:pt x="968" y="2097"/>
                      </a:cubicBezTo>
                      <a:cubicBezTo>
                        <a:pt x="1308" y="1395"/>
                        <a:pt x="1748" y="744"/>
                        <a:pt x="2275" y="169"/>
                      </a:cubicBezTo>
                      <a:lnTo>
                        <a:pt x="2091" y="1"/>
                      </a:lnTo>
                      <a:close/>
                      <a:moveTo>
                        <a:pt x="164" y="3537"/>
                      </a:moveTo>
                      <a:cubicBezTo>
                        <a:pt x="98" y="3781"/>
                        <a:pt x="44" y="4031"/>
                        <a:pt x="1" y="4279"/>
                      </a:cubicBezTo>
                      <a:lnTo>
                        <a:pt x="246" y="4323"/>
                      </a:lnTo>
                      <a:cubicBezTo>
                        <a:pt x="288" y="4080"/>
                        <a:pt x="344" y="3838"/>
                        <a:pt x="406" y="3600"/>
                      </a:cubicBezTo>
                      <a:lnTo>
                        <a:pt x="164" y="3537"/>
                      </a:lnTo>
                      <a:close/>
                      <a:moveTo>
                        <a:pt x="282" y="7263"/>
                      </a:moveTo>
                      <a:lnTo>
                        <a:pt x="39" y="7313"/>
                      </a:lnTo>
                      <a:cubicBezTo>
                        <a:pt x="104" y="7646"/>
                        <a:pt x="192" y="7973"/>
                        <a:pt x="297" y="8295"/>
                      </a:cubicBezTo>
                      <a:lnTo>
                        <a:pt x="535" y="8216"/>
                      </a:lnTo>
                      <a:cubicBezTo>
                        <a:pt x="431" y="7904"/>
                        <a:pt x="348" y="7586"/>
                        <a:pt x="282" y="7263"/>
                      </a:cubicBezTo>
                      <a:close/>
                      <a:moveTo>
                        <a:pt x="798" y="8910"/>
                      </a:moveTo>
                      <a:lnTo>
                        <a:pt x="567" y="9008"/>
                      </a:lnTo>
                      <a:cubicBezTo>
                        <a:pt x="967" y="9945"/>
                        <a:pt x="1535" y="10801"/>
                        <a:pt x="2241" y="11537"/>
                      </a:cubicBezTo>
                      <a:lnTo>
                        <a:pt x="2421" y="11363"/>
                      </a:lnTo>
                      <a:cubicBezTo>
                        <a:pt x="1736" y="10649"/>
                        <a:pt x="1186" y="9819"/>
                        <a:pt x="798" y="891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34"/>
                <p:cNvSpPr/>
                <p:nvPr/>
              </p:nvSpPr>
              <p:spPr>
                <a:xfrm>
                  <a:off x="1402325" y="2932025"/>
                  <a:ext cx="34100" cy="3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" h="1311" extrusionOk="0">
                      <a:moveTo>
                        <a:pt x="705" y="251"/>
                      </a:moveTo>
                      <a:cubicBezTo>
                        <a:pt x="706" y="251"/>
                        <a:pt x="707" y="251"/>
                        <a:pt x="707" y="251"/>
                      </a:cubicBezTo>
                      <a:cubicBezTo>
                        <a:pt x="931" y="253"/>
                        <a:pt x="1111" y="435"/>
                        <a:pt x="1111" y="658"/>
                      </a:cubicBezTo>
                      <a:cubicBezTo>
                        <a:pt x="1110" y="902"/>
                        <a:pt x="910" y="1062"/>
                        <a:pt x="703" y="1062"/>
                      </a:cubicBezTo>
                      <a:cubicBezTo>
                        <a:pt x="603" y="1062"/>
                        <a:pt x="501" y="1024"/>
                        <a:pt x="418" y="941"/>
                      </a:cubicBezTo>
                      <a:cubicBezTo>
                        <a:pt x="165" y="685"/>
                        <a:pt x="346" y="251"/>
                        <a:pt x="705" y="251"/>
                      </a:cubicBezTo>
                      <a:close/>
                      <a:moveTo>
                        <a:pt x="709" y="1"/>
                      </a:moveTo>
                      <a:cubicBezTo>
                        <a:pt x="538" y="1"/>
                        <a:pt x="370" y="68"/>
                        <a:pt x="245" y="193"/>
                      </a:cubicBezTo>
                      <a:cubicBezTo>
                        <a:pt x="58" y="380"/>
                        <a:pt x="1" y="661"/>
                        <a:pt x="103" y="906"/>
                      </a:cubicBezTo>
                      <a:cubicBezTo>
                        <a:pt x="204" y="1152"/>
                        <a:pt x="443" y="1311"/>
                        <a:pt x="707" y="1311"/>
                      </a:cubicBezTo>
                      <a:cubicBezTo>
                        <a:pt x="1069" y="1311"/>
                        <a:pt x="1361" y="1019"/>
                        <a:pt x="1363" y="658"/>
                      </a:cubicBezTo>
                      <a:cubicBezTo>
                        <a:pt x="1364" y="393"/>
                        <a:pt x="1203" y="153"/>
                        <a:pt x="960" y="51"/>
                      </a:cubicBezTo>
                      <a:cubicBezTo>
                        <a:pt x="879" y="17"/>
                        <a:pt x="793" y="1"/>
                        <a:pt x="70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34"/>
                <p:cNvSpPr/>
                <p:nvPr/>
              </p:nvSpPr>
              <p:spPr>
                <a:xfrm>
                  <a:off x="1342650" y="2977925"/>
                  <a:ext cx="33950" cy="3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" h="1307" extrusionOk="0">
                      <a:moveTo>
                        <a:pt x="708" y="251"/>
                      </a:moveTo>
                      <a:cubicBezTo>
                        <a:pt x="928" y="251"/>
                        <a:pt x="1108" y="432"/>
                        <a:pt x="1108" y="654"/>
                      </a:cubicBezTo>
                      <a:cubicBezTo>
                        <a:pt x="1108" y="897"/>
                        <a:pt x="909" y="1058"/>
                        <a:pt x="701" y="1058"/>
                      </a:cubicBezTo>
                      <a:cubicBezTo>
                        <a:pt x="602" y="1058"/>
                        <a:pt x="501" y="1021"/>
                        <a:pt x="419" y="939"/>
                      </a:cubicBezTo>
                      <a:cubicBezTo>
                        <a:pt x="165" y="685"/>
                        <a:pt x="346" y="251"/>
                        <a:pt x="705" y="251"/>
                      </a:cubicBezTo>
                      <a:cubicBezTo>
                        <a:pt x="706" y="251"/>
                        <a:pt x="707" y="251"/>
                        <a:pt x="708" y="251"/>
                      </a:cubicBezTo>
                      <a:close/>
                      <a:moveTo>
                        <a:pt x="705" y="0"/>
                      </a:moveTo>
                      <a:cubicBezTo>
                        <a:pt x="535" y="0"/>
                        <a:pt x="367" y="66"/>
                        <a:pt x="242" y="191"/>
                      </a:cubicBezTo>
                      <a:cubicBezTo>
                        <a:pt x="55" y="378"/>
                        <a:pt x="0" y="660"/>
                        <a:pt x="101" y="904"/>
                      </a:cubicBezTo>
                      <a:cubicBezTo>
                        <a:pt x="203" y="1147"/>
                        <a:pt x="441" y="1306"/>
                        <a:pt x="705" y="1306"/>
                      </a:cubicBezTo>
                      <a:cubicBezTo>
                        <a:pt x="1065" y="1306"/>
                        <a:pt x="1357" y="1014"/>
                        <a:pt x="1357" y="654"/>
                      </a:cubicBezTo>
                      <a:cubicBezTo>
                        <a:pt x="1357" y="390"/>
                        <a:pt x="1198" y="152"/>
                        <a:pt x="955" y="50"/>
                      </a:cubicBezTo>
                      <a:cubicBezTo>
                        <a:pt x="874" y="16"/>
                        <a:pt x="789" y="0"/>
                        <a:pt x="7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75" name="Google Shape;475;p34"/>
            <p:cNvGrpSpPr/>
            <p:nvPr/>
          </p:nvGrpSpPr>
          <p:grpSpPr>
            <a:xfrm>
              <a:off x="637623" y="3278136"/>
              <a:ext cx="151208" cy="151143"/>
              <a:chOff x="4917425" y="1708800"/>
              <a:chExt cx="176500" cy="176425"/>
            </a:xfrm>
          </p:grpSpPr>
          <p:sp>
            <p:nvSpPr>
              <p:cNvPr id="476" name="Google Shape;476;p34"/>
              <p:cNvSpPr/>
              <p:nvPr/>
            </p:nvSpPr>
            <p:spPr>
              <a:xfrm>
                <a:off x="4926575" y="1717950"/>
                <a:ext cx="15815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6326" extrusionOk="0">
                    <a:moveTo>
                      <a:pt x="2067" y="0"/>
                    </a:moveTo>
                    <a:lnTo>
                      <a:pt x="2067" y="2069"/>
                    </a:lnTo>
                    <a:lnTo>
                      <a:pt x="0" y="2069"/>
                    </a:lnTo>
                    <a:lnTo>
                      <a:pt x="0" y="4257"/>
                    </a:lnTo>
                    <a:lnTo>
                      <a:pt x="2067" y="4257"/>
                    </a:lnTo>
                    <a:lnTo>
                      <a:pt x="2067" y="6325"/>
                    </a:lnTo>
                    <a:lnTo>
                      <a:pt x="4259" y="6325"/>
                    </a:lnTo>
                    <a:lnTo>
                      <a:pt x="4259" y="4257"/>
                    </a:lnTo>
                    <a:lnTo>
                      <a:pt x="6325" y="4257"/>
                    </a:lnTo>
                    <a:lnTo>
                      <a:pt x="6325" y="2069"/>
                    </a:lnTo>
                    <a:lnTo>
                      <a:pt x="4259" y="2069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4"/>
              <p:cNvSpPr/>
              <p:nvPr/>
            </p:nvSpPr>
            <p:spPr>
              <a:xfrm>
                <a:off x="4917425" y="1708800"/>
                <a:ext cx="176500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7057" extrusionOk="0">
                    <a:moveTo>
                      <a:pt x="4259" y="732"/>
                    </a:moveTo>
                    <a:lnTo>
                      <a:pt x="4259" y="2798"/>
                    </a:lnTo>
                    <a:lnTo>
                      <a:pt x="6328" y="2798"/>
                    </a:lnTo>
                    <a:lnTo>
                      <a:pt x="6328" y="4260"/>
                    </a:lnTo>
                    <a:lnTo>
                      <a:pt x="4259" y="4260"/>
                    </a:lnTo>
                    <a:lnTo>
                      <a:pt x="4259" y="6328"/>
                    </a:lnTo>
                    <a:lnTo>
                      <a:pt x="2800" y="6328"/>
                    </a:lnTo>
                    <a:lnTo>
                      <a:pt x="2800" y="4260"/>
                    </a:lnTo>
                    <a:lnTo>
                      <a:pt x="732" y="4260"/>
                    </a:lnTo>
                    <a:lnTo>
                      <a:pt x="732" y="2798"/>
                    </a:lnTo>
                    <a:lnTo>
                      <a:pt x="2800" y="2798"/>
                    </a:lnTo>
                    <a:lnTo>
                      <a:pt x="2800" y="732"/>
                    </a:lnTo>
                    <a:close/>
                    <a:moveTo>
                      <a:pt x="2070" y="1"/>
                    </a:moveTo>
                    <a:lnTo>
                      <a:pt x="2070" y="2070"/>
                    </a:lnTo>
                    <a:lnTo>
                      <a:pt x="1" y="2070"/>
                    </a:lnTo>
                    <a:lnTo>
                      <a:pt x="1" y="4990"/>
                    </a:lnTo>
                    <a:lnTo>
                      <a:pt x="2070" y="4990"/>
                    </a:lnTo>
                    <a:lnTo>
                      <a:pt x="2070" y="7057"/>
                    </a:lnTo>
                    <a:lnTo>
                      <a:pt x="4990" y="7057"/>
                    </a:lnTo>
                    <a:lnTo>
                      <a:pt x="4990" y="4990"/>
                    </a:lnTo>
                    <a:lnTo>
                      <a:pt x="7059" y="4990"/>
                    </a:lnTo>
                    <a:lnTo>
                      <a:pt x="7059" y="2070"/>
                    </a:lnTo>
                    <a:lnTo>
                      <a:pt x="4990" y="2070"/>
                    </a:lnTo>
                    <a:lnTo>
                      <a:pt x="4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0" name="Google Shape;490;p34"/>
            <p:cNvGrpSpPr/>
            <p:nvPr/>
          </p:nvGrpSpPr>
          <p:grpSpPr>
            <a:xfrm>
              <a:off x="2251461" y="4193315"/>
              <a:ext cx="135487" cy="135551"/>
              <a:chOff x="3440975" y="957025"/>
              <a:chExt cx="158150" cy="158225"/>
            </a:xfrm>
          </p:grpSpPr>
          <p:sp>
            <p:nvSpPr>
              <p:cNvPr id="491" name="Google Shape;491;p34"/>
              <p:cNvSpPr/>
              <p:nvPr/>
            </p:nvSpPr>
            <p:spPr>
              <a:xfrm>
                <a:off x="3510900" y="957025"/>
                <a:ext cx="18300" cy="1582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6329" extrusionOk="0">
                    <a:moveTo>
                      <a:pt x="1" y="1"/>
                    </a:moveTo>
                    <a:lnTo>
                      <a:pt x="1" y="6328"/>
                    </a:lnTo>
                    <a:lnTo>
                      <a:pt x="732" y="6328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4"/>
              <p:cNvSpPr/>
              <p:nvPr/>
            </p:nvSpPr>
            <p:spPr>
              <a:xfrm>
                <a:off x="3440975" y="1027025"/>
                <a:ext cx="1581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731" extrusionOk="0">
                    <a:moveTo>
                      <a:pt x="1" y="0"/>
                    </a:moveTo>
                    <a:lnTo>
                      <a:pt x="1" y="731"/>
                    </a:lnTo>
                    <a:lnTo>
                      <a:pt x="6326" y="731"/>
                    </a:lnTo>
                    <a:lnTo>
                      <a:pt x="63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3" name="Google Shape;493;p34"/>
            <p:cNvGrpSpPr/>
            <p:nvPr/>
          </p:nvGrpSpPr>
          <p:grpSpPr>
            <a:xfrm>
              <a:off x="1829406" y="3429268"/>
              <a:ext cx="232185" cy="232108"/>
              <a:chOff x="2909075" y="5346425"/>
              <a:chExt cx="129200" cy="129150"/>
            </a:xfrm>
          </p:grpSpPr>
          <p:sp>
            <p:nvSpPr>
              <p:cNvPr id="494" name="Google Shape;494;p34"/>
              <p:cNvSpPr/>
              <p:nvPr/>
            </p:nvSpPr>
            <p:spPr>
              <a:xfrm>
                <a:off x="2915350" y="5352650"/>
                <a:ext cx="116700" cy="11670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4668" extrusionOk="0">
                    <a:moveTo>
                      <a:pt x="2334" y="0"/>
                    </a:moveTo>
                    <a:lnTo>
                      <a:pt x="1443" y="1446"/>
                    </a:lnTo>
                    <a:lnTo>
                      <a:pt x="0" y="2334"/>
                    </a:lnTo>
                    <a:lnTo>
                      <a:pt x="1443" y="3223"/>
                    </a:lnTo>
                    <a:lnTo>
                      <a:pt x="2334" y="4668"/>
                    </a:lnTo>
                    <a:lnTo>
                      <a:pt x="3223" y="3223"/>
                    </a:lnTo>
                    <a:lnTo>
                      <a:pt x="4667" y="2334"/>
                    </a:lnTo>
                    <a:lnTo>
                      <a:pt x="3223" y="1446"/>
                    </a:lnTo>
                    <a:lnTo>
                      <a:pt x="23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4"/>
              <p:cNvSpPr/>
              <p:nvPr/>
            </p:nvSpPr>
            <p:spPr>
              <a:xfrm>
                <a:off x="2909075" y="5346425"/>
                <a:ext cx="12920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166" extrusionOk="0">
                    <a:moveTo>
                      <a:pt x="2585" y="498"/>
                    </a:moveTo>
                    <a:lnTo>
                      <a:pt x="3379" y="1789"/>
                    </a:lnTo>
                    <a:lnTo>
                      <a:pt x="4671" y="2583"/>
                    </a:lnTo>
                    <a:lnTo>
                      <a:pt x="3379" y="3380"/>
                    </a:lnTo>
                    <a:lnTo>
                      <a:pt x="2585" y="4670"/>
                    </a:lnTo>
                    <a:lnTo>
                      <a:pt x="1789" y="3380"/>
                    </a:lnTo>
                    <a:lnTo>
                      <a:pt x="498" y="2583"/>
                    </a:lnTo>
                    <a:lnTo>
                      <a:pt x="1789" y="1789"/>
                    </a:lnTo>
                    <a:lnTo>
                      <a:pt x="2585" y="498"/>
                    </a:lnTo>
                    <a:close/>
                    <a:moveTo>
                      <a:pt x="2585" y="1"/>
                    </a:moveTo>
                    <a:lnTo>
                      <a:pt x="1600" y="1598"/>
                    </a:lnTo>
                    <a:lnTo>
                      <a:pt x="1" y="2583"/>
                    </a:lnTo>
                    <a:lnTo>
                      <a:pt x="1600" y="3566"/>
                    </a:lnTo>
                    <a:lnTo>
                      <a:pt x="2585" y="5165"/>
                    </a:lnTo>
                    <a:lnTo>
                      <a:pt x="3568" y="3566"/>
                    </a:lnTo>
                    <a:lnTo>
                      <a:pt x="5167" y="2583"/>
                    </a:lnTo>
                    <a:lnTo>
                      <a:pt x="3568" y="1598"/>
                    </a:lnTo>
                    <a:lnTo>
                      <a:pt x="25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" name="Google Shape;2277;p51">
            <a:extLst>
              <a:ext uri="{FF2B5EF4-FFF2-40B4-BE49-F238E27FC236}">
                <a16:creationId xmlns:a16="http://schemas.microsoft.com/office/drawing/2014/main" id="{7C365598-2A70-FA6C-6EFA-9FC3548E6F9B}"/>
              </a:ext>
            </a:extLst>
          </p:cNvPr>
          <p:cNvSpPr txBox="1">
            <a:spLocks/>
          </p:cNvSpPr>
          <p:nvPr/>
        </p:nvSpPr>
        <p:spPr>
          <a:xfrm>
            <a:off x="874708" y="1223823"/>
            <a:ext cx="7824960" cy="129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>
              <a:lnSpc>
                <a:spcPct val="12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</a:p>
          <a:p>
            <a:pPr marL="0" indent="0" algn="just">
              <a:lnSpc>
                <a:spcPct val="12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Kim loại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Mg, Zn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phản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ứng được với dung dịch HCl (đẩy được hydrogen ra khỏi acid).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2277;p51">
            <a:extLst>
              <a:ext uri="{FF2B5EF4-FFF2-40B4-BE49-F238E27FC236}">
                <a16:creationId xmlns:a16="http://schemas.microsoft.com/office/drawing/2014/main" id="{EFBEB31B-6EEA-6AAB-B439-78635829D864}"/>
              </a:ext>
            </a:extLst>
          </p:cNvPr>
          <p:cNvSpPr txBox="1">
            <a:spLocks/>
          </p:cNvSpPr>
          <p:nvPr/>
        </p:nvSpPr>
        <p:spPr>
          <a:xfrm>
            <a:off x="883992" y="2719334"/>
            <a:ext cx="5667852" cy="1128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l">
              <a:lnSpc>
                <a:spcPct val="12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</a:p>
          <a:p>
            <a:pPr marL="0" indent="0" algn="l">
              <a:lnSpc>
                <a:spcPct val="12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 &gt; Cu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680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9"/>
          <p:cNvSpPr txBox="1">
            <a:spLocks noGrp="1"/>
          </p:cNvSpPr>
          <p:nvPr>
            <p:ph type="title"/>
          </p:nvPr>
        </p:nvSpPr>
        <p:spPr>
          <a:xfrm>
            <a:off x="1007359" y="913709"/>
            <a:ext cx="3416548" cy="3485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vi-VN" dirty="0"/>
              <a:t>Qua </a:t>
            </a:r>
            <a:r>
              <a:rPr lang="en-US" dirty="0" err="1" smtClean="0"/>
              <a:t>hai</a:t>
            </a:r>
            <a:r>
              <a:rPr lang="vi-VN" dirty="0" smtClean="0"/>
              <a:t> </a:t>
            </a:r>
            <a:r>
              <a:rPr lang="vi-VN" dirty="0"/>
              <a:t>thí nghiệm ở trên, hãy sắp xếp mức độ hoạt động hoá học của các kim loại </a:t>
            </a:r>
            <a:r>
              <a:rPr lang="en-US" dirty="0" smtClean="0">
                <a:solidFill>
                  <a:srgbClr val="FF0000"/>
                </a:solidFill>
              </a:rPr>
              <a:t>Mg</a:t>
            </a:r>
            <a:r>
              <a:rPr lang="vi-VN" dirty="0" smtClean="0">
                <a:solidFill>
                  <a:srgbClr val="FF0000"/>
                </a:solidFill>
              </a:rPr>
              <a:t>, </a:t>
            </a:r>
            <a:r>
              <a:rPr lang="vi-VN" dirty="0">
                <a:solidFill>
                  <a:srgbClr val="FF0000"/>
                </a:solidFill>
              </a:rPr>
              <a:t>Fe, Cu, </a:t>
            </a:r>
            <a:r>
              <a:rPr lang="vi-VN" dirty="0" smtClean="0">
                <a:solidFill>
                  <a:srgbClr val="FF0000"/>
                </a:solidFill>
              </a:rPr>
              <a:t>Ag</a:t>
            </a:r>
            <a:r>
              <a:rPr lang="en-US" dirty="0" smtClean="0">
                <a:solidFill>
                  <a:srgbClr val="FF0000"/>
                </a:solidFill>
              </a:rPr>
              <a:t>, Zn</a:t>
            </a:r>
            <a:r>
              <a:rPr lang="vi-VN" dirty="0" smtClean="0">
                <a:solidFill>
                  <a:srgbClr val="FF0000"/>
                </a:solidFill>
              </a:rPr>
              <a:t> </a:t>
            </a:r>
            <a:r>
              <a:rPr lang="vi-VN" dirty="0"/>
              <a:t>và</a:t>
            </a:r>
            <a:r>
              <a:rPr lang="vi-VN" dirty="0">
                <a:solidFill>
                  <a:srgbClr val="FF0000"/>
                </a:solidFill>
              </a:rPr>
              <a:t> H </a:t>
            </a:r>
            <a:r>
              <a:rPr lang="vi-VN" dirty="0"/>
              <a:t>thành dãy theo chiều giảm </a:t>
            </a:r>
            <a:r>
              <a:rPr lang="vi-VN" dirty="0" smtClean="0"/>
              <a:t>d</a:t>
            </a:r>
            <a:r>
              <a:rPr lang="en-US" dirty="0" smtClean="0"/>
              <a:t>ầ</a:t>
            </a:r>
            <a:r>
              <a:rPr lang="vi-VN" dirty="0" smtClean="0"/>
              <a:t>n</a:t>
            </a:r>
            <a:r>
              <a:rPr lang="vi-VN" dirty="0"/>
              <a:t>.</a:t>
            </a:r>
            <a:endParaRPr dirty="0"/>
          </a:p>
        </p:txBody>
      </p:sp>
      <p:grpSp>
        <p:nvGrpSpPr>
          <p:cNvPr id="827" name="Google Shape;827;p39"/>
          <p:cNvGrpSpPr/>
          <p:nvPr/>
        </p:nvGrpSpPr>
        <p:grpSpPr>
          <a:xfrm>
            <a:off x="643056" y="4053768"/>
            <a:ext cx="232185" cy="232108"/>
            <a:chOff x="2909075" y="5346425"/>
            <a:chExt cx="129200" cy="129150"/>
          </a:xfrm>
        </p:grpSpPr>
        <p:sp>
          <p:nvSpPr>
            <p:cNvPr id="828" name="Google Shape;828;p39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39"/>
          <p:cNvGrpSpPr/>
          <p:nvPr/>
        </p:nvGrpSpPr>
        <p:grpSpPr>
          <a:xfrm>
            <a:off x="988311" y="4399565"/>
            <a:ext cx="135487" cy="135551"/>
            <a:chOff x="3440975" y="957025"/>
            <a:chExt cx="158150" cy="158225"/>
          </a:xfrm>
        </p:grpSpPr>
        <p:sp>
          <p:nvSpPr>
            <p:cNvPr id="831" name="Google Shape;831;p39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3B4709E-B681-04E2-F0B3-B96174E2F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467" y="352646"/>
            <a:ext cx="4775198" cy="4775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Rectangle 1602">
            <a:extLst>
              <a:ext uri="{FF2B5EF4-FFF2-40B4-BE49-F238E27FC236}">
                <a16:creationId xmlns:a16="http://schemas.microsoft.com/office/drawing/2014/main" id="{2DA2AC5C-5E17-BD0D-20EB-BDA7D315296C}"/>
              </a:ext>
            </a:extLst>
          </p:cNvPr>
          <p:cNvSpPr/>
          <p:nvPr/>
        </p:nvSpPr>
        <p:spPr>
          <a:xfrm>
            <a:off x="-18946" y="0"/>
            <a:ext cx="9181891" cy="51435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4" name="Rectangle: Rounded Corners 1603">
            <a:extLst>
              <a:ext uri="{FF2B5EF4-FFF2-40B4-BE49-F238E27FC236}">
                <a16:creationId xmlns:a16="http://schemas.microsoft.com/office/drawing/2014/main" id="{DE3AD49F-B119-2A53-5282-75E52E1F691E}"/>
              </a:ext>
            </a:extLst>
          </p:cNvPr>
          <p:cNvSpPr/>
          <p:nvPr/>
        </p:nvSpPr>
        <p:spPr>
          <a:xfrm>
            <a:off x="1476212" y="831838"/>
            <a:ext cx="7298188" cy="3851067"/>
          </a:xfrm>
          <a:prstGeom prst="roundRect">
            <a:avLst/>
          </a:prstGeom>
          <a:solidFill>
            <a:srgbClr val="BAE8E8"/>
          </a:solidFill>
          <a:ln>
            <a:solidFill>
              <a:srgbClr val="2BA3B4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7FE87C-5B08-50B6-0FD5-4F631DBE6415}"/>
              </a:ext>
            </a:extLst>
          </p:cNvPr>
          <p:cNvGrpSpPr/>
          <p:nvPr/>
        </p:nvGrpSpPr>
        <p:grpSpPr>
          <a:xfrm>
            <a:off x="191352" y="1772959"/>
            <a:ext cx="3563970" cy="3015302"/>
            <a:chOff x="713231" y="1216711"/>
            <a:chExt cx="3793583" cy="3391733"/>
          </a:xfrm>
        </p:grpSpPr>
        <p:grpSp>
          <p:nvGrpSpPr>
            <p:cNvPr id="1626" name="Google Shape;1626;p45"/>
            <p:cNvGrpSpPr/>
            <p:nvPr/>
          </p:nvGrpSpPr>
          <p:grpSpPr>
            <a:xfrm>
              <a:off x="946530" y="2947748"/>
              <a:ext cx="810020" cy="1660696"/>
              <a:chOff x="8032300" y="3791625"/>
              <a:chExt cx="398475" cy="816950"/>
            </a:xfrm>
          </p:grpSpPr>
          <p:sp>
            <p:nvSpPr>
              <p:cNvPr id="1627" name="Google Shape;1627;p45"/>
              <p:cNvSpPr/>
              <p:nvPr/>
            </p:nvSpPr>
            <p:spPr>
              <a:xfrm>
                <a:off x="8159150" y="3794750"/>
                <a:ext cx="14477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80" extrusionOk="0">
                    <a:moveTo>
                      <a:pt x="1" y="1"/>
                    </a:moveTo>
                    <a:lnTo>
                      <a:pt x="1" y="2380"/>
                    </a:lnTo>
                    <a:lnTo>
                      <a:pt x="5791" y="2380"/>
                    </a:lnTo>
                    <a:lnTo>
                      <a:pt x="579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5"/>
              <p:cNvSpPr/>
              <p:nvPr/>
            </p:nvSpPr>
            <p:spPr>
              <a:xfrm>
                <a:off x="8126975" y="3854200"/>
                <a:ext cx="2105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8420" h="1377" extrusionOk="0">
                    <a:moveTo>
                      <a:pt x="688" y="0"/>
                    </a:moveTo>
                    <a:cubicBezTo>
                      <a:pt x="307" y="0"/>
                      <a:pt x="1" y="308"/>
                      <a:pt x="1" y="688"/>
                    </a:cubicBezTo>
                    <a:cubicBezTo>
                      <a:pt x="1" y="1069"/>
                      <a:pt x="307" y="1377"/>
                      <a:pt x="688" y="1377"/>
                    </a:cubicBezTo>
                    <a:lnTo>
                      <a:pt x="7678" y="1377"/>
                    </a:lnTo>
                    <a:cubicBezTo>
                      <a:pt x="7859" y="1375"/>
                      <a:pt x="8034" y="1304"/>
                      <a:pt x="8162" y="1175"/>
                    </a:cubicBezTo>
                    <a:cubicBezTo>
                      <a:pt x="8359" y="978"/>
                      <a:pt x="8419" y="683"/>
                      <a:pt x="8313" y="425"/>
                    </a:cubicBezTo>
                    <a:cubicBezTo>
                      <a:pt x="8206" y="168"/>
                      <a:pt x="7955" y="0"/>
                      <a:pt x="76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45"/>
              <p:cNvSpPr/>
              <p:nvPr/>
            </p:nvSpPr>
            <p:spPr>
              <a:xfrm>
                <a:off x="8218300" y="4509925"/>
                <a:ext cx="2755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059" extrusionOk="0">
                    <a:moveTo>
                      <a:pt x="531" y="0"/>
                    </a:moveTo>
                    <a:cubicBezTo>
                      <a:pt x="239" y="0"/>
                      <a:pt x="2" y="237"/>
                      <a:pt x="1" y="528"/>
                    </a:cubicBezTo>
                    <a:cubicBezTo>
                      <a:pt x="1" y="742"/>
                      <a:pt x="129" y="936"/>
                      <a:pt x="326" y="1017"/>
                    </a:cubicBezTo>
                    <a:cubicBezTo>
                      <a:pt x="393" y="1045"/>
                      <a:pt x="462" y="1059"/>
                      <a:pt x="531" y="1059"/>
                    </a:cubicBezTo>
                    <a:cubicBezTo>
                      <a:pt x="668" y="1059"/>
                      <a:pt x="803" y="1005"/>
                      <a:pt x="904" y="905"/>
                    </a:cubicBezTo>
                    <a:cubicBezTo>
                      <a:pt x="1056" y="753"/>
                      <a:pt x="1101" y="526"/>
                      <a:pt x="1020" y="327"/>
                    </a:cubicBezTo>
                    <a:cubicBezTo>
                      <a:pt x="938" y="130"/>
                      <a:pt x="744" y="0"/>
                      <a:pt x="5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45"/>
              <p:cNvSpPr/>
              <p:nvPr/>
            </p:nvSpPr>
            <p:spPr>
              <a:xfrm>
                <a:off x="8162950" y="4455475"/>
                <a:ext cx="2755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059" extrusionOk="0">
                    <a:moveTo>
                      <a:pt x="531" y="1"/>
                    </a:moveTo>
                    <a:cubicBezTo>
                      <a:pt x="239" y="1"/>
                      <a:pt x="1" y="238"/>
                      <a:pt x="2" y="532"/>
                    </a:cubicBezTo>
                    <a:cubicBezTo>
                      <a:pt x="4" y="745"/>
                      <a:pt x="132" y="938"/>
                      <a:pt x="329" y="1018"/>
                    </a:cubicBezTo>
                    <a:cubicBezTo>
                      <a:pt x="395" y="1045"/>
                      <a:pt x="464" y="1058"/>
                      <a:pt x="532" y="1058"/>
                    </a:cubicBezTo>
                    <a:cubicBezTo>
                      <a:pt x="669" y="1058"/>
                      <a:pt x="804" y="1005"/>
                      <a:pt x="906" y="904"/>
                    </a:cubicBezTo>
                    <a:cubicBezTo>
                      <a:pt x="1056" y="752"/>
                      <a:pt x="1101" y="525"/>
                      <a:pt x="1021" y="328"/>
                    </a:cubicBezTo>
                    <a:cubicBezTo>
                      <a:pt x="939" y="130"/>
                      <a:pt x="747" y="1"/>
                      <a:pt x="533" y="1"/>
                    </a:cubicBezTo>
                    <a:cubicBezTo>
                      <a:pt x="533" y="1"/>
                      <a:pt x="532" y="1"/>
                      <a:pt x="5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45"/>
              <p:cNvSpPr/>
              <p:nvPr/>
            </p:nvSpPr>
            <p:spPr>
              <a:xfrm>
                <a:off x="8144705" y="4234221"/>
                <a:ext cx="173250" cy="23330"/>
              </a:xfrm>
              <a:custGeom>
                <a:avLst/>
                <a:gdLst/>
                <a:ahLst/>
                <a:cxnLst/>
                <a:rect l="l" t="t" r="r" b="b"/>
                <a:pathLst>
                  <a:path w="5948" h="933" extrusionOk="0">
                    <a:moveTo>
                      <a:pt x="3470" y="0"/>
                    </a:moveTo>
                    <a:cubicBezTo>
                      <a:pt x="1624" y="0"/>
                      <a:pt x="109" y="196"/>
                      <a:pt x="7" y="438"/>
                    </a:cubicBezTo>
                    <a:cubicBezTo>
                      <a:pt x="4" y="447"/>
                      <a:pt x="2" y="456"/>
                      <a:pt x="1" y="466"/>
                    </a:cubicBezTo>
                    <a:cubicBezTo>
                      <a:pt x="1" y="724"/>
                      <a:pt x="1555" y="933"/>
                      <a:pt x="3470" y="933"/>
                    </a:cubicBezTo>
                    <a:cubicBezTo>
                      <a:pt x="4439" y="933"/>
                      <a:pt x="5315" y="880"/>
                      <a:pt x="5947" y="794"/>
                    </a:cubicBezTo>
                    <a:lnTo>
                      <a:pt x="5779" y="121"/>
                    </a:lnTo>
                    <a:cubicBezTo>
                      <a:pt x="5166" y="45"/>
                      <a:pt x="4358" y="0"/>
                      <a:pt x="3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45"/>
              <p:cNvSpPr/>
              <p:nvPr/>
            </p:nvSpPr>
            <p:spPr>
              <a:xfrm>
                <a:off x="8201425" y="4177650"/>
                <a:ext cx="275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060" extrusionOk="0">
                    <a:moveTo>
                      <a:pt x="527" y="1"/>
                    </a:moveTo>
                    <a:cubicBezTo>
                      <a:pt x="236" y="1"/>
                      <a:pt x="1" y="237"/>
                      <a:pt x="1" y="528"/>
                    </a:cubicBezTo>
                    <a:cubicBezTo>
                      <a:pt x="0" y="742"/>
                      <a:pt x="128" y="936"/>
                      <a:pt x="327" y="1018"/>
                    </a:cubicBezTo>
                    <a:cubicBezTo>
                      <a:pt x="393" y="1046"/>
                      <a:pt x="462" y="1059"/>
                      <a:pt x="530" y="1059"/>
                    </a:cubicBezTo>
                    <a:cubicBezTo>
                      <a:pt x="667" y="1059"/>
                      <a:pt x="802" y="1006"/>
                      <a:pt x="903" y="904"/>
                    </a:cubicBezTo>
                    <a:cubicBezTo>
                      <a:pt x="1055" y="754"/>
                      <a:pt x="1101" y="526"/>
                      <a:pt x="1019" y="328"/>
                    </a:cubicBezTo>
                    <a:cubicBezTo>
                      <a:pt x="937" y="129"/>
                      <a:pt x="744" y="1"/>
                      <a:pt x="530" y="1"/>
                    </a:cubicBezTo>
                    <a:cubicBezTo>
                      <a:pt x="529" y="1"/>
                      <a:pt x="528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45"/>
              <p:cNvSpPr/>
              <p:nvPr/>
            </p:nvSpPr>
            <p:spPr>
              <a:xfrm>
                <a:off x="8065425" y="4245850"/>
                <a:ext cx="332200" cy="334100"/>
              </a:xfrm>
              <a:custGeom>
                <a:avLst/>
                <a:gdLst/>
                <a:ahLst/>
                <a:cxnLst/>
                <a:rect l="l" t="t" r="r" b="b"/>
                <a:pathLst>
                  <a:path w="13288" h="13364" extrusionOk="0">
                    <a:moveTo>
                      <a:pt x="4428" y="8384"/>
                    </a:moveTo>
                    <a:cubicBezTo>
                      <a:pt x="4701" y="8384"/>
                      <a:pt x="4962" y="8597"/>
                      <a:pt x="4961" y="8917"/>
                    </a:cubicBezTo>
                    <a:cubicBezTo>
                      <a:pt x="4960" y="9207"/>
                      <a:pt x="4725" y="9442"/>
                      <a:pt x="4434" y="9444"/>
                    </a:cubicBezTo>
                    <a:cubicBezTo>
                      <a:pt x="4434" y="9444"/>
                      <a:pt x="4433" y="9444"/>
                      <a:pt x="4433" y="9444"/>
                    </a:cubicBezTo>
                    <a:cubicBezTo>
                      <a:pt x="3961" y="9444"/>
                      <a:pt x="3724" y="8874"/>
                      <a:pt x="4058" y="8540"/>
                    </a:cubicBezTo>
                    <a:cubicBezTo>
                      <a:pt x="4166" y="8432"/>
                      <a:pt x="4298" y="8384"/>
                      <a:pt x="4428" y="8384"/>
                    </a:cubicBezTo>
                    <a:close/>
                    <a:moveTo>
                      <a:pt x="6641" y="10562"/>
                    </a:moveTo>
                    <a:cubicBezTo>
                      <a:pt x="6913" y="10562"/>
                      <a:pt x="7173" y="10773"/>
                      <a:pt x="7174" y="11091"/>
                    </a:cubicBezTo>
                    <a:cubicBezTo>
                      <a:pt x="7175" y="11383"/>
                      <a:pt x="6937" y="11621"/>
                      <a:pt x="6646" y="11621"/>
                    </a:cubicBezTo>
                    <a:cubicBezTo>
                      <a:pt x="6174" y="11621"/>
                      <a:pt x="5938" y="11052"/>
                      <a:pt x="6270" y="10719"/>
                    </a:cubicBezTo>
                    <a:cubicBezTo>
                      <a:pt x="6378" y="10611"/>
                      <a:pt x="6511" y="10562"/>
                      <a:pt x="6641" y="10562"/>
                    </a:cubicBezTo>
                    <a:close/>
                    <a:moveTo>
                      <a:pt x="3172" y="1"/>
                    </a:moveTo>
                    <a:lnTo>
                      <a:pt x="0" y="13364"/>
                    </a:lnTo>
                    <a:lnTo>
                      <a:pt x="13288" y="13364"/>
                    </a:lnTo>
                    <a:lnTo>
                      <a:pt x="10113" y="1"/>
                    </a:lnTo>
                    <a:cubicBezTo>
                      <a:pt x="10113" y="126"/>
                      <a:pt x="9734" y="243"/>
                      <a:pt x="9118" y="329"/>
                    </a:cubicBezTo>
                    <a:cubicBezTo>
                      <a:pt x="8486" y="415"/>
                      <a:pt x="7610" y="468"/>
                      <a:pt x="6641" y="468"/>
                    </a:cubicBezTo>
                    <a:cubicBezTo>
                      <a:pt x="4726" y="468"/>
                      <a:pt x="3172" y="259"/>
                      <a:pt x="31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45"/>
              <p:cNvSpPr/>
              <p:nvPr/>
            </p:nvSpPr>
            <p:spPr>
              <a:xfrm>
                <a:off x="8144850" y="3888600"/>
                <a:ext cx="173250" cy="35657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14263" extrusionOk="0">
                    <a:moveTo>
                      <a:pt x="2790" y="11560"/>
                    </a:moveTo>
                    <a:cubicBezTo>
                      <a:pt x="3062" y="11560"/>
                      <a:pt x="3323" y="11771"/>
                      <a:pt x="3323" y="12090"/>
                    </a:cubicBezTo>
                    <a:cubicBezTo>
                      <a:pt x="3323" y="12383"/>
                      <a:pt x="3086" y="12620"/>
                      <a:pt x="2793" y="12620"/>
                    </a:cubicBezTo>
                    <a:cubicBezTo>
                      <a:pt x="2321" y="12620"/>
                      <a:pt x="2086" y="12049"/>
                      <a:pt x="2419" y="11716"/>
                    </a:cubicBezTo>
                    <a:cubicBezTo>
                      <a:pt x="2527" y="11608"/>
                      <a:pt x="2659" y="11560"/>
                      <a:pt x="2790" y="11560"/>
                    </a:cubicBezTo>
                    <a:close/>
                    <a:moveTo>
                      <a:pt x="1354" y="1"/>
                    </a:moveTo>
                    <a:lnTo>
                      <a:pt x="1354" y="8561"/>
                    </a:lnTo>
                    <a:lnTo>
                      <a:pt x="1" y="14263"/>
                    </a:lnTo>
                    <a:cubicBezTo>
                      <a:pt x="103" y="14021"/>
                      <a:pt x="1618" y="13825"/>
                      <a:pt x="3464" y="13825"/>
                    </a:cubicBezTo>
                    <a:cubicBezTo>
                      <a:pt x="4352" y="13825"/>
                      <a:pt x="5159" y="13870"/>
                      <a:pt x="5773" y="13946"/>
                    </a:cubicBezTo>
                    <a:cubicBezTo>
                      <a:pt x="6437" y="14024"/>
                      <a:pt x="6872" y="14136"/>
                      <a:pt x="6929" y="14262"/>
                    </a:cubicBezTo>
                    <a:lnTo>
                      <a:pt x="5576" y="8561"/>
                    </a:lnTo>
                    <a:lnTo>
                      <a:pt x="5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45"/>
              <p:cNvSpPr/>
              <p:nvPr/>
            </p:nvSpPr>
            <p:spPr>
              <a:xfrm>
                <a:off x="8035800" y="3888600"/>
                <a:ext cx="391425" cy="716825"/>
              </a:xfrm>
              <a:custGeom>
                <a:avLst/>
                <a:gdLst/>
                <a:ahLst/>
                <a:cxnLst/>
                <a:rect l="l" t="t" r="r" b="b"/>
                <a:pathLst>
                  <a:path w="15657" h="28673" extrusionOk="0">
                    <a:moveTo>
                      <a:pt x="4698" y="1"/>
                    </a:moveTo>
                    <a:lnTo>
                      <a:pt x="4698" y="8441"/>
                    </a:lnTo>
                    <a:lnTo>
                      <a:pt x="111" y="27775"/>
                    </a:lnTo>
                    <a:cubicBezTo>
                      <a:pt x="0" y="28232"/>
                      <a:pt x="346" y="28673"/>
                      <a:pt x="818" y="28673"/>
                    </a:cubicBezTo>
                    <a:lnTo>
                      <a:pt x="14842" y="28673"/>
                    </a:lnTo>
                    <a:cubicBezTo>
                      <a:pt x="15311" y="28673"/>
                      <a:pt x="15657" y="28236"/>
                      <a:pt x="15550" y="27779"/>
                    </a:cubicBezTo>
                    <a:lnTo>
                      <a:pt x="10955" y="8441"/>
                    </a:lnTo>
                    <a:lnTo>
                      <a:pt x="10955" y="1"/>
                    </a:lnTo>
                    <a:lnTo>
                      <a:pt x="9938" y="1"/>
                    </a:lnTo>
                    <a:lnTo>
                      <a:pt x="9938" y="8561"/>
                    </a:lnTo>
                    <a:lnTo>
                      <a:pt x="11291" y="14262"/>
                    </a:lnTo>
                    <a:cubicBezTo>
                      <a:pt x="11295" y="14270"/>
                      <a:pt x="11298" y="14281"/>
                      <a:pt x="11298" y="14291"/>
                    </a:cubicBezTo>
                    <a:lnTo>
                      <a:pt x="14473" y="27654"/>
                    </a:lnTo>
                    <a:lnTo>
                      <a:pt x="1185" y="27654"/>
                    </a:lnTo>
                    <a:lnTo>
                      <a:pt x="4357" y="14291"/>
                    </a:lnTo>
                    <a:cubicBezTo>
                      <a:pt x="4358" y="14281"/>
                      <a:pt x="4360" y="14272"/>
                      <a:pt x="4363" y="14263"/>
                    </a:cubicBezTo>
                    <a:lnTo>
                      <a:pt x="5716" y="8561"/>
                    </a:lnTo>
                    <a:lnTo>
                      <a:pt x="571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45"/>
              <p:cNvSpPr/>
              <p:nvPr/>
            </p:nvSpPr>
            <p:spPr>
              <a:xfrm>
                <a:off x="8123850" y="3851100"/>
                <a:ext cx="35325" cy="406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1625" extrusionOk="0">
                    <a:moveTo>
                      <a:pt x="813" y="0"/>
                    </a:moveTo>
                    <a:cubicBezTo>
                      <a:pt x="597" y="0"/>
                      <a:pt x="391" y="87"/>
                      <a:pt x="238" y="238"/>
                    </a:cubicBezTo>
                    <a:cubicBezTo>
                      <a:pt x="85" y="389"/>
                      <a:pt x="0" y="596"/>
                      <a:pt x="2" y="810"/>
                    </a:cubicBezTo>
                    <a:cubicBezTo>
                      <a:pt x="0" y="1258"/>
                      <a:pt x="364" y="1623"/>
                      <a:pt x="813" y="1625"/>
                    </a:cubicBezTo>
                    <a:lnTo>
                      <a:pt x="1176" y="1625"/>
                    </a:lnTo>
                    <a:lnTo>
                      <a:pt x="1176" y="1374"/>
                    </a:lnTo>
                    <a:lnTo>
                      <a:pt x="813" y="1374"/>
                    </a:lnTo>
                    <a:cubicBezTo>
                      <a:pt x="502" y="1374"/>
                      <a:pt x="251" y="1121"/>
                      <a:pt x="253" y="810"/>
                    </a:cubicBezTo>
                    <a:cubicBezTo>
                      <a:pt x="251" y="662"/>
                      <a:pt x="310" y="519"/>
                      <a:pt x="415" y="415"/>
                    </a:cubicBezTo>
                    <a:cubicBezTo>
                      <a:pt x="521" y="310"/>
                      <a:pt x="664" y="251"/>
                      <a:pt x="813" y="250"/>
                    </a:cubicBezTo>
                    <a:lnTo>
                      <a:pt x="1413" y="250"/>
                    </a:lnTo>
                    <a:lnTo>
                      <a:pt x="141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45"/>
              <p:cNvSpPr/>
              <p:nvPr/>
            </p:nvSpPr>
            <p:spPr>
              <a:xfrm>
                <a:off x="8303950" y="3851100"/>
                <a:ext cx="35275" cy="4062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5" extrusionOk="0">
                    <a:moveTo>
                      <a:pt x="0" y="0"/>
                    </a:moveTo>
                    <a:lnTo>
                      <a:pt x="0" y="250"/>
                    </a:lnTo>
                    <a:lnTo>
                      <a:pt x="599" y="250"/>
                    </a:lnTo>
                    <a:cubicBezTo>
                      <a:pt x="908" y="250"/>
                      <a:pt x="1159" y="501"/>
                      <a:pt x="1162" y="810"/>
                    </a:cubicBezTo>
                    <a:cubicBezTo>
                      <a:pt x="1162" y="961"/>
                      <a:pt x="1102" y="1105"/>
                      <a:pt x="996" y="1210"/>
                    </a:cubicBezTo>
                    <a:cubicBezTo>
                      <a:pt x="889" y="1315"/>
                      <a:pt x="748" y="1374"/>
                      <a:pt x="599" y="1374"/>
                    </a:cubicBezTo>
                    <a:lnTo>
                      <a:pt x="229" y="1374"/>
                    </a:lnTo>
                    <a:lnTo>
                      <a:pt x="229" y="1625"/>
                    </a:lnTo>
                    <a:lnTo>
                      <a:pt x="599" y="1625"/>
                    </a:lnTo>
                    <a:cubicBezTo>
                      <a:pt x="1047" y="1625"/>
                      <a:pt x="1410" y="1260"/>
                      <a:pt x="1410" y="812"/>
                    </a:cubicBezTo>
                    <a:cubicBezTo>
                      <a:pt x="1410" y="364"/>
                      <a:pt x="1047" y="0"/>
                      <a:pt x="5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45"/>
              <p:cNvSpPr/>
              <p:nvPr/>
            </p:nvSpPr>
            <p:spPr>
              <a:xfrm>
                <a:off x="8032300" y="3885425"/>
                <a:ext cx="398475" cy="723150"/>
              </a:xfrm>
              <a:custGeom>
                <a:avLst/>
                <a:gdLst/>
                <a:ahLst/>
                <a:cxnLst/>
                <a:rect l="l" t="t" r="r" b="b"/>
                <a:pathLst>
                  <a:path w="15939" h="28926" extrusionOk="0">
                    <a:moveTo>
                      <a:pt x="4711" y="1"/>
                    </a:moveTo>
                    <a:lnTo>
                      <a:pt x="4711" y="8553"/>
                    </a:lnTo>
                    <a:lnTo>
                      <a:pt x="129" y="27873"/>
                    </a:lnTo>
                    <a:cubicBezTo>
                      <a:pt x="0" y="28409"/>
                      <a:pt x="406" y="28924"/>
                      <a:pt x="958" y="28925"/>
                    </a:cubicBezTo>
                    <a:lnTo>
                      <a:pt x="14982" y="28925"/>
                    </a:lnTo>
                    <a:cubicBezTo>
                      <a:pt x="15531" y="28925"/>
                      <a:pt x="15938" y="28413"/>
                      <a:pt x="15811" y="27877"/>
                    </a:cubicBezTo>
                    <a:lnTo>
                      <a:pt x="11221" y="8553"/>
                    </a:lnTo>
                    <a:lnTo>
                      <a:pt x="11221" y="1"/>
                    </a:lnTo>
                    <a:lnTo>
                      <a:pt x="10078" y="1"/>
                    </a:lnTo>
                    <a:lnTo>
                      <a:pt x="10078" y="252"/>
                    </a:lnTo>
                    <a:lnTo>
                      <a:pt x="10971" y="252"/>
                    </a:lnTo>
                    <a:lnTo>
                      <a:pt x="10971" y="8583"/>
                    </a:lnTo>
                    <a:lnTo>
                      <a:pt x="15569" y="27934"/>
                    </a:lnTo>
                    <a:cubicBezTo>
                      <a:pt x="15655" y="28312"/>
                      <a:pt x="15369" y="28673"/>
                      <a:pt x="14982" y="28674"/>
                    </a:cubicBezTo>
                    <a:lnTo>
                      <a:pt x="958" y="28674"/>
                    </a:lnTo>
                    <a:cubicBezTo>
                      <a:pt x="956" y="28674"/>
                      <a:pt x="954" y="28674"/>
                      <a:pt x="953" y="28674"/>
                    </a:cubicBezTo>
                    <a:cubicBezTo>
                      <a:pt x="771" y="28674"/>
                      <a:pt x="598" y="28590"/>
                      <a:pt x="486" y="28445"/>
                    </a:cubicBezTo>
                    <a:cubicBezTo>
                      <a:pt x="371" y="28301"/>
                      <a:pt x="330" y="28111"/>
                      <a:pt x="374" y="27931"/>
                    </a:cubicBezTo>
                    <a:lnTo>
                      <a:pt x="4960" y="8596"/>
                    </a:lnTo>
                    <a:lnTo>
                      <a:pt x="4964" y="252"/>
                    </a:lnTo>
                    <a:lnTo>
                      <a:pt x="5856" y="252"/>
                    </a:lnTo>
                    <a:lnTo>
                      <a:pt x="58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45"/>
              <p:cNvSpPr/>
              <p:nvPr/>
            </p:nvSpPr>
            <p:spPr>
              <a:xfrm>
                <a:off x="8141800" y="3885425"/>
                <a:ext cx="1793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14420" extrusionOk="0">
                    <a:moveTo>
                      <a:pt x="1352" y="1"/>
                    </a:moveTo>
                    <a:lnTo>
                      <a:pt x="1352" y="8673"/>
                    </a:lnTo>
                    <a:lnTo>
                      <a:pt x="0" y="14361"/>
                    </a:lnTo>
                    <a:lnTo>
                      <a:pt x="244" y="14419"/>
                    </a:lnTo>
                    <a:lnTo>
                      <a:pt x="1598" y="8717"/>
                    </a:lnTo>
                    <a:lnTo>
                      <a:pt x="1601" y="252"/>
                    </a:lnTo>
                    <a:lnTo>
                      <a:pt x="5571" y="252"/>
                    </a:lnTo>
                    <a:lnTo>
                      <a:pt x="5571" y="8689"/>
                    </a:lnTo>
                    <a:lnTo>
                      <a:pt x="6931" y="14418"/>
                    </a:lnTo>
                    <a:lnTo>
                      <a:pt x="7174" y="14359"/>
                    </a:lnTo>
                    <a:lnTo>
                      <a:pt x="5822" y="8673"/>
                    </a:lnTo>
                    <a:lnTo>
                      <a:pt x="582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45"/>
              <p:cNvSpPr/>
              <p:nvPr/>
            </p:nvSpPr>
            <p:spPr>
              <a:xfrm>
                <a:off x="8061475" y="4245175"/>
                <a:ext cx="340125" cy="337925"/>
              </a:xfrm>
              <a:custGeom>
                <a:avLst/>
                <a:gdLst/>
                <a:ahLst/>
                <a:cxnLst/>
                <a:rect l="l" t="t" r="r" b="b"/>
                <a:pathLst>
                  <a:path w="13605" h="13517" extrusionOk="0">
                    <a:moveTo>
                      <a:pt x="3209" y="0"/>
                    </a:moveTo>
                    <a:lnTo>
                      <a:pt x="1" y="13516"/>
                    </a:lnTo>
                    <a:lnTo>
                      <a:pt x="13605" y="13516"/>
                    </a:lnTo>
                    <a:lnTo>
                      <a:pt x="10394" y="0"/>
                    </a:lnTo>
                    <a:lnTo>
                      <a:pt x="10152" y="57"/>
                    </a:lnTo>
                    <a:lnTo>
                      <a:pt x="13287" y="13265"/>
                    </a:lnTo>
                    <a:lnTo>
                      <a:pt x="317" y="13265"/>
                    </a:lnTo>
                    <a:lnTo>
                      <a:pt x="3453" y="57"/>
                    </a:lnTo>
                    <a:lnTo>
                      <a:pt x="32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45"/>
              <p:cNvSpPr/>
              <p:nvPr/>
            </p:nvSpPr>
            <p:spPr>
              <a:xfrm>
                <a:off x="8141600" y="4231075"/>
                <a:ext cx="1798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1183" extrusionOk="0">
                    <a:moveTo>
                      <a:pt x="3594" y="252"/>
                    </a:moveTo>
                    <a:cubicBezTo>
                      <a:pt x="4445" y="252"/>
                      <a:pt x="5258" y="298"/>
                      <a:pt x="5889" y="371"/>
                    </a:cubicBezTo>
                    <a:cubicBezTo>
                      <a:pt x="6518" y="444"/>
                      <a:pt x="6810" y="535"/>
                      <a:pt x="6910" y="592"/>
                    </a:cubicBezTo>
                    <a:cubicBezTo>
                      <a:pt x="6833" y="634"/>
                      <a:pt x="6618" y="717"/>
                      <a:pt x="6053" y="796"/>
                    </a:cubicBezTo>
                    <a:cubicBezTo>
                      <a:pt x="5403" y="884"/>
                      <a:pt x="4528" y="933"/>
                      <a:pt x="3594" y="933"/>
                    </a:cubicBezTo>
                    <a:cubicBezTo>
                      <a:pt x="1738" y="933"/>
                      <a:pt x="512" y="739"/>
                      <a:pt x="277" y="592"/>
                    </a:cubicBezTo>
                    <a:cubicBezTo>
                      <a:pt x="515" y="444"/>
                      <a:pt x="1741" y="252"/>
                      <a:pt x="3594" y="252"/>
                    </a:cubicBezTo>
                    <a:close/>
                    <a:moveTo>
                      <a:pt x="3594" y="1"/>
                    </a:moveTo>
                    <a:cubicBezTo>
                      <a:pt x="3458" y="1"/>
                      <a:pt x="230" y="8"/>
                      <a:pt x="8" y="539"/>
                    </a:cubicBezTo>
                    <a:lnTo>
                      <a:pt x="1" y="592"/>
                    </a:lnTo>
                    <a:cubicBezTo>
                      <a:pt x="1" y="1155"/>
                      <a:pt x="2994" y="1183"/>
                      <a:pt x="3594" y="1183"/>
                    </a:cubicBezTo>
                    <a:cubicBezTo>
                      <a:pt x="4540" y="1183"/>
                      <a:pt x="5424" y="1133"/>
                      <a:pt x="6089" y="1044"/>
                    </a:cubicBezTo>
                    <a:cubicBezTo>
                      <a:pt x="7061" y="908"/>
                      <a:pt x="7192" y="739"/>
                      <a:pt x="7192" y="592"/>
                    </a:cubicBezTo>
                    <a:cubicBezTo>
                      <a:pt x="7192" y="563"/>
                      <a:pt x="7186" y="535"/>
                      <a:pt x="7174" y="509"/>
                    </a:cubicBezTo>
                    <a:cubicBezTo>
                      <a:pt x="7138" y="434"/>
                      <a:pt x="7058" y="256"/>
                      <a:pt x="5919" y="123"/>
                    </a:cubicBezTo>
                    <a:cubicBezTo>
                      <a:pt x="5278" y="44"/>
                      <a:pt x="4454" y="1"/>
                      <a:pt x="35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45"/>
              <p:cNvSpPr/>
              <p:nvPr/>
            </p:nvSpPr>
            <p:spPr>
              <a:xfrm>
                <a:off x="8261625" y="4137525"/>
                <a:ext cx="87625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3505" h="13217" extrusionOk="0">
                    <a:moveTo>
                      <a:pt x="243" y="0"/>
                    </a:moveTo>
                    <a:lnTo>
                      <a:pt x="0" y="60"/>
                    </a:lnTo>
                    <a:lnTo>
                      <a:pt x="723" y="2976"/>
                    </a:lnTo>
                    <a:lnTo>
                      <a:pt x="965" y="2917"/>
                    </a:lnTo>
                    <a:lnTo>
                      <a:pt x="243" y="0"/>
                    </a:lnTo>
                    <a:close/>
                    <a:moveTo>
                      <a:pt x="1206" y="3889"/>
                    </a:moveTo>
                    <a:lnTo>
                      <a:pt x="964" y="3948"/>
                    </a:lnTo>
                    <a:lnTo>
                      <a:pt x="1146" y="4678"/>
                    </a:lnTo>
                    <a:lnTo>
                      <a:pt x="1388" y="4617"/>
                    </a:lnTo>
                    <a:lnTo>
                      <a:pt x="1206" y="3889"/>
                    </a:lnTo>
                    <a:close/>
                    <a:moveTo>
                      <a:pt x="2111" y="7533"/>
                    </a:moveTo>
                    <a:lnTo>
                      <a:pt x="1868" y="7594"/>
                    </a:lnTo>
                    <a:lnTo>
                      <a:pt x="2109" y="8565"/>
                    </a:lnTo>
                    <a:lnTo>
                      <a:pt x="2352" y="8504"/>
                    </a:lnTo>
                    <a:lnTo>
                      <a:pt x="2111" y="7533"/>
                    </a:lnTo>
                    <a:close/>
                    <a:moveTo>
                      <a:pt x="2532" y="9233"/>
                    </a:moveTo>
                    <a:lnTo>
                      <a:pt x="2289" y="9295"/>
                    </a:lnTo>
                    <a:lnTo>
                      <a:pt x="3011" y="12209"/>
                    </a:lnTo>
                    <a:lnTo>
                      <a:pt x="3255" y="12149"/>
                    </a:lnTo>
                    <a:lnTo>
                      <a:pt x="2532" y="9233"/>
                    </a:lnTo>
                    <a:close/>
                    <a:moveTo>
                      <a:pt x="3496" y="13121"/>
                    </a:moveTo>
                    <a:lnTo>
                      <a:pt x="3252" y="13181"/>
                    </a:lnTo>
                    <a:lnTo>
                      <a:pt x="3262" y="13216"/>
                    </a:lnTo>
                    <a:lnTo>
                      <a:pt x="3505" y="13156"/>
                    </a:lnTo>
                    <a:lnTo>
                      <a:pt x="3496" y="131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45"/>
              <p:cNvSpPr/>
              <p:nvPr/>
            </p:nvSpPr>
            <p:spPr>
              <a:xfrm>
                <a:off x="8176275" y="4309525"/>
                <a:ext cx="110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4425" h="251" extrusionOk="0">
                    <a:moveTo>
                      <a:pt x="0" y="1"/>
                    </a:moveTo>
                    <a:lnTo>
                      <a:pt x="0" y="250"/>
                    </a:lnTo>
                    <a:lnTo>
                      <a:pt x="4424" y="250"/>
                    </a:lnTo>
                    <a:lnTo>
                      <a:pt x="442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45"/>
              <p:cNvSpPr/>
              <p:nvPr/>
            </p:nvSpPr>
            <p:spPr>
              <a:xfrm>
                <a:off x="8176275" y="4348925"/>
                <a:ext cx="110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4425" h="251" extrusionOk="0">
                    <a:moveTo>
                      <a:pt x="0" y="1"/>
                    </a:moveTo>
                    <a:lnTo>
                      <a:pt x="0" y="250"/>
                    </a:lnTo>
                    <a:lnTo>
                      <a:pt x="4424" y="250"/>
                    </a:lnTo>
                    <a:lnTo>
                      <a:pt x="442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5"/>
              <p:cNvSpPr/>
              <p:nvPr/>
            </p:nvSpPr>
            <p:spPr>
              <a:xfrm>
                <a:off x="8176275" y="4388300"/>
                <a:ext cx="110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4425" h="251" extrusionOk="0">
                    <a:moveTo>
                      <a:pt x="0" y="1"/>
                    </a:moveTo>
                    <a:lnTo>
                      <a:pt x="0" y="250"/>
                    </a:lnTo>
                    <a:lnTo>
                      <a:pt x="4424" y="250"/>
                    </a:lnTo>
                    <a:lnTo>
                      <a:pt x="442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45"/>
              <p:cNvSpPr/>
              <p:nvPr/>
            </p:nvSpPr>
            <p:spPr>
              <a:xfrm>
                <a:off x="8156050" y="3791625"/>
                <a:ext cx="151050" cy="65725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2629" extrusionOk="0">
                    <a:moveTo>
                      <a:pt x="5792" y="250"/>
                    </a:moveTo>
                    <a:lnTo>
                      <a:pt x="5792" y="2379"/>
                    </a:lnTo>
                    <a:lnTo>
                      <a:pt x="250" y="2379"/>
                    </a:lnTo>
                    <a:lnTo>
                      <a:pt x="250" y="250"/>
                    </a:lnTo>
                    <a:close/>
                    <a:moveTo>
                      <a:pt x="1" y="0"/>
                    </a:moveTo>
                    <a:lnTo>
                      <a:pt x="1" y="2629"/>
                    </a:lnTo>
                    <a:lnTo>
                      <a:pt x="6042" y="2629"/>
                    </a:lnTo>
                    <a:lnTo>
                      <a:pt x="604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45"/>
              <p:cNvSpPr/>
              <p:nvPr/>
            </p:nvSpPr>
            <p:spPr>
              <a:xfrm>
                <a:off x="8197100" y="4174525"/>
                <a:ext cx="339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1307" extrusionOk="0">
                    <a:moveTo>
                      <a:pt x="703" y="250"/>
                    </a:moveTo>
                    <a:cubicBezTo>
                      <a:pt x="926" y="251"/>
                      <a:pt x="1106" y="431"/>
                      <a:pt x="1107" y="653"/>
                    </a:cubicBezTo>
                    <a:cubicBezTo>
                      <a:pt x="1107" y="896"/>
                      <a:pt x="908" y="1057"/>
                      <a:pt x="700" y="1057"/>
                    </a:cubicBezTo>
                    <a:cubicBezTo>
                      <a:pt x="601" y="1057"/>
                      <a:pt x="500" y="1021"/>
                      <a:pt x="418" y="939"/>
                    </a:cubicBezTo>
                    <a:cubicBezTo>
                      <a:pt x="164" y="685"/>
                      <a:pt x="344" y="250"/>
                      <a:pt x="703" y="250"/>
                    </a:cubicBezTo>
                    <a:close/>
                    <a:moveTo>
                      <a:pt x="705" y="0"/>
                    </a:moveTo>
                    <a:cubicBezTo>
                      <a:pt x="536" y="0"/>
                      <a:pt x="369" y="66"/>
                      <a:pt x="245" y="190"/>
                    </a:cubicBezTo>
                    <a:cubicBezTo>
                      <a:pt x="56" y="377"/>
                      <a:pt x="1" y="657"/>
                      <a:pt x="102" y="902"/>
                    </a:cubicBezTo>
                    <a:cubicBezTo>
                      <a:pt x="202" y="1146"/>
                      <a:pt x="439" y="1305"/>
                      <a:pt x="703" y="1307"/>
                    </a:cubicBezTo>
                    <a:cubicBezTo>
                      <a:pt x="1065" y="1307"/>
                      <a:pt x="1358" y="1015"/>
                      <a:pt x="1358" y="653"/>
                    </a:cubicBezTo>
                    <a:cubicBezTo>
                      <a:pt x="1358" y="389"/>
                      <a:pt x="1199" y="151"/>
                      <a:pt x="955" y="50"/>
                    </a:cubicBezTo>
                    <a:cubicBezTo>
                      <a:pt x="874" y="17"/>
                      <a:pt x="790" y="0"/>
                      <a:pt x="7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45"/>
              <p:cNvSpPr/>
              <p:nvPr/>
            </p:nvSpPr>
            <p:spPr>
              <a:xfrm>
                <a:off x="8158550" y="4452325"/>
                <a:ext cx="34100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1311" extrusionOk="0">
                    <a:moveTo>
                      <a:pt x="708" y="251"/>
                    </a:moveTo>
                    <a:cubicBezTo>
                      <a:pt x="708" y="251"/>
                      <a:pt x="709" y="251"/>
                      <a:pt x="709" y="251"/>
                    </a:cubicBezTo>
                    <a:cubicBezTo>
                      <a:pt x="933" y="251"/>
                      <a:pt x="1114" y="433"/>
                      <a:pt x="1112" y="658"/>
                    </a:cubicBezTo>
                    <a:cubicBezTo>
                      <a:pt x="1111" y="901"/>
                      <a:pt x="912" y="1061"/>
                      <a:pt x="704" y="1061"/>
                    </a:cubicBezTo>
                    <a:cubicBezTo>
                      <a:pt x="604" y="1061"/>
                      <a:pt x="502" y="1024"/>
                      <a:pt x="419" y="941"/>
                    </a:cubicBezTo>
                    <a:cubicBezTo>
                      <a:pt x="165" y="685"/>
                      <a:pt x="348" y="251"/>
                      <a:pt x="708" y="251"/>
                    </a:cubicBezTo>
                    <a:close/>
                    <a:moveTo>
                      <a:pt x="707" y="0"/>
                    </a:moveTo>
                    <a:cubicBezTo>
                      <a:pt x="537" y="0"/>
                      <a:pt x="369" y="67"/>
                      <a:pt x="244" y="192"/>
                    </a:cubicBezTo>
                    <a:cubicBezTo>
                      <a:pt x="57" y="379"/>
                      <a:pt x="0" y="662"/>
                      <a:pt x="102" y="907"/>
                    </a:cubicBezTo>
                    <a:cubicBezTo>
                      <a:pt x="204" y="1150"/>
                      <a:pt x="442" y="1310"/>
                      <a:pt x="706" y="1310"/>
                    </a:cubicBezTo>
                    <a:cubicBezTo>
                      <a:pt x="707" y="1310"/>
                      <a:pt x="708" y="1310"/>
                      <a:pt x="709" y="1310"/>
                    </a:cubicBezTo>
                    <a:cubicBezTo>
                      <a:pt x="1068" y="1309"/>
                      <a:pt x="1360" y="1017"/>
                      <a:pt x="1362" y="658"/>
                    </a:cubicBezTo>
                    <a:cubicBezTo>
                      <a:pt x="1363" y="392"/>
                      <a:pt x="1204" y="153"/>
                      <a:pt x="959" y="51"/>
                    </a:cubicBezTo>
                    <a:cubicBezTo>
                      <a:pt x="877" y="17"/>
                      <a:pt x="792" y="0"/>
                      <a:pt x="7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45"/>
              <p:cNvSpPr/>
              <p:nvPr/>
            </p:nvSpPr>
            <p:spPr>
              <a:xfrm>
                <a:off x="8213900" y="4506775"/>
                <a:ext cx="3405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312" extrusionOk="0">
                    <a:moveTo>
                      <a:pt x="707" y="250"/>
                    </a:moveTo>
                    <a:cubicBezTo>
                      <a:pt x="930" y="250"/>
                      <a:pt x="1111" y="430"/>
                      <a:pt x="1111" y="654"/>
                    </a:cubicBezTo>
                    <a:cubicBezTo>
                      <a:pt x="1112" y="899"/>
                      <a:pt x="912" y="1061"/>
                      <a:pt x="703" y="1061"/>
                    </a:cubicBezTo>
                    <a:cubicBezTo>
                      <a:pt x="604" y="1061"/>
                      <a:pt x="503" y="1024"/>
                      <a:pt x="421" y="942"/>
                    </a:cubicBezTo>
                    <a:cubicBezTo>
                      <a:pt x="165" y="688"/>
                      <a:pt x="345" y="250"/>
                      <a:pt x="707" y="250"/>
                    </a:cubicBezTo>
                    <a:close/>
                    <a:moveTo>
                      <a:pt x="706" y="1"/>
                    </a:moveTo>
                    <a:cubicBezTo>
                      <a:pt x="535" y="1"/>
                      <a:pt x="368" y="67"/>
                      <a:pt x="242" y="193"/>
                    </a:cubicBezTo>
                    <a:cubicBezTo>
                      <a:pt x="56" y="380"/>
                      <a:pt x="0" y="662"/>
                      <a:pt x="101" y="907"/>
                    </a:cubicBezTo>
                    <a:cubicBezTo>
                      <a:pt x="203" y="1151"/>
                      <a:pt x="441" y="1310"/>
                      <a:pt x="707" y="1311"/>
                    </a:cubicBezTo>
                    <a:cubicBezTo>
                      <a:pt x="1069" y="1310"/>
                      <a:pt x="1362" y="1016"/>
                      <a:pt x="1362" y="654"/>
                    </a:cubicBezTo>
                    <a:cubicBezTo>
                      <a:pt x="1360" y="389"/>
                      <a:pt x="1200" y="151"/>
                      <a:pt x="956" y="50"/>
                    </a:cubicBezTo>
                    <a:cubicBezTo>
                      <a:pt x="875" y="17"/>
                      <a:pt x="790" y="1"/>
                      <a:pt x="7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0" name="Google Shape;1650;p45"/>
            <p:cNvGrpSpPr/>
            <p:nvPr/>
          </p:nvGrpSpPr>
          <p:grpSpPr>
            <a:xfrm>
              <a:off x="2040096" y="3089171"/>
              <a:ext cx="1025303" cy="1519273"/>
              <a:chOff x="1788775" y="1631100"/>
              <a:chExt cx="546100" cy="809200"/>
            </a:xfrm>
          </p:grpSpPr>
          <p:sp>
            <p:nvSpPr>
              <p:cNvPr id="1651" name="Google Shape;1651;p45"/>
              <p:cNvSpPr/>
              <p:nvPr/>
            </p:nvSpPr>
            <p:spPr>
              <a:xfrm>
                <a:off x="1993675" y="1634200"/>
                <a:ext cx="133550" cy="61375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2455" extrusionOk="0">
                    <a:moveTo>
                      <a:pt x="0" y="1"/>
                    </a:moveTo>
                    <a:lnTo>
                      <a:pt x="0" y="2454"/>
                    </a:lnTo>
                    <a:lnTo>
                      <a:pt x="5342" y="2454"/>
                    </a:lnTo>
                    <a:lnTo>
                      <a:pt x="53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45"/>
              <p:cNvSpPr/>
              <p:nvPr/>
            </p:nvSpPr>
            <p:spPr>
              <a:xfrm>
                <a:off x="2100750" y="2342650"/>
                <a:ext cx="2765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63" extrusionOk="0">
                    <a:moveTo>
                      <a:pt x="533" y="0"/>
                    </a:moveTo>
                    <a:cubicBezTo>
                      <a:pt x="531" y="0"/>
                      <a:pt x="530" y="0"/>
                      <a:pt x="529" y="0"/>
                    </a:cubicBezTo>
                    <a:cubicBezTo>
                      <a:pt x="239" y="2"/>
                      <a:pt x="2" y="238"/>
                      <a:pt x="2" y="530"/>
                    </a:cubicBezTo>
                    <a:cubicBezTo>
                      <a:pt x="1" y="745"/>
                      <a:pt x="131" y="939"/>
                      <a:pt x="329" y="1022"/>
                    </a:cubicBezTo>
                    <a:cubicBezTo>
                      <a:pt x="395" y="1049"/>
                      <a:pt x="463" y="1062"/>
                      <a:pt x="532" y="1062"/>
                    </a:cubicBezTo>
                    <a:cubicBezTo>
                      <a:pt x="670" y="1062"/>
                      <a:pt x="807" y="1008"/>
                      <a:pt x="909" y="905"/>
                    </a:cubicBezTo>
                    <a:cubicBezTo>
                      <a:pt x="1060" y="753"/>
                      <a:pt x="1106" y="524"/>
                      <a:pt x="1022" y="326"/>
                    </a:cubicBezTo>
                    <a:cubicBezTo>
                      <a:pt x="940" y="128"/>
                      <a:pt x="747" y="0"/>
                      <a:pt x="5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45"/>
              <p:cNvSpPr/>
              <p:nvPr/>
            </p:nvSpPr>
            <p:spPr>
              <a:xfrm>
                <a:off x="2137500" y="2281375"/>
                <a:ext cx="275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060" extrusionOk="0">
                    <a:moveTo>
                      <a:pt x="530" y="1"/>
                    </a:moveTo>
                    <a:cubicBezTo>
                      <a:pt x="237" y="2"/>
                      <a:pt x="0" y="240"/>
                      <a:pt x="0" y="532"/>
                    </a:cubicBezTo>
                    <a:cubicBezTo>
                      <a:pt x="2" y="747"/>
                      <a:pt x="130" y="938"/>
                      <a:pt x="329" y="1020"/>
                    </a:cubicBezTo>
                    <a:cubicBezTo>
                      <a:pt x="394" y="1046"/>
                      <a:pt x="462" y="1059"/>
                      <a:pt x="529" y="1059"/>
                    </a:cubicBezTo>
                    <a:cubicBezTo>
                      <a:pt x="667" y="1059"/>
                      <a:pt x="803" y="1005"/>
                      <a:pt x="905" y="904"/>
                    </a:cubicBezTo>
                    <a:cubicBezTo>
                      <a:pt x="1056" y="752"/>
                      <a:pt x="1101" y="525"/>
                      <a:pt x="1019" y="328"/>
                    </a:cubicBezTo>
                    <a:cubicBezTo>
                      <a:pt x="936" y="129"/>
                      <a:pt x="743" y="1"/>
                      <a:pt x="5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45"/>
              <p:cNvSpPr/>
              <p:nvPr/>
            </p:nvSpPr>
            <p:spPr>
              <a:xfrm>
                <a:off x="1952275" y="2222750"/>
                <a:ext cx="4385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753" extrusionOk="0">
                    <a:moveTo>
                      <a:pt x="1754" y="0"/>
                    </a:moveTo>
                    <a:cubicBezTo>
                      <a:pt x="802" y="82"/>
                      <a:pt x="151" y="208"/>
                      <a:pt x="23" y="351"/>
                    </a:cubicBezTo>
                    <a:cubicBezTo>
                      <a:pt x="8" y="364"/>
                      <a:pt x="1" y="383"/>
                      <a:pt x="1" y="402"/>
                    </a:cubicBezTo>
                    <a:cubicBezTo>
                      <a:pt x="1" y="539"/>
                      <a:pt x="472" y="660"/>
                      <a:pt x="1236" y="752"/>
                    </a:cubicBezTo>
                    <a:cubicBezTo>
                      <a:pt x="1408" y="502"/>
                      <a:pt x="1579" y="250"/>
                      <a:pt x="17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45"/>
              <p:cNvSpPr/>
              <p:nvPr/>
            </p:nvSpPr>
            <p:spPr>
              <a:xfrm>
                <a:off x="1983150" y="2220225"/>
                <a:ext cx="1882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7528" h="1002" extrusionOk="0">
                    <a:moveTo>
                      <a:pt x="3146" y="1"/>
                    </a:moveTo>
                    <a:cubicBezTo>
                      <a:pt x="2164" y="1"/>
                      <a:pt x="1253" y="39"/>
                      <a:pt x="519" y="101"/>
                    </a:cubicBezTo>
                    <a:cubicBezTo>
                      <a:pt x="344" y="351"/>
                      <a:pt x="173" y="603"/>
                      <a:pt x="1" y="853"/>
                    </a:cubicBezTo>
                    <a:cubicBezTo>
                      <a:pt x="799" y="946"/>
                      <a:pt x="1911" y="1002"/>
                      <a:pt x="3146" y="1002"/>
                    </a:cubicBezTo>
                    <a:cubicBezTo>
                      <a:pt x="5567" y="1002"/>
                      <a:pt x="7527" y="780"/>
                      <a:pt x="7527" y="503"/>
                    </a:cubicBezTo>
                    <a:cubicBezTo>
                      <a:pt x="7526" y="484"/>
                      <a:pt x="7519" y="465"/>
                      <a:pt x="7506" y="452"/>
                    </a:cubicBezTo>
                    <a:cubicBezTo>
                      <a:pt x="7279" y="199"/>
                      <a:pt x="5415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45"/>
              <p:cNvSpPr/>
              <p:nvPr/>
            </p:nvSpPr>
            <p:spPr>
              <a:xfrm>
                <a:off x="1823600" y="2230675"/>
                <a:ext cx="475600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9024" h="7259" extrusionOk="0">
                    <a:moveTo>
                      <a:pt x="13082" y="2024"/>
                    </a:moveTo>
                    <a:cubicBezTo>
                      <a:pt x="13357" y="2024"/>
                      <a:pt x="13619" y="2238"/>
                      <a:pt x="13618" y="2560"/>
                    </a:cubicBezTo>
                    <a:cubicBezTo>
                      <a:pt x="13615" y="2852"/>
                      <a:pt x="13378" y="3087"/>
                      <a:pt x="13086" y="3087"/>
                    </a:cubicBezTo>
                    <a:cubicBezTo>
                      <a:pt x="12612" y="3087"/>
                      <a:pt x="12375" y="2513"/>
                      <a:pt x="12711" y="2179"/>
                    </a:cubicBezTo>
                    <a:cubicBezTo>
                      <a:pt x="12819" y="2072"/>
                      <a:pt x="12952" y="2024"/>
                      <a:pt x="13082" y="2024"/>
                    </a:cubicBezTo>
                    <a:close/>
                    <a:moveTo>
                      <a:pt x="11611" y="4480"/>
                    </a:moveTo>
                    <a:cubicBezTo>
                      <a:pt x="11883" y="4480"/>
                      <a:pt x="12144" y="4691"/>
                      <a:pt x="12145" y="5009"/>
                    </a:cubicBezTo>
                    <a:cubicBezTo>
                      <a:pt x="12145" y="5301"/>
                      <a:pt x="11908" y="5539"/>
                      <a:pt x="11615" y="5539"/>
                    </a:cubicBezTo>
                    <a:cubicBezTo>
                      <a:pt x="11145" y="5539"/>
                      <a:pt x="10909" y="4970"/>
                      <a:pt x="11240" y="4637"/>
                    </a:cubicBezTo>
                    <a:cubicBezTo>
                      <a:pt x="11348" y="4529"/>
                      <a:pt x="11481" y="4480"/>
                      <a:pt x="11611" y="4480"/>
                    </a:cubicBezTo>
                    <a:close/>
                    <a:moveTo>
                      <a:pt x="5130" y="0"/>
                    </a:moveTo>
                    <a:lnTo>
                      <a:pt x="191" y="6369"/>
                    </a:lnTo>
                    <a:cubicBezTo>
                      <a:pt x="0" y="6616"/>
                      <a:pt x="85" y="6858"/>
                      <a:pt x="132" y="6952"/>
                    </a:cubicBezTo>
                    <a:cubicBezTo>
                      <a:pt x="219" y="7138"/>
                      <a:pt x="408" y="7258"/>
                      <a:pt x="614" y="7258"/>
                    </a:cubicBezTo>
                    <a:cubicBezTo>
                      <a:pt x="618" y="7258"/>
                      <a:pt x="621" y="7258"/>
                      <a:pt x="625" y="7258"/>
                    </a:cubicBezTo>
                    <a:lnTo>
                      <a:pt x="18434" y="7258"/>
                    </a:lnTo>
                    <a:cubicBezTo>
                      <a:pt x="18743" y="7258"/>
                      <a:pt x="18881" y="7042"/>
                      <a:pt x="18926" y="6952"/>
                    </a:cubicBezTo>
                    <a:cubicBezTo>
                      <a:pt x="19024" y="6763"/>
                      <a:pt x="19002" y="6534"/>
                      <a:pt x="18867" y="6369"/>
                    </a:cubicBezTo>
                    <a:lnTo>
                      <a:pt x="13928" y="0"/>
                    </a:lnTo>
                    <a:lnTo>
                      <a:pt x="13888" y="34"/>
                    </a:lnTo>
                    <a:cubicBezTo>
                      <a:pt x="13901" y="47"/>
                      <a:pt x="13908" y="66"/>
                      <a:pt x="13909" y="85"/>
                    </a:cubicBezTo>
                    <a:cubicBezTo>
                      <a:pt x="13909" y="362"/>
                      <a:pt x="11949" y="584"/>
                      <a:pt x="9528" y="584"/>
                    </a:cubicBezTo>
                    <a:cubicBezTo>
                      <a:pt x="8293" y="584"/>
                      <a:pt x="7181" y="528"/>
                      <a:pt x="6383" y="435"/>
                    </a:cubicBezTo>
                    <a:cubicBezTo>
                      <a:pt x="5619" y="343"/>
                      <a:pt x="5148" y="222"/>
                      <a:pt x="5148" y="85"/>
                    </a:cubicBezTo>
                    <a:cubicBezTo>
                      <a:pt x="5148" y="66"/>
                      <a:pt x="5155" y="47"/>
                      <a:pt x="5170" y="34"/>
                    </a:cubicBezTo>
                    <a:lnTo>
                      <a:pt x="51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45"/>
              <p:cNvSpPr/>
              <p:nvPr/>
            </p:nvSpPr>
            <p:spPr>
              <a:xfrm>
                <a:off x="1972800" y="1695550"/>
                <a:ext cx="179400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7176" h="1378" extrusionOk="0">
                    <a:moveTo>
                      <a:pt x="689" y="0"/>
                    </a:moveTo>
                    <a:cubicBezTo>
                      <a:pt x="308" y="0"/>
                      <a:pt x="2" y="308"/>
                      <a:pt x="2" y="687"/>
                    </a:cubicBezTo>
                    <a:cubicBezTo>
                      <a:pt x="0" y="1068"/>
                      <a:pt x="308" y="1376"/>
                      <a:pt x="689" y="1378"/>
                    </a:cubicBezTo>
                    <a:lnTo>
                      <a:pt x="6432" y="1378"/>
                    </a:lnTo>
                    <a:cubicBezTo>
                      <a:pt x="6615" y="1376"/>
                      <a:pt x="6790" y="1305"/>
                      <a:pt x="6920" y="1176"/>
                    </a:cubicBezTo>
                    <a:cubicBezTo>
                      <a:pt x="7115" y="979"/>
                      <a:pt x="7175" y="683"/>
                      <a:pt x="7069" y="426"/>
                    </a:cubicBezTo>
                    <a:cubicBezTo>
                      <a:pt x="6962" y="168"/>
                      <a:pt x="6711" y="0"/>
                      <a:pt x="64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45"/>
              <p:cNvSpPr/>
              <p:nvPr/>
            </p:nvSpPr>
            <p:spPr>
              <a:xfrm>
                <a:off x="1951850" y="1729975"/>
                <a:ext cx="219975" cy="501550"/>
              </a:xfrm>
              <a:custGeom>
                <a:avLst/>
                <a:gdLst/>
                <a:ahLst/>
                <a:cxnLst/>
                <a:rect l="l" t="t" r="r" b="b"/>
                <a:pathLst>
                  <a:path w="8799" h="20062" extrusionOk="0">
                    <a:moveTo>
                      <a:pt x="2841" y="1"/>
                    </a:moveTo>
                    <a:lnTo>
                      <a:pt x="2841" y="15492"/>
                    </a:lnTo>
                    <a:cubicBezTo>
                      <a:pt x="2839" y="16057"/>
                      <a:pt x="2651" y="16607"/>
                      <a:pt x="2306" y="17055"/>
                    </a:cubicBezTo>
                    <a:lnTo>
                      <a:pt x="0" y="20028"/>
                    </a:lnTo>
                    <a:lnTo>
                      <a:pt x="40" y="20062"/>
                    </a:lnTo>
                    <a:cubicBezTo>
                      <a:pt x="168" y="19919"/>
                      <a:pt x="819" y="19793"/>
                      <a:pt x="1771" y="19711"/>
                    </a:cubicBezTo>
                    <a:cubicBezTo>
                      <a:pt x="2505" y="19649"/>
                      <a:pt x="3416" y="19611"/>
                      <a:pt x="4398" y="19611"/>
                    </a:cubicBezTo>
                    <a:cubicBezTo>
                      <a:pt x="6667" y="19611"/>
                      <a:pt x="8531" y="19809"/>
                      <a:pt x="8758" y="20062"/>
                    </a:cubicBezTo>
                    <a:lnTo>
                      <a:pt x="8798" y="20028"/>
                    </a:lnTo>
                    <a:lnTo>
                      <a:pt x="6491" y="17055"/>
                    </a:lnTo>
                    <a:cubicBezTo>
                      <a:pt x="6145" y="16607"/>
                      <a:pt x="5957" y="16057"/>
                      <a:pt x="5955" y="15492"/>
                    </a:cubicBezTo>
                    <a:lnTo>
                      <a:pt x="59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45"/>
              <p:cNvSpPr/>
              <p:nvPr/>
            </p:nvSpPr>
            <p:spPr>
              <a:xfrm>
                <a:off x="1788775" y="1729975"/>
                <a:ext cx="546100" cy="707200"/>
              </a:xfrm>
              <a:custGeom>
                <a:avLst/>
                <a:gdLst/>
                <a:ahLst/>
                <a:cxnLst/>
                <a:rect l="l" t="t" r="r" b="b"/>
                <a:pathLst>
                  <a:path w="21844" h="28288" extrusionOk="0">
                    <a:moveTo>
                      <a:pt x="8364" y="1"/>
                    </a:moveTo>
                    <a:lnTo>
                      <a:pt x="8364" y="15492"/>
                    </a:lnTo>
                    <a:cubicBezTo>
                      <a:pt x="8362" y="15835"/>
                      <a:pt x="8247" y="16169"/>
                      <a:pt x="8037" y="16442"/>
                    </a:cubicBezTo>
                    <a:lnTo>
                      <a:pt x="792" y="25784"/>
                    </a:lnTo>
                    <a:cubicBezTo>
                      <a:pt x="1" y="26802"/>
                      <a:pt x="726" y="28287"/>
                      <a:pt x="2018" y="28287"/>
                    </a:cubicBezTo>
                    <a:lnTo>
                      <a:pt x="19827" y="28287"/>
                    </a:lnTo>
                    <a:cubicBezTo>
                      <a:pt x="21114" y="28287"/>
                      <a:pt x="21844" y="26803"/>
                      <a:pt x="21053" y="25784"/>
                    </a:cubicBezTo>
                    <a:lnTo>
                      <a:pt x="13806" y="16442"/>
                    </a:lnTo>
                    <a:cubicBezTo>
                      <a:pt x="13595" y="16169"/>
                      <a:pt x="13479" y="15835"/>
                      <a:pt x="13479" y="15492"/>
                    </a:cubicBezTo>
                    <a:lnTo>
                      <a:pt x="13479" y="1"/>
                    </a:lnTo>
                    <a:lnTo>
                      <a:pt x="12478" y="1"/>
                    </a:lnTo>
                    <a:lnTo>
                      <a:pt x="12478" y="15492"/>
                    </a:lnTo>
                    <a:cubicBezTo>
                      <a:pt x="12480" y="16057"/>
                      <a:pt x="12668" y="16607"/>
                      <a:pt x="13014" y="17055"/>
                    </a:cubicBezTo>
                    <a:lnTo>
                      <a:pt x="15321" y="20028"/>
                    </a:lnTo>
                    <a:lnTo>
                      <a:pt x="20260" y="26397"/>
                    </a:lnTo>
                    <a:cubicBezTo>
                      <a:pt x="20395" y="26562"/>
                      <a:pt x="20417" y="26791"/>
                      <a:pt x="20319" y="26980"/>
                    </a:cubicBezTo>
                    <a:cubicBezTo>
                      <a:pt x="20274" y="27070"/>
                      <a:pt x="20136" y="27286"/>
                      <a:pt x="19827" y="27286"/>
                    </a:cubicBezTo>
                    <a:lnTo>
                      <a:pt x="2018" y="27286"/>
                    </a:lnTo>
                    <a:cubicBezTo>
                      <a:pt x="2014" y="27286"/>
                      <a:pt x="2011" y="27286"/>
                      <a:pt x="2007" y="27286"/>
                    </a:cubicBezTo>
                    <a:cubicBezTo>
                      <a:pt x="1801" y="27286"/>
                      <a:pt x="1612" y="27166"/>
                      <a:pt x="1525" y="26980"/>
                    </a:cubicBezTo>
                    <a:cubicBezTo>
                      <a:pt x="1478" y="26886"/>
                      <a:pt x="1393" y="26644"/>
                      <a:pt x="1584" y="26397"/>
                    </a:cubicBezTo>
                    <a:lnTo>
                      <a:pt x="6523" y="20028"/>
                    </a:lnTo>
                    <a:lnTo>
                      <a:pt x="8829" y="17055"/>
                    </a:lnTo>
                    <a:cubicBezTo>
                      <a:pt x="9174" y="16607"/>
                      <a:pt x="9362" y="16057"/>
                      <a:pt x="9364" y="15492"/>
                    </a:cubicBezTo>
                    <a:lnTo>
                      <a:pt x="93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45"/>
              <p:cNvSpPr/>
              <p:nvPr/>
            </p:nvSpPr>
            <p:spPr>
              <a:xfrm>
                <a:off x="1794500" y="1729975"/>
                <a:ext cx="534575" cy="710325"/>
              </a:xfrm>
              <a:custGeom>
                <a:avLst/>
                <a:gdLst/>
                <a:ahLst/>
                <a:cxnLst/>
                <a:rect l="l" t="t" r="r" b="b"/>
                <a:pathLst>
                  <a:path w="21383" h="28413" extrusionOk="0">
                    <a:moveTo>
                      <a:pt x="8009" y="1"/>
                    </a:moveTo>
                    <a:lnTo>
                      <a:pt x="8009" y="15492"/>
                    </a:lnTo>
                    <a:cubicBezTo>
                      <a:pt x="8008" y="15807"/>
                      <a:pt x="7903" y="16115"/>
                      <a:pt x="7710" y="16365"/>
                    </a:cubicBezTo>
                    <a:lnTo>
                      <a:pt x="465" y="25708"/>
                    </a:lnTo>
                    <a:cubicBezTo>
                      <a:pt x="71" y="26213"/>
                      <a:pt x="1" y="26899"/>
                      <a:pt x="283" y="27474"/>
                    </a:cubicBezTo>
                    <a:cubicBezTo>
                      <a:pt x="564" y="28050"/>
                      <a:pt x="1148" y="28413"/>
                      <a:pt x="1789" y="28413"/>
                    </a:cubicBezTo>
                    <a:lnTo>
                      <a:pt x="19598" y="28413"/>
                    </a:lnTo>
                    <a:cubicBezTo>
                      <a:pt x="20237" y="28411"/>
                      <a:pt x="20821" y="28048"/>
                      <a:pt x="21101" y="27473"/>
                    </a:cubicBezTo>
                    <a:cubicBezTo>
                      <a:pt x="21383" y="26898"/>
                      <a:pt x="21313" y="26213"/>
                      <a:pt x="20922" y="25708"/>
                    </a:cubicBezTo>
                    <a:lnTo>
                      <a:pt x="13675" y="16365"/>
                    </a:lnTo>
                    <a:cubicBezTo>
                      <a:pt x="13481" y="16115"/>
                      <a:pt x="13376" y="15807"/>
                      <a:pt x="13376" y="15492"/>
                    </a:cubicBezTo>
                    <a:lnTo>
                      <a:pt x="13376" y="1"/>
                    </a:lnTo>
                    <a:lnTo>
                      <a:pt x="13126" y="1"/>
                    </a:lnTo>
                    <a:lnTo>
                      <a:pt x="13126" y="15492"/>
                    </a:lnTo>
                    <a:cubicBezTo>
                      <a:pt x="13126" y="15863"/>
                      <a:pt x="13250" y="16223"/>
                      <a:pt x="13477" y="16518"/>
                    </a:cubicBezTo>
                    <a:lnTo>
                      <a:pt x="20725" y="25862"/>
                    </a:lnTo>
                    <a:cubicBezTo>
                      <a:pt x="21066" y="26301"/>
                      <a:pt x="21122" y="26863"/>
                      <a:pt x="20878" y="27362"/>
                    </a:cubicBezTo>
                    <a:cubicBezTo>
                      <a:pt x="20642" y="27853"/>
                      <a:pt x="20145" y="28163"/>
                      <a:pt x="19600" y="28163"/>
                    </a:cubicBezTo>
                    <a:cubicBezTo>
                      <a:pt x="19599" y="28163"/>
                      <a:pt x="19598" y="28163"/>
                      <a:pt x="19596" y="28163"/>
                    </a:cubicBezTo>
                    <a:lnTo>
                      <a:pt x="1789" y="28163"/>
                    </a:lnTo>
                    <a:cubicBezTo>
                      <a:pt x="1233" y="28163"/>
                      <a:pt x="756" y="27863"/>
                      <a:pt x="509" y="27362"/>
                    </a:cubicBezTo>
                    <a:cubicBezTo>
                      <a:pt x="262" y="26863"/>
                      <a:pt x="321" y="26301"/>
                      <a:pt x="662" y="25862"/>
                    </a:cubicBezTo>
                    <a:lnTo>
                      <a:pt x="7907" y="16518"/>
                    </a:lnTo>
                    <a:cubicBezTo>
                      <a:pt x="8135" y="16225"/>
                      <a:pt x="8257" y="15863"/>
                      <a:pt x="8259" y="15492"/>
                    </a:cubicBez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45"/>
              <p:cNvSpPr/>
              <p:nvPr/>
            </p:nvSpPr>
            <p:spPr>
              <a:xfrm>
                <a:off x="1820050" y="1729975"/>
                <a:ext cx="483825" cy="685300"/>
              </a:xfrm>
              <a:custGeom>
                <a:avLst/>
                <a:gdLst/>
                <a:ahLst/>
                <a:cxnLst/>
                <a:rect l="l" t="t" r="r" b="b"/>
                <a:pathLst>
                  <a:path w="19353" h="27412" extrusionOk="0">
                    <a:moveTo>
                      <a:pt x="7989" y="1"/>
                    </a:moveTo>
                    <a:lnTo>
                      <a:pt x="7989" y="15492"/>
                    </a:lnTo>
                    <a:cubicBezTo>
                      <a:pt x="7987" y="16029"/>
                      <a:pt x="7808" y="16552"/>
                      <a:pt x="7479" y="16978"/>
                    </a:cubicBezTo>
                    <a:lnTo>
                      <a:pt x="233" y="26321"/>
                    </a:lnTo>
                    <a:cubicBezTo>
                      <a:pt x="1" y="26622"/>
                      <a:pt x="116" y="26946"/>
                      <a:pt x="160" y="27034"/>
                    </a:cubicBezTo>
                    <a:cubicBezTo>
                      <a:pt x="204" y="27121"/>
                      <a:pt x="376" y="27412"/>
                      <a:pt x="767" y="27412"/>
                    </a:cubicBezTo>
                    <a:lnTo>
                      <a:pt x="18576" y="27412"/>
                    </a:lnTo>
                    <a:cubicBezTo>
                      <a:pt x="18954" y="27412"/>
                      <a:pt x="19133" y="27126"/>
                      <a:pt x="19179" y="27037"/>
                    </a:cubicBezTo>
                    <a:cubicBezTo>
                      <a:pt x="19225" y="26946"/>
                      <a:pt x="19352" y="26635"/>
                      <a:pt x="19110" y="26321"/>
                    </a:cubicBezTo>
                    <a:lnTo>
                      <a:pt x="11862" y="16978"/>
                    </a:lnTo>
                    <a:cubicBezTo>
                      <a:pt x="11532" y="16552"/>
                      <a:pt x="11353" y="16029"/>
                      <a:pt x="11353" y="15492"/>
                    </a:cubicBezTo>
                    <a:lnTo>
                      <a:pt x="11353" y="1"/>
                    </a:lnTo>
                    <a:lnTo>
                      <a:pt x="11103" y="1"/>
                    </a:lnTo>
                    <a:lnTo>
                      <a:pt x="11103" y="15492"/>
                    </a:lnTo>
                    <a:cubicBezTo>
                      <a:pt x="11103" y="16085"/>
                      <a:pt x="11300" y="16662"/>
                      <a:pt x="11665" y="17131"/>
                    </a:cubicBezTo>
                    <a:lnTo>
                      <a:pt x="18912" y="26475"/>
                    </a:lnTo>
                    <a:cubicBezTo>
                      <a:pt x="19060" y="26667"/>
                      <a:pt x="18993" y="26851"/>
                      <a:pt x="18955" y="26923"/>
                    </a:cubicBezTo>
                    <a:cubicBezTo>
                      <a:pt x="18890" y="27068"/>
                      <a:pt x="18745" y="27162"/>
                      <a:pt x="18587" y="27162"/>
                    </a:cubicBezTo>
                    <a:cubicBezTo>
                      <a:pt x="18583" y="27162"/>
                      <a:pt x="18580" y="27162"/>
                      <a:pt x="18576" y="27162"/>
                    </a:cubicBezTo>
                    <a:lnTo>
                      <a:pt x="767" y="27162"/>
                    </a:lnTo>
                    <a:cubicBezTo>
                      <a:pt x="764" y="27162"/>
                      <a:pt x="762" y="27162"/>
                      <a:pt x="759" y="27162"/>
                    </a:cubicBezTo>
                    <a:cubicBezTo>
                      <a:pt x="599" y="27162"/>
                      <a:pt x="452" y="27069"/>
                      <a:pt x="385" y="26923"/>
                    </a:cubicBezTo>
                    <a:cubicBezTo>
                      <a:pt x="342" y="26834"/>
                      <a:pt x="290" y="26657"/>
                      <a:pt x="431" y="26475"/>
                    </a:cubicBezTo>
                    <a:lnTo>
                      <a:pt x="7676" y="17131"/>
                    </a:lnTo>
                    <a:cubicBezTo>
                      <a:pt x="8040" y="16662"/>
                      <a:pt x="8238" y="16085"/>
                      <a:pt x="8238" y="15492"/>
                    </a:cubicBezTo>
                    <a:lnTo>
                      <a:pt x="823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45"/>
              <p:cNvSpPr/>
              <p:nvPr/>
            </p:nvSpPr>
            <p:spPr>
              <a:xfrm>
                <a:off x="1949150" y="2217125"/>
                <a:ext cx="225325" cy="31325"/>
              </a:xfrm>
              <a:custGeom>
                <a:avLst/>
                <a:gdLst/>
                <a:ahLst/>
                <a:cxnLst/>
                <a:rect l="l" t="t" r="r" b="b"/>
                <a:pathLst>
                  <a:path w="9013" h="1253" extrusionOk="0">
                    <a:moveTo>
                      <a:pt x="4506" y="250"/>
                    </a:moveTo>
                    <a:cubicBezTo>
                      <a:pt x="6897" y="250"/>
                      <a:pt x="8423" y="460"/>
                      <a:pt x="8728" y="627"/>
                    </a:cubicBezTo>
                    <a:cubicBezTo>
                      <a:pt x="8429" y="795"/>
                      <a:pt x="6907" y="1000"/>
                      <a:pt x="4506" y="1000"/>
                    </a:cubicBezTo>
                    <a:cubicBezTo>
                      <a:pt x="3316" y="1000"/>
                      <a:pt x="2206" y="948"/>
                      <a:pt x="1375" y="853"/>
                    </a:cubicBezTo>
                    <a:cubicBezTo>
                      <a:pt x="648" y="767"/>
                      <a:pt x="383" y="673"/>
                      <a:pt x="291" y="627"/>
                    </a:cubicBezTo>
                    <a:cubicBezTo>
                      <a:pt x="434" y="554"/>
                      <a:pt x="883" y="437"/>
                      <a:pt x="1890" y="351"/>
                    </a:cubicBezTo>
                    <a:cubicBezTo>
                      <a:pt x="2657" y="285"/>
                      <a:pt x="3560" y="250"/>
                      <a:pt x="4506" y="250"/>
                    </a:cubicBezTo>
                    <a:close/>
                    <a:moveTo>
                      <a:pt x="4506" y="1"/>
                    </a:moveTo>
                    <a:cubicBezTo>
                      <a:pt x="3554" y="1"/>
                      <a:pt x="2642" y="36"/>
                      <a:pt x="1870" y="101"/>
                    </a:cubicBezTo>
                    <a:cubicBezTo>
                      <a:pt x="816" y="192"/>
                      <a:pt x="206" y="323"/>
                      <a:pt x="59" y="488"/>
                    </a:cubicBezTo>
                    <a:cubicBezTo>
                      <a:pt x="21" y="525"/>
                      <a:pt x="0" y="574"/>
                      <a:pt x="0" y="627"/>
                    </a:cubicBezTo>
                    <a:cubicBezTo>
                      <a:pt x="0" y="780"/>
                      <a:pt x="104" y="955"/>
                      <a:pt x="1346" y="1101"/>
                    </a:cubicBezTo>
                    <a:cubicBezTo>
                      <a:pt x="2185" y="1197"/>
                      <a:pt x="3308" y="1253"/>
                      <a:pt x="4506" y="1253"/>
                    </a:cubicBezTo>
                    <a:cubicBezTo>
                      <a:pt x="5258" y="1253"/>
                      <a:pt x="9013" y="1221"/>
                      <a:pt x="9013" y="627"/>
                    </a:cubicBezTo>
                    <a:cubicBezTo>
                      <a:pt x="9013" y="576"/>
                      <a:pt x="8992" y="526"/>
                      <a:pt x="8956" y="490"/>
                    </a:cubicBezTo>
                    <a:cubicBezTo>
                      <a:pt x="8647" y="154"/>
                      <a:pt x="6435" y="1"/>
                      <a:pt x="45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45"/>
              <p:cNvSpPr/>
              <p:nvPr/>
            </p:nvSpPr>
            <p:spPr>
              <a:xfrm>
                <a:off x="1969650" y="1692400"/>
                <a:ext cx="184300" cy="40700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1628" extrusionOk="0">
                    <a:moveTo>
                      <a:pt x="815" y="1"/>
                    </a:moveTo>
                    <a:cubicBezTo>
                      <a:pt x="366" y="1"/>
                      <a:pt x="1" y="364"/>
                      <a:pt x="1" y="813"/>
                    </a:cubicBezTo>
                    <a:cubicBezTo>
                      <a:pt x="1" y="1263"/>
                      <a:pt x="366" y="1628"/>
                      <a:pt x="815" y="1628"/>
                    </a:cubicBezTo>
                    <a:lnTo>
                      <a:pt x="6558" y="1628"/>
                    </a:lnTo>
                    <a:cubicBezTo>
                      <a:pt x="7008" y="1628"/>
                      <a:pt x="7371" y="1263"/>
                      <a:pt x="7371" y="813"/>
                    </a:cubicBezTo>
                    <a:cubicBezTo>
                      <a:pt x="7371" y="364"/>
                      <a:pt x="7008" y="1"/>
                      <a:pt x="6558" y="1"/>
                    </a:cubicBezTo>
                    <a:lnTo>
                      <a:pt x="6303" y="1"/>
                    </a:lnTo>
                    <a:lnTo>
                      <a:pt x="6303" y="252"/>
                    </a:lnTo>
                    <a:lnTo>
                      <a:pt x="6558" y="252"/>
                    </a:lnTo>
                    <a:cubicBezTo>
                      <a:pt x="6856" y="269"/>
                      <a:pt x="7090" y="516"/>
                      <a:pt x="7090" y="815"/>
                    </a:cubicBezTo>
                    <a:cubicBezTo>
                      <a:pt x="7090" y="1114"/>
                      <a:pt x="6856" y="1361"/>
                      <a:pt x="6558" y="1377"/>
                    </a:cubicBezTo>
                    <a:lnTo>
                      <a:pt x="815" y="1377"/>
                    </a:lnTo>
                    <a:cubicBezTo>
                      <a:pt x="804" y="1377"/>
                      <a:pt x="793" y="1378"/>
                      <a:pt x="781" y="1378"/>
                    </a:cubicBezTo>
                    <a:cubicBezTo>
                      <a:pt x="472" y="1378"/>
                      <a:pt x="220" y="1128"/>
                      <a:pt x="220" y="815"/>
                    </a:cubicBezTo>
                    <a:cubicBezTo>
                      <a:pt x="220" y="501"/>
                      <a:pt x="474" y="251"/>
                      <a:pt x="784" y="251"/>
                    </a:cubicBezTo>
                    <a:cubicBezTo>
                      <a:pt x="794" y="251"/>
                      <a:pt x="805" y="251"/>
                      <a:pt x="815" y="252"/>
                    </a:cubicBezTo>
                    <a:lnTo>
                      <a:pt x="961" y="252"/>
                    </a:lnTo>
                    <a:lnTo>
                      <a:pt x="9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45"/>
              <p:cNvSpPr/>
              <p:nvPr/>
            </p:nvSpPr>
            <p:spPr>
              <a:xfrm>
                <a:off x="1990525" y="1631100"/>
                <a:ext cx="139800" cy="67600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2704" extrusionOk="0">
                    <a:moveTo>
                      <a:pt x="5342" y="250"/>
                    </a:moveTo>
                    <a:lnTo>
                      <a:pt x="5342" y="2453"/>
                    </a:lnTo>
                    <a:lnTo>
                      <a:pt x="250" y="2453"/>
                    </a:lnTo>
                    <a:lnTo>
                      <a:pt x="250" y="250"/>
                    </a:lnTo>
                    <a:close/>
                    <a:moveTo>
                      <a:pt x="1" y="1"/>
                    </a:moveTo>
                    <a:lnTo>
                      <a:pt x="1" y="2704"/>
                    </a:lnTo>
                    <a:lnTo>
                      <a:pt x="5592" y="2704"/>
                    </a:lnTo>
                    <a:lnTo>
                      <a:pt x="559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45"/>
              <p:cNvSpPr/>
              <p:nvPr/>
            </p:nvSpPr>
            <p:spPr>
              <a:xfrm>
                <a:off x="1904950" y="2172975"/>
                <a:ext cx="128400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7385" extrusionOk="0">
                    <a:moveTo>
                      <a:pt x="4937" y="1"/>
                    </a:moveTo>
                    <a:cubicBezTo>
                      <a:pt x="4736" y="268"/>
                      <a:pt x="4536" y="538"/>
                      <a:pt x="4339" y="808"/>
                    </a:cubicBezTo>
                    <a:lnTo>
                      <a:pt x="4541" y="955"/>
                    </a:lnTo>
                    <a:cubicBezTo>
                      <a:pt x="4739" y="685"/>
                      <a:pt x="4936" y="418"/>
                      <a:pt x="5136" y="151"/>
                    </a:cubicBezTo>
                    <a:lnTo>
                      <a:pt x="4937" y="1"/>
                    </a:lnTo>
                    <a:close/>
                    <a:moveTo>
                      <a:pt x="2618" y="3274"/>
                    </a:moveTo>
                    <a:lnTo>
                      <a:pt x="2199" y="3897"/>
                    </a:lnTo>
                    <a:lnTo>
                      <a:pt x="2406" y="4036"/>
                    </a:lnTo>
                    <a:lnTo>
                      <a:pt x="2825" y="3414"/>
                    </a:lnTo>
                    <a:lnTo>
                      <a:pt x="2618" y="3274"/>
                    </a:lnTo>
                    <a:close/>
                    <a:moveTo>
                      <a:pt x="1646" y="4734"/>
                    </a:moveTo>
                    <a:cubicBezTo>
                      <a:pt x="1271" y="5303"/>
                      <a:pt x="896" y="5875"/>
                      <a:pt x="521" y="6450"/>
                    </a:cubicBezTo>
                    <a:lnTo>
                      <a:pt x="1" y="7247"/>
                    </a:lnTo>
                    <a:lnTo>
                      <a:pt x="210" y="7384"/>
                    </a:lnTo>
                    <a:lnTo>
                      <a:pt x="731" y="6589"/>
                    </a:lnTo>
                    <a:cubicBezTo>
                      <a:pt x="1106" y="6012"/>
                      <a:pt x="1481" y="5439"/>
                      <a:pt x="1855" y="4870"/>
                    </a:cubicBezTo>
                    <a:lnTo>
                      <a:pt x="1646" y="473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45"/>
              <p:cNvSpPr/>
              <p:nvPr/>
            </p:nvSpPr>
            <p:spPr>
              <a:xfrm>
                <a:off x="2133075" y="2278250"/>
                <a:ext cx="3407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311" extrusionOk="0">
                    <a:moveTo>
                      <a:pt x="707" y="250"/>
                    </a:moveTo>
                    <a:cubicBezTo>
                      <a:pt x="931" y="250"/>
                      <a:pt x="1113" y="432"/>
                      <a:pt x="1112" y="657"/>
                    </a:cubicBezTo>
                    <a:cubicBezTo>
                      <a:pt x="1111" y="901"/>
                      <a:pt x="911" y="1062"/>
                      <a:pt x="703" y="1062"/>
                    </a:cubicBezTo>
                    <a:cubicBezTo>
                      <a:pt x="604" y="1062"/>
                      <a:pt x="502" y="1024"/>
                      <a:pt x="420" y="942"/>
                    </a:cubicBezTo>
                    <a:cubicBezTo>
                      <a:pt x="166" y="686"/>
                      <a:pt x="347" y="250"/>
                      <a:pt x="707" y="250"/>
                    </a:cubicBezTo>
                    <a:close/>
                    <a:moveTo>
                      <a:pt x="706" y="1"/>
                    </a:moveTo>
                    <a:cubicBezTo>
                      <a:pt x="536" y="1"/>
                      <a:pt x="369" y="67"/>
                      <a:pt x="245" y="191"/>
                    </a:cubicBezTo>
                    <a:cubicBezTo>
                      <a:pt x="56" y="378"/>
                      <a:pt x="1" y="660"/>
                      <a:pt x="102" y="905"/>
                    </a:cubicBezTo>
                    <a:cubicBezTo>
                      <a:pt x="202" y="1150"/>
                      <a:pt x="442" y="1309"/>
                      <a:pt x="707" y="1311"/>
                    </a:cubicBezTo>
                    <a:cubicBezTo>
                      <a:pt x="1068" y="1311"/>
                      <a:pt x="1363" y="1019"/>
                      <a:pt x="1363" y="657"/>
                    </a:cubicBezTo>
                    <a:cubicBezTo>
                      <a:pt x="1363" y="391"/>
                      <a:pt x="1203" y="152"/>
                      <a:pt x="958" y="51"/>
                    </a:cubicBezTo>
                    <a:cubicBezTo>
                      <a:pt x="877" y="17"/>
                      <a:pt x="791" y="1"/>
                      <a:pt x="7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45"/>
              <p:cNvSpPr/>
              <p:nvPr/>
            </p:nvSpPr>
            <p:spPr>
              <a:xfrm>
                <a:off x="2096275" y="2339500"/>
                <a:ext cx="3405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310" extrusionOk="0">
                    <a:moveTo>
                      <a:pt x="706" y="252"/>
                    </a:moveTo>
                    <a:cubicBezTo>
                      <a:pt x="707" y="252"/>
                      <a:pt x="707" y="252"/>
                      <a:pt x="708" y="252"/>
                    </a:cubicBezTo>
                    <a:cubicBezTo>
                      <a:pt x="931" y="252"/>
                      <a:pt x="1112" y="433"/>
                      <a:pt x="1112" y="656"/>
                    </a:cubicBezTo>
                    <a:cubicBezTo>
                      <a:pt x="1113" y="900"/>
                      <a:pt x="913" y="1063"/>
                      <a:pt x="704" y="1063"/>
                    </a:cubicBezTo>
                    <a:cubicBezTo>
                      <a:pt x="604" y="1063"/>
                      <a:pt x="503" y="1026"/>
                      <a:pt x="421" y="944"/>
                    </a:cubicBezTo>
                    <a:cubicBezTo>
                      <a:pt x="166" y="689"/>
                      <a:pt x="345" y="252"/>
                      <a:pt x="706" y="252"/>
                    </a:cubicBezTo>
                    <a:close/>
                    <a:moveTo>
                      <a:pt x="707" y="0"/>
                    </a:moveTo>
                    <a:cubicBezTo>
                      <a:pt x="536" y="0"/>
                      <a:pt x="368" y="67"/>
                      <a:pt x="242" y="193"/>
                    </a:cubicBezTo>
                    <a:cubicBezTo>
                      <a:pt x="56" y="380"/>
                      <a:pt x="0" y="662"/>
                      <a:pt x="102" y="907"/>
                    </a:cubicBezTo>
                    <a:cubicBezTo>
                      <a:pt x="204" y="1151"/>
                      <a:pt x="442" y="1310"/>
                      <a:pt x="704" y="1310"/>
                    </a:cubicBezTo>
                    <a:cubicBezTo>
                      <a:pt x="706" y="1310"/>
                      <a:pt x="707" y="1310"/>
                      <a:pt x="708" y="1310"/>
                    </a:cubicBezTo>
                    <a:cubicBezTo>
                      <a:pt x="1070" y="1310"/>
                      <a:pt x="1362" y="1017"/>
                      <a:pt x="1362" y="656"/>
                    </a:cubicBezTo>
                    <a:cubicBezTo>
                      <a:pt x="1362" y="390"/>
                      <a:pt x="1201" y="151"/>
                      <a:pt x="956" y="50"/>
                    </a:cubicBezTo>
                    <a:cubicBezTo>
                      <a:pt x="876" y="17"/>
                      <a:pt x="791" y="0"/>
                      <a:pt x="7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8" name="Google Shape;1668;p45"/>
            <p:cNvGrpSpPr/>
            <p:nvPr/>
          </p:nvGrpSpPr>
          <p:grpSpPr>
            <a:xfrm>
              <a:off x="1422078" y="1523590"/>
              <a:ext cx="864365" cy="901199"/>
              <a:chOff x="4734775" y="4648700"/>
              <a:chExt cx="539150" cy="562125"/>
            </a:xfrm>
          </p:grpSpPr>
          <p:sp>
            <p:nvSpPr>
              <p:cNvPr id="1669" name="Google Shape;1669;p45"/>
              <p:cNvSpPr/>
              <p:nvPr/>
            </p:nvSpPr>
            <p:spPr>
              <a:xfrm>
                <a:off x="4922400" y="4732800"/>
                <a:ext cx="172525" cy="478025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19121" extrusionOk="0">
                    <a:moveTo>
                      <a:pt x="5879" y="0"/>
                    </a:moveTo>
                    <a:lnTo>
                      <a:pt x="5630" y="77"/>
                    </a:lnTo>
                    <a:cubicBezTo>
                      <a:pt x="5908" y="961"/>
                      <a:pt x="6131" y="1971"/>
                      <a:pt x="6300" y="3083"/>
                    </a:cubicBezTo>
                    <a:cubicBezTo>
                      <a:pt x="6424" y="3911"/>
                      <a:pt x="6516" y="4773"/>
                      <a:pt x="6572" y="5649"/>
                    </a:cubicBezTo>
                    <a:cubicBezTo>
                      <a:pt x="6618" y="6388"/>
                      <a:pt x="6642" y="7137"/>
                      <a:pt x="6642" y="7878"/>
                    </a:cubicBezTo>
                    <a:cubicBezTo>
                      <a:pt x="6642" y="8619"/>
                      <a:pt x="6618" y="9370"/>
                      <a:pt x="6572" y="10110"/>
                    </a:cubicBezTo>
                    <a:cubicBezTo>
                      <a:pt x="6516" y="10985"/>
                      <a:pt x="6424" y="11849"/>
                      <a:pt x="6300" y="12675"/>
                    </a:cubicBezTo>
                    <a:cubicBezTo>
                      <a:pt x="5731" y="16433"/>
                      <a:pt x="4544" y="18860"/>
                      <a:pt x="3280" y="18860"/>
                    </a:cubicBezTo>
                    <a:cubicBezTo>
                      <a:pt x="2016" y="18860"/>
                      <a:pt x="828" y="16433"/>
                      <a:pt x="258" y="12675"/>
                    </a:cubicBezTo>
                    <a:lnTo>
                      <a:pt x="1" y="12716"/>
                    </a:lnTo>
                    <a:cubicBezTo>
                      <a:pt x="602" y="16666"/>
                      <a:pt x="1857" y="19120"/>
                      <a:pt x="3280" y="19120"/>
                    </a:cubicBezTo>
                    <a:cubicBezTo>
                      <a:pt x="4702" y="19120"/>
                      <a:pt x="5959" y="16666"/>
                      <a:pt x="6557" y="12716"/>
                    </a:cubicBezTo>
                    <a:cubicBezTo>
                      <a:pt x="6683" y="11881"/>
                      <a:pt x="6777" y="11011"/>
                      <a:pt x="6831" y="10127"/>
                    </a:cubicBezTo>
                    <a:cubicBezTo>
                      <a:pt x="6879" y="9381"/>
                      <a:pt x="6901" y="8623"/>
                      <a:pt x="6901" y="7878"/>
                    </a:cubicBezTo>
                    <a:cubicBezTo>
                      <a:pt x="6901" y="7132"/>
                      <a:pt x="6879" y="6378"/>
                      <a:pt x="6831" y="5633"/>
                    </a:cubicBezTo>
                    <a:cubicBezTo>
                      <a:pt x="6777" y="4751"/>
                      <a:pt x="6685" y="3879"/>
                      <a:pt x="6557" y="3044"/>
                    </a:cubicBezTo>
                    <a:cubicBezTo>
                      <a:pt x="6387" y="1920"/>
                      <a:pt x="6158" y="896"/>
                      <a:pt x="58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45"/>
              <p:cNvSpPr/>
              <p:nvPr/>
            </p:nvSpPr>
            <p:spPr>
              <a:xfrm>
                <a:off x="4913800" y="4873625"/>
                <a:ext cx="15050" cy="17705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7082" extrusionOk="0">
                    <a:moveTo>
                      <a:pt x="70" y="0"/>
                    </a:moveTo>
                    <a:cubicBezTo>
                      <a:pt x="23" y="741"/>
                      <a:pt x="1" y="1496"/>
                      <a:pt x="1" y="2245"/>
                    </a:cubicBezTo>
                    <a:cubicBezTo>
                      <a:pt x="1" y="2995"/>
                      <a:pt x="23" y="3751"/>
                      <a:pt x="70" y="4494"/>
                    </a:cubicBezTo>
                    <a:cubicBezTo>
                      <a:pt x="128" y="5373"/>
                      <a:pt x="219" y="6243"/>
                      <a:pt x="345" y="7081"/>
                    </a:cubicBezTo>
                    <a:lnTo>
                      <a:pt x="602" y="7040"/>
                    </a:lnTo>
                    <a:cubicBezTo>
                      <a:pt x="478" y="6214"/>
                      <a:pt x="386" y="5349"/>
                      <a:pt x="329" y="4477"/>
                    </a:cubicBezTo>
                    <a:cubicBezTo>
                      <a:pt x="283" y="3739"/>
                      <a:pt x="259" y="2986"/>
                      <a:pt x="259" y="2245"/>
                    </a:cubicBezTo>
                    <a:cubicBezTo>
                      <a:pt x="259" y="1504"/>
                      <a:pt x="283" y="755"/>
                      <a:pt x="329" y="1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45"/>
              <p:cNvSpPr/>
              <p:nvPr/>
            </p:nvSpPr>
            <p:spPr>
              <a:xfrm>
                <a:off x="4915550" y="4808900"/>
                <a:ext cx="13300" cy="6507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2603" extrusionOk="0">
                    <a:moveTo>
                      <a:pt x="275" y="0"/>
                    </a:moveTo>
                    <a:cubicBezTo>
                      <a:pt x="149" y="835"/>
                      <a:pt x="58" y="1707"/>
                      <a:pt x="0" y="2588"/>
                    </a:cubicBezTo>
                    <a:lnTo>
                      <a:pt x="259" y="2603"/>
                    </a:lnTo>
                    <a:cubicBezTo>
                      <a:pt x="316" y="1729"/>
                      <a:pt x="408" y="867"/>
                      <a:pt x="532" y="39"/>
                    </a:cubicBezTo>
                    <a:lnTo>
                      <a:pt x="27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45"/>
              <p:cNvSpPr/>
              <p:nvPr/>
            </p:nvSpPr>
            <p:spPr>
              <a:xfrm>
                <a:off x="4922400" y="4648700"/>
                <a:ext cx="12300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6446" extrusionOk="0">
                    <a:moveTo>
                      <a:pt x="3280" y="0"/>
                    </a:moveTo>
                    <a:cubicBezTo>
                      <a:pt x="1857" y="0"/>
                      <a:pt x="602" y="2455"/>
                      <a:pt x="1" y="6406"/>
                    </a:cubicBezTo>
                    <a:lnTo>
                      <a:pt x="258" y="6446"/>
                    </a:lnTo>
                    <a:cubicBezTo>
                      <a:pt x="828" y="2686"/>
                      <a:pt x="2016" y="259"/>
                      <a:pt x="3280" y="259"/>
                    </a:cubicBezTo>
                    <a:cubicBezTo>
                      <a:pt x="3770" y="259"/>
                      <a:pt x="4245" y="617"/>
                      <a:pt x="4700" y="1320"/>
                    </a:cubicBezTo>
                    <a:lnTo>
                      <a:pt x="4920" y="1179"/>
                    </a:lnTo>
                    <a:cubicBezTo>
                      <a:pt x="4414" y="395"/>
                      <a:pt x="3862" y="0"/>
                      <a:pt x="32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45"/>
              <p:cNvSpPr/>
              <p:nvPr/>
            </p:nvSpPr>
            <p:spPr>
              <a:xfrm>
                <a:off x="4742050" y="4789400"/>
                <a:ext cx="531875" cy="280775"/>
              </a:xfrm>
              <a:custGeom>
                <a:avLst/>
                <a:gdLst/>
                <a:ahLst/>
                <a:cxnLst/>
                <a:rect l="l" t="t" r="r" b="b"/>
                <a:pathLst>
                  <a:path w="21275" h="11231" extrusionOk="0">
                    <a:moveTo>
                      <a:pt x="3050" y="0"/>
                    </a:moveTo>
                    <a:cubicBezTo>
                      <a:pt x="1531" y="0"/>
                      <a:pt x="515" y="374"/>
                      <a:pt x="195" y="1109"/>
                    </a:cubicBezTo>
                    <a:cubicBezTo>
                      <a:pt x="1" y="1550"/>
                      <a:pt x="64" y="2080"/>
                      <a:pt x="379" y="2686"/>
                    </a:cubicBezTo>
                    <a:lnTo>
                      <a:pt x="611" y="2565"/>
                    </a:lnTo>
                    <a:cubicBezTo>
                      <a:pt x="333" y="2032"/>
                      <a:pt x="274" y="1577"/>
                      <a:pt x="434" y="1213"/>
                    </a:cubicBezTo>
                    <a:cubicBezTo>
                      <a:pt x="711" y="580"/>
                      <a:pt x="1643" y="259"/>
                      <a:pt x="3032" y="259"/>
                    </a:cubicBezTo>
                    <a:cubicBezTo>
                      <a:pt x="4161" y="259"/>
                      <a:pt x="5591" y="471"/>
                      <a:pt x="7215" y="899"/>
                    </a:cubicBezTo>
                    <a:lnTo>
                      <a:pt x="7310" y="927"/>
                    </a:lnTo>
                    <a:cubicBezTo>
                      <a:pt x="8373" y="1216"/>
                      <a:pt x="9419" y="1560"/>
                      <a:pt x="10444" y="1961"/>
                    </a:cubicBezTo>
                    <a:cubicBezTo>
                      <a:pt x="10896" y="2133"/>
                      <a:pt x="11364" y="2327"/>
                      <a:pt x="11841" y="2535"/>
                    </a:cubicBezTo>
                    <a:cubicBezTo>
                      <a:pt x="12546" y="2846"/>
                      <a:pt x="13226" y="3168"/>
                      <a:pt x="13856" y="3495"/>
                    </a:cubicBezTo>
                    <a:cubicBezTo>
                      <a:pt x="15217" y="4195"/>
                      <a:pt x="16440" y="4945"/>
                      <a:pt x="17494" y="5720"/>
                    </a:cubicBezTo>
                    <a:cubicBezTo>
                      <a:pt x="19833" y="7445"/>
                      <a:pt x="20976" y="9053"/>
                      <a:pt x="20554" y="10019"/>
                    </a:cubicBezTo>
                    <a:cubicBezTo>
                      <a:pt x="20284" y="10637"/>
                      <a:pt x="19362" y="10973"/>
                      <a:pt x="17945" y="10973"/>
                    </a:cubicBezTo>
                    <a:cubicBezTo>
                      <a:pt x="17896" y="10973"/>
                      <a:pt x="17847" y="10972"/>
                      <a:pt x="17798" y="10971"/>
                    </a:cubicBezTo>
                    <a:lnTo>
                      <a:pt x="17792" y="11230"/>
                    </a:lnTo>
                    <a:lnTo>
                      <a:pt x="17953" y="11230"/>
                    </a:lnTo>
                    <a:cubicBezTo>
                      <a:pt x="19496" y="11230"/>
                      <a:pt x="20475" y="10847"/>
                      <a:pt x="20792" y="10123"/>
                    </a:cubicBezTo>
                    <a:cubicBezTo>
                      <a:pt x="21274" y="9021"/>
                      <a:pt x="20128" y="7342"/>
                      <a:pt x="17648" y="5512"/>
                    </a:cubicBezTo>
                    <a:cubicBezTo>
                      <a:pt x="16583" y="4729"/>
                      <a:pt x="15348" y="3972"/>
                      <a:pt x="13975" y="3264"/>
                    </a:cubicBezTo>
                    <a:cubicBezTo>
                      <a:pt x="13340" y="2935"/>
                      <a:pt x="12657" y="2610"/>
                      <a:pt x="11947" y="2296"/>
                    </a:cubicBezTo>
                    <a:cubicBezTo>
                      <a:pt x="11466" y="2088"/>
                      <a:pt x="10991" y="1892"/>
                      <a:pt x="10538" y="1717"/>
                    </a:cubicBezTo>
                    <a:cubicBezTo>
                      <a:pt x="9535" y="1325"/>
                      <a:pt x="8513" y="986"/>
                      <a:pt x="7475" y="702"/>
                    </a:cubicBezTo>
                    <a:lnTo>
                      <a:pt x="7378" y="675"/>
                    </a:lnTo>
                    <a:cubicBezTo>
                      <a:pt x="5695" y="223"/>
                      <a:pt x="4222" y="0"/>
                      <a:pt x="30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45"/>
              <p:cNvSpPr/>
              <p:nvPr/>
            </p:nvSpPr>
            <p:spPr>
              <a:xfrm>
                <a:off x="4788000" y="4896750"/>
                <a:ext cx="342625" cy="167250"/>
              </a:xfrm>
              <a:custGeom>
                <a:avLst/>
                <a:gdLst/>
                <a:ahLst/>
                <a:cxnLst/>
                <a:rect l="l" t="t" r="r" b="b"/>
                <a:pathLst>
                  <a:path w="13705" h="6690" extrusionOk="0">
                    <a:moveTo>
                      <a:pt x="180" y="0"/>
                    </a:moveTo>
                    <a:lnTo>
                      <a:pt x="1" y="189"/>
                    </a:lnTo>
                    <a:cubicBezTo>
                      <a:pt x="474" y="630"/>
                      <a:pt x="975" y="1043"/>
                      <a:pt x="1500" y="1424"/>
                    </a:cubicBezTo>
                    <a:cubicBezTo>
                      <a:pt x="2563" y="2208"/>
                      <a:pt x="3798" y="2964"/>
                      <a:pt x="5172" y="3674"/>
                    </a:cubicBezTo>
                    <a:cubicBezTo>
                      <a:pt x="5820" y="4008"/>
                      <a:pt x="6503" y="4335"/>
                      <a:pt x="7204" y="4642"/>
                    </a:cubicBezTo>
                    <a:cubicBezTo>
                      <a:pt x="7656" y="4839"/>
                      <a:pt x="8128" y="5034"/>
                      <a:pt x="8606" y="5219"/>
                    </a:cubicBezTo>
                    <a:cubicBezTo>
                      <a:pt x="9642" y="5623"/>
                      <a:pt x="10698" y="5970"/>
                      <a:pt x="11771" y="6262"/>
                    </a:cubicBezTo>
                    <a:cubicBezTo>
                      <a:pt x="12420" y="6437"/>
                      <a:pt x="13055" y="6582"/>
                      <a:pt x="13657" y="6689"/>
                    </a:cubicBezTo>
                    <a:lnTo>
                      <a:pt x="13704" y="6434"/>
                    </a:lnTo>
                    <a:cubicBezTo>
                      <a:pt x="13108" y="6326"/>
                      <a:pt x="12480" y="6185"/>
                      <a:pt x="11839" y="6011"/>
                    </a:cubicBezTo>
                    <a:cubicBezTo>
                      <a:pt x="10775" y="5722"/>
                      <a:pt x="9727" y="5378"/>
                      <a:pt x="8700" y="4976"/>
                    </a:cubicBezTo>
                    <a:cubicBezTo>
                      <a:pt x="8226" y="4793"/>
                      <a:pt x="7758" y="4599"/>
                      <a:pt x="7308" y="4403"/>
                    </a:cubicBezTo>
                    <a:cubicBezTo>
                      <a:pt x="6613" y="4098"/>
                      <a:pt x="5935" y="3775"/>
                      <a:pt x="5291" y="3443"/>
                    </a:cubicBezTo>
                    <a:cubicBezTo>
                      <a:pt x="3929" y="2741"/>
                      <a:pt x="2704" y="1991"/>
                      <a:pt x="1653" y="1216"/>
                    </a:cubicBezTo>
                    <a:cubicBezTo>
                      <a:pt x="1093" y="802"/>
                      <a:pt x="597" y="394"/>
                      <a:pt x="1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45"/>
              <p:cNvSpPr/>
              <p:nvPr/>
            </p:nvSpPr>
            <p:spPr>
              <a:xfrm>
                <a:off x="4734825" y="4789350"/>
                <a:ext cx="539100" cy="280825"/>
              </a:xfrm>
              <a:custGeom>
                <a:avLst/>
                <a:gdLst/>
                <a:ahLst/>
                <a:cxnLst/>
                <a:rect l="l" t="t" r="r" b="b"/>
                <a:pathLst>
                  <a:path w="21564" h="11233" extrusionOk="0">
                    <a:moveTo>
                      <a:pt x="18247" y="260"/>
                    </a:moveTo>
                    <a:cubicBezTo>
                      <a:pt x="19634" y="260"/>
                      <a:pt x="20565" y="580"/>
                      <a:pt x="20843" y="1213"/>
                    </a:cubicBezTo>
                    <a:cubicBezTo>
                      <a:pt x="21265" y="2182"/>
                      <a:pt x="20122" y="3787"/>
                      <a:pt x="17783" y="5512"/>
                    </a:cubicBezTo>
                    <a:cubicBezTo>
                      <a:pt x="16732" y="6284"/>
                      <a:pt x="15508" y="7034"/>
                      <a:pt x="14145" y="7739"/>
                    </a:cubicBezTo>
                    <a:cubicBezTo>
                      <a:pt x="13515" y="8067"/>
                      <a:pt x="12835" y="8388"/>
                      <a:pt x="12130" y="8699"/>
                    </a:cubicBezTo>
                    <a:cubicBezTo>
                      <a:pt x="11675" y="8899"/>
                      <a:pt x="11205" y="9093"/>
                      <a:pt x="10733" y="9272"/>
                    </a:cubicBezTo>
                    <a:cubicBezTo>
                      <a:pt x="9708" y="9672"/>
                      <a:pt x="8662" y="10018"/>
                      <a:pt x="7599" y="10304"/>
                    </a:cubicBezTo>
                    <a:lnTo>
                      <a:pt x="7504" y="10333"/>
                    </a:lnTo>
                    <a:cubicBezTo>
                      <a:pt x="5879" y="10762"/>
                      <a:pt x="4449" y="10975"/>
                      <a:pt x="3320" y="10975"/>
                    </a:cubicBezTo>
                    <a:cubicBezTo>
                      <a:pt x="1932" y="10975"/>
                      <a:pt x="1000" y="10654"/>
                      <a:pt x="723" y="10019"/>
                    </a:cubicBezTo>
                    <a:cubicBezTo>
                      <a:pt x="298" y="9052"/>
                      <a:pt x="1441" y="7446"/>
                      <a:pt x="3780" y="5720"/>
                    </a:cubicBezTo>
                    <a:cubicBezTo>
                      <a:pt x="4828" y="4950"/>
                      <a:pt x="6052" y="4203"/>
                      <a:pt x="7418" y="3496"/>
                    </a:cubicBezTo>
                    <a:lnTo>
                      <a:pt x="7483" y="3462"/>
                    </a:lnTo>
                    <a:cubicBezTo>
                      <a:pt x="8102" y="3143"/>
                      <a:pt x="8757" y="2833"/>
                      <a:pt x="9435" y="2535"/>
                    </a:cubicBezTo>
                    <a:cubicBezTo>
                      <a:pt x="9873" y="2344"/>
                      <a:pt x="10330" y="2153"/>
                      <a:pt x="10827" y="1961"/>
                    </a:cubicBezTo>
                    <a:cubicBezTo>
                      <a:pt x="11854" y="1559"/>
                      <a:pt x="12902" y="1215"/>
                      <a:pt x="13966" y="927"/>
                    </a:cubicBezTo>
                    <a:cubicBezTo>
                      <a:pt x="15631" y="480"/>
                      <a:pt x="17096" y="260"/>
                      <a:pt x="18247" y="260"/>
                    </a:cubicBezTo>
                    <a:close/>
                    <a:moveTo>
                      <a:pt x="18227" y="1"/>
                    </a:moveTo>
                    <a:cubicBezTo>
                      <a:pt x="17054" y="1"/>
                      <a:pt x="15581" y="224"/>
                      <a:pt x="13898" y="677"/>
                    </a:cubicBezTo>
                    <a:cubicBezTo>
                      <a:pt x="12825" y="966"/>
                      <a:pt x="11769" y="1314"/>
                      <a:pt x="10733" y="1717"/>
                    </a:cubicBezTo>
                    <a:cubicBezTo>
                      <a:pt x="10231" y="1913"/>
                      <a:pt x="9774" y="2102"/>
                      <a:pt x="9331" y="2296"/>
                    </a:cubicBezTo>
                    <a:cubicBezTo>
                      <a:pt x="8626" y="2605"/>
                      <a:pt x="7945" y="2932"/>
                      <a:pt x="7299" y="3261"/>
                    </a:cubicBezTo>
                    <a:lnTo>
                      <a:pt x="7229" y="3300"/>
                    </a:lnTo>
                    <a:cubicBezTo>
                      <a:pt x="5877" y="4002"/>
                      <a:pt x="4666" y="4746"/>
                      <a:pt x="3627" y="5512"/>
                    </a:cubicBezTo>
                    <a:cubicBezTo>
                      <a:pt x="1147" y="7338"/>
                      <a:pt x="0" y="9021"/>
                      <a:pt x="484" y="10123"/>
                    </a:cubicBezTo>
                    <a:cubicBezTo>
                      <a:pt x="806" y="10858"/>
                      <a:pt x="1821" y="11232"/>
                      <a:pt x="3339" y="11232"/>
                    </a:cubicBezTo>
                    <a:cubicBezTo>
                      <a:pt x="4513" y="11232"/>
                      <a:pt x="5984" y="11009"/>
                      <a:pt x="7667" y="10558"/>
                    </a:cubicBezTo>
                    <a:lnTo>
                      <a:pt x="7764" y="10530"/>
                    </a:lnTo>
                    <a:cubicBezTo>
                      <a:pt x="8744" y="10266"/>
                      <a:pt x="9773" y="9924"/>
                      <a:pt x="10827" y="9515"/>
                    </a:cubicBezTo>
                    <a:cubicBezTo>
                      <a:pt x="11302" y="9333"/>
                      <a:pt x="11774" y="9137"/>
                      <a:pt x="12236" y="8938"/>
                    </a:cubicBezTo>
                    <a:cubicBezTo>
                      <a:pt x="12946" y="8624"/>
                      <a:pt x="13629" y="8301"/>
                      <a:pt x="14264" y="7970"/>
                    </a:cubicBezTo>
                    <a:cubicBezTo>
                      <a:pt x="15639" y="7260"/>
                      <a:pt x="16874" y="6502"/>
                      <a:pt x="17937" y="5720"/>
                    </a:cubicBezTo>
                    <a:cubicBezTo>
                      <a:pt x="20417" y="3894"/>
                      <a:pt x="21563" y="2211"/>
                      <a:pt x="21081" y="1109"/>
                    </a:cubicBezTo>
                    <a:cubicBezTo>
                      <a:pt x="20759" y="374"/>
                      <a:pt x="19744" y="1"/>
                      <a:pt x="182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45"/>
              <p:cNvSpPr/>
              <p:nvPr/>
            </p:nvSpPr>
            <p:spPr>
              <a:xfrm>
                <a:off x="5025425" y="4676500"/>
                <a:ext cx="63725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290" extrusionOk="0">
                    <a:moveTo>
                      <a:pt x="1231" y="0"/>
                    </a:moveTo>
                    <a:cubicBezTo>
                      <a:pt x="1048" y="0"/>
                      <a:pt x="862" y="44"/>
                      <a:pt x="688" y="138"/>
                    </a:cubicBezTo>
                    <a:cubicBezTo>
                      <a:pt x="230" y="391"/>
                      <a:pt x="0" y="920"/>
                      <a:pt x="130" y="1426"/>
                    </a:cubicBezTo>
                    <a:cubicBezTo>
                      <a:pt x="259" y="1932"/>
                      <a:pt x="714" y="2288"/>
                      <a:pt x="1237" y="2290"/>
                    </a:cubicBezTo>
                    <a:cubicBezTo>
                      <a:pt x="1241" y="2290"/>
                      <a:pt x="1246" y="2290"/>
                      <a:pt x="1250" y="2290"/>
                    </a:cubicBezTo>
                    <a:cubicBezTo>
                      <a:pt x="1373" y="2290"/>
                      <a:pt x="1495" y="2268"/>
                      <a:pt x="1611" y="2227"/>
                    </a:cubicBezTo>
                    <a:cubicBezTo>
                      <a:pt x="2242" y="2005"/>
                      <a:pt x="2548" y="1293"/>
                      <a:pt x="2279" y="682"/>
                    </a:cubicBezTo>
                    <a:cubicBezTo>
                      <a:pt x="2088" y="252"/>
                      <a:pt x="1668" y="0"/>
                      <a:pt x="12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45"/>
              <p:cNvSpPr/>
              <p:nvPr/>
            </p:nvSpPr>
            <p:spPr>
              <a:xfrm>
                <a:off x="5021875" y="4673275"/>
                <a:ext cx="70900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549" extrusionOk="0">
                    <a:moveTo>
                      <a:pt x="1382" y="256"/>
                    </a:moveTo>
                    <a:cubicBezTo>
                      <a:pt x="1880" y="256"/>
                      <a:pt x="2304" y="614"/>
                      <a:pt x="2385" y="1104"/>
                    </a:cubicBezTo>
                    <a:cubicBezTo>
                      <a:pt x="2469" y="1596"/>
                      <a:pt x="2181" y="2075"/>
                      <a:pt x="1709" y="2235"/>
                    </a:cubicBezTo>
                    <a:cubicBezTo>
                      <a:pt x="1602" y="2271"/>
                      <a:pt x="1491" y="2289"/>
                      <a:pt x="1379" y="2289"/>
                    </a:cubicBezTo>
                    <a:cubicBezTo>
                      <a:pt x="914" y="2288"/>
                      <a:pt x="510" y="1973"/>
                      <a:pt x="394" y="1523"/>
                    </a:cubicBezTo>
                    <a:cubicBezTo>
                      <a:pt x="280" y="1073"/>
                      <a:pt x="484" y="603"/>
                      <a:pt x="892" y="380"/>
                    </a:cubicBezTo>
                    <a:cubicBezTo>
                      <a:pt x="1041" y="298"/>
                      <a:pt x="1208" y="257"/>
                      <a:pt x="1379" y="256"/>
                    </a:cubicBezTo>
                    <a:cubicBezTo>
                      <a:pt x="1380" y="256"/>
                      <a:pt x="1381" y="256"/>
                      <a:pt x="1382" y="256"/>
                    </a:cubicBezTo>
                    <a:close/>
                    <a:moveTo>
                      <a:pt x="1369" y="0"/>
                    </a:moveTo>
                    <a:cubicBezTo>
                      <a:pt x="1166" y="0"/>
                      <a:pt x="960" y="49"/>
                      <a:pt x="767" y="152"/>
                    </a:cubicBezTo>
                    <a:cubicBezTo>
                      <a:pt x="256" y="433"/>
                      <a:pt x="1" y="1022"/>
                      <a:pt x="144" y="1588"/>
                    </a:cubicBezTo>
                    <a:cubicBezTo>
                      <a:pt x="289" y="2151"/>
                      <a:pt x="796" y="2548"/>
                      <a:pt x="1379" y="2548"/>
                    </a:cubicBezTo>
                    <a:cubicBezTo>
                      <a:pt x="1383" y="2548"/>
                      <a:pt x="1388" y="2548"/>
                      <a:pt x="1393" y="2548"/>
                    </a:cubicBezTo>
                    <a:cubicBezTo>
                      <a:pt x="1530" y="2548"/>
                      <a:pt x="1666" y="2524"/>
                      <a:pt x="1794" y="2478"/>
                    </a:cubicBezTo>
                    <a:cubicBezTo>
                      <a:pt x="2494" y="2231"/>
                      <a:pt x="2835" y="1441"/>
                      <a:pt x="2535" y="761"/>
                    </a:cubicBezTo>
                    <a:cubicBezTo>
                      <a:pt x="2325" y="281"/>
                      <a:pt x="1857" y="0"/>
                      <a:pt x="13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45"/>
              <p:cNvSpPr/>
              <p:nvPr/>
            </p:nvSpPr>
            <p:spPr>
              <a:xfrm>
                <a:off x="5129225" y="5036750"/>
                <a:ext cx="57825" cy="58175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2327" extrusionOk="0">
                    <a:moveTo>
                      <a:pt x="1161" y="0"/>
                    </a:moveTo>
                    <a:cubicBezTo>
                      <a:pt x="605" y="0"/>
                      <a:pt x="122" y="403"/>
                      <a:pt x="32" y="962"/>
                    </a:cubicBezTo>
                    <a:cubicBezTo>
                      <a:pt x="21" y="1026"/>
                      <a:pt x="14" y="1091"/>
                      <a:pt x="14" y="1156"/>
                    </a:cubicBezTo>
                    <a:cubicBezTo>
                      <a:pt x="1" y="1788"/>
                      <a:pt x="503" y="2312"/>
                      <a:pt x="1135" y="2326"/>
                    </a:cubicBezTo>
                    <a:cubicBezTo>
                      <a:pt x="1144" y="2326"/>
                      <a:pt x="1152" y="2326"/>
                      <a:pt x="1160" y="2326"/>
                    </a:cubicBezTo>
                    <a:cubicBezTo>
                      <a:pt x="1783" y="2326"/>
                      <a:pt x="2292" y="1829"/>
                      <a:pt x="2305" y="1205"/>
                    </a:cubicBezTo>
                    <a:cubicBezTo>
                      <a:pt x="2307" y="1188"/>
                      <a:pt x="2307" y="1173"/>
                      <a:pt x="2307" y="1156"/>
                    </a:cubicBezTo>
                    <a:cubicBezTo>
                      <a:pt x="2312" y="556"/>
                      <a:pt x="1856" y="55"/>
                      <a:pt x="1260" y="4"/>
                    </a:cubicBezTo>
                    <a:cubicBezTo>
                      <a:pt x="1227" y="1"/>
                      <a:pt x="1194" y="0"/>
                      <a:pt x="11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45"/>
              <p:cNvSpPr/>
              <p:nvPr/>
            </p:nvSpPr>
            <p:spPr>
              <a:xfrm>
                <a:off x="5126350" y="5033500"/>
                <a:ext cx="63925" cy="6405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562" extrusionOk="0">
                    <a:moveTo>
                      <a:pt x="1274" y="269"/>
                    </a:moveTo>
                    <a:cubicBezTo>
                      <a:pt x="1275" y="269"/>
                      <a:pt x="1276" y="269"/>
                      <a:pt x="1278" y="269"/>
                    </a:cubicBezTo>
                    <a:cubicBezTo>
                      <a:pt x="1838" y="269"/>
                      <a:pt x="2291" y="724"/>
                      <a:pt x="2293" y="1284"/>
                    </a:cubicBezTo>
                    <a:cubicBezTo>
                      <a:pt x="2293" y="1298"/>
                      <a:pt x="2293" y="1311"/>
                      <a:pt x="2291" y="1327"/>
                    </a:cubicBezTo>
                    <a:cubicBezTo>
                      <a:pt x="2279" y="1880"/>
                      <a:pt x="1826" y="2320"/>
                      <a:pt x="1276" y="2320"/>
                    </a:cubicBezTo>
                    <a:cubicBezTo>
                      <a:pt x="1268" y="2320"/>
                      <a:pt x="1261" y="2320"/>
                      <a:pt x="1254" y="2320"/>
                    </a:cubicBezTo>
                    <a:cubicBezTo>
                      <a:pt x="693" y="2309"/>
                      <a:pt x="247" y="1844"/>
                      <a:pt x="259" y="1284"/>
                    </a:cubicBezTo>
                    <a:cubicBezTo>
                      <a:pt x="259" y="1226"/>
                      <a:pt x="266" y="1170"/>
                      <a:pt x="276" y="1114"/>
                    </a:cubicBezTo>
                    <a:cubicBezTo>
                      <a:pt x="359" y="626"/>
                      <a:pt x="780" y="269"/>
                      <a:pt x="1274" y="269"/>
                    </a:cubicBezTo>
                    <a:close/>
                    <a:moveTo>
                      <a:pt x="1278" y="0"/>
                    </a:moveTo>
                    <a:cubicBezTo>
                      <a:pt x="658" y="0"/>
                      <a:pt x="122" y="448"/>
                      <a:pt x="19" y="1069"/>
                    </a:cubicBezTo>
                    <a:cubicBezTo>
                      <a:pt x="7" y="1141"/>
                      <a:pt x="0" y="1212"/>
                      <a:pt x="0" y="1286"/>
                    </a:cubicBezTo>
                    <a:cubicBezTo>
                      <a:pt x="0" y="1991"/>
                      <a:pt x="572" y="2562"/>
                      <a:pt x="1278" y="2562"/>
                    </a:cubicBezTo>
                    <a:cubicBezTo>
                      <a:pt x="1962" y="2562"/>
                      <a:pt x="2523" y="2025"/>
                      <a:pt x="2550" y="1352"/>
                    </a:cubicBezTo>
                    <a:cubicBezTo>
                      <a:pt x="2553" y="1330"/>
                      <a:pt x="2553" y="1310"/>
                      <a:pt x="2553" y="1286"/>
                    </a:cubicBezTo>
                    <a:cubicBezTo>
                      <a:pt x="2557" y="620"/>
                      <a:pt x="2049" y="63"/>
                      <a:pt x="1387" y="5"/>
                    </a:cubicBezTo>
                    <a:cubicBezTo>
                      <a:pt x="1350" y="2"/>
                      <a:pt x="1314" y="0"/>
                      <a:pt x="12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45"/>
              <p:cNvSpPr/>
              <p:nvPr/>
            </p:nvSpPr>
            <p:spPr>
              <a:xfrm>
                <a:off x="4737475" y="4850750"/>
                <a:ext cx="62350" cy="5730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2292" extrusionOk="0">
                    <a:moveTo>
                      <a:pt x="1279" y="1"/>
                    </a:moveTo>
                    <a:cubicBezTo>
                      <a:pt x="1278" y="1"/>
                      <a:pt x="1277" y="1"/>
                      <a:pt x="1276" y="1"/>
                    </a:cubicBezTo>
                    <a:cubicBezTo>
                      <a:pt x="1065" y="1"/>
                      <a:pt x="858" y="60"/>
                      <a:pt x="678" y="171"/>
                    </a:cubicBezTo>
                    <a:cubicBezTo>
                      <a:pt x="191" y="471"/>
                      <a:pt x="0" y="1084"/>
                      <a:pt x="230" y="1607"/>
                    </a:cubicBezTo>
                    <a:cubicBezTo>
                      <a:pt x="418" y="2031"/>
                      <a:pt x="835" y="2291"/>
                      <a:pt x="1279" y="2291"/>
                    </a:cubicBezTo>
                    <a:cubicBezTo>
                      <a:pt x="1383" y="2291"/>
                      <a:pt x="1488" y="2277"/>
                      <a:pt x="1593" y="2247"/>
                    </a:cubicBezTo>
                    <a:cubicBezTo>
                      <a:pt x="2143" y="2091"/>
                      <a:pt x="2494" y="1552"/>
                      <a:pt x="2414" y="985"/>
                    </a:cubicBezTo>
                    <a:cubicBezTo>
                      <a:pt x="2334" y="421"/>
                      <a:pt x="1850" y="1"/>
                      <a:pt x="1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45"/>
              <p:cNvSpPr/>
              <p:nvPr/>
            </p:nvSpPr>
            <p:spPr>
              <a:xfrm>
                <a:off x="4734775" y="4847525"/>
                <a:ext cx="66600" cy="63800"/>
              </a:xfrm>
              <a:custGeom>
                <a:avLst/>
                <a:gdLst/>
                <a:ahLst/>
                <a:cxnLst/>
                <a:rect l="l" t="t" r="r" b="b"/>
                <a:pathLst>
                  <a:path w="2664" h="2552" extrusionOk="0">
                    <a:moveTo>
                      <a:pt x="1388" y="259"/>
                    </a:moveTo>
                    <a:cubicBezTo>
                      <a:pt x="1799" y="259"/>
                      <a:pt x="2168" y="507"/>
                      <a:pt x="2326" y="886"/>
                    </a:cubicBezTo>
                    <a:cubicBezTo>
                      <a:pt x="2484" y="1266"/>
                      <a:pt x="2397" y="1703"/>
                      <a:pt x="2106" y="1996"/>
                    </a:cubicBezTo>
                    <a:cubicBezTo>
                      <a:pt x="1912" y="2191"/>
                      <a:pt x="1652" y="2295"/>
                      <a:pt x="1386" y="2295"/>
                    </a:cubicBezTo>
                    <a:cubicBezTo>
                      <a:pt x="1255" y="2295"/>
                      <a:pt x="1123" y="2270"/>
                      <a:pt x="997" y="2218"/>
                    </a:cubicBezTo>
                    <a:cubicBezTo>
                      <a:pt x="617" y="2059"/>
                      <a:pt x="369" y="1688"/>
                      <a:pt x="369" y="1278"/>
                    </a:cubicBezTo>
                    <a:cubicBezTo>
                      <a:pt x="367" y="923"/>
                      <a:pt x="551" y="593"/>
                      <a:pt x="854" y="411"/>
                    </a:cubicBezTo>
                    <a:cubicBezTo>
                      <a:pt x="1012" y="312"/>
                      <a:pt x="1196" y="259"/>
                      <a:pt x="1384" y="259"/>
                    </a:cubicBezTo>
                    <a:cubicBezTo>
                      <a:pt x="1385" y="259"/>
                      <a:pt x="1387" y="259"/>
                      <a:pt x="1388" y="259"/>
                    </a:cubicBezTo>
                    <a:close/>
                    <a:moveTo>
                      <a:pt x="1375" y="0"/>
                    </a:moveTo>
                    <a:cubicBezTo>
                      <a:pt x="1143" y="0"/>
                      <a:pt x="915" y="66"/>
                      <a:pt x="718" y="189"/>
                    </a:cubicBezTo>
                    <a:cubicBezTo>
                      <a:pt x="231" y="487"/>
                      <a:pt x="1" y="1073"/>
                      <a:pt x="156" y="1623"/>
                    </a:cubicBezTo>
                    <a:cubicBezTo>
                      <a:pt x="310" y="2172"/>
                      <a:pt x="811" y="2552"/>
                      <a:pt x="1380" y="2552"/>
                    </a:cubicBezTo>
                    <a:cubicBezTo>
                      <a:pt x="1381" y="2552"/>
                      <a:pt x="1383" y="2552"/>
                      <a:pt x="1384" y="2552"/>
                    </a:cubicBezTo>
                    <a:cubicBezTo>
                      <a:pt x="1736" y="2552"/>
                      <a:pt x="2072" y="2407"/>
                      <a:pt x="2312" y="2151"/>
                    </a:cubicBezTo>
                    <a:cubicBezTo>
                      <a:pt x="2537" y="1916"/>
                      <a:pt x="2663" y="1603"/>
                      <a:pt x="2661" y="1278"/>
                    </a:cubicBezTo>
                    <a:cubicBezTo>
                      <a:pt x="2661" y="571"/>
                      <a:pt x="2089" y="0"/>
                      <a:pt x="1384" y="0"/>
                    </a:cubicBezTo>
                    <a:cubicBezTo>
                      <a:pt x="1381" y="0"/>
                      <a:pt x="1378" y="0"/>
                      <a:pt x="1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2" name="Google Shape;1682;p45"/>
            <p:cNvGrpSpPr/>
            <p:nvPr/>
          </p:nvGrpSpPr>
          <p:grpSpPr>
            <a:xfrm>
              <a:off x="2966836" y="3575848"/>
              <a:ext cx="151208" cy="151143"/>
              <a:chOff x="4917425" y="1708800"/>
              <a:chExt cx="176500" cy="176425"/>
            </a:xfrm>
          </p:grpSpPr>
          <p:sp>
            <p:nvSpPr>
              <p:cNvPr id="1683" name="Google Shape;1683;p45"/>
              <p:cNvSpPr/>
              <p:nvPr/>
            </p:nvSpPr>
            <p:spPr>
              <a:xfrm>
                <a:off x="4926575" y="1717950"/>
                <a:ext cx="15815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6326" extrusionOk="0">
                    <a:moveTo>
                      <a:pt x="2067" y="0"/>
                    </a:moveTo>
                    <a:lnTo>
                      <a:pt x="2067" y="2069"/>
                    </a:lnTo>
                    <a:lnTo>
                      <a:pt x="0" y="2069"/>
                    </a:lnTo>
                    <a:lnTo>
                      <a:pt x="0" y="4257"/>
                    </a:lnTo>
                    <a:lnTo>
                      <a:pt x="2067" y="4257"/>
                    </a:lnTo>
                    <a:lnTo>
                      <a:pt x="2067" y="6325"/>
                    </a:lnTo>
                    <a:lnTo>
                      <a:pt x="4259" y="6325"/>
                    </a:lnTo>
                    <a:lnTo>
                      <a:pt x="4259" y="4257"/>
                    </a:lnTo>
                    <a:lnTo>
                      <a:pt x="6325" y="4257"/>
                    </a:lnTo>
                    <a:lnTo>
                      <a:pt x="6325" y="2069"/>
                    </a:lnTo>
                    <a:lnTo>
                      <a:pt x="4259" y="2069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45"/>
              <p:cNvSpPr/>
              <p:nvPr/>
            </p:nvSpPr>
            <p:spPr>
              <a:xfrm>
                <a:off x="4917425" y="1708800"/>
                <a:ext cx="176500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7057" extrusionOk="0">
                    <a:moveTo>
                      <a:pt x="4259" y="732"/>
                    </a:moveTo>
                    <a:lnTo>
                      <a:pt x="4259" y="2798"/>
                    </a:lnTo>
                    <a:lnTo>
                      <a:pt x="6328" y="2798"/>
                    </a:lnTo>
                    <a:lnTo>
                      <a:pt x="6328" y="4260"/>
                    </a:lnTo>
                    <a:lnTo>
                      <a:pt x="4259" y="4260"/>
                    </a:lnTo>
                    <a:lnTo>
                      <a:pt x="4259" y="6328"/>
                    </a:lnTo>
                    <a:lnTo>
                      <a:pt x="2800" y="6328"/>
                    </a:lnTo>
                    <a:lnTo>
                      <a:pt x="2800" y="4260"/>
                    </a:lnTo>
                    <a:lnTo>
                      <a:pt x="732" y="4260"/>
                    </a:lnTo>
                    <a:lnTo>
                      <a:pt x="732" y="2798"/>
                    </a:lnTo>
                    <a:lnTo>
                      <a:pt x="2800" y="2798"/>
                    </a:lnTo>
                    <a:lnTo>
                      <a:pt x="2800" y="732"/>
                    </a:lnTo>
                    <a:close/>
                    <a:moveTo>
                      <a:pt x="2070" y="1"/>
                    </a:moveTo>
                    <a:lnTo>
                      <a:pt x="2070" y="2070"/>
                    </a:lnTo>
                    <a:lnTo>
                      <a:pt x="1" y="2070"/>
                    </a:lnTo>
                    <a:lnTo>
                      <a:pt x="1" y="4990"/>
                    </a:lnTo>
                    <a:lnTo>
                      <a:pt x="2070" y="4990"/>
                    </a:lnTo>
                    <a:lnTo>
                      <a:pt x="2070" y="7057"/>
                    </a:lnTo>
                    <a:lnTo>
                      <a:pt x="4990" y="7057"/>
                    </a:lnTo>
                    <a:lnTo>
                      <a:pt x="4990" y="4990"/>
                    </a:lnTo>
                    <a:lnTo>
                      <a:pt x="7059" y="4990"/>
                    </a:lnTo>
                    <a:lnTo>
                      <a:pt x="7059" y="2070"/>
                    </a:lnTo>
                    <a:lnTo>
                      <a:pt x="4990" y="2070"/>
                    </a:lnTo>
                    <a:lnTo>
                      <a:pt x="4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5" name="Google Shape;1685;p45"/>
            <p:cNvGrpSpPr/>
            <p:nvPr/>
          </p:nvGrpSpPr>
          <p:grpSpPr>
            <a:xfrm>
              <a:off x="713231" y="3281993"/>
              <a:ext cx="232185" cy="232108"/>
              <a:chOff x="2909075" y="5346425"/>
              <a:chExt cx="129200" cy="129150"/>
            </a:xfrm>
          </p:grpSpPr>
          <p:sp>
            <p:nvSpPr>
              <p:cNvPr id="1686" name="Google Shape;1686;p45"/>
              <p:cNvSpPr/>
              <p:nvPr/>
            </p:nvSpPr>
            <p:spPr>
              <a:xfrm>
                <a:off x="2915350" y="5352650"/>
                <a:ext cx="116700" cy="11670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4668" extrusionOk="0">
                    <a:moveTo>
                      <a:pt x="2334" y="0"/>
                    </a:moveTo>
                    <a:lnTo>
                      <a:pt x="1443" y="1446"/>
                    </a:lnTo>
                    <a:lnTo>
                      <a:pt x="0" y="2334"/>
                    </a:lnTo>
                    <a:lnTo>
                      <a:pt x="1443" y="3223"/>
                    </a:lnTo>
                    <a:lnTo>
                      <a:pt x="2334" y="4668"/>
                    </a:lnTo>
                    <a:lnTo>
                      <a:pt x="3223" y="3223"/>
                    </a:lnTo>
                    <a:lnTo>
                      <a:pt x="4667" y="2334"/>
                    </a:lnTo>
                    <a:lnTo>
                      <a:pt x="3223" y="1446"/>
                    </a:lnTo>
                    <a:lnTo>
                      <a:pt x="23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45"/>
              <p:cNvSpPr/>
              <p:nvPr/>
            </p:nvSpPr>
            <p:spPr>
              <a:xfrm>
                <a:off x="2909075" y="5346425"/>
                <a:ext cx="12920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166" extrusionOk="0">
                    <a:moveTo>
                      <a:pt x="2585" y="498"/>
                    </a:moveTo>
                    <a:lnTo>
                      <a:pt x="3379" y="1789"/>
                    </a:lnTo>
                    <a:lnTo>
                      <a:pt x="4671" y="2583"/>
                    </a:lnTo>
                    <a:lnTo>
                      <a:pt x="3379" y="3380"/>
                    </a:lnTo>
                    <a:lnTo>
                      <a:pt x="2585" y="4670"/>
                    </a:lnTo>
                    <a:lnTo>
                      <a:pt x="1789" y="3380"/>
                    </a:lnTo>
                    <a:lnTo>
                      <a:pt x="498" y="2583"/>
                    </a:lnTo>
                    <a:lnTo>
                      <a:pt x="1789" y="1789"/>
                    </a:lnTo>
                    <a:lnTo>
                      <a:pt x="2585" y="498"/>
                    </a:lnTo>
                    <a:close/>
                    <a:moveTo>
                      <a:pt x="2585" y="1"/>
                    </a:moveTo>
                    <a:lnTo>
                      <a:pt x="1600" y="1598"/>
                    </a:lnTo>
                    <a:lnTo>
                      <a:pt x="1" y="2583"/>
                    </a:lnTo>
                    <a:lnTo>
                      <a:pt x="1600" y="3566"/>
                    </a:lnTo>
                    <a:lnTo>
                      <a:pt x="2585" y="5165"/>
                    </a:lnTo>
                    <a:lnTo>
                      <a:pt x="3568" y="3566"/>
                    </a:lnTo>
                    <a:lnTo>
                      <a:pt x="5167" y="2583"/>
                    </a:lnTo>
                    <a:lnTo>
                      <a:pt x="3568" y="1598"/>
                    </a:lnTo>
                    <a:lnTo>
                      <a:pt x="25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8" name="Google Shape;1688;p45"/>
            <p:cNvGrpSpPr/>
            <p:nvPr/>
          </p:nvGrpSpPr>
          <p:grpSpPr>
            <a:xfrm>
              <a:off x="1896718" y="3952586"/>
              <a:ext cx="135542" cy="135478"/>
              <a:chOff x="3258519" y="1733474"/>
              <a:chExt cx="146263" cy="146194"/>
            </a:xfrm>
          </p:grpSpPr>
          <p:sp>
            <p:nvSpPr>
              <p:cNvPr id="1689" name="Google Shape;1689;p45"/>
              <p:cNvSpPr/>
              <p:nvPr/>
            </p:nvSpPr>
            <p:spPr>
              <a:xfrm>
                <a:off x="3323224" y="1733474"/>
                <a:ext cx="16893" cy="146194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26" extrusionOk="0">
                    <a:moveTo>
                      <a:pt x="0" y="0"/>
                    </a:moveTo>
                    <a:lnTo>
                      <a:pt x="0" y="6326"/>
                    </a:lnTo>
                    <a:lnTo>
                      <a:pt x="731" y="6326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45"/>
              <p:cNvSpPr/>
              <p:nvPr/>
            </p:nvSpPr>
            <p:spPr>
              <a:xfrm>
                <a:off x="3258519" y="1798109"/>
                <a:ext cx="146263" cy="16917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32" extrusionOk="0">
                    <a:moveTo>
                      <a:pt x="1" y="1"/>
                    </a:moveTo>
                    <a:lnTo>
                      <a:pt x="1" y="731"/>
                    </a:lnTo>
                    <a:lnTo>
                      <a:pt x="6328" y="73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1" name="Google Shape;1691;p45"/>
            <p:cNvGrpSpPr/>
            <p:nvPr/>
          </p:nvGrpSpPr>
          <p:grpSpPr>
            <a:xfrm>
              <a:off x="2764543" y="2289311"/>
              <a:ext cx="135542" cy="135478"/>
              <a:chOff x="3258519" y="1733474"/>
              <a:chExt cx="146263" cy="146194"/>
            </a:xfrm>
          </p:grpSpPr>
          <p:sp>
            <p:nvSpPr>
              <p:cNvPr id="1692" name="Google Shape;1692;p45"/>
              <p:cNvSpPr/>
              <p:nvPr/>
            </p:nvSpPr>
            <p:spPr>
              <a:xfrm>
                <a:off x="3323224" y="1733474"/>
                <a:ext cx="16893" cy="146194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26" extrusionOk="0">
                    <a:moveTo>
                      <a:pt x="0" y="0"/>
                    </a:moveTo>
                    <a:lnTo>
                      <a:pt x="0" y="6326"/>
                    </a:lnTo>
                    <a:lnTo>
                      <a:pt x="731" y="6326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45"/>
              <p:cNvSpPr/>
              <p:nvPr/>
            </p:nvSpPr>
            <p:spPr>
              <a:xfrm>
                <a:off x="3258519" y="1798109"/>
                <a:ext cx="146263" cy="16917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32" extrusionOk="0">
                    <a:moveTo>
                      <a:pt x="1" y="1"/>
                    </a:moveTo>
                    <a:lnTo>
                      <a:pt x="1" y="731"/>
                    </a:lnTo>
                    <a:lnTo>
                      <a:pt x="6328" y="73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4" name="Google Shape;1694;p45"/>
            <p:cNvGrpSpPr/>
            <p:nvPr/>
          </p:nvGrpSpPr>
          <p:grpSpPr>
            <a:xfrm>
              <a:off x="1106536" y="1216711"/>
              <a:ext cx="151208" cy="151143"/>
              <a:chOff x="4917425" y="1708800"/>
              <a:chExt cx="176500" cy="176425"/>
            </a:xfrm>
          </p:grpSpPr>
          <p:sp>
            <p:nvSpPr>
              <p:cNvPr id="1695" name="Google Shape;1695;p45"/>
              <p:cNvSpPr/>
              <p:nvPr/>
            </p:nvSpPr>
            <p:spPr>
              <a:xfrm>
                <a:off x="4926575" y="1717950"/>
                <a:ext cx="15815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6326" extrusionOk="0">
                    <a:moveTo>
                      <a:pt x="2067" y="0"/>
                    </a:moveTo>
                    <a:lnTo>
                      <a:pt x="2067" y="2069"/>
                    </a:lnTo>
                    <a:lnTo>
                      <a:pt x="0" y="2069"/>
                    </a:lnTo>
                    <a:lnTo>
                      <a:pt x="0" y="4257"/>
                    </a:lnTo>
                    <a:lnTo>
                      <a:pt x="2067" y="4257"/>
                    </a:lnTo>
                    <a:lnTo>
                      <a:pt x="2067" y="6325"/>
                    </a:lnTo>
                    <a:lnTo>
                      <a:pt x="4259" y="6325"/>
                    </a:lnTo>
                    <a:lnTo>
                      <a:pt x="4259" y="4257"/>
                    </a:lnTo>
                    <a:lnTo>
                      <a:pt x="6325" y="4257"/>
                    </a:lnTo>
                    <a:lnTo>
                      <a:pt x="6325" y="2069"/>
                    </a:lnTo>
                    <a:lnTo>
                      <a:pt x="4259" y="2069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45"/>
              <p:cNvSpPr/>
              <p:nvPr/>
            </p:nvSpPr>
            <p:spPr>
              <a:xfrm>
                <a:off x="4917425" y="1708800"/>
                <a:ext cx="176500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7057" extrusionOk="0">
                    <a:moveTo>
                      <a:pt x="4259" y="732"/>
                    </a:moveTo>
                    <a:lnTo>
                      <a:pt x="4259" y="2798"/>
                    </a:lnTo>
                    <a:lnTo>
                      <a:pt x="6328" y="2798"/>
                    </a:lnTo>
                    <a:lnTo>
                      <a:pt x="6328" y="4260"/>
                    </a:lnTo>
                    <a:lnTo>
                      <a:pt x="4259" y="4260"/>
                    </a:lnTo>
                    <a:lnTo>
                      <a:pt x="4259" y="6328"/>
                    </a:lnTo>
                    <a:lnTo>
                      <a:pt x="2800" y="6328"/>
                    </a:lnTo>
                    <a:lnTo>
                      <a:pt x="2800" y="4260"/>
                    </a:lnTo>
                    <a:lnTo>
                      <a:pt x="732" y="4260"/>
                    </a:lnTo>
                    <a:lnTo>
                      <a:pt x="732" y="2798"/>
                    </a:lnTo>
                    <a:lnTo>
                      <a:pt x="2800" y="2798"/>
                    </a:lnTo>
                    <a:lnTo>
                      <a:pt x="2800" y="732"/>
                    </a:lnTo>
                    <a:close/>
                    <a:moveTo>
                      <a:pt x="2070" y="1"/>
                    </a:moveTo>
                    <a:lnTo>
                      <a:pt x="2070" y="2070"/>
                    </a:lnTo>
                    <a:lnTo>
                      <a:pt x="1" y="2070"/>
                    </a:lnTo>
                    <a:lnTo>
                      <a:pt x="1" y="4990"/>
                    </a:lnTo>
                    <a:lnTo>
                      <a:pt x="2070" y="4990"/>
                    </a:lnTo>
                    <a:lnTo>
                      <a:pt x="2070" y="7057"/>
                    </a:lnTo>
                    <a:lnTo>
                      <a:pt x="4990" y="7057"/>
                    </a:lnTo>
                    <a:lnTo>
                      <a:pt x="4990" y="4990"/>
                    </a:lnTo>
                    <a:lnTo>
                      <a:pt x="7059" y="4990"/>
                    </a:lnTo>
                    <a:lnTo>
                      <a:pt x="7059" y="2070"/>
                    </a:lnTo>
                    <a:lnTo>
                      <a:pt x="4990" y="2070"/>
                    </a:lnTo>
                    <a:lnTo>
                      <a:pt x="4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7" name="Google Shape;1697;p45"/>
            <p:cNvGrpSpPr/>
            <p:nvPr/>
          </p:nvGrpSpPr>
          <p:grpSpPr>
            <a:xfrm>
              <a:off x="3348945" y="3432189"/>
              <a:ext cx="1157869" cy="1176255"/>
              <a:chOff x="713229" y="3827485"/>
              <a:chExt cx="768889" cy="781098"/>
            </a:xfrm>
          </p:grpSpPr>
          <p:sp>
            <p:nvSpPr>
              <p:cNvPr id="1698" name="Google Shape;1698;p45"/>
              <p:cNvSpPr/>
              <p:nvPr/>
            </p:nvSpPr>
            <p:spPr>
              <a:xfrm>
                <a:off x="1169519" y="4184143"/>
                <a:ext cx="153081" cy="322883"/>
              </a:xfrm>
              <a:custGeom>
                <a:avLst/>
                <a:gdLst/>
                <a:ahLst/>
                <a:cxnLst/>
                <a:rect l="l" t="t" r="r" b="b"/>
                <a:pathLst>
                  <a:path w="4614" h="9732" extrusionOk="0">
                    <a:moveTo>
                      <a:pt x="2" y="0"/>
                    </a:moveTo>
                    <a:lnTo>
                      <a:pt x="2" y="7425"/>
                    </a:lnTo>
                    <a:cubicBezTo>
                      <a:pt x="1" y="8699"/>
                      <a:pt x="1035" y="9732"/>
                      <a:pt x="2307" y="9732"/>
                    </a:cubicBezTo>
                    <a:cubicBezTo>
                      <a:pt x="3581" y="9732"/>
                      <a:pt x="4613" y="8699"/>
                      <a:pt x="4613" y="7425"/>
                    </a:cubicBezTo>
                    <a:lnTo>
                      <a:pt x="46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45"/>
              <p:cNvSpPr/>
              <p:nvPr/>
            </p:nvSpPr>
            <p:spPr>
              <a:xfrm>
                <a:off x="874472" y="4184143"/>
                <a:ext cx="153081" cy="322883"/>
              </a:xfrm>
              <a:custGeom>
                <a:avLst/>
                <a:gdLst/>
                <a:ahLst/>
                <a:cxnLst/>
                <a:rect l="l" t="t" r="r" b="b"/>
                <a:pathLst>
                  <a:path w="4614" h="9732" extrusionOk="0">
                    <a:moveTo>
                      <a:pt x="0" y="0"/>
                    </a:moveTo>
                    <a:lnTo>
                      <a:pt x="0" y="7425"/>
                    </a:lnTo>
                    <a:cubicBezTo>
                      <a:pt x="0" y="8699"/>
                      <a:pt x="1033" y="9732"/>
                      <a:pt x="2307" y="9732"/>
                    </a:cubicBezTo>
                    <a:cubicBezTo>
                      <a:pt x="3581" y="9732"/>
                      <a:pt x="4613" y="8699"/>
                      <a:pt x="4613" y="7425"/>
                    </a:cubicBezTo>
                    <a:lnTo>
                      <a:pt x="46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45"/>
              <p:cNvSpPr/>
              <p:nvPr/>
            </p:nvSpPr>
            <p:spPr>
              <a:xfrm>
                <a:off x="1140589" y="3831732"/>
                <a:ext cx="212236" cy="44524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342" extrusionOk="0">
                    <a:moveTo>
                      <a:pt x="5725" y="1"/>
                    </a:moveTo>
                    <a:cubicBezTo>
                      <a:pt x="5712" y="1"/>
                      <a:pt x="5700" y="1"/>
                      <a:pt x="5688" y="2"/>
                    </a:cubicBezTo>
                    <a:lnTo>
                      <a:pt x="672" y="2"/>
                    </a:lnTo>
                    <a:cubicBezTo>
                      <a:pt x="300" y="2"/>
                      <a:pt x="2" y="303"/>
                      <a:pt x="2" y="673"/>
                    </a:cubicBezTo>
                    <a:cubicBezTo>
                      <a:pt x="1" y="1041"/>
                      <a:pt x="297" y="1341"/>
                      <a:pt x="665" y="1341"/>
                    </a:cubicBezTo>
                    <a:cubicBezTo>
                      <a:pt x="668" y="1341"/>
                      <a:pt x="670" y="1341"/>
                      <a:pt x="672" y="1341"/>
                    </a:cubicBezTo>
                    <a:lnTo>
                      <a:pt x="5688" y="1341"/>
                    </a:lnTo>
                    <a:cubicBezTo>
                      <a:pt x="5701" y="1342"/>
                      <a:pt x="5714" y="1342"/>
                      <a:pt x="5727" y="1342"/>
                    </a:cubicBezTo>
                    <a:cubicBezTo>
                      <a:pt x="6095" y="1342"/>
                      <a:pt x="6397" y="1045"/>
                      <a:pt x="6397" y="671"/>
                    </a:cubicBezTo>
                    <a:cubicBezTo>
                      <a:pt x="6397" y="299"/>
                      <a:pt x="6093" y="1"/>
                      <a:pt x="57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45"/>
              <p:cNvSpPr/>
              <p:nvPr/>
            </p:nvSpPr>
            <p:spPr>
              <a:xfrm>
                <a:off x="845541" y="3831765"/>
                <a:ext cx="211042" cy="44458"/>
              </a:xfrm>
              <a:custGeom>
                <a:avLst/>
                <a:gdLst/>
                <a:ahLst/>
                <a:cxnLst/>
                <a:rect l="l" t="t" r="r" b="b"/>
                <a:pathLst>
                  <a:path w="6361" h="1340" extrusionOk="0">
                    <a:moveTo>
                      <a:pt x="5694" y="1"/>
                    </a:moveTo>
                    <a:cubicBezTo>
                      <a:pt x="5692" y="1"/>
                      <a:pt x="5690" y="1"/>
                      <a:pt x="5688" y="1"/>
                    </a:cubicBezTo>
                    <a:lnTo>
                      <a:pt x="673" y="1"/>
                    </a:lnTo>
                    <a:cubicBezTo>
                      <a:pt x="302" y="1"/>
                      <a:pt x="0" y="301"/>
                      <a:pt x="2" y="672"/>
                    </a:cubicBezTo>
                    <a:cubicBezTo>
                      <a:pt x="0" y="1040"/>
                      <a:pt x="297" y="1340"/>
                      <a:pt x="664" y="1340"/>
                    </a:cubicBezTo>
                    <a:cubicBezTo>
                      <a:pt x="667" y="1340"/>
                      <a:pt x="670" y="1340"/>
                      <a:pt x="673" y="1340"/>
                    </a:cubicBezTo>
                    <a:lnTo>
                      <a:pt x="5688" y="1340"/>
                    </a:lnTo>
                    <a:cubicBezTo>
                      <a:pt x="6056" y="1340"/>
                      <a:pt x="6356" y="1042"/>
                      <a:pt x="6356" y="672"/>
                    </a:cubicBezTo>
                    <a:cubicBezTo>
                      <a:pt x="6361" y="303"/>
                      <a:pt x="6063" y="1"/>
                      <a:pt x="56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45"/>
              <p:cNvSpPr/>
              <p:nvPr/>
            </p:nvSpPr>
            <p:spPr>
              <a:xfrm>
                <a:off x="1169586" y="3876256"/>
                <a:ext cx="153015" cy="307920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9281" extrusionOk="0">
                    <a:moveTo>
                      <a:pt x="0" y="0"/>
                    </a:moveTo>
                    <a:lnTo>
                      <a:pt x="0" y="2583"/>
                    </a:lnTo>
                    <a:lnTo>
                      <a:pt x="0" y="5400"/>
                    </a:lnTo>
                    <a:lnTo>
                      <a:pt x="0" y="6827"/>
                    </a:lnTo>
                    <a:lnTo>
                      <a:pt x="0" y="7074"/>
                    </a:lnTo>
                    <a:lnTo>
                      <a:pt x="0" y="7444"/>
                    </a:lnTo>
                    <a:lnTo>
                      <a:pt x="0" y="9280"/>
                    </a:lnTo>
                    <a:lnTo>
                      <a:pt x="4611" y="9280"/>
                    </a:lnTo>
                    <a:lnTo>
                      <a:pt x="4611" y="8335"/>
                    </a:lnTo>
                    <a:lnTo>
                      <a:pt x="4611" y="8223"/>
                    </a:lnTo>
                    <a:lnTo>
                      <a:pt x="4611" y="7074"/>
                    </a:lnTo>
                    <a:lnTo>
                      <a:pt x="4611" y="6827"/>
                    </a:lnTo>
                    <a:lnTo>
                      <a:pt x="4611" y="6640"/>
                    </a:lnTo>
                    <a:lnTo>
                      <a:pt x="4611" y="6621"/>
                    </a:lnTo>
                    <a:lnTo>
                      <a:pt x="4611" y="5400"/>
                    </a:lnTo>
                    <a:lnTo>
                      <a:pt x="4611" y="4901"/>
                    </a:lnTo>
                    <a:lnTo>
                      <a:pt x="4611" y="3186"/>
                    </a:lnTo>
                    <a:lnTo>
                      <a:pt x="4611" y="2583"/>
                    </a:lnTo>
                    <a:lnTo>
                      <a:pt x="46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45"/>
              <p:cNvSpPr/>
              <p:nvPr/>
            </p:nvSpPr>
            <p:spPr>
              <a:xfrm>
                <a:off x="874472" y="3876256"/>
                <a:ext cx="153081" cy="307920"/>
              </a:xfrm>
              <a:custGeom>
                <a:avLst/>
                <a:gdLst/>
                <a:ahLst/>
                <a:cxnLst/>
                <a:rect l="l" t="t" r="r" b="b"/>
                <a:pathLst>
                  <a:path w="4614" h="9281" extrusionOk="0">
                    <a:moveTo>
                      <a:pt x="0" y="0"/>
                    </a:moveTo>
                    <a:lnTo>
                      <a:pt x="0" y="2583"/>
                    </a:lnTo>
                    <a:lnTo>
                      <a:pt x="0" y="5400"/>
                    </a:lnTo>
                    <a:lnTo>
                      <a:pt x="0" y="6827"/>
                    </a:lnTo>
                    <a:lnTo>
                      <a:pt x="0" y="7074"/>
                    </a:lnTo>
                    <a:lnTo>
                      <a:pt x="0" y="7444"/>
                    </a:lnTo>
                    <a:lnTo>
                      <a:pt x="0" y="9280"/>
                    </a:lnTo>
                    <a:lnTo>
                      <a:pt x="4613" y="9280"/>
                    </a:lnTo>
                    <a:lnTo>
                      <a:pt x="4613" y="8335"/>
                    </a:lnTo>
                    <a:lnTo>
                      <a:pt x="4613" y="8223"/>
                    </a:lnTo>
                    <a:lnTo>
                      <a:pt x="4613" y="7074"/>
                    </a:lnTo>
                    <a:lnTo>
                      <a:pt x="4613" y="6827"/>
                    </a:lnTo>
                    <a:lnTo>
                      <a:pt x="4613" y="6640"/>
                    </a:lnTo>
                    <a:lnTo>
                      <a:pt x="4613" y="6621"/>
                    </a:lnTo>
                    <a:lnTo>
                      <a:pt x="4613" y="5400"/>
                    </a:lnTo>
                    <a:lnTo>
                      <a:pt x="4613" y="4901"/>
                    </a:lnTo>
                    <a:lnTo>
                      <a:pt x="4613" y="3186"/>
                    </a:lnTo>
                    <a:lnTo>
                      <a:pt x="4613" y="2583"/>
                    </a:lnTo>
                    <a:lnTo>
                      <a:pt x="46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45"/>
              <p:cNvSpPr/>
              <p:nvPr/>
            </p:nvSpPr>
            <p:spPr>
              <a:xfrm>
                <a:off x="773214" y="4533767"/>
                <a:ext cx="648886" cy="26111"/>
              </a:xfrm>
              <a:custGeom>
                <a:avLst/>
                <a:gdLst/>
                <a:ahLst/>
                <a:cxnLst/>
                <a:rect l="l" t="t" r="r" b="b"/>
                <a:pathLst>
                  <a:path w="19558" h="787" extrusionOk="0">
                    <a:moveTo>
                      <a:pt x="0" y="1"/>
                    </a:moveTo>
                    <a:lnTo>
                      <a:pt x="0" y="786"/>
                    </a:lnTo>
                    <a:lnTo>
                      <a:pt x="19558" y="786"/>
                    </a:lnTo>
                    <a:lnTo>
                      <a:pt x="1955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45"/>
              <p:cNvSpPr/>
              <p:nvPr/>
            </p:nvSpPr>
            <p:spPr>
              <a:xfrm>
                <a:off x="717542" y="4107105"/>
                <a:ext cx="55705" cy="49719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986" extrusionOk="0">
                    <a:moveTo>
                      <a:pt x="0" y="1"/>
                    </a:moveTo>
                    <a:lnTo>
                      <a:pt x="0" y="14985"/>
                    </a:lnTo>
                    <a:lnTo>
                      <a:pt x="1678" y="14985"/>
                    </a:lnTo>
                    <a:lnTo>
                      <a:pt x="1678" y="13646"/>
                    </a:lnTo>
                    <a:lnTo>
                      <a:pt x="1678" y="12861"/>
                    </a:lnTo>
                    <a:lnTo>
                      <a:pt x="1678" y="2322"/>
                    </a:lnTo>
                    <a:lnTo>
                      <a:pt x="16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45"/>
              <p:cNvSpPr/>
              <p:nvPr/>
            </p:nvSpPr>
            <p:spPr>
              <a:xfrm>
                <a:off x="1422066" y="4107105"/>
                <a:ext cx="55705" cy="49719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986" extrusionOk="0">
                    <a:moveTo>
                      <a:pt x="1" y="1"/>
                    </a:moveTo>
                    <a:lnTo>
                      <a:pt x="1" y="2322"/>
                    </a:lnTo>
                    <a:lnTo>
                      <a:pt x="1" y="12861"/>
                    </a:lnTo>
                    <a:lnTo>
                      <a:pt x="1" y="13646"/>
                    </a:lnTo>
                    <a:lnTo>
                      <a:pt x="1" y="14985"/>
                    </a:lnTo>
                    <a:lnTo>
                      <a:pt x="1679" y="14985"/>
                    </a:lnTo>
                    <a:lnTo>
                      <a:pt x="16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45"/>
              <p:cNvSpPr/>
              <p:nvPr/>
            </p:nvSpPr>
            <p:spPr>
              <a:xfrm>
                <a:off x="870192" y="3876256"/>
                <a:ext cx="161641" cy="635117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9143" extrusionOk="0">
                    <a:moveTo>
                      <a:pt x="0" y="0"/>
                    </a:moveTo>
                    <a:lnTo>
                      <a:pt x="0" y="16705"/>
                    </a:lnTo>
                    <a:cubicBezTo>
                      <a:pt x="2" y="18051"/>
                      <a:pt x="1092" y="19141"/>
                      <a:pt x="2438" y="19143"/>
                    </a:cubicBezTo>
                    <a:cubicBezTo>
                      <a:pt x="3780" y="19143"/>
                      <a:pt x="4872" y="18049"/>
                      <a:pt x="4872" y="16705"/>
                    </a:cubicBezTo>
                    <a:lnTo>
                      <a:pt x="4872" y="0"/>
                    </a:lnTo>
                    <a:lnTo>
                      <a:pt x="4611" y="0"/>
                    </a:lnTo>
                    <a:lnTo>
                      <a:pt x="4611" y="16705"/>
                    </a:lnTo>
                    <a:cubicBezTo>
                      <a:pt x="4611" y="17906"/>
                      <a:pt x="3637" y="18884"/>
                      <a:pt x="2438" y="18884"/>
                    </a:cubicBezTo>
                    <a:cubicBezTo>
                      <a:pt x="1235" y="18882"/>
                      <a:pt x="261" y="17908"/>
                      <a:pt x="261" y="16705"/>
                    </a:cubicBez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45"/>
              <p:cNvSpPr/>
              <p:nvPr/>
            </p:nvSpPr>
            <p:spPr>
              <a:xfrm>
                <a:off x="839204" y="3827485"/>
                <a:ext cx="220199" cy="53084"/>
              </a:xfrm>
              <a:custGeom>
                <a:avLst/>
                <a:gdLst/>
                <a:ahLst/>
                <a:cxnLst/>
                <a:rect l="l" t="t" r="r" b="b"/>
                <a:pathLst>
                  <a:path w="6637" h="1600" extrusionOk="0">
                    <a:moveTo>
                      <a:pt x="828" y="260"/>
                    </a:moveTo>
                    <a:cubicBezTo>
                      <a:pt x="840" y="260"/>
                      <a:pt x="852" y="260"/>
                      <a:pt x="864" y="261"/>
                    </a:cubicBezTo>
                    <a:lnTo>
                      <a:pt x="5879" y="261"/>
                    </a:lnTo>
                    <a:cubicBezTo>
                      <a:pt x="5881" y="261"/>
                      <a:pt x="5883" y="261"/>
                      <a:pt x="5885" y="261"/>
                    </a:cubicBezTo>
                    <a:cubicBezTo>
                      <a:pt x="6026" y="261"/>
                      <a:pt x="6161" y="319"/>
                      <a:pt x="6262" y="418"/>
                    </a:cubicBezTo>
                    <a:cubicBezTo>
                      <a:pt x="6361" y="520"/>
                      <a:pt x="6415" y="656"/>
                      <a:pt x="6417" y="799"/>
                    </a:cubicBezTo>
                    <a:cubicBezTo>
                      <a:pt x="6417" y="1097"/>
                      <a:pt x="6175" y="1339"/>
                      <a:pt x="5879" y="1339"/>
                    </a:cubicBezTo>
                    <a:lnTo>
                      <a:pt x="864" y="1339"/>
                    </a:lnTo>
                    <a:cubicBezTo>
                      <a:pt x="852" y="1340"/>
                      <a:pt x="840" y="1340"/>
                      <a:pt x="828" y="1340"/>
                    </a:cubicBezTo>
                    <a:cubicBezTo>
                      <a:pt x="532" y="1340"/>
                      <a:pt x="288" y="1101"/>
                      <a:pt x="288" y="799"/>
                    </a:cubicBezTo>
                    <a:cubicBezTo>
                      <a:pt x="288" y="500"/>
                      <a:pt x="532" y="260"/>
                      <a:pt x="828" y="260"/>
                    </a:cubicBezTo>
                    <a:close/>
                    <a:moveTo>
                      <a:pt x="864" y="0"/>
                    </a:moveTo>
                    <a:cubicBezTo>
                      <a:pt x="541" y="0"/>
                      <a:pt x="249" y="195"/>
                      <a:pt x="125" y="493"/>
                    </a:cubicBezTo>
                    <a:cubicBezTo>
                      <a:pt x="1" y="793"/>
                      <a:pt x="67" y="1137"/>
                      <a:pt x="295" y="1365"/>
                    </a:cubicBezTo>
                    <a:cubicBezTo>
                      <a:pt x="444" y="1515"/>
                      <a:pt x="647" y="1600"/>
                      <a:pt x="858" y="1600"/>
                    </a:cubicBezTo>
                    <a:cubicBezTo>
                      <a:pt x="860" y="1600"/>
                      <a:pt x="862" y="1600"/>
                      <a:pt x="864" y="1600"/>
                    </a:cubicBezTo>
                    <a:lnTo>
                      <a:pt x="5879" y="1600"/>
                    </a:lnTo>
                    <a:cubicBezTo>
                      <a:pt x="6303" y="1578"/>
                      <a:pt x="6637" y="1227"/>
                      <a:pt x="6637" y="799"/>
                    </a:cubicBezTo>
                    <a:cubicBezTo>
                      <a:pt x="6637" y="373"/>
                      <a:pt x="6303" y="23"/>
                      <a:pt x="58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45"/>
              <p:cNvSpPr/>
              <p:nvPr/>
            </p:nvSpPr>
            <p:spPr>
              <a:xfrm>
                <a:off x="965179" y="3977580"/>
                <a:ext cx="62407" cy="8693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62" extrusionOk="0">
                    <a:moveTo>
                      <a:pt x="0" y="1"/>
                    </a:moveTo>
                    <a:lnTo>
                      <a:pt x="0" y="261"/>
                    </a:lnTo>
                    <a:lnTo>
                      <a:pt x="1881" y="261"/>
                    </a:lnTo>
                    <a:lnTo>
                      <a:pt x="18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45"/>
              <p:cNvSpPr/>
              <p:nvPr/>
            </p:nvSpPr>
            <p:spPr>
              <a:xfrm>
                <a:off x="965179" y="4034546"/>
                <a:ext cx="62407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60" extrusionOk="0">
                    <a:moveTo>
                      <a:pt x="0" y="1"/>
                    </a:moveTo>
                    <a:lnTo>
                      <a:pt x="0" y="259"/>
                    </a:lnTo>
                    <a:lnTo>
                      <a:pt x="1881" y="259"/>
                    </a:lnTo>
                    <a:lnTo>
                      <a:pt x="18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45"/>
              <p:cNvSpPr/>
              <p:nvPr/>
            </p:nvSpPr>
            <p:spPr>
              <a:xfrm>
                <a:off x="965179" y="4091611"/>
                <a:ext cx="62407" cy="8693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62" extrusionOk="0">
                    <a:moveTo>
                      <a:pt x="0" y="1"/>
                    </a:moveTo>
                    <a:lnTo>
                      <a:pt x="0" y="262"/>
                    </a:lnTo>
                    <a:lnTo>
                      <a:pt x="1881" y="262"/>
                    </a:lnTo>
                    <a:lnTo>
                      <a:pt x="18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45"/>
              <p:cNvSpPr/>
              <p:nvPr/>
            </p:nvSpPr>
            <p:spPr>
              <a:xfrm>
                <a:off x="965179" y="4148477"/>
                <a:ext cx="62407" cy="8693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62" extrusionOk="0">
                    <a:moveTo>
                      <a:pt x="0" y="1"/>
                    </a:moveTo>
                    <a:lnTo>
                      <a:pt x="0" y="261"/>
                    </a:lnTo>
                    <a:lnTo>
                      <a:pt x="1881" y="261"/>
                    </a:lnTo>
                    <a:lnTo>
                      <a:pt x="18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45"/>
              <p:cNvSpPr/>
              <p:nvPr/>
            </p:nvSpPr>
            <p:spPr>
              <a:xfrm>
                <a:off x="965179" y="4205509"/>
                <a:ext cx="62407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60" extrusionOk="0">
                    <a:moveTo>
                      <a:pt x="0" y="0"/>
                    </a:moveTo>
                    <a:lnTo>
                      <a:pt x="0" y="259"/>
                    </a:lnTo>
                    <a:lnTo>
                      <a:pt x="1881" y="259"/>
                    </a:lnTo>
                    <a:lnTo>
                      <a:pt x="18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45"/>
              <p:cNvSpPr/>
              <p:nvPr/>
            </p:nvSpPr>
            <p:spPr>
              <a:xfrm>
                <a:off x="903071" y="3950109"/>
                <a:ext cx="8659" cy="36399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0971" extrusionOk="0">
                    <a:moveTo>
                      <a:pt x="0" y="1"/>
                    </a:moveTo>
                    <a:lnTo>
                      <a:pt x="0" y="3126"/>
                    </a:lnTo>
                    <a:lnTo>
                      <a:pt x="261" y="3126"/>
                    </a:lnTo>
                    <a:lnTo>
                      <a:pt x="261" y="1"/>
                    </a:lnTo>
                    <a:close/>
                    <a:moveTo>
                      <a:pt x="0" y="4171"/>
                    </a:moveTo>
                    <a:lnTo>
                      <a:pt x="0" y="4949"/>
                    </a:lnTo>
                    <a:lnTo>
                      <a:pt x="261" y="4949"/>
                    </a:lnTo>
                    <a:lnTo>
                      <a:pt x="261" y="4171"/>
                    </a:lnTo>
                    <a:close/>
                    <a:moveTo>
                      <a:pt x="0" y="8073"/>
                    </a:moveTo>
                    <a:lnTo>
                      <a:pt x="0" y="9114"/>
                    </a:lnTo>
                    <a:lnTo>
                      <a:pt x="261" y="9114"/>
                    </a:lnTo>
                    <a:lnTo>
                      <a:pt x="261" y="8073"/>
                    </a:lnTo>
                    <a:close/>
                    <a:moveTo>
                      <a:pt x="0" y="9896"/>
                    </a:moveTo>
                    <a:lnTo>
                      <a:pt x="0" y="10970"/>
                    </a:lnTo>
                    <a:lnTo>
                      <a:pt x="261" y="10970"/>
                    </a:lnTo>
                    <a:lnTo>
                      <a:pt x="261" y="989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45"/>
              <p:cNvSpPr/>
              <p:nvPr/>
            </p:nvSpPr>
            <p:spPr>
              <a:xfrm>
                <a:off x="1165239" y="3876256"/>
                <a:ext cx="161641" cy="635117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9143" extrusionOk="0">
                    <a:moveTo>
                      <a:pt x="0" y="0"/>
                    </a:moveTo>
                    <a:lnTo>
                      <a:pt x="0" y="16705"/>
                    </a:lnTo>
                    <a:cubicBezTo>
                      <a:pt x="2" y="18051"/>
                      <a:pt x="1092" y="19143"/>
                      <a:pt x="2439" y="19143"/>
                    </a:cubicBezTo>
                    <a:cubicBezTo>
                      <a:pt x="3780" y="19143"/>
                      <a:pt x="4872" y="18049"/>
                      <a:pt x="4872" y="16705"/>
                    </a:cubicBezTo>
                    <a:lnTo>
                      <a:pt x="4872" y="0"/>
                    </a:lnTo>
                    <a:lnTo>
                      <a:pt x="4613" y="0"/>
                    </a:lnTo>
                    <a:lnTo>
                      <a:pt x="4613" y="16705"/>
                    </a:lnTo>
                    <a:cubicBezTo>
                      <a:pt x="4613" y="17906"/>
                      <a:pt x="3637" y="18884"/>
                      <a:pt x="2439" y="18884"/>
                    </a:cubicBezTo>
                    <a:cubicBezTo>
                      <a:pt x="1237" y="18882"/>
                      <a:pt x="261" y="17908"/>
                      <a:pt x="261" y="16705"/>
                    </a:cubicBez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45"/>
              <p:cNvSpPr/>
              <p:nvPr/>
            </p:nvSpPr>
            <p:spPr>
              <a:xfrm>
                <a:off x="1137636" y="3827485"/>
                <a:ext cx="220265" cy="53084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1600" extrusionOk="0">
                    <a:moveTo>
                      <a:pt x="5783" y="261"/>
                    </a:moveTo>
                    <a:cubicBezTo>
                      <a:pt x="6078" y="261"/>
                      <a:pt x="6317" y="503"/>
                      <a:pt x="6315" y="799"/>
                    </a:cubicBezTo>
                    <a:cubicBezTo>
                      <a:pt x="6315" y="1097"/>
                      <a:pt x="6075" y="1339"/>
                      <a:pt x="5777" y="1339"/>
                    </a:cubicBezTo>
                    <a:lnTo>
                      <a:pt x="761" y="1339"/>
                    </a:lnTo>
                    <a:cubicBezTo>
                      <a:pt x="618" y="1339"/>
                      <a:pt x="480" y="1283"/>
                      <a:pt x="377" y="1183"/>
                    </a:cubicBezTo>
                    <a:cubicBezTo>
                      <a:pt x="44" y="840"/>
                      <a:pt x="282" y="264"/>
                      <a:pt x="761" y="261"/>
                    </a:cubicBezTo>
                    <a:lnTo>
                      <a:pt x="5777" y="261"/>
                    </a:lnTo>
                    <a:cubicBezTo>
                      <a:pt x="5779" y="261"/>
                      <a:pt x="5781" y="261"/>
                      <a:pt x="5783" y="261"/>
                    </a:cubicBezTo>
                    <a:close/>
                    <a:moveTo>
                      <a:pt x="5783" y="0"/>
                    </a:moveTo>
                    <a:cubicBezTo>
                      <a:pt x="5781" y="0"/>
                      <a:pt x="5779" y="0"/>
                      <a:pt x="5777" y="0"/>
                    </a:cubicBezTo>
                    <a:lnTo>
                      <a:pt x="761" y="0"/>
                    </a:lnTo>
                    <a:cubicBezTo>
                      <a:pt x="335" y="23"/>
                      <a:pt x="1" y="373"/>
                      <a:pt x="1" y="799"/>
                    </a:cubicBezTo>
                    <a:cubicBezTo>
                      <a:pt x="1" y="1227"/>
                      <a:pt x="335" y="1578"/>
                      <a:pt x="761" y="1600"/>
                    </a:cubicBezTo>
                    <a:lnTo>
                      <a:pt x="5777" y="1600"/>
                    </a:lnTo>
                    <a:cubicBezTo>
                      <a:pt x="6099" y="1598"/>
                      <a:pt x="6390" y="1404"/>
                      <a:pt x="6515" y="1106"/>
                    </a:cubicBezTo>
                    <a:cubicBezTo>
                      <a:pt x="6639" y="808"/>
                      <a:pt x="6571" y="464"/>
                      <a:pt x="6343" y="234"/>
                    </a:cubicBezTo>
                    <a:cubicBezTo>
                      <a:pt x="6194" y="85"/>
                      <a:pt x="5994" y="0"/>
                      <a:pt x="57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45"/>
              <p:cNvSpPr/>
              <p:nvPr/>
            </p:nvSpPr>
            <p:spPr>
              <a:xfrm>
                <a:off x="1260160" y="3977580"/>
                <a:ext cx="62440" cy="8693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262" extrusionOk="0">
                    <a:moveTo>
                      <a:pt x="1" y="1"/>
                    </a:moveTo>
                    <a:lnTo>
                      <a:pt x="1" y="261"/>
                    </a:lnTo>
                    <a:lnTo>
                      <a:pt x="1881" y="261"/>
                    </a:lnTo>
                    <a:lnTo>
                      <a:pt x="18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45"/>
              <p:cNvSpPr/>
              <p:nvPr/>
            </p:nvSpPr>
            <p:spPr>
              <a:xfrm>
                <a:off x="1260160" y="4034546"/>
                <a:ext cx="624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1881" y="259"/>
                    </a:lnTo>
                    <a:lnTo>
                      <a:pt x="18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45"/>
              <p:cNvSpPr/>
              <p:nvPr/>
            </p:nvSpPr>
            <p:spPr>
              <a:xfrm>
                <a:off x="1260160" y="4091611"/>
                <a:ext cx="62440" cy="8693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262" extrusionOk="0">
                    <a:moveTo>
                      <a:pt x="1" y="1"/>
                    </a:moveTo>
                    <a:lnTo>
                      <a:pt x="1" y="262"/>
                    </a:lnTo>
                    <a:lnTo>
                      <a:pt x="1881" y="262"/>
                    </a:lnTo>
                    <a:lnTo>
                      <a:pt x="18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45"/>
              <p:cNvSpPr/>
              <p:nvPr/>
            </p:nvSpPr>
            <p:spPr>
              <a:xfrm>
                <a:off x="1260160" y="4148477"/>
                <a:ext cx="62440" cy="8693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262" extrusionOk="0">
                    <a:moveTo>
                      <a:pt x="1" y="1"/>
                    </a:moveTo>
                    <a:lnTo>
                      <a:pt x="1" y="261"/>
                    </a:lnTo>
                    <a:lnTo>
                      <a:pt x="1881" y="261"/>
                    </a:lnTo>
                    <a:lnTo>
                      <a:pt x="18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45"/>
              <p:cNvSpPr/>
              <p:nvPr/>
            </p:nvSpPr>
            <p:spPr>
              <a:xfrm>
                <a:off x="1260160" y="4205509"/>
                <a:ext cx="624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1881" y="259"/>
                    </a:lnTo>
                    <a:lnTo>
                      <a:pt x="18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45"/>
              <p:cNvSpPr/>
              <p:nvPr/>
            </p:nvSpPr>
            <p:spPr>
              <a:xfrm>
                <a:off x="1198185" y="3950109"/>
                <a:ext cx="8626" cy="363990"/>
              </a:xfrm>
              <a:custGeom>
                <a:avLst/>
                <a:gdLst/>
                <a:ahLst/>
                <a:cxnLst/>
                <a:rect l="l" t="t" r="r" b="b"/>
                <a:pathLst>
                  <a:path w="260" h="10971" extrusionOk="0">
                    <a:moveTo>
                      <a:pt x="0" y="1"/>
                    </a:moveTo>
                    <a:lnTo>
                      <a:pt x="0" y="3126"/>
                    </a:lnTo>
                    <a:lnTo>
                      <a:pt x="259" y="3126"/>
                    </a:lnTo>
                    <a:lnTo>
                      <a:pt x="259" y="1"/>
                    </a:lnTo>
                    <a:close/>
                    <a:moveTo>
                      <a:pt x="0" y="4171"/>
                    </a:moveTo>
                    <a:lnTo>
                      <a:pt x="0" y="4949"/>
                    </a:lnTo>
                    <a:lnTo>
                      <a:pt x="259" y="4949"/>
                    </a:lnTo>
                    <a:lnTo>
                      <a:pt x="259" y="4171"/>
                    </a:lnTo>
                    <a:close/>
                    <a:moveTo>
                      <a:pt x="0" y="8073"/>
                    </a:moveTo>
                    <a:lnTo>
                      <a:pt x="0" y="9114"/>
                    </a:lnTo>
                    <a:lnTo>
                      <a:pt x="259" y="9114"/>
                    </a:lnTo>
                    <a:lnTo>
                      <a:pt x="259" y="8073"/>
                    </a:lnTo>
                    <a:close/>
                    <a:moveTo>
                      <a:pt x="0" y="9896"/>
                    </a:moveTo>
                    <a:lnTo>
                      <a:pt x="0" y="10970"/>
                    </a:lnTo>
                    <a:lnTo>
                      <a:pt x="259" y="10970"/>
                    </a:lnTo>
                    <a:lnTo>
                      <a:pt x="259" y="989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45"/>
              <p:cNvSpPr/>
              <p:nvPr/>
            </p:nvSpPr>
            <p:spPr>
              <a:xfrm>
                <a:off x="773214" y="4179830"/>
                <a:ext cx="650644" cy="8693"/>
              </a:xfrm>
              <a:custGeom>
                <a:avLst/>
                <a:gdLst/>
                <a:ahLst/>
                <a:cxnLst/>
                <a:rect l="l" t="t" r="r" b="b"/>
                <a:pathLst>
                  <a:path w="19611" h="262" extrusionOk="0">
                    <a:moveTo>
                      <a:pt x="0" y="1"/>
                    </a:moveTo>
                    <a:lnTo>
                      <a:pt x="0" y="261"/>
                    </a:lnTo>
                    <a:lnTo>
                      <a:pt x="19611" y="261"/>
                    </a:lnTo>
                    <a:lnTo>
                      <a:pt x="196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45"/>
              <p:cNvSpPr/>
              <p:nvPr/>
            </p:nvSpPr>
            <p:spPr>
              <a:xfrm>
                <a:off x="713229" y="4102759"/>
                <a:ext cx="64298" cy="505824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5246" extrusionOk="0">
                    <a:moveTo>
                      <a:pt x="1679" y="263"/>
                    </a:moveTo>
                    <a:lnTo>
                      <a:pt x="1679" y="14987"/>
                    </a:lnTo>
                    <a:lnTo>
                      <a:pt x="260" y="14987"/>
                    </a:lnTo>
                    <a:lnTo>
                      <a:pt x="260" y="263"/>
                    </a:lnTo>
                    <a:close/>
                    <a:moveTo>
                      <a:pt x="1" y="0"/>
                    </a:moveTo>
                    <a:lnTo>
                      <a:pt x="1" y="15246"/>
                    </a:lnTo>
                    <a:lnTo>
                      <a:pt x="1938" y="15246"/>
                    </a:lnTo>
                    <a:lnTo>
                      <a:pt x="193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45"/>
              <p:cNvSpPr/>
              <p:nvPr/>
            </p:nvSpPr>
            <p:spPr>
              <a:xfrm>
                <a:off x="1417787" y="4102759"/>
                <a:ext cx="64331" cy="505824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5246" extrusionOk="0">
                    <a:moveTo>
                      <a:pt x="1678" y="263"/>
                    </a:moveTo>
                    <a:lnTo>
                      <a:pt x="1678" y="14987"/>
                    </a:lnTo>
                    <a:lnTo>
                      <a:pt x="261" y="14987"/>
                    </a:lnTo>
                    <a:lnTo>
                      <a:pt x="261" y="263"/>
                    </a:lnTo>
                    <a:close/>
                    <a:moveTo>
                      <a:pt x="1" y="0"/>
                    </a:moveTo>
                    <a:lnTo>
                      <a:pt x="1" y="15246"/>
                    </a:lnTo>
                    <a:lnTo>
                      <a:pt x="1939" y="15246"/>
                    </a:lnTo>
                    <a:lnTo>
                      <a:pt x="19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45"/>
              <p:cNvSpPr/>
              <p:nvPr/>
            </p:nvSpPr>
            <p:spPr>
              <a:xfrm>
                <a:off x="773214" y="4529421"/>
                <a:ext cx="648852" cy="8693"/>
              </a:xfrm>
              <a:custGeom>
                <a:avLst/>
                <a:gdLst/>
                <a:ahLst/>
                <a:cxnLst/>
                <a:rect l="l" t="t" r="r" b="b"/>
                <a:pathLst>
                  <a:path w="19557" h="262" extrusionOk="0">
                    <a:moveTo>
                      <a:pt x="0" y="1"/>
                    </a:moveTo>
                    <a:lnTo>
                      <a:pt x="0" y="261"/>
                    </a:lnTo>
                    <a:lnTo>
                      <a:pt x="19556" y="261"/>
                    </a:lnTo>
                    <a:lnTo>
                      <a:pt x="195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45"/>
              <p:cNvSpPr/>
              <p:nvPr/>
            </p:nvSpPr>
            <p:spPr>
              <a:xfrm>
                <a:off x="773214" y="4555499"/>
                <a:ext cx="648852" cy="8659"/>
              </a:xfrm>
              <a:custGeom>
                <a:avLst/>
                <a:gdLst/>
                <a:ahLst/>
                <a:cxnLst/>
                <a:rect l="l" t="t" r="r" b="b"/>
                <a:pathLst>
                  <a:path w="19557" h="261" extrusionOk="0">
                    <a:moveTo>
                      <a:pt x="0" y="0"/>
                    </a:moveTo>
                    <a:lnTo>
                      <a:pt x="0" y="261"/>
                    </a:lnTo>
                    <a:lnTo>
                      <a:pt x="19556" y="261"/>
                    </a:lnTo>
                    <a:lnTo>
                      <a:pt x="1955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EB3C93-FB81-2909-B3A1-41BD85B8858E}"/>
              </a:ext>
            </a:extLst>
          </p:cNvPr>
          <p:cNvSpPr/>
          <p:nvPr/>
        </p:nvSpPr>
        <p:spPr>
          <a:xfrm>
            <a:off x="4583763" y="1056794"/>
            <a:ext cx="3928335" cy="433217"/>
          </a:xfrm>
          <a:prstGeom prst="roundRect">
            <a:avLst/>
          </a:prstGeom>
          <a:solidFill>
            <a:srgbClr val="F882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D7401D-CFD7-692F-BCC1-E7BEE86A18CB}"/>
              </a:ext>
            </a:extLst>
          </p:cNvPr>
          <p:cNvGrpSpPr/>
          <p:nvPr/>
        </p:nvGrpSpPr>
        <p:grpSpPr>
          <a:xfrm>
            <a:off x="4413294" y="1056794"/>
            <a:ext cx="403187" cy="405691"/>
            <a:chOff x="1732845" y="1513396"/>
            <a:chExt cx="1434401" cy="143440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BCC5A67-4C7C-37CB-4947-6BEAFCCA1C1E}"/>
                </a:ext>
              </a:extLst>
            </p:cNvPr>
            <p:cNvSpPr/>
            <p:nvPr/>
          </p:nvSpPr>
          <p:spPr>
            <a:xfrm>
              <a:off x="1732845" y="1513396"/>
              <a:ext cx="1434401" cy="14344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01600">
                <a:srgbClr val="CE572D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oogle Shape;3133;p66">
              <a:extLst>
                <a:ext uri="{FF2B5EF4-FFF2-40B4-BE49-F238E27FC236}">
                  <a16:creationId xmlns:a16="http://schemas.microsoft.com/office/drawing/2014/main" id="{0B56BBC0-D6EB-B43A-4092-9E4D93F5B6D2}"/>
                </a:ext>
              </a:extLst>
            </p:cNvPr>
            <p:cNvGrpSpPr/>
            <p:nvPr/>
          </p:nvGrpSpPr>
          <p:grpSpPr>
            <a:xfrm>
              <a:off x="1918131" y="1677576"/>
              <a:ext cx="1063828" cy="1106041"/>
              <a:chOff x="737415" y="1383070"/>
              <a:chExt cx="374498" cy="389357"/>
            </a:xfrm>
          </p:grpSpPr>
          <p:sp>
            <p:nvSpPr>
              <p:cNvPr id="19" name="Google Shape;3134;p66">
                <a:extLst>
                  <a:ext uri="{FF2B5EF4-FFF2-40B4-BE49-F238E27FC236}">
                    <a16:creationId xmlns:a16="http://schemas.microsoft.com/office/drawing/2014/main" id="{448A0A19-A503-974D-AA61-591E032852BD}"/>
                  </a:ext>
                </a:extLst>
              </p:cNvPr>
              <p:cNvSpPr/>
              <p:nvPr/>
            </p:nvSpPr>
            <p:spPr>
              <a:xfrm>
                <a:off x="844423" y="138873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3" y="0"/>
                    </a:moveTo>
                    <a:cubicBezTo>
                      <a:pt x="552" y="0"/>
                      <a:pt x="0" y="553"/>
                      <a:pt x="0" y="1230"/>
                    </a:cubicBezTo>
                    <a:cubicBezTo>
                      <a:pt x="0" y="1910"/>
                      <a:pt x="552" y="2462"/>
                      <a:pt x="1233" y="2462"/>
                    </a:cubicBezTo>
                    <a:cubicBezTo>
                      <a:pt x="1913" y="2462"/>
                      <a:pt x="2462" y="1910"/>
                      <a:pt x="2462" y="1230"/>
                    </a:cubicBezTo>
                    <a:cubicBezTo>
                      <a:pt x="2462" y="553"/>
                      <a:pt x="1913" y="0"/>
                      <a:pt x="1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35;p66">
                <a:extLst>
                  <a:ext uri="{FF2B5EF4-FFF2-40B4-BE49-F238E27FC236}">
                    <a16:creationId xmlns:a16="http://schemas.microsoft.com/office/drawing/2014/main" id="{C6B9F603-9861-90EE-0933-C764A0BF788A}"/>
                  </a:ext>
                </a:extLst>
              </p:cNvPr>
              <p:cNvSpPr/>
              <p:nvPr/>
            </p:nvSpPr>
            <p:spPr>
              <a:xfrm>
                <a:off x="850086" y="1392590"/>
                <a:ext cx="60812" cy="62619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322" extrusionOk="0">
                    <a:moveTo>
                      <a:pt x="1599" y="1"/>
                    </a:moveTo>
                    <a:cubicBezTo>
                      <a:pt x="2145" y="821"/>
                      <a:pt x="1559" y="1919"/>
                      <a:pt x="574" y="1922"/>
                    </a:cubicBezTo>
                    <a:cubicBezTo>
                      <a:pt x="376" y="1922"/>
                      <a:pt x="178" y="1874"/>
                      <a:pt x="1" y="1779"/>
                    </a:cubicBezTo>
                    <a:lnTo>
                      <a:pt x="1" y="1779"/>
                    </a:lnTo>
                    <a:cubicBezTo>
                      <a:pt x="233" y="2124"/>
                      <a:pt x="619" y="2321"/>
                      <a:pt x="1021" y="2321"/>
                    </a:cubicBezTo>
                    <a:cubicBezTo>
                      <a:pt x="1142" y="2321"/>
                      <a:pt x="1263" y="2303"/>
                      <a:pt x="1382" y="2267"/>
                    </a:cubicBezTo>
                    <a:cubicBezTo>
                      <a:pt x="1901" y="2108"/>
                      <a:pt x="2255" y="1630"/>
                      <a:pt x="2255" y="1087"/>
                    </a:cubicBezTo>
                    <a:cubicBezTo>
                      <a:pt x="2252" y="632"/>
                      <a:pt x="1999" y="214"/>
                      <a:pt x="15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136;p66">
                <a:extLst>
                  <a:ext uri="{FF2B5EF4-FFF2-40B4-BE49-F238E27FC236}">
                    <a16:creationId xmlns:a16="http://schemas.microsoft.com/office/drawing/2014/main" id="{A0CC8848-6EFC-F97C-6E79-7579ED743F70}"/>
                  </a:ext>
                </a:extLst>
              </p:cNvPr>
              <p:cNvSpPr/>
              <p:nvPr/>
            </p:nvSpPr>
            <p:spPr>
              <a:xfrm>
                <a:off x="982202" y="163829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2" y="0"/>
                    </a:moveTo>
                    <a:cubicBezTo>
                      <a:pt x="552" y="0"/>
                      <a:pt x="0" y="549"/>
                      <a:pt x="0" y="1229"/>
                    </a:cubicBezTo>
                    <a:cubicBezTo>
                      <a:pt x="0" y="1910"/>
                      <a:pt x="552" y="2462"/>
                      <a:pt x="1232" y="2462"/>
                    </a:cubicBezTo>
                    <a:cubicBezTo>
                      <a:pt x="1913" y="2462"/>
                      <a:pt x="2462" y="1910"/>
                      <a:pt x="2462" y="1229"/>
                    </a:cubicBezTo>
                    <a:cubicBezTo>
                      <a:pt x="2462" y="549"/>
                      <a:pt x="1913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137;p66">
                <a:extLst>
                  <a:ext uri="{FF2B5EF4-FFF2-40B4-BE49-F238E27FC236}">
                    <a16:creationId xmlns:a16="http://schemas.microsoft.com/office/drawing/2014/main" id="{1143B035-E1D1-66DA-D5F0-CBAAA60E8A98}"/>
                  </a:ext>
                </a:extLst>
              </p:cNvPr>
              <p:cNvSpPr/>
              <p:nvPr/>
            </p:nvSpPr>
            <p:spPr>
              <a:xfrm>
                <a:off x="989105" y="1641178"/>
                <a:ext cx="59571" cy="634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2351" extrusionOk="0">
                    <a:moveTo>
                      <a:pt x="1483" y="0"/>
                    </a:moveTo>
                    <a:cubicBezTo>
                      <a:pt x="1644" y="214"/>
                      <a:pt x="1733" y="476"/>
                      <a:pt x="1736" y="747"/>
                    </a:cubicBezTo>
                    <a:cubicBezTo>
                      <a:pt x="1736" y="1456"/>
                      <a:pt x="1153" y="1979"/>
                      <a:pt x="504" y="1979"/>
                    </a:cubicBezTo>
                    <a:cubicBezTo>
                      <a:pt x="338" y="1979"/>
                      <a:pt x="167" y="1945"/>
                      <a:pt x="0" y="1870"/>
                    </a:cubicBezTo>
                    <a:lnTo>
                      <a:pt x="0" y="1870"/>
                    </a:lnTo>
                    <a:cubicBezTo>
                      <a:pt x="237" y="2178"/>
                      <a:pt x="600" y="2351"/>
                      <a:pt x="974" y="2351"/>
                    </a:cubicBezTo>
                    <a:cubicBezTo>
                      <a:pt x="1106" y="2351"/>
                      <a:pt x="1240" y="2329"/>
                      <a:pt x="1370" y="2285"/>
                    </a:cubicBezTo>
                    <a:cubicBezTo>
                      <a:pt x="1870" y="2117"/>
                      <a:pt x="2206" y="1650"/>
                      <a:pt x="2209" y="1122"/>
                    </a:cubicBezTo>
                    <a:cubicBezTo>
                      <a:pt x="2209" y="637"/>
                      <a:pt x="1925" y="198"/>
                      <a:pt x="1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138;p66">
                <a:extLst>
                  <a:ext uri="{FF2B5EF4-FFF2-40B4-BE49-F238E27FC236}">
                    <a16:creationId xmlns:a16="http://schemas.microsoft.com/office/drawing/2014/main" id="{4294AF4F-B937-D40D-E63A-3CDA67D417D9}"/>
                  </a:ext>
                </a:extLst>
              </p:cNvPr>
              <p:cNvSpPr/>
              <p:nvPr/>
            </p:nvSpPr>
            <p:spPr>
              <a:xfrm>
                <a:off x="1048731" y="1543205"/>
                <a:ext cx="48137" cy="48137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1" y="0"/>
                    </a:moveTo>
                    <a:cubicBezTo>
                      <a:pt x="400" y="0"/>
                      <a:pt x="1" y="400"/>
                      <a:pt x="1" y="894"/>
                    </a:cubicBezTo>
                    <a:cubicBezTo>
                      <a:pt x="1" y="1388"/>
                      <a:pt x="400" y="1785"/>
                      <a:pt x="891" y="1785"/>
                    </a:cubicBezTo>
                    <a:cubicBezTo>
                      <a:pt x="1385" y="1785"/>
                      <a:pt x="1785" y="1388"/>
                      <a:pt x="1785" y="894"/>
                    </a:cubicBezTo>
                    <a:cubicBezTo>
                      <a:pt x="1785" y="400"/>
                      <a:pt x="1385" y="0"/>
                      <a:pt x="8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39;p66">
                <a:extLst>
                  <a:ext uri="{FF2B5EF4-FFF2-40B4-BE49-F238E27FC236}">
                    <a16:creationId xmlns:a16="http://schemas.microsoft.com/office/drawing/2014/main" id="{52CA0BCC-0C48-3258-C63B-20B73EFF9A93}"/>
                  </a:ext>
                </a:extLst>
              </p:cNvPr>
              <p:cNvSpPr/>
              <p:nvPr/>
            </p:nvSpPr>
            <p:spPr>
              <a:xfrm>
                <a:off x="1053423" y="1544445"/>
                <a:ext cx="43633" cy="47058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4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1114" y="156"/>
                      <a:pt x="1175" y="342"/>
                      <a:pt x="1172" y="531"/>
                    </a:cubicBezTo>
                    <a:cubicBezTo>
                      <a:pt x="1172" y="1025"/>
                      <a:pt x="772" y="1425"/>
                      <a:pt x="281" y="1425"/>
                    </a:cubicBezTo>
                    <a:cubicBezTo>
                      <a:pt x="184" y="1425"/>
                      <a:pt x="92" y="1409"/>
                      <a:pt x="0" y="1379"/>
                    </a:cubicBezTo>
                    <a:lnTo>
                      <a:pt x="0" y="1379"/>
                    </a:lnTo>
                    <a:cubicBezTo>
                      <a:pt x="172" y="1612"/>
                      <a:pt x="441" y="1744"/>
                      <a:pt x="721" y="1744"/>
                    </a:cubicBezTo>
                    <a:cubicBezTo>
                      <a:pt x="814" y="1744"/>
                      <a:pt x="909" y="1730"/>
                      <a:pt x="1001" y="1699"/>
                    </a:cubicBezTo>
                    <a:cubicBezTo>
                      <a:pt x="1367" y="1580"/>
                      <a:pt x="1617" y="1235"/>
                      <a:pt x="1614" y="848"/>
                    </a:cubicBezTo>
                    <a:cubicBezTo>
                      <a:pt x="1611" y="464"/>
                      <a:pt x="1364" y="122"/>
                      <a:pt x="10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140;p66">
                <a:extLst>
                  <a:ext uri="{FF2B5EF4-FFF2-40B4-BE49-F238E27FC236}">
                    <a16:creationId xmlns:a16="http://schemas.microsoft.com/office/drawing/2014/main" id="{95690E5F-9CAE-71DE-A098-7F41455FB074}"/>
                  </a:ext>
                </a:extLst>
              </p:cNvPr>
              <p:cNvSpPr/>
              <p:nvPr/>
            </p:nvSpPr>
            <p:spPr>
              <a:xfrm>
                <a:off x="854698" y="1710755"/>
                <a:ext cx="56119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081" extrusionOk="0">
                    <a:moveTo>
                      <a:pt x="1041" y="0"/>
                    </a:moveTo>
                    <a:cubicBezTo>
                      <a:pt x="467" y="0"/>
                      <a:pt x="1" y="467"/>
                      <a:pt x="1" y="1040"/>
                    </a:cubicBezTo>
                    <a:cubicBezTo>
                      <a:pt x="1" y="1614"/>
                      <a:pt x="467" y="2081"/>
                      <a:pt x="1041" y="2081"/>
                    </a:cubicBezTo>
                    <a:cubicBezTo>
                      <a:pt x="1617" y="2081"/>
                      <a:pt x="2081" y="1614"/>
                      <a:pt x="2081" y="1040"/>
                    </a:cubicBezTo>
                    <a:cubicBezTo>
                      <a:pt x="2081" y="467"/>
                      <a:pt x="1617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141;p66">
                <a:extLst>
                  <a:ext uri="{FF2B5EF4-FFF2-40B4-BE49-F238E27FC236}">
                    <a16:creationId xmlns:a16="http://schemas.microsoft.com/office/drawing/2014/main" id="{4161B62B-7E91-51DB-97C3-F961DF88FE33}"/>
                  </a:ext>
                </a:extLst>
              </p:cNvPr>
              <p:cNvSpPr/>
              <p:nvPr/>
            </p:nvSpPr>
            <p:spPr>
              <a:xfrm>
                <a:off x="860469" y="1712319"/>
                <a:ext cx="50429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2026" extrusionOk="0">
                    <a:moveTo>
                      <a:pt x="1165" y="0"/>
                    </a:moveTo>
                    <a:lnTo>
                      <a:pt x="1165" y="0"/>
                    </a:lnTo>
                    <a:cubicBezTo>
                      <a:pt x="1692" y="682"/>
                      <a:pt x="1203" y="1672"/>
                      <a:pt x="343" y="1672"/>
                    </a:cubicBezTo>
                    <a:cubicBezTo>
                      <a:pt x="341" y="1672"/>
                      <a:pt x="340" y="1672"/>
                      <a:pt x="339" y="1672"/>
                    </a:cubicBezTo>
                    <a:cubicBezTo>
                      <a:pt x="223" y="1672"/>
                      <a:pt x="110" y="1653"/>
                      <a:pt x="0" y="1617"/>
                    </a:cubicBezTo>
                    <a:lnTo>
                      <a:pt x="0" y="1617"/>
                    </a:lnTo>
                    <a:cubicBezTo>
                      <a:pt x="201" y="1879"/>
                      <a:pt x="510" y="2026"/>
                      <a:pt x="828" y="2026"/>
                    </a:cubicBezTo>
                    <a:cubicBezTo>
                      <a:pt x="940" y="2026"/>
                      <a:pt x="1052" y="2008"/>
                      <a:pt x="1162" y="1971"/>
                    </a:cubicBezTo>
                    <a:cubicBezTo>
                      <a:pt x="1583" y="1827"/>
                      <a:pt x="1870" y="1428"/>
                      <a:pt x="1870" y="982"/>
                    </a:cubicBezTo>
                    <a:cubicBezTo>
                      <a:pt x="1867" y="540"/>
                      <a:pt x="1586" y="144"/>
                      <a:pt x="1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142;p66">
                <a:extLst>
                  <a:ext uri="{FF2B5EF4-FFF2-40B4-BE49-F238E27FC236}">
                    <a16:creationId xmlns:a16="http://schemas.microsoft.com/office/drawing/2014/main" id="{1B705D52-7D47-8B06-A195-0188168CB1F0}"/>
                  </a:ext>
                </a:extLst>
              </p:cNvPr>
              <p:cNvSpPr/>
              <p:nvPr/>
            </p:nvSpPr>
            <p:spPr>
              <a:xfrm>
                <a:off x="745858" y="1535570"/>
                <a:ext cx="46620" cy="4662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4" y="0"/>
                    </a:moveTo>
                    <a:cubicBezTo>
                      <a:pt x="400" y="0"/>
                      <a:pt x="0" y="400"/>
                      <a:pt x="0" y="891"/>
                    </a:cubicBezTo>
                    <a:cubicBezTo>
                      <a:pt x="0" y="1385"/>
                      <a:pt x="400" y="1784"/>
                      <a:pt x="894" y="1784"/>
                    </a:cubicBezTo>
                    <a:cubicBezTo>
                      <a:pt x="1385" y="1784"/>
                      <a:pt x="1784" y="1385"/>
                      <a:pt x="1784" y="891"/>
                    </a:cubicBezTo>
                    <a:cubicBezTo>
                      <a:pt x="1784" y="400"/>
                      <a:pt x="1385" y="0"/>
                      <a:pt x="8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43;p66">
                <a:extLst>
                  <a:ext uri="{FF2B5EF4-FFF2-40B4-BE49-F238E27FC236}">
                    <a16:creationId xmlns:a16="http://schemas.microsoft.com/office/drawing/2014/main" id="{12BF6C12-987B-6999-7FD4-95979653F2F3}"/>
                  </a:ext>
                </a:extLst>
              </p:cNvPr>
              <p:cNvSpPr/>
              <p:nvPr/>
            </p:nvSpPr>
            <p:spPr>
              <a:xfrm>
                <a:off x="749437" y="1536902"/>
                <a:ext cx="43120" cy="45366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737" extrusionOk="0">
                    <a:moveTo>
                      <a:pt x="1059" y="1"/>
                    </a:moveTo>
                    <a:lnTo>
                      <a:pt x="1059" y="1"/>
                    </a:lnTo>
                    <a:cubicBezTo>
                      <a:pt x="1147" y="144"/>
                      <a:pt x="1196" y="309"/>
                      <a:pt x="1196" y="480"/>
                    </a:cubicBezTo>
                    <a:cubicBezTo>
                      <a:pt x="1196" y="971"/>
                      <a:pt x="796" y="1370"/>
                      <a:pt x="302" y="1370"/>
                    </a:cubicBezTo>
                    <a:cubicBezTo>
                      <a:pt x="199" y="1370"/>
                      <a:pt x="98" y="1352"/>
                      <a:pt x="0" y="1322"/>
                    </a:cubicBezTo>
                    <a:lnTo>
                      <a:pt x="0" y="1322"/>
                    </a:lnTo>
                    <a:cubicBezTo>
                      <a:pt x="165" y="1578"/>
                      <a:pt x="449" y="1736"/>
                      <a:pt x="757" y="1736"/>
                    </a:cubicBezTo>
                    <a:cubicBezTo>
                      <a:pt x="1251" y="1736"/>
                      <a:pt x="1650" y="1334"/>
                      <a:pt x="1647" y="840"/>
                    </a:cubicBezTo>
                    <a:cubicBezTo>
                      <a:pt x="1647" y="464"/>
                      <a:pt x="1412" y="129"/>
                      <a:pt x="1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44;p66">
                <a:extLst>
                  <a:ext uri="{FF2B5EF4-FFF2-40B4-BE49-F238E27FC236}">
                    <a16:creationId xmlns:a16="http://schemas.microsoft.com/office/drawing/2014/main" id="{4C62AD99-A75C-82A1-DAFB-B43038CCAAEC}"/>
                  </a:ext>
                </a:extLst>
              </p:cNvPr>
              <p:cNvSpPr/>
              <p:nvPr/>
            </p:nvSpPr>
            <p:spPr>
              <a:xfrm>
                <a:off x="858554" y="1496308"/>
                <a:ext cx="141930" cy="14193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263" extrusionOk="0">
                    <a:moveTo>
                      <a:pt x="2633" y="1"/>
                    </a:moveTo>
                    <a:cubicBezTo>
                      <a:pt x="1181" y="1"/>
                      <a:pt x="1" y="1181"/>
                      <a:pt x="1" y="2633"/>
                    </a:cubicBezTo>
                    <a:cubicBezTo>
                      <a:pt x="1" y="4085"/>
                      <a:pt x="1181" y="5262"/>
                      <a:pt x="2633" y="5262"/>
                    </a:cubicBezTo>
                    <a:cubicBezTo>
                      <a:pt x="4085" y="5262"/>
                      <a:pt x="5262" y="4085"/>
                      <a:pt x="5262" y="2633"/>
                    </a:cubicBezTo>
                    <a:cubicBezTo>
                      <a:pt x="5262" y="1181"/>
                      <a:pt x="4085" y="1"/>
                      <a:pt x="2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45;p66">
                <a:extLst>
                  <a:ext uri="{FF2B5EF4-FFF2-40B4-BE49-F238E27FC236}">
                    <a16:creationId xmlns:a16="http://schemas.microsoft.com/office/drawing/2014/main" id="{981244A6-8DE8-C0B9-E26B-B6396EAB6145}"/>
                  </a:ext>
                </a:extLst>
              </p:cNvPr>
              <p:cNvSpPr/>
              <p:nvPr/>
            </p:nvSpPr>
            <p:spPr>
              <a:xfrm>
                <a:off x="896066" y="1499112"/>
                <a:ext cx="104418" cy="139179"/>
              </a:xfrm>
              <a:custGeom>
                <a:avLst/>
                <a:gdLst/>
                <a:ahLst/>
                <a:cxnLst/>
                <a:rect l="l" t="t" r="r" b="b"/>
                <a:pathLst>
                  <a:path w="3872" h="5161" extrusionOk="0">
                    <a:moveTo>
                      <a:pt x="1956" y="1"/>
                    </a:moveTo>
                    <a:lnTo>
                      <a:pt x="1956" y="1"/>
                    </a:lnTo>
                    <a:cubicBezTo>
                      <a:pt x="3020" y="568"/>
                      <a:pt x="3560" y="1788"/>
                      <a:pt x="3267" y="2959"/>
                    </a:cubicBezTo>
                    <a:cubicBezTo>
                      <a:pt x="2975" y="4127"/>
                      <a:pt x="1922" y="4948"/>
                      <a:pt x="718" y="4948"/>
                    </a:cubicBezTo>
                    <a:cubicBezTo>
                      <a:pt x="474" y="4945"/>
                      <a:pt x="233" y="4914"/>
                      <a:pt x="1" y="4850"/>
                    </a:cubicBezTo>
                    <a:lnTo>
                      <a:pt x="1" y="4850"/>
                    </a:lnTo>
                    <a:cubicBezTo>
                      <a:pt x="388" y="5058"/>
                      <a:pt x="814" y="5161"/>
                      <a:pt x="1240" y="5161"/>
                    </a:cubicBezTo>
                    <a:cubicBezTo>
                      <a:pt x="1709" y="5161"/>
                      <a:pt x="2178" y="5036"/>
                      <a:pt x="2593" y="4786"/>
                    </a:cubicBezTo>
                    <a:cubicBezTo>
                      <a:pt x="3386" y="4310"/>
                      <a:pt x="3871" y="3453"/>
                      <a:pt x="3871" y="2529"/>
                    </a:cubicBezTo>
                    <a:cubicBezTo>
                      <a:pt x="3871" y="1352"/>
                      <a:pt x="3087" y="318"/>
                      <a:pt x="1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46;p66">
                <a:extLst>
                  <a:ext uri="{FF2B5EF4-FFF2-40B4-BE49-F238E27FC236}">
                    <a16:creationId xmlns:a16="http://schemas.microsoft.com/office/drawing/2014/main" id="{85A2216A-52C7-2948-87A3-5627BA9A203C}"/>
                  </a:ext>
                </a:extLst>
              </p:cNvPr>
              <p:cNvSpPr/>
              <p:nvPr/>
            </p:nvSpPr>
            <p:spPr>
              <a:xfrm>
                <a:off x="737415" y="1383070"/>
                <a:ext cx="374498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13887" h="14438" extrusionOk="0">
                    <a:moveTo>
                      <a:pt x="1122" y="5816"/>
                    </a:moveTo>
                    <a:cubicBezTo>
                      <a:pt x="1473" y="5816"/>
                      <a:pt x="1810" y="6089"/>
                      <a:pt x="1812" y="6500"/>
                    </a:cubicBezTo>
                    <a:cubicBezTo>
                      <a:pt x="1809" y="6878"/>
                      <a:pt x="1504" y="7183"/>
                      <a:pt x="1129" y="7183"/>
                    </a:cubicBezTo>
                    <a:cubicBezTo>
                      <a:pt x="519" y="7183"/>
                      <a:pt x="217" y="6448"/>
                      <a:pt x="647" y="6018"/>
                    </a:cubicBezTo>
                    <a:cubicBezTo>
                      <a:pt x="785" y="5879"/>
                      <a:pt x="955" y="5816"/>
                      <a:pt x="1122" y="5816"/>
                    </a:cubicBezTo>
                    <a:close/>
                    <a:moveTo>
                      <a:pt x="12431" y="6149"/>
                    </a:moveTo>
                    <a:cubicBezTo>
                      <a:pt x="12782" y="6149"/>
                      <a:pt x="13118" y="6421"/>
                      <a:pt x="13118" y="6832"/>
                    </a:cubicBezTo>
                    <a:cubicBezTo>
                      <a:pt x="13118" y="7210"/>
                      <a:pt x="12813" y="7515"/>
                      <a:pt x="12435" y="7515"/>
                    </a:cubicBezTo>
                    <a:cubicBezTo>
                      <a:pt x="11828" y="7515"/>
                      <a:pt x="11523" y="6780"/>
                      <a:pt x="11953" y="6350"/>
                    </a:cubicBezTo>
                    <a:cubicBezTo>
                      <a:pt x="12092" y="6211"/>
                      <a:pt x="12263" y="6149"/>
                      <a:pt x="12431" y="6149"/>
                    </a:cubicBezTo>
                    <a:close/>
                    <a:moveTo>
                      <a:pt x="10317" y="9678"/>
                    </a:moveTo>
                    <a:cubicBezTo>
                      <a:pt x="10726" y="9678"/>
                      <a:pt x="11097" y="9924"/>
                      <a:pt x="11255" y="10306"/>
                    </a:cubicBezTo>
                    <a:cubicBezTo>
                      <a:pt x="11413" y="10687"/>
                      <a:pt x="11328" y="11127"/>
                      <a:pt x="11035" y="11419"/>
                    </a:cubicBezTo>
                    <a:cubicBezTo>
                      <a:pt x="10839" y="11615"/>
                      <a:pt x="10578" y="11720"/>
                      <a:pt x="10311" y="11720"/>
                    </a:cubicBezTo>
                    <a:cubicBezTo>
                      <a:pt x="10179" y="11720"/>
                      <a:pt x="10046" y="11694"/>
                      <a:pt x="9919" y="11642"/>
                    </a:cubicBezTo>
                    <a:cubicBezTo>
                      <a:pt x="9538" y="11483"/>
                      <a:pt x="9288" y="11108"/>
                      <a:pt x="9291" y="10693"/>
                    </a:cubicBezTo>
                    <a:cubicBezTo>
                      <a:pt x="9294" y="10132"/>
                      <a:pt x="9748" y="9678"/>
                      <a:pt x="10309" y="9678"/>
                    </a:cubicBezTo>
                    <a:cubicBezTo>
                      <a:pt x="10312" y="9678"/>
                      <a:pt x="10314" y="9678"/>
                      <a:pt x="10317" y="9678"/>
                    </a:cubicBezTo>
                    <a:close/>
                    <a:moveTo>
                      <a:pt x="5386" y="12365"/>
                    </a:moveTo>
                    <a:cubicBezTo>
                      <a:pt x="5387" y="12365"/>
                      <a:pt x="5388" y="12365"/>
                      <a:pt x="5390" y="12365"/>
                    </a:cubicBezTo>
                    <a:cubicBezTo>
                      <a:pt x="5847" y="12365"/>
                      <a:pt x="6216" y="12734"/>
                      <a:pt x="6219" y="13191"/>
                    </a:cubicBezTo>
                    <a:cubicBezTo>
                      <a:pt x="6221" y="13694"/>
                      <a:pt x="5809" y="14028"/>
                      <a:pt x="5379" y="14028"/>
                    </a:cubicBezTo>
                    <a:cubicBezTo>
                      <a:pt x="5175" y="14028"/>
                      <a:pt x="4967" y="13952"/>
                      <a:pt x="4798" y="13783"/>
                    </a:cubicBezTo>
                    <a:cubicBezTo>
                      <a:pt x="4274" y="13259"/>
                      <a:pt x="4647" y="12365"/>
                      <a:pt x="5386" y="12365"/>
                    </a:cubicBezTo>
                    <a:close/>
                    <a:moveTo>
                      <a:pt x="5201" y="0"/>
                    </a:moveTo>
                    <a:cubicBezTo>
                      <a:pt x="4938" y="0"/>
                      <a:pt x="4679" y="70"/>
                      <a:pt x="4453" y="207"/>
                    </a:cubicBezTo>
                    <a:cubicBezTo>
                      <a:pt x="4353" y="265"/>
                      <a:pt x="4322" y="397"/>
                      <a:pt x="4383" y="497"/>
                    </a:cubicBezTo>
                    <a:cubicBezTo>
                      <a:pt x="4421" y="563"/>
                      <a:pt x="4491" y="600"/>
                      <a:pt x="4563" y="600"/>
                    </a:cubicBezTo>
                    <a:cubicBezTo>
                      <a:pt x="4601" y="600"/>
                      <a:pt x="4639" y="590"/>
                      <a:pt x="4673" y="567"/>
                    </a:cubicBezTo>
                    <a:cubicBezTo>
                      <a:pt x="4840" y="466"/>
                      <a:pt x="5023" y="419"/>
                      <a:pt x="5201" y="419"/>
                    </a:cubicBezTo>
                    <a:cubicBezTo>
                      <a:pt x="5641" y="419"/>
                      <a:pt x="6061" y="704"/>
                      <a:pt x="6189" y="1168"/>
                    </a:cubicBezTo>
                    <a:cubicBezTo>
                      <a:pt x="6368" y="1819"/>
                      <a:pt x="5880" y="2464"/>
                      <a:pt x="5205" y="2464"/>
                    </a:cubicBezTo>
                    <a:cubicBezTo>
                      <a:pt x="5204" y="2464"/>
                      <a:pt x="5202" y="2464"/>
                      <a:pt x="5201" y="2464"/>
                    </a:cubicBezTo>
                    <a:cubicBezTo>
                      <a:pt x="4636" y="2464"/>
                      <a:pt x="4179" y="2007"/>
                      <a:pt x="4179" y="1443"/>
                    </a:cubicBezTo>
                    <a:cubicBezTo>
                      <a:pt x="4176" y="1366"/>
                      <a:pt x="4185" y="1290"/>
                      <a:pt x="4206" y="1217"/>
                    </a:cubicBezTo>
                    <a:cubicBezTo>
                      <a:pt x="4231" y="1101"/>
                      <a:pt x="4157" y="988"/>
                      <a:pt x="4045" y="964"/>
                    </a:cubicBezTo>
                    <a:cubicBezTo>
                      <a:pt x="4029" y="961"/>
                      <a:pt x="4014" y="959"/>
                      <a:pt x="3998" y="959"/>
                    </a:cubicBezTo>
                    <a:cubicBezTo>
                      <a:pt x="3900" y="959"/>
                      <a:pt x="3812" y="1025"/>
                      <a:pt x="3788" y="1125"/>
                    </a:cubicBezTo>
                    <a:cubicBezTo>
                      <a:pt x="3767" y="1229"/>
                      <a:pt x="3755" y="1336"/>
                      <a:pt x="3755" y="1443"/>
                    </a:cubicBezTo>
                    <a:cubicBezTo>
                      <a:pt x="3755" y="2239"/>
                      <a:pt x="4401" y="2885"/>
                      <a:pt x="5201" y="2885"/>
                    </a:cubicBezTo>
                    <a:cubicBezTo>
                      <a:pt x="5292" y="2885"/>
                      <a:pt x="5384" y="2876"/>
                      <a:pt x="5475" y="2861"/>
                    </a:cubicBezTo>
                    <a:lnTo>
                      <a:pt x="5930" y="4258"/>
                    </a:lnTo>
                    <a:cubicBezTo>
                      <a:pt x="5005" y="4688"/>
                      <a:pt x="4383" y="5579"/>
                      <a:pt x="4298" y="6591"/>
                    </a:cubicBezTo>
                    <a:lnTo>
                      <a:pt x="2218" y="6314"/>
                    </a:lnTo>
                    <a:cubicBezTo>
                      <a:pt x="2128" y="5777"/>
                      <a:pt x="1665" y="5389"/>
                      <a:pt x="1130" y="5389"/>
                    </a:cubicBezTo>
                    <a:cubicBezTo>
                      <a:pt x="1102" y="5389"/>
                      <a:pt x="1074" y="5390"/>
                      <a:pt x="1046" y="5392"/>
                    </a:cubicBezTo>
                    <a:cubicBezTo>
                      <a:pt x="476" y="5432"/>
                      <a:pt x="31" y="5899"/>
                      <a:pt x="15" y="6469"/>
                    </a:cubicBezTo>
                    <a:cubicBezTo>
                      <a:pt x="0" y="7040"/>
                      <a:pt x="421" y="7528"/>
                      <a:pt x="988" y="7598"/>
                    </a:cubicBezTo>
                    <a:cubicBezTo>
                      <a:pt x="1036" y="7604"/>
                      <a:pt x="1084" y="7607"/>
                      <a:pt x="1131" y="7607"/>
                    </a:cubicBezTo>
                    <a:cubicBezTo>
                      <a:pt x="1642" y="7607"/>
                      <a:pt x="2094" y="7252"/>
                      <a:pt x="2208" y="6741"/>
                    </a:cubicBezTo>
                    <a:lnTo>
                      <a:pt x="4292" y="7018"/>
                    </a:lnTo>
                    <a:cubicBezTo>
                      <a:pt x="4365" y="8150"/>
                      <a:pt x="5103" y="9129"/>
                      <a:pt x="6174" y="9507"/>
                    </a:cubicBezTo>
                    <a:lnTo>
                      <a:pt x="5478" y="11944"/>
                    </a:lnTo>
                    <a:lnTo>
                      <a:pt x="5390" y="11944"/>
                    </a:lnTo>
                    <a:cubicBezTo>
                      <a:pt x="4752" y="11947"/>
                      <a:pt x="4218" y="12432"/>
                      <a:pt x="4154" y="13066"/>
                    </a:cubicBezTo>
                    <a:cubicBezTo>
                      <a:pt x="4090" y="13701"/>
                      <a:pt x="4517" y="14283"/>
                      <a:pt x="5143" y="14411"/>
                    </a:cubicBezTo>
                    <a:cubicBezTo>
                      <a:pt x="5227" y="14429"/>
                      <a:pt x="5311" y="14437"/>
                      <a:pt x="5395" y="14437"/>
                    </a:cubicBezTo>
                    <a:cubicBezTo>
                      <a:pt x="5928" y="14437"/>
                      <a:pt x="6416" y="14094"/>
                      <a:pt x="6582" y="13567"/>
                    </a:cubicBezTo>
                    <a:cubicBezTo>
                      <a:pt x="6774" y="12960"/>
                      <a:pt x="6475" y="12301"/>
                      <a:pt x="5890" y="12048"/>
                    </a:cubicBezTo>
                    <a:lnTo>
                      <a:pt x="6579" y="9626"/>
                    </a:lnTo>
                    <a:cubicBezTo>
                      <a:pt x="6760" y="9662"/>
                      <a:pt x="6942" y="9679"/>
                      <a:pt x="7124" y="9679"/>
                    </a:cubicBezTo>
                    <a:cubicBezTo>
                      <a:pt x="7686" y="9679"/>
                      <a:pt x="8241" y="9510"/>
                      <a:pt x="8711" y="9190"/>
                    </a:cubicBezTo>
                    <a:lnTo>
                      <a:pt x="9217" y="9754"/>
                    </a:lnTo>
                    <a:cubicBezTo>
                      <a:pt x="8736" y="10318"/>
                      <a:pt x="8772" y="11163"/>
                      <a:pt x="9300" y="11685"/>
                    </a:cubicBezTo>
                    <a:cubicBezTo>
                      <a:pt x="9576" y="11959"/>
                      <a:pt x="9938" y="12097"/>
                      <a:pt x="10301" y="12097"/>
                    </a:cubicBezTo>
                    <a:cubicBezTo>
                      <a:pt x="10633" y="12097"/>
                      <a:pt x="10966" y="11982"/>
                      <a:pt x="11234" y="11749"/>
                    </a:cubicBezTo>
                    <a:cubicBezTo>
                      <a:pt x="11795" y="11258"/>
                      <a:pt x="11886" y="10422"/>
                      <a:pt x="11441" y="9824"/>
                    </a:cubicBezTo>
                    <a:cubicBezTo>
                      <a:pt x="11162" y="9452"/>
                      <a:pt x="10734" y="9252"/>
                      <a:pt x="10298" y="9252"/>
                    </a:cubicBezTo>
                    <a:cubicBezTo>
                      <a:pt x="10037" y="9252"/>
                      <a:pt x="9773" y="9324"/>
                      <a:pt x="9538" y="9473"/>
                    </a:cubicBezTo>
                    <a:lnTo>
                      <a:pt x="9047" y="8924"/>
                    </a:lnTo>
                    <a:cubicBezTo>
                      <a:pt x="9205" y="8778"/>
                      <a:pt x="9349" y="8616"/>
                      <a:pt x="9471" y="8436"/>
                    </a:cubicBezTo>
                    <a:cubicBezTo>
                      <a:pt x="9584" y="8271"/>
                      <a:pt x="9439" y="8103"/>
                      <a:pt x="9290" y="8103"/>
                    </a:cubicBezTo>
                    <a:cubicBezTo>
                      <a:pt x="9229" y="8103"/>
                      <a:pt x="9168" y="8130"/>
                      <a:pt x="9123" y="8195"/>
                    </a:cubicBezTo>
                    <a:cubicBezTo>
                      <a:pt x="8659" y="8878"/>
                      <a:pt x="7900" y="9255"/>
                      <a:pt x="7121" y="9255"/>
                    </a:cubicBezTo>
                    <a:cubicBezTo>
                      <a:pt x="6767" y="9255"/>
                      <a:pt x="6410" y="9178"/>
                      <a:pt x="6073" y="9016"/>
                    </a:cubicBezTo>
                    <a:cubicBezTo>
                      <a:pt x="4993" y="8497"/>
                      <a:pt x="4456" y="7268"/>
                      <a:pt x="4807" y="6124"/>
                    </a:cubicBezTo>
                    <a:cubicBezTo>
                      <a:pt x="5125" y="5097"/>
                      <a:pt x="6073" y="4414"/>
                      <a:pt x="7120" y="4414"/>
                    </a:cubicBezTo>
                    <a:cubicBezTo>
                      <a:pt x="7239" y="4414"/>
                      <a:pt x="7359" y="4423"/>
                      <a:pt x="7479" y="4441"/>
                    </a:cubicBezTo>
                    <a:cubicBezTo>
                      <a:pt x="8662" y="4618"/>
                      <a:pt x="9541" y="5633"/>
                      <a:pt x="9541" y="6832"/>
                    </a:cubicBezTo>
                    <a:cubicBezTo>
                      <a:pt x="9544" y="7015"/>
                      <a:pt x="9522" y="7198"/>
                      <a:pt x="9480" y="7378"/>
                    </a:cubicBezTo>
                    <a:cubicBezTo>
                      <a:pt x="9455" y="7491"/>
                      <a:pt x="9526" y="7604"/>
                      <a:pt x="9638" y="7631"/>
                    </a:cubicBezTo>
                    <a:cubicBezTo>
                      <a:pt x="9655" y="7635"/>
                      <a:pt x="9671" y="7637"/>
                      <a:pt x="9687" y="7637"/>
                    </a:cubicBezTo>
                    <a:cubicBezTo>
                      <a:pt x="9785" y="7637"/>
                      <a:pt x="9871" y="7569"/>
                      <a:pt x="9895" y="7473"/>
                    </a:cubicBezTo>
                    <a:cubicBezTo>
                      <a:pt x="9925" y="7332"/>
                      <a:pt x="9946" y="7189"/>
                      <a:pt x="9959" y="7046"/>
                    </a:cubicBezTo>
                    <a:lnTo>
                      <a:pt x="11352" y="7046"/>
                    </a:lnTo>
                    <a:cubicBezTo>
                      <a:pt x="11462" y="7612"/>
                      <a:pt x="11949" y="7942"/>
                      <a:pt x="12445" y="7942"/>
                    </a:cubicBezTo>
                    <a:cubicBezTo>
                      <a:pt x="12753" y="7942"/>
                      <a:pt x="13065" y="7815"/>
                      <a:pt x="13292" y="7540"/>
                    </a:cubicBezTo>
                    <a:cubicBezTo>
                      <a:pt x="13886" y="6818"/>
                      <a:pt x="13373" y="5731"/>
                      <a:pt x="12439" y="5731"/>
                    </a:cubicBezTo>
                    <a:cubicBezTo>
                      <a:pt x="12438" y="5731"/>
                      <a:pt x="12437" y="5731"/>
                      <a:pt x="12435" y="5731"/>
                    </a:cubicBezTo>
                    <a:cubicBezTo>
                      <a:pt x="11908" y="5731"/>
                      <a:pt x="11456" y="6106"/>
                      <a:pt x="11352" y="6622"/>
                    </a:cubicBezTo>
                    <a:lnTo>
                      <a:pt x="9959" y="6622"/>
                    </a:lnTo>
                    <a:cubicBezTo>
                      <a:pt x="9846" y="5139"/>
                      <a:pt x="8610" y="3993"/>
                      <a:pt x="7125" y="3993"/>
                    </a:cubicBezTo>
                    <a:cubicBezTo>
                      <a:pt x="6854" y="3993"/>
                      <a:pt x="6585" y="4032"/>
                      <a:pt x="6323" y="4105"/>
                    </a:cubicBezTo>
                    <a:lnTo>
                      <a:pt x="5875" y="2718"/>
                    </a:lnTo>
                    <a:cubicBezTo>
                      <a:pt x="6457" y="2406"/>
                      <a:pt x="6753" y="1739"/>
                      <a:pt x="6594" y="1098"/>
                    </a:cubicBezTo>
                    <a:cubicBezTo>
                      <a:pt x="6436" y="454"/>
                      <a:pt x="5859" y="3"/>
                      <a:pt x="5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00" name="Google Shape;630;p37">
            <a:extLst>
              <a:ext uri="{FF2B5EF4-FFF2-40B4-BE49-F238E27FC236}">
                <a16:creationId xmlns:a16="http://schemas.microsoft.com/office/drawing/2014/main" id="{C529CEF9-38FA-F6DB-B61A-A1A996656BDF}"/>
              </a:ext>
            </a:extLst>
          </p:cNvPr>
          <p:cNvSpPr txBox="1">
            <a:spLocks/>
          </p:cNvSpPr>
          <p:nvPr/>
        </p:nvSpPr>
        <p:spPr>
          <a:xfrm>
            <a:off x="4830201" y="1118582"/>
            <a:ext cx="3758964" cy="31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l"/>
            <a:r>
              <a:rPr lang="en-US" sz="1600" dirty="0">
                <a:solidFill>
                  <a:schemeClr val="tx1"/>
                </a:solidFill>
              </a:rPr>
              <a:t>I. </a:t>
            </a:r>
            <a:r>
              <a:rPr lang="en-US" sz="1600" dirty="0" err="1">
                <a:solidFill>
                  <a:schemeClr val="tx1"/>
                </a:solidFill>
              </a:rPr>
              <a:t>Xây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Dựng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Dãy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Hoạt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Động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Hóa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Học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01" name="Google Shape;2277;p51">
            <a:extLst>
              <a:ext uri="{FF2B5EF4-FFF2-40B4-BE49-F238E27FC236}">
                <a16:creationId xmlns:a16="http://schemas.microsoft.com/office/drawing/2014/main" id="{F00EC5E5-0B27-C616-4BC3-5213BF0BC710}"/>
              </a:ext>
            </a:extLst>
          </p:cNvPr>
          <p:cNvSpPr txBox="1">
            <a:spLocks/>
          </p:cNvSpPr>
          <p:nvPr/>
        </p:nvSpPr>
        <p:spPr>
          <a:xfrm>
            <a:off x="3441308" y="1698823"/>
            <a:ext cx="5315984" cy="75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l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2" name="Google Shape;396;p34">
            <a:extLst>
              <a:ext uri="{FF2B5EF4-FFF2-40B4-BE49-F238E27FC236}">
                <a16:creationId xmlns:a16="http://schemas.microsoft.com/office/drawing/2014/main" id="{D836AF45-1E57-71FE-E169-7CE0615B6D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94257" y="2884925"/>
            <a:ext cx="5035483" cy="8539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/>
              <a:t>Mg, </a:t>
            </a:r>
            <a:r>
              <a:rPr lang="en" sz="3200" dirty="0"/>
              <a:t>Zn, </a:t>
            </a:r>
            <a:r>
              <a:rPr lang="en" sz="3200" dirty="0" smtClean="0"/>
              <a:t>Fe, </a:t>
            </a:r>
            <a:r>
              <a:rPr lang="en" sz="3200" dirty="0" smtClean="0">
                <a:solidFill>
                  <a:srgbClr val="073533"/>
                </a:solidFill>
              </a:rPr>
              <a:t>H</a:t>
            </a:r>
            <a:r>
              <a:rPr lang="en" sz="3200" dirty="0"/>
              <a:t>, Cu, </a:t>
            </a:r>
            <a:r>
              <a:rPr lang="en" sz="3200" dirty="0" smtClean="0"/>
              <a:t>Ag</a:t>
            </a:r>
            <a:endParaRPr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1" grpId="0"/>
      <p:bldP spid="160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p52"/>
          <p:cNvSpPr txBox="1">
            <a:spLocks noGrp="1"/>
          </p:cNvSpPr>
          <p:nvPr>
            <p:ph type="title"/>
          </p:nvPr>
        </p:nvSpPr>
        <p:spPr>
          <a:xfrm>
            <a:off x="364503" y="1031981"/>
            <a:ext cx="5588515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 smtClean="0">
                <a:solidFill>
                  <a:srgbClr val="CE572D"/>
                </a:solidFill>
              </a:rPr>
              <a:t>LUYỆN TẬP</a:t>
            </a:r>
            <a:endParaRPr sz="8800" dirty="0">
              <a:solidFill>
                <a:srgbClr val="CE572D"/>
              </a:solidFill>
            </a:endParaRPr>
          </a:p>
        </p:txBody>
      </p:sp>
      <p:cxnSp>
        <p:nvCxnSpPr>
          <p:cNvPr id="2335" name="Google Shape;2335;p52"/>
          <p:cNvCxnSpPr>
            <a:cxnSpLocks/>
          </p:cNvCxnSpPr>
          <p:nvPr/>
        </p:nvCxnSpPr>
        <p:spPr>
          <a:xfrm>
            <a:off x="419100" y="2337356"/>
            <a:ext cx="5148375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336" name="Google Shape;2336;p52"/>
          <p:cNvGrpSpPr/>
          <p:nvPr/>
        </p:nvGrpSpPr>
        <p:grpSpPr>
          <a:xfrm>
            <a:off x="2794315" y="2757915"/>
            <a:ext cx="864365" cy="901199"/>
            <a:chOff x="4734775" y="4648700"/>
            <a:chExt cx="539150" cy="562125"/>
          </a:xfrm>
        </p:grpSpPr>
        <p:sp>
          <p:nvSpPr>
            <p:cNvPr id="2337" name="Google Shape;2337;p52"/>
            <p:cNvSpPr/>
            <p:nvPr/>
          </p:nvSpPr>
          <p:spPr>
            <a:xfrm>
              <a:off x="4922400" y="4732800"/>
              <a:ext cx="172525" cy="478025"/>
            </a:xfrm>
            <a:custGeom>
              <a:avLst/>
              <a:gdLst/>
              <a:ahLst/>
              <a:cxnLst/>
              <a:rect l="l" t="t" r="r" b="b"/>
              <a:pathLst>
                <a:path w="6901" h="19121" extrusionOk="0">
                  <a:moveTo>
                    <a:pt x="5879" y="0"/>
                  </a:moveTo>
                  <a:lnTo>
                    <a:pt x="5630" y="77"/>
                  </a:lnTo>
                  <a:cubicBezTo>
                    <a:pt x="5908" y="961"/>
                    <a:pt x="6131" y="1971"/>
                    <a:pt x="6300" y="3083"/>
                  </a:cubicBezTo>
                  <a:cubicBezTo>
                    <a:pt x="6424" y="3911"/>
                    <a:pt x="6516" y="4773"/>
                    <a:pt x="6572" y="5649"/>
                  </a:cubicBezTo>
                  <a:cubicBezTo>
                    <a:pt x="6618" y="6388"/>
                    <a:pt x="6642" y="7137"/>
                    <a:pt x="6642" y="7878"/>
                  </a:cubicBezTo>
                  <a:cubicBezTo>
                    <a:pt x="6642" y="8619"/>
                    <a:pt x="6618" y="9370"/>
                    <a:pt x="6572" y="10110"/>
                  </a:cubicBezTo>
                  <a:cubicBezTo>
                    <a:pt x="6516" y="10985"/>
                    <a:pt x="6424" y="11849"/>
                    <a:pt x="6300" y="12675"/>
                  </a:cubicBezTo>
                  <a:cubicBezTo>
                    <a:pt x="5731" y="16433"/>
                    <a:pt x="4544" y="18860"/>
                    <a:pt x="3280" y="18860"/>
                  </a:cubicBezTo>
                  <a:cubicBezTo>
                    <a:pt x="2016" y="18860"/>
                    <a:pt x="828" y="16433"/>
                    <a:pt x="258" y="12675"/>
                  </a:cubicBezTo>
                  <a:lnTo>
                    <a:pt x="1" y="12716"/>
                  </a:lnTo>
                  <a:cubicBezTo>
                    <a:pt x="602" y="16666"/>
                    <a:pt x="1857" y="19120"/>
                    <a:pt x="3280" y="19120"/>
                  </a:cubicBezTo>
                  <a:cubicBezTo>
                    <a:pt x="4702" y="19120"/>
                    <a:pt x="5959" y="16666"/>
                    <a:pt x="6557" y="12716"/>
                  </a:cubicBezTo>
                  <a:cubicBezTo>
                    <a:pt x="6683" y="11881"/>
                    <a:pt x="6777" y="11011"/>
                    <a:pt x="6831" y="10127"/>
                  </a:cubicBezTo>
                  <a:cubicBezTo>
                    <a:pt x="6879" y="9381"/>
                    <a:pt x="6901" y="8623"/>
                    <a:pt x="6901" y="7878"/>
                  </a:cubicBezTo>
                  <a:cubicBezTo>
                    <a:pt x="6901" y="7132"/>
                    <a:pt x="6879" y="6378"/>
                    <a:pt x="6831" y="5633"/>
                  </a:cubicBezTo>
                  <a:cubicBezTo>
                    <a:pt x="6777" y="4751"/>
                    <a:pt x="6685" y="3879"/>
                    <a:pt x="6557" y="3044"/>
                  </a:cubicBezTo>
                  <a:cubicBezTo>
                    <a:pt x="6387" y="1920"/>
                    <a:pt x="6158" y="896"/>
                    <a:pt x="5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2"/>
            <p:cNvSpPr/>
            <p:nvPr/>
          </p:nvSpPr>
          <p:spPr>
            <a:xfrm>
              <a:off x="4913800" y="4873625"/>
              <a:ext cx="15050" cy="177050"/>
            </a:xfrm>
            <a:custGeom>
              <a:avLst/>
              <a:gdLst/>
              <a:ahLst/>
              <a:cxnLst/>
              <a:rect l="l" t="t" r="r" b="b"/>
              <a:pathLst>
                <a:path w="602" h="7082" extrusionOk="0">
                  <a:moveTo>
                    <a:pt x="70" y="0"/>
                  </a:moveTo>
                  <a:cubicBezTo>
                    <a:pt x="23" y="741"/>
                    <a:pt x="1" y="1496"/>
                    <a:pt x="1" y="2245"/>
                  </a:cubicBezTo>
                  <a:cubicBezTo>
                    <a:pt x="1" y="2995"/>
                    <a:pt x="23" y="3751"/>
                    <a:pt x="70" y="4494"/>
                  </a:cubicBezTo>
                  <a:cubicBezTo>
                    <a:pt x="128" y="5373"/>
                    <a:pt x="219" y="6243"/>
                    <a:pt x="345" y="7081"/>
                  </a:cubicBezTo>
                  <a:lnTo>
                    <a:pt x="602" y="7040"/>
                  </a:lnTo>
                  <a:cubicBezTo>
                    <a:pt x="478" y="6214"/>
                    <a:pt x="386" y="5349"/>
                    <a:pt x="329" y="4477"/>
                  </a:cubicBezTo>
                  <a:cubicBezTo>
                    <a:pt x="283" y="3739"/>
                    <a:pt x="259" y="2986"/>
                    <a:pt x="259" y="2245"/>
                  </a:cubicBezTo>
                  <a:cubicBezTo>
                    <a:pt x="259" y="1504"/>
                    <a:pt x="283" y="755"/>
                    <a:pt x="329" y="1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2"/>
            <p:cNvSpPr/>
            <p:nvPr/>
          </p:nvSpPr>
          <p:spPr>
            <a:xfrm>
              <a:off x="4915550" y="4808900"/>
              <a:ext cx="13300" cy="65075"/>
            </a:xfrm>
            <a:custGeom>
              <a:avLst/>
              <a:gdLst/>
              <a:ahLst/>
              <a:cxnLst/>
              <a:rect l="l" t="t" r="r" b="b"/>
              <a:pathLst>
                <a:path w="532" h="2603" extrusionOk="0">
                  <a:moveTo>
                    <a:pt x="275" y="0"/>
                  </a:moveTo>
                  <a:cubicBezTo>
                    <a:pt x="149" y="835"/>
                    <a:pt x="58" y="1707"/>
                    <a:pt x="0" y="2588"/>
                  </a:cubicBezTo>
                  <a:lnTo>
                    <a:pt x="259" y="2603"/>
                  </a:lnTo>
                  <a:cubicBezTo>
                    <a:pt x="316" y="1729"/>
                    <a:pt x="408" y="867"/>
                    <a:pt x="532" y="39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2"/>
            <p:cNvSpPr/>
            <p:nvPr/>
          </p:nvSpPr>
          <p:spPr>
            <a:xfrm>
              <a:off x="4922400" y="4648700"/>
              <a:ext cx="123000" cy="161150"/>
            </a:xfrm>
            <a:custGeom>
              <a:avLst/>
              <a:gdLst/>
              <a:ahLst/>
              <a:cxnLst/>
              <a:rect l="l" t="t" r="r" b="b"/>
              <a:pathLst>
                <a:path w="4920" h="6446" extrusionOk="0">
                  <a:moveTo>
                    <a:pt x="3280" y="0"/>
                  </a:moveTo>
                  <a:cubicBezTo>
                    <a:pt x="1857" y="0"/>
                    <a:pt x="602" y="2455"/>
                    <a:pt x="1" y="6406"/>
                  </a:cubicBezTo>
                  <a:lnTo>
                    <a:pt x="258" y="6446"/>
                  </a:lnTo>
                  <a:cubicBezTo>
                    <a:pt x="828" y="2686"/>
                    <a:pt x="2016" y="259"/>
                    <a:pt x="3280" y="259"/>
                  </a:cubicBezTo>
                  <a:cubicBezTo>
                    <a:pt x="3770" y="259"/>
                    <a:pt x="4245" y="617"/>
                    <a:pt x="4700" y="1320"/>
                  </a:cubicBezTo>
                  <a:lnTo>
                    <a:pt x="4920" y="1179"/>
                  </a:lnTo>
                  <a:cubicBezTo>
                    <a:pt x="4414" y="395"/>
                    <a:pt x="3862" y="0"/>
                    <a:pt x="3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2"/>
            <p:cNvSpPr/>
            <p:nvPr/>
          </p:nvSpPr>
          <p:spPr>
            <a:xfrm>
              <a:off x="4742050" y="4789400"/>
              <a:ext cx="531875" cy="280775"/>
            </a:xfrm>
            <a:custGeom>
              <a:avLst/>
              <a:gdLst/>
              <a:ahLst/>
              <a:cxnLst/>
              <a:rect l="l" t="t" r="r" b="b"/>
              <a:pathLst>
                <a:path w="21275" h="11231" extrusionOk="0">
                  <a:moveTo>
                    <a:pt x="3050" y="0"/>
                  </a:moveTo>
                  <a:cubicBezTo>
                    <a:pt x="1531" y="0"/>
                    <a:pt x="515" y="374"/>
                    <a:pt x="195" y="1109"/>
                  </a:cubicBezTo>
                  <a:cubicBezTo>
                    <a:pt x="1" y="1550"/>
                    <a:pt x="64" y="2080"/>
                    <a:pt x="379" y="2686"/>
                  </a:cubicBezTo>
                  <a:lnTo>
                    <a:pt x="611" y="2565"/>
                  </a:lnTo>
                  <a:cubicBezTo>
                    <a:pt x="333" y="2032"/>
                    <a:pt x="274" y="1577"/>
                    <a:pt x="434" y="1213"/>
                  </a:cubicBezTo>
                  <a:cubicBezTo>
                    <a:pt x="711" y="580"/>
                    <a:pt x="1643" y="259"/>
                    <a:pt x="3032" y="259"/>
                  </a:cubicBezTo>
                  <a:cubicBezTo>
                    <a:pt x="4161" y="259"/>
                    <a:pt x="5591" y="471"/>
                    <a:pt x="7215" y="899"/>
                  </a:cubicBezTo>
                  <a:lnTo>
                    <a:pt x="7310" y="927"/>
                  </a:lnTo>
                  <a:cubicBezTo>
                    <a:pt x="8373" y="1216"/>
                    <a:pt x="9419" y="1560"/>
                    <a:pt x="10444" y="1961"/>
                  </a:cubicBezTo>
                  <a:cubicBezTo>
                    <a:pt x="10896" y="2133"/>
                    <a:pt x="11364" y="2327"/>
                    <a:pt x="11841" y="2535"/>
                  </a:cubicBezTo>
                  <a:cubicBezTo>
                    <a:pt x="12546" y="2846"/>
                    <a:pt x="13226" y="3168"/>
                    <a:pt x="13856" y="3495"/>
                  </a:cubicBezTo>
                  <a:cubicBezTo>
                    <a:pt x="15217" y="4195"/>
                    <a:pt x="16440" y="4945"/>
                    <a:pt x="17494" y="5720"/>
                  </a:cubicBezTo>
                  <a:cubicBezTo>
                    <a:pt x="19833" y="7445"/>
                    <a:pt x="20976" y="9053"/>
                    <a:pt x="20554" y="10019"/>
                  </a:cubicBezTo>
                  <a:cubicBezTo>
                    <a:pt x="20284" y="10637"/>
                    <a:pt x="19362" y="10973"/>
                    <a:pt x="17945" y="10973"/>
                  </a:cubicBezTo>
                  <a:cubicBezTo>
                    <a:pt x="17896" y="10973"/>
                    <a:pt x="17847" y="10972"/>
                    <a:pt x="17798" y="10971"/>
                  </a:cubicBezTo>
                  <a:lnTo>
                    <a:pt x="17792" y="11230"/>
                  </a:lnTo>
                  <a:lnTo>
                    <a:pt x="17953" y="11230"/>
                  </a:lnTo>
                  <a:cubicBezTo>
                    <a:pt x="19496" y="11230"/>
                    <a:pt x="20475" y="10847"/>
                    <a:pt x="20792" y="10123"/>
                  </a:cubicBezTo>
                  <a:cubicBezTo>
                    <a:pt x="21274" y="9021"/>
                    <a:pt x="20128" y="7342"/>
                    <a:pt x="17648" y="5512"/>
                  </a:cubicBezTo>
                  <a:cubicBezTo>
                    <a:pt x="16583" y="4729"/>
                    <a:pt x="15348" y="3972"/>
                    <a:pt x="13975" y="3264"/>
                  </a:cubicBezTo>
                  <a:cubicBezTo>
                    <a:pt x="13340" y="2935"/>
                    <a:pt x="12657" y="2610"/>
                    <a:pt x="11947" y="2296"/>
                  </a:cubicBezTo>
                  <a:cubicBezTo>
                    <a:pt x="11466" y="2088"/>
                    <a:pt x="10991" y="1892"/>
                    <a:pt x="10538" y="1717"/>
                  </a:cubicBezTo>
                  <a:cubicBezTo>
                    <a:pt x="9535" y="1325"/>
                    <a:pt x="8513" y="986"/>
                    <a:pt x="7475" y="702"/>
                  </a:cubicBezTo>
                  <a:lnTo>
                    <a:pt x="7378" y="675"/>
                  </a:lnTo>
                  <a:cubicBezTo>
                    <a:pt x="5695" y="223"/>
                    <a:pt x="4222" y="0"/>
                    <a:pt x="30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2"/>
            <p:cNvSpPr/>
            <p:nvPr/>
          </p:nvSpPr>
          <p:spPr>
            <a:xfrm>
              <a:off x="4788000" y="4896750"/>
              <a:ext cx="342625" cy="167250"/>
            </a:xfrm>
            <a:custGeom>
              <a:avLst/>
              <a:gdLst/>
              <a:ahLst/>
              <a:cxnLst/>
              <a:rect l="l" t="t" r="r" b="b"/>
              <a:pathLst>
                <a:path w="13705" h="6690" extrusionOk="0">
                  <a:moveTo>
                    <a:pt x="180" y="0"/>
                  </a:moveTo>
                  <a:lnTo>
                    <a:pt x="1" y="189"/>
                  </a:lnTo>
                  <a:cubicBezTo>
                    <a:pt x="474" y="630"/>
                    <a:pt x="975" y="1043"/>
                    <a:pt x="1500" y="1424"/>
                  </a:cubicBezTo>
                  <a:cubicBezTo>
                    <a:pt x="2563" y="2208"/>
                    <a:pt x="3798" y="2964"/>
                    <a:pt x="5172" y="3674"/>
                  </a:cubicBezTo>
                  <a:cubicBezTo>
                    <a:pt x="5820" y="4008"/>
                    <a:pt x="6503" y="4335"/>
                    <a:pt x="7204" y="4642"/>
                  </a:cubicBezTo>
                  <a:cubicBezTo>
                    <a:pt x="7656" y="4839"/>
                    <a:pt x="8128" y="5034"/>
                    <a:pt x="8606" y="5219"/>
                  </a:cubicBezTo>
                  <a:cubicBezTo>
                    <a:pt x="9642" y="5623"/>
                    <a:pt x="10698" y="5970"/>
                    <a:pt x="11771" y="6262"/>
                  </a:cubicBezTo>
                  <a:cubicBezTo>
                    <a:pt x="12420" y="6437"/>
                    <a:pt x="13055" y="6582"/>
                    <a:pt x="13657" y="6689"/>
                  </a:cubicBezTo>
                  <a:lnTo>
                    <a:pt x="13704" y="6434"/>
                  </a:lnTo>
                  <a:cubicBezTo>
                    <a:pt x="13108" y="6326"/>
                    <a:pt x="12480" y="6185"/>
                    <a:pt x="11839" y="6011"/>
                  </a:cubicBezTo>
                  <a:cubicBezTo>
                    <a:pt x="10775" y="5722"/>
                    <a:pt x="9727" y="5378"/>
                    <a:pt x="8700" y="4976"/>
                  </a:cubicBezTo>
                  <a:cubicBezTo>
                    <a:pt x="8226" y="4793"/>
                    <a:pt x="7758" y="4599"/>
                    <a:pt x="7308" y="4403"/>
                  </a:cubicBezTo>
                  <a:cubicBezTo>
                    <a:pt x="6613" y="4098"/>
                    <a:pt x="5935" y="3775"/>
                    <a:pt x="5291" y="3443"/>
                  </a:cubicBezTo>
                  <a:cubicBezTo>
                    <a:pt x="3929" y="2741"/>
                    <a:pt x="2704" y="1991"/>
                    <a:pt x="1653" y="1216"/>
                  </a:cubicBezTo>
                  <a:cubicBezTo>
                    <a:pt x="1093" y="802"/>
                    <a:pt x="597" y="394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2"/>
            <p:cNvSpPr/>
            <p:nvPr/>
          </p:nvSpPr>
          <p:spPr>
            <a:xfrm>
              <a:off x="4734825" y="4789350"/>
              <a:ext cx="539100" cy="280825"/>
            </a:xfrm>
            <a:custGeom>
              <a:avLst/>
              <a:gdLst/>
              <a:ahLst/>
              <a:cxnLst/>
              <a:rect l="l" t="t" r="r" b="b"/>
              <a:pathLst>
                <a:path w="21564" h="11233" extrusionOk="0">
                  <a:moveTo>
                    <a:pt x="18247" y="260"/>
                  </a:moveTo>
                  <a:cubicBezTo>
                    <a:pt x="19634" y="260"/>
                    <a:pt x="20565" y="580"/>
                    <a:pt x="20843" y="1213"/>
                  </a:cubicBezTo>
                  <a:cubicBezTo>
                    <a:pt x="21265" y="2182"/>
                    <a:pt x="20122" y="3787"/>
                    <a:pt x="17783" y="5512"/>
                  </a:cubicBezTo>
                  <a:cubicBezTo>
                    <a:pt x="16732" y="6284"/>
                    <a:pt x="15508" y="7034"/>
                    <a:pt x="14145" y="7739"/>
                  </a:cubicBezTo>
                  <a:cubicBezTo>
                    <a:pt x="13515" y="8067"/>
                    <a:pt x="12835" y="8388"/>
                    <a:pt x="12130" y="8699"/>
                  </a:cubicBezTo>
                  <a:cubicBezTo>
                    <a:pt x="11675" y="8899"/>
                    <a:pt x="11205" y="9093"/>
                    <a:pt x="10733" y="9272"/>
                  </a:cubicBezTo>
                  <a:cubicBezTo>
                    <a:pt x="9708" y="9672"/>
                    <a:pt x="8662" y="10018"/>
                    <a:pt x="7599" y="10304"/>
                  </a:cubicBezTo>
                  <a:lnTo>
                    <a:pt x="7504" y="10333"/>
                  </a:lnTo>
                  <a:cubicBezTo>
                    <a:pt x="5879" y="10762"/>
                    <a:pt x="4449" y="10975"/>
                    <a:pt x="3320" y="10975"/>
                  </a:cubicBezTo>
                  <a:cubicBezTo>
                    <a:pt x="1932" y="10975"/>
                    <a:pt x="1000" y="10654"/>
                    <a:pt x="723" y="10019"/>
                  </a:cubicBezTo>
                  <a:cubicBezTo>
                    <a:pt x="298" y="9052"/>
                    <a:pt x="1441" y="7446"/>
                    <a:pt x="3780" y="5720"/>
                  </a:cubicBezTo>
                  <a:cubicBezTo>
                    <a:pt x="4828" y="4950"/>
                    <a:pt x="6052" y="4203"/>
                    <a:pt x="7418" y="3496"/>
                  </a:cubicBezTo>
                  <a:lnTo>
                    <a:pt x="7483" y="3462"/>
                  </a:lnTo>
                  <a:cubicBezTo>
                    <a:pt x="8102" y="3143"/>
                    <a:pt x="8757" y="2833"/>
                    <a:pt x="9435" y="2535"/>
                  </a:cubicBezTo>
                  <a:cubicBezTo>
                    <a:pt x="9873" y="2344"/>
                    <a:pt x="10330" y="2153"/>
                    <a:pt x="10827" y="1961"/>
                  </a:cubicBezTo>
                  <a:cubicBezTo>
                    <a:pt x="11854" y="1559"/>
                    <a:pt x="12902" y="1215"/>
                    <a:pt x="13966" y="927"/>
                  </a:cubicBezTo>
                  <a:cubicBezTo>
                    <a:pt x="15631" y="480"/>
                    <a:pt x="17096" y="260"/>
                    <a:pt x="18247" y="260"/>
                  </a:cubicBezTo>
                  <a:close/>
                  <a:moveTo>
                    <a:pt x="18227" y="1"/>
                  </a:moveTo>
                  <a:cubicBezTo>
                    <a:pt x="17054" y="1"/>
                    <a:pt x="15581" y="224"/>
                    <a:pt x="13898" y="677"/>
                  </a:cubicBezTo>
                  <a:cubicBezTo>
                    <a:pt x="12825" y="966"/>
                    <a:pt x="11769" y="1314"/>
                    <a:pt x="10733" y="1717"/>
                  </a:cubicBezTo>
                  <a:cubicBezTo>
                    <a:pt x="10231" y="1913"/>
                    <a:pt x="9774" y="2102"/>
                    <a:pt x="9331" y="2296"/>
                  </a:cubicBezTo>
                  <a:cubicBezTo>
                    <a:pt x="8626" y="2605"/>
                    <a:pt x="7945" y="2932"/>
                    <a:pt x="7299" y="3261"/>
                  </a:cubicBezTo>
                  <a:lnTo>
                    <a:pt x="7229" y="3300"/>
                  </a:lnTo>
                  <a:cubicBezTo>
                    <a:pt x="5877" y="4002"/>
                    <a:pt x="4666" y="4746"/>
                    <a:pt x="3627" y="5512"/>
                  </a:cubicBezTo>
                  <a:cubicBezTo>
                    <a:pt x="1147" y="7338"/>
                    <a:pt x="0" y="9021"/>
                    <a:pt x="484" y="10123"/>
                  </a:cubicBezTo>
                  <a:cubicBezTo>
                    <a:pt x="806" y="10858"/>
                    <a:pt x="1821" y="11232"/>
                    <a:pt x="3339" y="11232"/>
                  </a:cubicBezTo>
                  <a:cubicBezTo>
                    <a:pt x="4513" y="11232"/>
                    <a:pt x="5984" y="11009"/>
                    <a:pt x="7667" y="10558"/>
                  </a:cubicBezTo>
                  <a:lnTo>
                    <a:pt x="7764" y="10530"/>
                  </a:lnTo>
                  <a:cubicBezTo>
                    <a:pt x="8744" y="10266"/>
                    <a:pt x="9773" y="9924"/>
                    <a:pt x="10827" y="9515"/>
                  </a:cubicBezTo>
                  <a:cubicBezTo>
                    <a:pt x="11302" y="9333"/>
                    <a:pt x="11774" y="9137"/>
                    <a:pt x="12236" y="8938"/>
                  </a:cubicBezTo>
                  <a:cubicBezTo>
                    <a:pt x="12946" y="8624"/>
                    <a:pt x="13629" y="8301"/>
                    <a:pt x="14264" y="7970"/>
                  </a:cubicBezTo>
                  <a:cubicBezTo>
                    <a:pt x="15639" y="7260"/>
                    <a:pt x="16874" y="6502"/>
                    <a:pt x="17937" y="5720"/>
                  </a:cubicBezTo>
                  <a:cubicBezTo>
                    <a:pt x="20417" y="3894"/>
                    <a:pt x="21563" y="2211"/>
                    <a:pt x="21081" y="1109"/>
                  </a:cubicBezTo>
                  <a:cubicBezTo>
                    <a:pt x="20759" y="374"/>
                    <a:pt x="19744" y="1"/>
                    <a:pt x="18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2"/>
            <p:cNvSpPr/>
            <p:nvPr/>
          </p:nvSpPr>
          <p:spPr>
            <a:xfrm>
              <a:off x="5025425" y="4676500"/>
              <a:ext cx="63725" cy="57250"/>
            </a:xfrm>
            <a:custGeom>
              <a:avLst/>
              <a:gdLst/>
              <a:ahLst/>
              <a:cxnLst/>
              <a:rect l="l" t="t" r="r" b="b"/>
              <a:pathLst>
                <a:path w="2549" h="2290" extrusionOk="0">
                  <a:moveTo>
                    <a:pt x="1231" y="0"/>
                  </a:moveTo>
                  <a:cubicBezTo>
                    <a:pt x="1048" y="0"/>
                    <a:pt x="862" y="44"/>
                    <a:pt x="688" y="138"/>
                  </a:cubicBezTo>
                  <a:cubicBezTo>
                    <a:pt x="230" y="391"/>
                    <a:pt x="0" y="920"/>
                    <a:pt x="130" y="1426"/>
                  </a:cubicBezTo>
                  <a:cubicBezTo>
                    <a:pt x="259" y="1932"/>
                    <a:pt x="714" y="2288"/>
                    <a:pt x="1237" y="2290"/>
                  </a:cubicBezTo>
                  <a:cubicBezTo>
                    <a:pt x="1241" y="2290"/>
                    <a:pt x="1246" y="2290"/>
                    <a:pt x="1250" y="2290"/>
                  </a:cubicBezTo>
                  <a:cubicBezTo>
                    <a:pt x="1373" y="2290"/>
                    <a:pt x="1495" y="2268"/>
                    <a:pt x="1611" y="2227"/>
                  </a:cubicBezTo>
                  <a:cubicBezTo>
                    <a:pt x="2242" y="2005"/>
                    <a:pt x="2548" y="1293"/>
                    <a:pt x="2279" y="682"/>
                  </a:cubicBezTo>
                  <a:cubicBezTo>
                    <a:pt x="2088" y="252"/>
                    <a:pt x="1668" y="0"/>
                    <a:pt x="1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2"/>
            <p:cNvSpPr/>
            <p:nvPr/>
          </p:nvSpPr>
          <p:spPr>
            <a:xfrm>
              <a:off x="5021875" y="4673275"/>
              <a:ext cx="70900" cy="63725"/>
            </a:xfrm>
            <a:custGeom>
              <a:avLst/>
              <a:gdLst/>
              <a:ahLst/>
              <a:cxnLst/>
              <a:rect l="l" t="t" r="r" b="b"/>
              <a:pathLst>
                <a:path w="2836" h="2549" extrusionOk="0">
                  <a:moveTo>
                    <a:pt x="1382" y="256"/>
                  </a:moveTo>
                  <a:cubicBezTo>
                    <a:pt x="1880" y="256"/>
                    <a:pt x="2304" y="614"/>
                    <a:pt x="2385" y="1104"/>
                  </a:cubicBezTo>
                  <a:cubicBezTo>
                    <a:pt x="2469" y="1596"/>
                    <a:pt x="2181" y="2075"/>
                    <a:pt x="1709" y="2235"/>
                  </a:cubicBezTo>
                  <a:cubicBezTo>
                    <a:pt x="1602" y="2271"/>
                    <a:pt x="1491" y="2289"/>
                    <a:pt x="1379" y="2289"/>
                  </a:cubicBezTo>
                  <a:cubicBezTo>
                    <a:pt x="914" y="2288"/>
                    <a:pt x="510" y="1973"/>
                    <a:pt x="394" y="1523"/>
                  </a:cubicBezTo>
                  <a:cubicBezTo>
                    <a:pt x="280" y="1073"/>
                    <a:pt x="484" y="603"/>
                    <a:pt x="892" y="380"/>
                  </a:cubicBezTo>
                  <a:cubicBezTo>
                    <a:pt x="1041" y="298"/>
                    <a:pt x="1208" y="257"/>
                    <a:pt x="1379" y="256"/>
                  </a:cubicBezTo>
                  <a:cubicBezTo>
                    <a:pt x="1380" y="256"/>
                    <a:pt x="1381" y="256"/>
                    <a:pt x="1382" y="256"/>
                  </a:cubicBezTo>
                  <a:close/>
                  <a:moveTo>
                    <a:pt x="1369" y="0"/>
                  </a:moveTo>
                  <a:cubicBezTo>
                    <a:pt x="1166" y="0"/>
                    <a:pt x="960" y="49"/>
                    <a:pt x="767" y="152"/>
                  </a:cubicBezTo>
                  <a:cubicBezTo>
                    <a:pt x="256" y="433"/>
                    <a:pt x="1" y="1022"/>
                    <a:pt x="144" y="1588"/>
                  </a:cubicBezTo>
                  <a:cubicBezTo>
                    <a:pt x="289" y="2151"/>
                    <a:pt x="796" y="2548"/>
                    <a:pt x="1379" y="2548"/>
                  </a:cubicBezTo>
                  <a:cubicBezTo>
                    <a:pt x="1383" y="2548"/>
                    <a:pt x="1388" y="2548"/>
                    <a:pt x="1393" y="2548"/>
                  </a:cubicBezTo>
                  <a:cubicBezTo>
                    <a:pt x="1530" y="2548"/>
                    <a:pt x="1666" y="2524"/>
                    <a:pt x="1794" y="2478"/>
                  </a:cubicBezTo>
                  <a:cubicBezTo>
                    <a:pt x="2494" y="2231"/>
                    <a:pt x="2835" y="1441"/>
                    <a:pt x="2535" y="761"/>
                  </a:cubicBezTo>
                  <a:cubicBezTo>
                    <a:pt x="2325" y="281"/>
                    <a:pt x="1857" y="0"/>
                    <a:pt x="1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2"/>
            <p:cNvSpPr/>
            <p:nvPr/>
          </p:nvSpPr>
          <p:spPr>
            <a:xfrm>
              <a:off x="5129225" y="5036750"/>
              <a:ext cx="57825" cy="58175"/>
            </a:xfrm>
            <a:custGeom>
              <a:avLst/>
              <a:gdLst/>
              <a:ahLst/>
              <a:cxnLst/>
              <a:rect l="l" t="t" r="r" b="b"/>
              <a:pathLst>
                <a:path w="2313" h="2327" extrusionOk="0">
                  <a:moveTo>
                    <a:pt x="1161" y="0"/>
                  </a:moveTo>
                  <a:cubicBezTo>
                    <a:pt x="605" y="0"/>
                    <a:pt x="122" y="403"/>
                    <a:pt x="32" y="962"/>
                  </a:cubicBezTo>
                  <a:cubicBezTo>
                    <a:pt x="21" y="1026"/>
                    <a:pt x="14" y="1091"/>
                    <a:pt x="14" y="1156"/>
                  </a:cubicBezTo>
                  <a:cubicBezTo>
                    <a:pt x="1" y="1788"/>
                    <a:pt x="503" y="2312"/>
                    <a:pt x="1135" y="2326"/>
                  </a:cubicBezTo>
                  <a:cubicBezTo>
                    <a:pt x="1144" y="2326"/>
                    <a:pt x="1152" y="2326"/>
                    <a:pt x="1160" y="2326"/>
                  </a:cubicBezTo>
                  <a:cubicBezTo>
                    <a:pt x="1783" y="2326"/>
                    <a:pt x="2292" y="1829"/>
                    <a:pt x="2305" y="1205"/>
                  </a:cubicBezTo>
                  <a:cubicBezTo>
                    <a:pt x="2307" y="1188"/>
                    <a:pt x="2307" y="1173"/>
                    <a:pt x="2307" y="1156"/>
                  </a:cubicBezTo>
                  <a:cubicBezTo>
                    <a:pt x="2312" y="556"/>
                    <a:pt x="1856" y="55"/>
                    <a:pt x="1260" y="4"/>
                  </a:cubicBezTo>
                  <a:cubicBezTo>
                    <a:pt x="1227" y="1"/>
                    <a:pt x="1194" y="0"/>
                    <a:pt x="1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2"/>
            <p:cNvSpPr/>
            <p:nvPr/>
          </p:nvSpPr>
          <p:spPr>
            <a:xfrm>
              <a:off x="5126350" y="5033500"/>
              <a:ext cx="63925" cy="64050"/>
            </a:xfrm>
            <a:custGeom>
              <a:avLst/>
              <a:gdLst/>
              <a:ahLst/>
              <a:cxnLst/>
              <a:rect l="l" t="t" r="r" b="b"/>
              <a:pathLst>
                <a:path w="2557" h="2562" extrusionOk="0">
                  <a:moveTo>
                    <a:pt x="1274" y="269"/>
                  </a:moveTo>
                  <a:cubicBezTo>
                    <a:pt x="1275" y="269"/>
                    <a:pt x="1276" y="269"/>
                    <a:pt x="1278" y="269"/>
                  </a:cubicBezTo>
                  <a:cubicBezTo>
                    <a:pt x="1838" y="269"/>
                    <a:pt x="2291" y="724"/>
                    <a:pt x="2293" y="1284"/>
                  </a:cubicBezTo>
                  <a:cubicBezTo>
                    <a:pt x="2293" y="1298"/>
                    <a:pt x="2293" y="1311"/>
                    <a:pt x="2291" y="1327"/>
                  </a:cubicBezTo>
                  <a:cubicBezTo>
                    <a:pt x="2279" y="1880"/>
                    <a:pt x="1826" y="2320"/>
                    <a:pt x="1276" y="2320"/>
                  </a:cubicBezTo>
                  <a:cubicBezTo>
                    <a:pt x="1268" y="2320"/>
                    <a:pt x="1261" y="2320"/>
                    <a:pt x="1254" y="2320"/>
                  </a:cubicBezTo>
                  <a:cubicBezTo>
                    <a:pt x="693" y="2309"/>
                    <a:pt x="247" y="1844"/>
                    <a:pt x="259" y="1284"/>
                  </a:cubicBezTo>
                  <a:cubicBezTo>
                    <a:pt x="259" y="1226"/>
                    <a:pt x="266" y="1170"/>
                    <a:pt x="276" y="1114"/>
                  </a:cubicBezTo>
                  <a:cubicBezTo>
                    <a:pt x="359" y="626"/>
                    <a:pt x="780" y="269"/>
                    <a:pt x="1274" y="269"/>
                  </a:cubicBezTo>
                  <a:close/>
                  <a:moveTo>
                    <a:pt x="1278" y="0"/>
                  </a:moveTo>
                  <a:cubicBezTo>
                    <a:pt x="658" y="0"/>
                    <a:pt x="122" y="448"/>
                    <a:pt x="19" y="1069"/>
                  </a:cubicBezTo>
                  <a:cubicBezTo>
                    <a:pt x="7" y="1141"/>
                    <a:pt x="0" y="1212"/>
                    <a:pt x="0" y="1286"/>
                  </a:cubicBezTo>
                  <a:cubicBezTo>
                    <a:pt x="0" y="1991"/>
                    <a:pt x="572" y="2562"/>
                    <a:pt x="1278" y="2562"/>
                  </a:cubicBezTo>
                  <a:cubicBezTo>
                    <a:pt x="1962" y="2562"/>
                    <a:pt x="2523" y="2025"/>
                    <a:pt x="2550" y="1352"/>
                  </a:cubicBezTo>
                  <a:cubicBezTo>
                    <a:pt x="2553" y="1330"/>
                    <a:pt x="2553" y="1310"/>
                    <a:pt x="2553" y="1286"/>
                  </a:cubicBezTo>
                  <a:cubicBezTo>
                    <a:pt x="2557" y="620"/>
                    <a:pt x="2049" y="63"/>
                    <a:pt x="1387" y="5"/>
                  </a:cubicBezTo>
                  <a:cubicBezTo>
                    <a:pt x="1350" y="2"/>
                    <a:pt x="1314" y="0"/>
                    <a:pt x="1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2"/>
            <p:cNvSpPr/>
            <p:nvPr/>
          </p:nvSpPr>
          <p:spPr>
            <a:xfrm>
              <a:off x="4737475" y="4850750"/>
              <a:ext cx="62350" cy="57300"/>
            </a:xfrm>
            <a:custGeom>
              <a:avLst/>
              <a:gdLst/>
              <a:ahLst/>
              <a:cxnLst/>
              <a:rect l="l" t="t" r="r" b="b"/>
              <a:pathLst>
                <a:path w="2494" h="2292" extrusionOk="0">
                  <a:moveTo>
                    <a:pt x="1279" y="1"/>
                  </a:moveTo>
                  <a:cubicBezTo>
                    <a:pt x="1278" y="1"/>
                    <a:pt x="1277" y="1"/>
                    <a:pt x="1276" y="1"/>
                  </a:cubicBezTo>
                  <a:cubicBezTo>
                    <a:pt x="1065" y="1"/>
                    <a:pt x="858" y="60"/>
                    <a:pt x="678" y="171"/>
                  </a:cubicBezTo>
                  <a:cubicBezTo>
                    <a:pt x="191" y="471"/>
                    <a:pt x="0" y="1084"/>
                    <a:pt x="230" y="1607"/>
                  </a:cubicBezTo>
                  <a:cubicBezTo>
                    <a:pt x="418" y="2031"/>
                    <a:pt x="835" y="2291"/>
                    <a:pt x="1279" y="2291"/>
                  </a:cubicBezTo>
                  <a:cubicBezTo>
                    <a:pt x="1383" y="2291"/>
                    <a:pt x="1488" y="2277"/>
                    <a:pt x="1593" y="2247"/>
                  </a:cubicBezTo>
                  <a:cubicBezTo>
                    <a:pt x="2143" y="2091"/>
                    <a:pt x="2494" y="1552"/>
                    <a:pt x="2414" y="985"/>
                  </a:cubicBezTo>
                  <a:cubicBezTo>
                    <a:pt x="2334" y="421"/>
                    <a:pt x="1850" y="1"/>
                    <a:pt x="1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2"/>
            <p:cNvSpPr/>
            <p:nvPr/>
          </p:nvSpPr>
          <p:spPr>
            <a:xfrm>
              <a:off x="4734775" y="4847525"/>
              <a:ext cx="66600" cy="63800"/>
            </a:xfrm>
            <a:custGeom>
              <a:avLst/>
              <a:gdLst/>
              <a:ahLst/>
              <a:cxnLst/>
              <a:rect l="l" t="t" r="r" b="b"/>
              <a:pathLst>
                <a:path w="2664" h="2552" extrusionOk="0">
                  <a:moveTo>
                    <a:pt x="1388" y="259"/>
                  </a:moveTo>
                  <a:cubicBezTo>
                    <a:pt x="1799" y="259"/>
                    <a:pt x="2168" y="507"/>
                    <a:pt x="2326" y="886"/>
                  </a:cubicBezTo>
                  <a:cubicBezTo>
                    <a:pt x="2484" y="1266"/>
                    <a:pt x="2397" y="1703"/>
                    <a:pt x="2106" y="1996"/>
                  </a:cubicBezTo>
                  <a:cubicBezTo>
                    <a:pt x="1912" y="2191"/>
                    <a:pt x="1652" y="2295"/>
                    <a:pt x="1386" y="2295"/>
                  </a:cubicBezTo>
                  <a:cubicBezTo>
                    <a:pt x="1255" y="2295"/>
                    <a:pt x="1123" y="2270"/>
                    <a:pt x="997" y="2218"/>
                  </a:cubicBezTo>
                  <a:cubicBezTo>
                    <a:pt x="617" y="2059"/>
                    <a:pt x="369" y="1688"/>
                    <a:pt x="369" y="1278"/>
                  </a:cubicBezTo>
                  <a:cubicBezTo>
                    <a:pt x="367" y="923"/>
                    <a:pt x="551" y="593"/>
                    <a:pt x="854" y="411"/>
                  </a:cubicBezTo>
                  <a:cubicBezTo>
                    <a:pt x="1012" y="312"/>
                    <a:pt x="1196" y="259"/>
                    <a:pt x="1384" y="259"/>
                  </a:cubicBezTo>
                  <a:cubicBezTo>
                    <a:pt x="1385" y="259"/>
                    <a:pt x="1387" y="259"/>
                    <a:pt x="1388" y="259"/>
                  </a:cubicBezTo>
                  <a:close/>
                  <a:moveTo>
                    <a:pt x="1375" y="0"/>
                  </a:moveTo>
                  <a:cubicBezTo>
                    <a:pt x="1143" y="0"/>
                    <a:pt x="915" y="66"/>
                    <a:pt x="718" y="189"/>
                  </a:cubicBezTo>
                  <a:cubicBezTo>
                    <a:pt x="231" y="487"/>
                    <a:pt x="1" y="1073"/>
                    <a:pt x="156" y="1623"/>
                  </a:cubicBezTo>
                  <a:cubicBezTo>
                    <a:pt x="310" y="2172"/>
                    <a:pt x="811" y="2552"/>
                    <a:pt x="1380" y="2552"/>
                  </a:cubicBezTo>
                  <a:cubicBezTo>
                    <a:pt x="1381" y="2552"/>
                    <a:pt x="1383" y="2552"/>
                    <a:pt x="1384" y="2552"/>
                  </a:cubicBezTo>
                  <a:cubicBezTo>
                    <a:pt x="1736" y="2552"/>
                    <a:pt x="2072" y="2407"/>
                    <a:pt x="2312" y="2151"/>
                  </a:cubicBezTo>
                  <a:cubicBezTo>
                    <a:pt x="2537" y="1916"/>
                    <a:pt x="2663" y="1603"/>
                    <a:pt x="2661" y="1278"/>
                  </a:cubicBezTo>
                  <a:cubicBezTo>
                    <a:pt x="2661" y="571"/>
                    <a:pt x="2089" y="0"/>
                    <a:pt x="1384" y="0"/>
                  </a:cubicBezTo>
                  <a:cubicBezTo>
                    <a:pt x="1381" y="0"/>
                    <a:pt x="1378" y="0"/>
                    <a:pt x="1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0" name="Google Shape;2350;p52"/>
          <p:cNvGrpSpPr/>
          <p:nvPr/>
        </p:nvGrpSpPr>
        <p:grpSpPr>
          <a:xfrm>
            <a:off x="880375" y="2837368"/>
            <a:ext cx="1053988" cy="1771180"/>
            <a:chOff x="487025" y="3095650"/>
            <a:chExt cx="462925" cy="777925"/>
          </a:xfrm>
        </p:grpSpPr>
        <p:sp>
          <p:nvSpPr>
            <p:cNvPr id="2351" name="Google Shape;2351;p52"/>
            <p:cNvSpPr/>
            <p:nvPr/>
          </p:nvSpPr>
          <p:spPr>
            <a:xfrm>
              <a:off x="792400" y="3741700"/>
              <a:ext cx="27525" cy="26475"/>
            </a:xfrm>
            <a:custGeom>
              <a:avLst/>
              <a:gdLst/>
              <a:ahLst/>
              <a:cxnLst/>
              <a:rect l="l" t="t" r="r" b="b"/>
              <a:pathLst>
                <a:path w="1101" h="1059" extrusionOk="0">
                  <a:moveTo>
                    <a:pt x="530" y="1"/>
                  </a:moveTo>
                  <a:cubicBezTo>
                    <a:pt x="237" y="1"/>
                    <a:pt x="1" y="239"/>
                    <a:pt x="1" y="532"/>
                  </a:cubicBezTo>
                  <a:cubicBezTo>
                    <a:pt x="2" y="745"/>
                    <a:pt x="130" y="938"/>
                    <a:pt x="329" y="1020"/>
                  </a:cubicBezTo>
                  <a:cubicBezTo>
                    <a:pt x="394" y="1046"/>
                    <a:pt x="461" y="1059"/>
                    <a:pt x="529" y="1059"/>
                  </a:cubicBezTo>
                  <a:cubicBezTo>
                    <a:pt x="667" y="1059"/>
                    <a:pt x="803" y="1005"/>
                    <a:pt x="905" y="903"/>
                  </a:cubicBezTo>
                  <a:cubicBezTo>
                    <a:pt x="1056" y="751"/>
                    <a:pt x="1101" y="525"/>
                    <a:pt x="1019" y="326"/>
                  </a:cubicBezTo>
                  <a:cubicBezTo>
                    <a:pt x="936" y="129"/>
                    <a:pt x="743" y="1"/>
                    <a:pt x="530" y="1"/>
                  </a:cubicBez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2"/>
            <p:cNvSpPr/>
            <p:nvPr/>
          </p:nvSpPr>
          <p:spPr>
            <a:xfrm>
              <a:off x="660325" y="3572250"/>
              <a:ext cx="145350" cy="21775"/>
            </a:xfrm>
            <a:custGeom>
              <a:avLst/>
              <a:gdLst/>
              <a:ahLst/>
              <a:cxnLst/>
              <a:rect l="l" t="t" r="r" b="b"/>
              <a:pathLst>
                <a:path w="5814" h="871" extrusionOk="0">
                  <a:moveTo>
                    <a:pt x="2325" y="1"/>
                  </a:moveTo>
                  <a:cubicBezTo>
                    <a:pt x="1597" y="1"/>
                    <a:pt x="922" y="29"/>
                    <a:pt x="363" y="75"/>
                  </a:cubicBezTo>
                  <a:cubicBezTo>
                    <a:pt x="239" y="304"/>
                    <a:pt x="121" y="531"/>
                    <a:pt x="0" y="761"/>
                  </a:cubicBezTo>
                  <a:cubicBezTo>
                    <a:pt x="619" y="830"/>
                    <a:pt x="1433" y="871"/>
                    <a:pt x="2325" y="871"/>
                  </a:cubicBezTo>
                  <a:cubicBezTo>
                    <a:pt x="4253" y="871"/>
                    <a:pt x="5813" y="677"/>
                    <a:pt x="5813" y="436"/>
                  </a:cubicBezTo>
                  <a:lnTo>
                    <a:pt x="5786" y="380"/>
                  </a:lnTo>
                  <a:cubicBezTo>
                    <a:pt x="5573" y="167"/>
                    <a:pt x="4106" y="1"/>
                    <a:pt x="2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2"/>
            <p:cNvSpPr/>
            <p:nvPr/>
          </p:nvSpPr>
          <p:spPr>
            <a:xfrm>
              <a:off x="804950" y="3581775"/>
              <a:ext cx="725" cy="1375"/>
            </a:xfrm>
            <a:custGeom>
              <a:avLst/>
              <a:gdLst/>
              <a:ahLst/>
              <a:cxnLst/>
              <a:rect l="l" t="t" r="r" b="b"/>
              <a:pathLst>
                <a:path w="29" h="55" extrusionOk="0">
                  <a:moveTo>
                    <a:pt x="1" y="1"/>
                  </a:moveTo>
                  <a:lnTo>
                    <a:pt x="28" y="55"/>
                  </a:lnTo>
                  <a:cubicBezTo>
                    <a:pt x="25" y="34"/>
                    <a:pt x="15" y="15"/>
                    <a:pt x="1" y="1"/>
                  </a:cubicBez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2"/>
            <p:cNvSpPr/>
            <p:nvPr/>
          </p:nvSpPr>
          <p:spPr>
            <a:xfrm>
              <a:off x="617800" y="3160100"/>
              <a:ext cx="202650" cy="34475"/>
            </a:xfrm>
            <a:custGeom>
              <a:avLst/>
              <a:gdLst/>
              <a:ahLst/>
              <a:cxnLst/>
              <a:rect l="l" t="t" r="r" b="b"/>
              <a:pathLst>
                <a:path w="8106" h="1379" extrusionOk="0">
                  <a:moveTo>
                    <a:pt x="687" y="0"/>
                  </a:moveTo>
                  <a:cubicBezTo>
                    <a:pt x="307" y="0"/>
                    <a:pt x="1" y="310"/>
                    <a:pt x="4" y="689"/>
                  </a:cubicBezTo>
                  <a:cubicBezTo>
                    <a:pt x="2" y="1070"/>
                    <a:pt x="312" y="1378"/>
                    <a:pt x="693" y="1378"/>
                  </a:cubicBezTo>
                  <a:lnTo>
                    <a:pt x="7363" y="1378"/>
                  </a:lnTo>
                  <a:cubicBezTo>
                    <a:pt x="7545" y="1378"/>
                    <a:pt x="7720" y="1307"/>
                    <a:pt x="7850" y="1177"/>
                  </a:cubicBezTo>
                  <a:cubicBezTo>
                    <a:pt x="8047" y="980"/>
                    <a:pt x="8105" y="683"/>
                    <a:pt x="7999" y="427"/>
                  </a:cubicBezTo>
                  <a:cubicBezTo>
                    <a:pt x="7892" y="168"/>
                    <a:pt x="7641" y="0"/>
                    <a:pt x="7363" y="0"/>
                  </a:cubicBezTo>
                  <a:lnTo>
                    <a:pt x="693" y="0"/>
                  </a:lnTo>
                  <a:cubicBezTo>
                    <a:pt x="691" y="0"/>
                    <a:pt x="689" y="0"/>
                    <a:pt x="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2"/>
            <p:cNvSpPr/>
            <p:nvPr/>
          </p:nvSpPr>
          <p:spPr>
            <a:xfrm>
              <a:off x="737475" y="3678175"/>
              <a:ext cx="27550" cy="26475"/>
            </a:xfrm>
            <a:custGeom>
              <a:avLst/>
              <a:gdLst/>
              <a:ahLst/>
              <a:cxnLst/>
              <a:rect l="l" t="t" r="r" b="b"/>
              <a:pathLst>
                <a:path w="1102" h="1059" extrusionOk="0">
                  <a:moveTo>
                    <a:pt x="533" y="1"/>
                  </a:moveTo>
                  <a:cubicBezTo>
                    <a:pt x="532" y="1"/>
                    <a:pt x="530" y="1"/>
                    <a:pt x="529" y="1"/>
                  </a:cubicBezTo>
                  <a:cubicBezTo>
                    <a:pt x="237" y="1"/>
                    <a:pt x="1" y="237"/>
                    <a:pt x="1" y="529"/>
                  </a:cubicBezTo>
                  <a:cubicBezTo>
                    <a:pt x="1" y="744"/>
                    <a:pt x="131" y="936"/>
                    <a:pt x="328" y="1018"/>
                  </a:cubicBezTo>
                  <a:cubicBezTo>
                    <a:pt x="394" y="1045"/>
                    <a:pt x="462" y="1058"/>
                    <a:pt x="531" y="1058"/>
                  </a:cubicBezTo>
                  <a:cubicBezTo>
                    <a:pt x="669" y="1058"/>
                    <a:pt x="804" y="1004"/>
                    <a:pt x="906" y="903"/>
                  </a:cubicBezTo>
                  <a:cubicBezTo>
                    <a:pt x="1056" y="751"/>
                    <a:pt x="1101" y="523"/>
                    <a:pt x="1018" y="325"/>
                  </a:cubicBezTo>
                  <a:cubicBezTo>
                    <a:pt x="937" y="129"/>
                    <a:pt x="745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2"/>
            <p:cNvSpPr/>
            <p:nvPr/>
          </p:nvSpPr>
          <p:spPr>
            <a:xfrm>
              <a:off x="705225" y="3423675"/>
              <a:ext cx="27550" cy="26475"/>
            </a:xfrm>
            <a:custGeom>
              <a:avLst/>
              <a:gdLst/>
              <a:ahLst/>
              <a:cxnLst/>
              <a:rect l="l" t="t" r="r" b="b"/>
              <a:pathLst>
                <a:path w="1102" h="1059" extrusionOk="0">
                  <a:moveTo>
                    <a:pt x="533" y="1"/>
                  </a:moveTo>
                  <a:cubicBezTo>
                    <a:pt x="531" y="1"/>
                    <a:pt x="530" y="1"/>
                    <a:pt x="529" y="1"/>
                  </a:cubicBezTo>
                  <a:cubicBezTo>
                    <a:pt x="239" y="1"/>
                    <a:pt x="2" y="237"/>
                    <a:pt x="1" y="528"/>
                  </a:cubicBezTo>
                  <a:cubicBezTo>
                    <a:pt x="1" y="742"/>
                    <a:pt x="129" y="935"/>
                    <a:pt x="328" y="1018"/>
                  </a:cubicBezTo>
                  <a:cubicBezTo>
                    <a:pt x="393" y="1045"/>
                    <a:pt x="461" y="1058"/>
                    <a:pt x="529" y="1058"/>
                  </a:cubicBezTo>
                  <a:cubicBezTo>
                    <a:pt x="667" y="1058"/>
                    <a:pt x="803" y="1004"/>
                    <a:pt x="904" y="903"/>
                  </a:cubicBezTo>
                  <a:cubicBezTo>
                    <a:pt x="1056" y="751"/>
                    <a:pt x="1101" y="523"/>
                    <a:pt x="1019" y="326"/>
                  </a:cubicBezTo>
                  <a:cubicBezTo>
                    <a:pt x="937" y="129"/>
                    <a:pt x="746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2"/>
            <p:cNvSpPr/>
            <p:nvPr/>
          </p:nvSpPr>
          <p:spPr>
            <a:xfrm>
              <a:off x="631275" y="3574200"/>
              <a:ext cx="38150" cy="17175"/>
            </a:xfrm>
            <a:custGeom>
              <a:avLst/>
              <a:gdLst/>
              <a:ahLst/>
              <a:cxnLst/>
              <a:rect l="l" t="t" r="r" b="b"/>
              <a:pathLst>
                <a:path w="1526" h="687" extrusionOk="0">
                  <a:moveTo>
                    <a:pt x="1525" y="0"/>
                  </a:moveTo>
                  <a:cubicBezTo>
                    <a:pt x="724" y="67"/>
                    <a:pt x="161" y="177"/>
                    <a:pt x="29" y="302"/>
                  </a:cubicBezTo>
                  <a:lnTo>
                    <a:pt x="0" y="359"/>
                  </a:lnTo>
                  <a:lnTo>
                    <a:pt x="0" y="362"/>
                  </a:lnTo>
                  <a:cubicBezTo>
                    <a:pt x="6" y="491"/>
                    <a:pt x="453" y="606"/>
                    <a:pt x="1162" y="686"/>
                  </a:cubicBezTo>
                  <a:cubicBezTo>
                    <a:pt x="1283" y="454"/>
                    <a:pt x="1401" y="228"/>
                    <a:pt x="1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2"/>
            <p:cNvSpPr/>
            <p:nvPr/>
          </p:nvSpPr>
          <p:spPr>
            <a:xfrm>
              <a:off x="631275" y="3581750"/>
              <a:ext cx="750" cy="1450"/>
            </a:xfrm>
            <a:custGeom>
              <a:avLst/>
              <a:gdLst/>
              <a:ahLst/>
              <a:cxnLst/>
              <a:rect l="l" t="t" r="r" b="b"/>
              <a:pathLst>
                <a:path w="30" h="58" extrusionOk="0">
                  <a:moveTo>
                    <a:pt x="29" y="0"/>
                  </a:moveTo>
                  <a:cubicBezTo>
                    <a:pt x="12" y="15"/>
                    <a:pt x="2" y="35"/>
                    <a:pt x="0" y="57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2"/>
            <p:cNvSpPr/>
            <p:nvPr/>
          </p:nvSpPr>
          <p:spPr>
            <a:xfrm>
              <a:off x="645750" y="3098800"/>
              <a:ext cx="145350" cy="61350"/>
            </a:xfrm>
            <a:custGeom>
              <a:avLst/>
              <a:gdLst/>
              <a:ahLst/>
              <a:cxnLst/>
              <a:rect l="l" t="t" r="r" b="b"/>
              <a:pathLst>
                <a:path w="5814" h="2454" extrusionOk="0">
                  <a:moveTo>
                    <a:pt x="1" y="0"/>
                  </a:moveTo>
                  <a:lnTo>
                    <a:pt x="1" y="2454"/>
                  </a:lnTo>
                  <a:lnTo>
                    <a:pt x="5814" y="2454"/>
                  </a:lnTo>
                  <a:lnTo>
                    <a:pt x="58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2"/>
            <p:cNvSpPr/>
            <p:nvPr/>
          </p:nvSpPr>
          <p:spPr>
            <a:xfrm>
              <a:off x="526800" y="3583175"/>
              <a:ext cx="383250" cy="262250"/>
            </a:xfrm>
            <a:custGeom>
              <a:avLst/>
              <a:gdLst/>
              <a:ahLst/>
              <a:cxnLst/>
              <a:rect l="l" t="t" r="r" b="b"/>
              <a:pathLst>
                <a:path w="15330" h="10490" extrusionOk="0">
                  <a:moveTo>
                    <a:pt x="8953" y="3797"/>
                  </a:moveTo>
                  <a:cubicBezTo>
                    <a:pt x="9226" y="3797"/>
                    <a:pt x="9487" y="4010"/>
                    <a:pt x="9486" y="4329"/>
                  </a:cubicBezTo>
                  <a:cubicBezTo>
                    <a:pt x="9486" y="4620"/>
                    <a:pt x="9250" y="4856"/>
                    <a:pt x="8959" y="4856"/>
                  </a:cubicBezTo>
                  <a:cubicBezTo>
                    <a:pt x="8958" y="4856"/>
                    <a:pt x="8957" y="4856"/>
                    <a:pt x="8956" y="4856"/>
                  </a:cubicBezTo>
                  <a:cubicBezTo>
                    <a:pt x="8485" y="4855"/>
                    <a:pt x="8250" y="4284"/>
                    <a:pt x="8584" y="3953"/>
                  </a:cubicBezTo>
                  <a:cubicBezTo>
                    <a:pt x="8692" y="3845"/>
                    <a:pt x="8824" y="3797"/>
                    <a:pt x="8953" y="3797"/>
                  </a:cubicBezTo>
                  <a:close/>
                  <a:moveTo>
                    <a:pt x="11150" y="6337"/>
                  </a:moveTo>
                  <a:cubicBezTo>
                    <a:pt x="11425" y="6337"/>
                    <a:pt x="11688" y="6551"/>
                    <a:pt x="11686" y="6872"/>
                  </a:cubicBezTo>
                  <a:cubicBezTo>
                    <a:pt x="11683" y="7164"/>
                    <a:pt x="11446" y="7400"/>
                    <a:pt x="11154" y="7400"/>
                  </a:cubicBezTo>
                  <a:cubicBezTo>
                    <a:pt x="10680" y="7400"/>
                    <a:pt x="10444" y="6826"/>
                    <a:pt x="10779" y="6492"/>
                  </a:cubicBezTo>
                  <a:cubicBezTo>
                    <a:pt x="10888" y="6385"/>
                    <a:pt x="11020" y="6337"/>
                    <a:pt x="11150" y="6337"/>
                  </a:cubicBezTo>
                  <a:close/>
                  <a:moveTo>
                    <a:pt x="11154" y="0"/>
                  </a:moveTo>
                  <a:cubicBezTo>
                    <a:pt x="11154" y="241"/>
                    <a:pt x="9594" y="437"/>
                    <a:pt x="7666" y="437"/>
                  </a:cubicBezTo>
                  <a:cubicBezTo>
                    <a:pt x="6774" y="437"/>
                    <a:pt x="5960" y="394"/>
                    <a:pt x="5341" y="327"/>
                  </a:cubicBezTo>
                  <a:cubicBezTo>
                    <a:pt x="4632" y="247"/>
                    <a:pt x="4185" y="132"/>
                    <a:pt x="4179" y="3"/>
                  </a:cubicBezTo>
                  <a:lnTo>
                    <a:pt x="313" y="7604"/>
                  </a:lnTo>
                  <a:cubicBezTo>
                    <a:pt x="1" y="8220"/>
                    <a:pt x="30" y="8954"/>
                    <a:pt x="392" y="9544"/>
                  </a:cubicBezTo>
                  <a:cubicBezTo>
                    <a:pt x="753" y="10131"/>
                    <a:pt x="1393" y="10490"/>
                    <a:pt x="2082" y="10490"/>
                  </a:cubicBezTo>
                  <a:cubicBezTo>
                    <a:pt x="2084" y="10490"/>
                    <a:pt x="2085" y="10490"/>
                    <a:pt x="2086" y="10490"/>
                  </a:cubicBezTo>
                  <a:lnTo>
                    <a:pt x="13249" y="10490"/>
                  </a:lnTo>
                  <a:cubicBezTo>
                    <a:pt x="13939" y="10490"/>
                    <a:pt x="14580" y="10131"/>
                    <a:pt x="14940" y="9543"/>
                  </a:cubicBezTo>
                  <a:cubicBezTo>
                    <a:pt x="15301" y="8953"/>
                    <a:pt x="15330" y="8220"/>
                    <a:pt x="15018" y="7604"/>
                  </a:cubicBezTo>
                  <a:lnTo>
                    <a:pt x="111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2"/>
            <p:cNvSpPr/>
            <p:nvPr/>
          </p:nvSpPr>
          <p:spPr>
            <a:xfrm>
              <a:off x="632000" y="3194550"/>
              <a:ext cx="172975" cy="387250"/>
            </a:xfrm>
            <a:custGeom>
              <a:avLst/>
              <a:gdLst/>
              <a:ahLst/>
              <a:cxnLst/>
              <a:rect l="l" t="t" r="r" b="b"/>
              <a:pathLst>
                <a:path w="6919" h="15490" extrusionOk="0">
                  <a:moveTo>
                    <a:pt x="3456" y="9162"/>
                  </a:moveTo>
                  <a:cubicBezTo>
                    <a:pt x="3728" y="9162"/>
                    <a:pt x="3988" y="9374"/>
                    <a:pt x="3989" y="9693"/>
                  </a:cubicBezTo>
                  <a:cubicBezTo>
                    <a:pt x="3989" y="9984"/>
                    <a:pt x="3751" y="10221"/>
                    <a:pt x="3461" y="10221"/>
                  </a:cubicBezTo>
                  <a:cubicBezTo>
                    <a:pt x="3460" y="10221"/>
                    <a:pt x="3459" y="10221"/>
                    <a:pt x="3458" y="10221"/>
                  </a:cubicBezTo>
                  <a:cubicBezTo>
                    <a:pt x="2987" y="10220"/>
                    <a:pt x="2753" y="9650"/>
                    <a:pt x="3086" y="9318"/>
                  </a:cubicBezTo>
                  <a:cubicBezTo>
                    <a:pt x="3194" y="9210"/>
                    <a:pt x="3326" y="9162"/>
                    <a:pt x="3456" y="9162"/>
                  </a:cubicBezTo>
                  <a:close/>
                  <a:moveTo>
                    <a:pt x="1518" y="0"/>
                  </a:moveTo>
                  <a:lnTo>
                    <a:pt x="1518" y="11549"/>
                  </a:lnTo>
                  <a:cubicBezTo>
                    <a:pt x="1517" y="12178"/>
                    <a:pt x="1370" y="12797"/>
                    <a:pt x="1086" y="13358"/>
                  </a:cubicBezTo>
                  <a:lnTo>
                    <a:pt x="0" y="15488"/>
                  </a:lnTo>
                  <a:cubicBezTo>
                    <a:pt x="132" y="15363"/>
                    <a:pt x="695" y="15253"/>
                    <a:pt x="1496" y="15186"/>
                  </a:cubicBezTo>
                  <a:cubicBezTo>
                    <a:pt x="2055" y="15138"/>
                    <a:pt x="2730" y="15110"/>
                    <a:pt x="3458" y="15110"/>
                  </a:cubicBezTo>
                  <a:cubicBezTo>
                    <a:pt x="5239" y="15110"/>
                    <a:pt x="6706" y="15277"/>
                    <a:pt x="6919" y="15490"/>
                  </a:cubicBezTo>
                  <a:lnTo>
                    <a:pt x="5836" y="13358"/>
                  </a:lnTo>
                  <a:cubicBezTo>
                    <a:pt x="5551" y="12797"/>
                    <a:pt x="5402" y="12178"/>
                    <a:pt x="5401" y="11549"/>
                  </a:cubicBezTo>
                  <a:lnTo>
                    <a:pt x="5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2"/>
            <p:cNvSpPr/>
            <p:nvPr/>
          </p:nvSpPr>
          <p:spPr>
            <a:xfrm>
              <a:off x="487025" y="3194550"/>
              <a:ext cx="462925" cy="675950"/>
            </a:xfrm>
            <a:custGeom>
              <a:avLst/>
              <a:gdLst/>
              <a:ahLst/>
              <a:cxnLst/>
              <a:rect l="l" t="t" r="r" b="b"/>
              <a:pathLst>
                <a:path w="18517" h="27038" extrusionOk="0">
                  <a:moveTo>
                    <a:pt x="6316" y="0"/>
                  </a:moveTo>
                  <a:lnTo>
                    <a:pt x="6316" y="11549"/>
                  </a:lnTo>
                  <a:cubicBezTo>
                    <a:pt x="6316" y="12021"/>
                    <a:pt x="6205" y="12485"/>
                    <a:pt x="5991" y="12905"/>
                  </a:cubicBezTo>
                  <a:lnTo>
                    <a:pt x="1014" y="22695"/>
                  </a:lnTo>
                  <a:cubicBezTo>
                    <a:pt x="1" y="24683"/>
                    <a:pt x="1447" y="27037"/>
                    <a:pt x="3677" y="27037"/>
                  </a:cubicBezTo>
                  <a:lnTo>
                    <a:pt x="14840" y="27037"/>
                  </a:lnTo>
                  <a:cubicBezTo>
                    <a:pt x="17071" y="27037"/>
                    <a:pt x="18516" y="24683"/>
                    <a:pt x="17503" y="22695"/>
                  </a:cubicBezTo>
                  <a:lnTo>
                    <a:pt x="12525" y="12905"/>
                  </a:lnTo>
                  <a:cubicBezTo>
                    <a:pt x="12312" y="12485"/>
                    <a:pt x="12201" y="12021"/>
                    <a:pt x="12201" y="11549"/>
                  </a:cubicBezTo>
                  <a:lnTo>
                    <a:pt x="12201" y="0"/>
                  </a:lnTo>
                  <a:lnTo>
                    <a:pt x="11200" y="0"/>
                  </a:lnTo>
                  <a:lnTo>
                    <a:pt x="11200" y="11552"/>
                  </a:lnTo>
                  <a:cubicBezTo>
                    <a:pt x="11201" y="12180"/>
                    <a:pt x="11350" y="12799"/>
                    <a:pt x="11633" y="13359"/>
                  </a:cubicBezTo>
                  <a:lnTo>
                    <a:pt x="12718" y="15493"/>
                  </a:lnTo>
                  <a:cubicBezTo>
                    <a:pt x="12732" y="15506"/>
                    <a:pt x="12742" y="15525"/>
                    <a:pt x="12745" y="15545"/>
                  </a:cubicBezTo>
                  <a:lnTo>
                    <a:pt x="16609" y="23149"/>
                  </a:lnTo>
                  <a:cubicBezTo>
                    <a:pt x="16921" y="23765"/>
                    <a:pt x="16892" y="24498"/>
                    <a:pt x="16531" y="25088"/>
                  </a:cubicBezTo>
                  <a:cubicBezTo>
                    <a:pt x="16171" y="25676"/>
                    <a:pt x="15530" y="26035"/>
                    <a:pt x="14840" y="26035"/>
                  </a:cubicBezTo>
                  <a:lnTo>
                    <a:pt x="3677" y="26035"/>
                  </a:lnTo>
                  <a:cubicBezTo>
                    <a:pt x="3676" y="26035"/>
                    <a:pt x="3675" y="26035"/>
                    <a:pt x="3673" y="26035"/>
                  </a:cubicBezTo>
                  <a:cubicBezTo>
                    <a:pt x="2984" y="26035"/>
                    <a:pt x="2344" y="25676"/>
                    <a:pt x="1983" y="25089"/>
                  </a:cubicBezTo>
                  <a:cubicBezTo>
                    <a:pt x="1621" y="24499"/>
                    <a:pt x="1592" y="23765"/>
                    <a:pt x="1904" y="23149"/>
                  </a:cubicBezTo>
                  <a:lnTo>
                    <a:pt x="5770" y="15548"/>
                  </a:lnTo>
                  <a:lnTo>
                    <a:pt x="5770" y="15545"/>
                  </a:lnTo>
                  <a:cubicBezTo>
                    <a:pt x="5772" y="15523"/>
                    <a:pt x="5782" y="15503"/>
                    <a:pt x="5799" y="15488"/>
                  </a:cubicBezTo>
                  <a:lnTo>
                    <a:pt x="6885" y="13358"/>
                  </a:lnTo>
                  <a:cubicBezTo>
                    <a:pt x="7169" y="12797"/>
                    <a:pt x="7316" y="12178"/>
                    <a:pt x="7317" y="11549"/>
                  </a:cubicBezTo>
                  <a:lnTo>
                    <a:pt x="73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2"/>
            <p:cNvSpPr/>
            <p:nvPr/>
          </p:nvSpPr>
          <p:spPr>
            <a:xfrm>
              <a:off x="497225" y="3194550"/>
              <a:ext cx="442500" cy="679025"/>
            </a:xfrm>
            <a:custGeom>
              <a:avLst/>
              <a:gdLst/>
              <a:ahLst/>
              <a:cxnLst/>
              <a:rect l="l" t="t" r="r" b="b"/>
              <a:pathLst>
                <a:path w="17700" h="27161" extrusionOk="0">
                  <a:moveTo>
                    <a:pt x="5784" y="0"/>
                  </a:moveTo>
                  <a:lnTo>
                    <a:pt x="5784" y="11549"/>
                  </a:lnTo>
                  <a:cubicBezTo>
                    <a:pt x="5783" y="12002"/>
                    <a:pt x="5676" y="12445"/>
                    <a:pt x="5472" y="12848"/>
                  </a:cubicBezTo>
                  <a:lnTo>
                    <a:pt x="495" y="22638"/>
                  </a:lnTo>
                  <a:cubicBezTo>
                    <a:pt x="0" y="23602"/>
                    <a:pt x="45" y="24755"/>
                    <a:pt x="614" y="25676"/>
                  </a:cubicBezTo>
                  <a:cubicBezTo>
                    <a:pt x="1185" y="26607"/>
                    <a:pt x="2178" y="27160"/>
                    <a:pt x="3269" y="27160"/>
                  </a:cubicBezTo>
                  <a:lnTo>
                    <a:pt x="14432" y="27160"/>
                  </a:lnTo>
                  <a:cubicBezTo>
                    <a:pt x="14435" y="27160"/>
                    <a:pt x="14437" y="27160"/>
                    <a:pt x="14440" y="27160"/>
                  </a:cubicBezTo>
                  <a:cubicBezTo>
                    <a:pt x="15520" y="27160"/>
                    <a:pt x="16522" y="26599"/>
                    <a:pt x="17088" y="25677"/>
                  </a:cubicBezTo>
                  <a:cubicBezTo>
                    <a:pt x="17654" y="24755"/>
                    <a:pt x="17700" y="23603"/>
                    <a:pt x="17208" y="22638"/>
                  </a:cubicBezTo>
                  <a:lnTo>
                    <a:pt x="12228" y="12848"/>
                  </a:lnTo>
                  <a:cubicBezTo>
                    <a:pt x="12025" y="12445"/>
                    <a:pt x="11920" y="12000"/>
                    <a:pt x="11918" y="11549"/>
                  </a:cubicBezTo>
                  <a:lnTo>
                    <a:pt x="11918" y="0"/>
                  </a:lnTo>
                  <a:lnTo>
                    <a:pt x="11667" y="0"/>
                  </a:lnTo>
                  <a:lnTo>
                    <a:pt x="11667" y="11549"/>
                  </a:lnTo>
                  <a:cubicBezTo>
                    <a:pt x="11667" y="12040"/>
                    <a:pt x="11784" y="12524"/>
                    <a:pt x="12005" y="12962"/>
                  </a:cubicBezTo>
                  <a:lnTo>
                    <a:pt x="16984" y="22751"/>
                  </a:lnTo>
                  <a:cubicBezTo>
                    <a:pt x="17435" y="23638"/>
                    <a:pt x="17395" y="24698"/>
                    <a:pt x="16874" y="25546"/>
                  </a:cubicBezTo>
                  <a:cubicBezTo>
                    <a:pt x="16353" y="26394"/>
                    <a:pt x="15430" y="26910"/>
                    <a:pt x="14436" y="26910"/>
                  </a:cubicBezTo>
                  <a:cubicBezTo>
                    <a:pt x="14435" y="26910"/>
                    <a:pt x="14433" y="26910"/>
                    <a:pt x="14432" y="26910"/>
                  </a:cubicBezTo>
                  <a:lnTo>
                    <a:pt x="3269" y="26910"/>
                  </a:lnTo>
                  <a:cubicBezTo>
                    <a:pt x="2274" y="26910"/>
                    <a:pt x="1350" y="26394"/>
                    <a:pt x="829" y="25546"/>
                  </a:cubicBezTo>
                  <a:cubicBezTo>
                    <a:pt x="308" y="24696"/>
                    <a:pt x="266" y="23638"/>
                    <a:pt x="718" y="22751"/>
                  </a:cubicBezTo>
                  <a:lnTo>
                    <a:pt x="5695" y="12962"/>
                  </a:lnTo>
                  <a:cubicBezTo>
                    <a:pt x="5917" y="12524"/>
                    <a:pt x="6032" y="12041"/>
                    <a:pt x="6034" y="11549"/>
                  </a:cubicBezTo>
                  <a:lnTo>
                    <a:pt x="60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2"/>
            <p:cNvSpPr/>
            <p:nvPr/>
          </p:nvSpPr>
          <p:spPr>
            <a:xfrm>
              <a:off x="763900" y="3194550"/>
              <a:ext cx="44550" cy="390075"/>
            </a:xfrm>
            <a:custGeom>
              <a:avLst/>
              <a:gdLst/>
              <a:ahLst/>
              <a:cxnLst/>
              <a:rect l="l" t="t" r="r" b="b"/>
              <a:pathLst>
                <a:path w="1782" h="15603" extrusionOk="0">
                  <a:moveTo>
                    <a:pt x="1" y="0"/>
                  </a:moveTo>
                  <a:lnTo>
                    <a:pt x="1" y="11549"/>
                  </a:lnTo>
                  <a:cubicBezTo>
                    <a:pt x="1" y="12197"/>
                    <a:pt x="154" y="12836"/>
                    <a:pt x="446" y="13414"/>
                  </a:cubicBezTo>
                  <a:lnTo>
                    <a:pt x="1532" y="15548"/>
                  </a:lnTo>
                  <a:lnTo>
                    <a:pt x="1559" y="15602"/>
                  </a:lnTo>
                  <a:lnTo>
                    <a:pt x="1781" y="15484"/>
                  </a:lnTo>
                  <a:lnTo>
                    <a:pt x="671" y="13301"/>
                  </a:lnTo>
                  <a:cubicBezTo>
                    <a:pt x="395" y="12758"/>
                    <a:pt x="252" y="12158"/>
                    <a:pt x="250" y="11549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2"/>
            <p:cNvSpPr/>
            <p:nvPr/>
          </p:nvSpPr>
          <p:spPr>
            <a:xfrm>
              <a:off x="628500" y="3194550"/>
              <a:ext cx="44600" cy="390100"/>
            </a:xfrm>
            <a:custGeom>
              <a:avLst/>
              <a:gdLst/>
              <a:ahLst/>
              <a:cxnLst/>
              <a:rect l="l" t="t" r="r" b="b"/>
              <a:pathLst>
                <a:path w="1784" h="15604" extrusionOk="0">
                  <a:moveTo>
                    <a:pt x="1533" y="0"/>
                  </a:moveTo>
                  <a:lnTo>
                    <a:pt x="1533" y="11549"/>
                  </a:lnTo>
                  <a:cubicBezTo>
                    <a:pt x="1531" y="12158"/>
                    <a:pt x="1388" y="12758"/>
                    <a:pt x="1113" y="13301"/>
                  </a:cubicBezTo>
                  <a:lnTo>
                    <a:pt x="31" y="15430"/>
                  </a:lnTo>
                  <a:lnTo>
                    <a:pt x="0" y="15487"/>
                  </a:lnTo>
                  <a:lnTo>
                    <a:pt x="222" y="15604"/>
                  </a:lnTo>
                  <a:lnTo>
                    <a:pt x="1337" y="13414"/>
                  </a:lnTo>
                  <a:cubicBezTo>
                    <a:pt x="1629" y="12836"/>
                    <a:pt x="1782" y="12197"/>
                    <a:pt x="1784" y="11549"/>
                  </a:cubicBezTo>
                  <a:lnTo>
                    <a:pt x="178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2"/>
            <p:cNvSpPr/>
            <p:nvPr/>
          </p:nvSpPr>
          <p:spPr>
            <a:xfrm>
              <a:off x="523525" y="3581750"/>
              <a:ext cx="389850" cy="266775"/>
            </a:xfrm>
            <a:custGeom>
              <a:avLst/>
              <a:gdLst/>
              <a:ahLst/>
              <a:cxnLst/>
              <a:rect l="l" t="t" r="r" b="b"/>
              <a:pathLst>
                <a:path w="15594" h="10671" extrusionOk="0">
                  <a:moveTo>
                    <a:pt x="11396" y="0"/>
                  </a:moveTo>
                  <a:lnTo>
                    <a:pt x="11174" y="114"/>
                  </a:lnTo>
                  <a:lnTo>
                    <a:pt x="15038" y="7718"/>
                  </a:lnTo>
                  <a:cubicBezTo>
                    <a:pt x="15331" y="8295"/>
                    <a:pt x="15303" y="8982"/>
                    <a:pt x="14965" y="9534"/>
                  </a:cubicBezTo>
                  <a:cubicBezTo>
                    <a:pt x="14626" y="10084"/>
                    <a:pt x="14026" y="10421"/>
                    <a:pt x="13380" y="10421"/>
                  </a:cubicBezTo>
                  <a:lnTo>
                    <a:pt x="2217" y="10421"/>
                  </a:lnTo>
                  <a:cubicBezTo>
                    <a:pt x="2216" y="10421"/>
                    <a:pt x="2215" y="10421"/>
                    <a:pt x="2213" y="10421"/>
                  </a:cubicBezTo>
                  <a:cubicBezTo>
                    <a:pt x="1567" y="10421"/>
                    <a:pt x="967" y="10086"/>
                    <a:pt x="629" y="9535"/>
                  </a:cubicBezTo>
                  <a:cubicBezTo>
                    <a:pt x="291" y="8984"/>
                    <a:pt x="263" y="8295"/>
                    <a:pt x="558" y="7718"/>
                  </a:cubicBezTo>
                  <a:lnTo>
                    <a:pt x="4421" y="117"/>
                  </a:lnTo>
                  <a:lnTo>
                    <a:pt x="4199" y="5"/>
                  </a:lnTo>
                  <a:lnTo>
                    <a:pt x="333" y="7603"/>
                  </a:lnTo>
                  <a:cubicBezTo>
                    <a:pt x="0" y="8257"/>
                    <a:pt x="31" y="9039"/>
                    <a:pt x="415" y="9665"/>
                  </a:cubicBezTo>
                  <a:cubicBezTo>
                    <a:pt x="799" y="10290"/>
                    <a:pt x="1481" y="10671"/>
                    <a:pt x="2213" y="10671"/>
                  </a:cubicBezTo>
                  <a:cubicBezTo>
                    <a:pt x="2215" y="10671"/>
                    <a:pt x="2216" y="10671"/>
                    <a:pt x="2217" y="10671"/>
                  </a:cubicBezTo>
                  <a:lnTo>
                    <a:pt x="13380" y="10671"/>
                  </a:lnTo>
                  <a:cubicBezTo>
                    <a:pt x="14114" y="10671"/>
                    <a:pt x="14795" y="10290"/>
                    <a:pt x="15179" y="9664"/>
                  </a:cubicBezTo>
                  <a:cubicBezTo>
                    <a:pt x="15563" y="9038"/>
                    <a:pt x="15594" y="8257"/>
                    <a:pt x="15263" y="7603"/>
                  </a:cubicBezTo>
                  <a:lnTo>
                    <a:pt x="113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2"/>
            <p:cNvSpPr/>
            <p:nvPr/>
          </p:nvSpPr>
          <p:spPr>
            <a:xfrm>
              <a:off x="628125" y="3569150"/>
              <a:ext cx="180650" cy="28100"/>
            </a:xfrm>
            <a:custGeom>
              <a:avLst/>
              <a:gdLst/>
              <a:ahLst/>
              <a:cxnLst/>
              <a:rect l="l" t="t" r="r" b="b"/>
              <a:pathLst>
                <a:path w="7226" h="1124" extrusionOk="0">
                  <a:moveTo>
                    <a:pt x="3613" y="250"/>
                  </a:moveTo>
                  <a:cubicBezTo>
                    <a:pt x="5439" y="250"/>
                    <a:pt x="6646" y="423"/>
                    <a:pt x="6935" y="563"/>
                  </a:cubicBezTo>
                  <a:cubicBezTo>
                    <a:pt x="6656" y="701"/>
                    <a:pt x="5456" y="871"/>
                    <a:pt x="3613" y="871"/>
                  </a:cubicBezTo>
                  <a:cubicBezTo>
                    <a:pt x="2768" y="871"/>
                    <a:pt x="1952" y="834"/>
                    <a:pt x="1301" y="761"/>
                  </a:cubicBezTo>
                  <a:cubicBezTo>
                    <a:pt x="650" y="688"/>
                    <a:pt x="395" y="607"/>
                    <a:pt x="297" y="561"/>
                  </a:cubicBezTo>
                  <a:cubicBezTo>
                    <a:pt x="439" y="496"/>
                    <a:pt x="831" y="395"/>
                    <a:pt x="1660" y="326"/>
                  </a:cubicBezTo>
                  <a:cubicBezTo>
                    <a:pt x="2235" y="277"/>
                    <a:pt x="2910" y="250"/>
                    <a:pt x="3613" y="250"/>
                  </a:cubicBezTo>
                  <a:close/>
                  <a:moveTo>
                    <a:pt x="3613" y="1"/>
                  </a:moveTo>
                  <a:cubicBezTo>
                    <a:pt x="2904" y="1"/>
                    <a:pt x="2221" y="27"/>
                    <a:pt x="1641" y="75"/>
                  </a:cubicBezTo>
                  <a:cubicBezTo>
                    <a:pt x="1031" y="129"/>
                    <a:pt x="263" y="227"/>
                    <a:pt x="68" y="415"/>
                  </a:cubicBezTo>
                  <a:cubicBezTo>
                    <a:pt x="26" y="455"/>
                    <a:pt x="1" y="510"/>
                    <a:pt x="1" y="569"/>
                  </a:cubicBezTo>
                  <a:cubicBezTo>
                    <a:pt x="5" y="674"/>
                    <a:pt x="12" y="869"/>
                    <a:pt x="1273" y="1012"/>
                  </a:cubicBezTo>
                  <a:cubicBezTo>
                    <a:pt x="1927" y="1082"/>
                    <a:pt x="2759" y="1123"/>
                    <a:pt x="3613" y="1123"/>
                  </a:cubicBezTo>
                  <a:cubicBezTo>
                    <a:pt x="4217" y="1123"/>
                    <a:pt x="7225" y="1095"/>
                    <a:pt x="7225" y="560"/>
                  </a:cubicBezTo>
                  <a:cubicBezTo>
                    <a:pt x="7224" y="506"/>
                    <a:pt x="7202" y="455"/>
                    <a:pt x="7161" y="418"/>
                  </a:cubicBezTo>
                  <a:cubicBezTo>
                    <a:pt x="6875" y="131"/>
                    <a:pt x="5122" y="1"/>
                    <a:pt x="3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2"/>
            <p:cNvSpPr/>
            <p:nvPr/>
          </p:nvSpPr>
          <p:spPr>
            <a:xfrm>
              <a:off x="614775" y="3157000"/>
              <a:ext cx="207425" cy="40700"/>
            </a:xfrm>
            <a:custGeom>
              <a:avLst/>
              <a:gdLst/>
              <a:ahLst/>
              <a:cxnLst/>
              <a:rect l="l" t="t" r="r" b="b"/>
              <a:pathLst>
                <a:path w="8297" h="1628" extrusionOk="0">
                  <a:moveTo>
                    <a:pt x="814" y="0"/>
                  </a:moveTo>
                  <a:cubicBezTo>
                    <a:pt x="364" y="0"/>
                    <a:pt x="1" y="364"/>
                    <a:pt x="1" y="813"/>
                  </a:cubicBezTo>
                  <a:cubicBezTo>
                    <a:pt x="1" y="1263"/>
                    <a:pt x="364" y="1628"/>
                    <a:pt x="814" y="1628"/>
                  </a:cubicBezTo>
                  <a:lnTo>
                    <a:pt x="7484" y="1628"/>
                  </a:lnTo>
                  <a:cubicBezTo>
                    <a:pt x="7933" y="1628"/>
                    <a:pt x="8296" y="1263"/>
                    <a:pt x="8296" y="813"/>
                  </a:cubicBezTo>
                  <a:cubicBezTo>
                    <a:pt x="8296" y="364"/>
                    <a:pt x="7933" y="0"/>
                    <a:pt x="7484" y="0"/>
                  </a:cubicBezTo>
                  <a:lnTo>
                    <a:pt x="7053" y="0"/>
                  </a:lnTo>
                  <a:lnTo>
                    <a:pt x="7053" y="250"/>
                  </a:lnTo>
                  <a:lnTo>
                    <a:pt x="7484" y="250"/>
                  </a:lnTo>
                  <a:cubicBezTo>
                    <a:pt x="7794" y="250"/>
                    <a:pt x="8047" y="502"/>
                    <a:pt x="8047" y="813"/>
                  </a:cubicBezTo>
                  <a:cubicBezTo>
                    <a:pt x="8047" y="1126"/>
                    <a:pt x="7794" y="1378"/>
                    <a:pt x="7484" y="1378"/>
                  </a:cubicBezTo>
                  <a:lnTo>
                    <a:pt x="814" y="1378"/>
                  </a:lnTo>
                  <a:cubicBezTo>
                    <a:pt x="503" y="1378"/>
                    <a:pt x="250" y="1126"/>
                    <a:pt x="250" y="813"/>
                  </a:cubicBezTo>
                  <a:cubicBezTo>
                    <a:pt x="250" y="502"/>
                    <a:pt x="503" y="250"/>
                    <a:pt x="814" y="250"/>
                  </a:cubicBezTo>
                  <a:lnTo>
                    <a:pt x="1241" y="25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2"/>
            <p:cNvSpPr/>
            <p:nvPr/>
          </p:nvSpPr>
          <p:spPr>
            <a:xfrm>
              <a:off x="642700" y="3095650"/>
              <a:ext cx="151550" cy="67600"/>
            </a:xfrm>
            <a:custGeom>
              <a:avLst/>
              <a:gdLst/>
              <a:ahLst/>
              <a:cxnLst/>
              <a:rect l="l" t="t" r="r" b="b"/>
              <a:pathLst>
                <a:path w="6062" h="2704" extrusionOk="0">
                  <a:moveTo>
                    <a:pt x="5812" y="250"/>
                  </a:moveTo>
                  <a:lnTo>
                    <a:pt x="5812" y="2454"/>
                  </a:lnTo>
                  <a:lnTo>
                    <a:pt x="250" y="2454"/>
                  </a:lnTo>
                  <a:lnTo>
                    <a:pt x="250" y="250"/>
                  </a:lnTo>
                  <a:close/>
                  <a:moveTo>
                    <a:pt x="0" y="1"/>
                  </a:moveTo>
                  <a:lnTo>
                    <a:pt x="0" y="2704"/>
                  </a:lnTo>
                  <a:lnTo>
                    <a:pt x="6061" y="2704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2"/>
            <p:cNvSpPr/>
            <p:nvPr/>
          </p:nvSpPr>
          <p:spPr>
            <a:xfrm>
              <a:off x="581250" y="3551275"/>
              <a:ext cx="102550" cy="199250"/>
            </a:xfrm>
            <a:custGeom>
              <a:avLst/>
              <a:gdLst/>
              <a:ahLst/>
              <a:cxnLst/>
              <a:rect l="l" t="t" r="r" b="b"/>
              <a:pathLst>
                <a:path w="4102" h="7970" extrusionOk="0">
                  <a:moveTo>
                    <a:pt x="3883" y="1"/>
                  </a:moveTo>
                  <a:cubicBezTo>
                    <a:pt x="3724" y="285"/>
                    <a:pt x="3569" y="571"/>
                    <a:pt x="3416" y="856"/>
                  </a:cubicBezTo>
                  <a:cubicBezTo>
                    <a:pt x="3293" y="1085"/>
                    <a:pt x="3173" y="1313"/>
                    <a:pt x="3052" y="1545"/>
                  </a:cubicBezTo>
                  <a:cubicBezTo>
                    <a:pt x="2859" y="1917"/>
                    <a:pt x="2667" y="2289"/>
                    <a:pt x="2480" y="2664"/>
                  </a:cubicBezTo>
                  <a:lnTo>
                    <a:pt x="2703" y="2775"/>
                  </a:lnTo>
                  <a:cubicBezTo>
                    <a:pt x="2892" y="2403"/>
                    <a:pt x="3081" y="2031"/>
                    <a:pt x="3273" y="1659"/>
                  </a:cubicBezTo>
                  <a:cubicBezTo>
                    <a:pt x="3394" y="1430"/>
                    <a:pt x="3513" y="1203"/>
                    <a:pt x="3636" y="976"/>
                  </a:cubicBezTo>
                  <a:cubicBezTo>
                    <a:pt x="3789" y="691"/>
                    <a:pt x="3942" y="406"/>
                    <a:pt x="4102" y="123"/>
                  </a:cubicBezTo>
                  <a:lnTo>
                    <a:pt x="3883" y="1"/>
                  </a:lnTo>
                  <a:close/>
                  <a:moveTo>
                    <a:pt x="2036" y="3562"/>
                  </a:moveTo>
                  <a:cubicBezTo>
                    <a:pt x="1925" y="3788"/>
                    <a:pt x="1817" y="4013"/>
                    <a:pt x="1708" y="4239"/>
                  </a:cubicBezTo>
                  <a:lnTo>
                    <a:pt x="1934" y="4349"/>
                  </a:lnTo>
                  <a:cubicBezTo>
                    <a:pt x="2042" y="4122"/>
                    <a:pt x="2152" y="3898"/>
                    <a:pt x="2261" y="3673"/>
                  </a:cubicBezTo>
                  <a:lnTo>
                    <a:pt x="2036" y="3562"/>
                  </a:lnTo>
                  <a:close/>
                  <a:moveTo>
                    <a:pt x="424" y="6957"/>
                  </a:moveTo>
                  <a:lnTo>
                    <a:pt x="0" y="7864"/>
                  </a:lnTo>
                  <a:lnTo>
                    <a:pt x="228" y="7970"/>
                  </a:lnTo>
                  <a:lnTo>
                    <a:pt x="651" y="7063"/>
                  </a:lnTo>
                  <a:lnTo>
                    <a:pt x="424" y="695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52"/>
            <p:cNvSpPr/>
            <p:nvPr/>
          </p:nvSpPr>
          <p:spPr>
            <a:xfrm>
              <a:off x="733150" y="3675050"/>
              <a:ext cx="34000" cy="32725"/>
            </a:xfrm>
            <a:custGeom>
              <a:avLst/>
              <a:gdLst/>
              <a:ahLst/>
              <a:cxnLst/>
              <a:rect l="l" t="t" r="r" b="b"/>
              <a:pathLst>
                <a:path w="1360" h="1309" extrusionOk="0">
                  <a:moveTo>
                    <a:pt x="705" y="251"/>
                  </a:moveTo>
                  <a:cubicBezTo>
                    <a:pt x="927" y="251"/>
                    <a:pt x="1107" y="432"/>
                    <a:pt x="1107" y="654"/>
                  </a:cubicBezTo>
                  <a:cubicBezTo>
                    <a:pt x="1107" y="897"/>
                    <a:pt x="908" y="1058"/>
                    <a:pt x="700" y="1058"/>
                  </a:cubicBezTo>
                  <a:cubicBezTo>
                    <a:pt x="602" y="1058"/>
                    <a:pt x="501" y="1022"/>
                    <a:pt x="419" y="940"/>
                  </a:cubicBezTo>
                  <a:cubicBezTo>
                    <a:pt x="165" y="686"/>
                    <a:pt x="343" y="253"/>
                    <a:pt x="702" y="251"/>
                  </a:cubicBezTo>
                  <a:cubicBezTo>
                    <a:pt x="703" y="251"/>
                    <a:pt x="704" y="251"/>
                    <a:pt x="705" y="251"/>
                  </a:cubicBezTo>
                  <a:close/>
                  <a:moveTo>
                    <a:pt x="705" y="1"/>
                  </a:moveTo>
                  <a:cubicBezTo>
                    <a:pt x="536" y="1"/>
                    <a:pt x="370" y="67"/>
                    <a:pt x="244" y="192"/>
                  </a:cubicBezTo>
                  <a:cubicBezTo>
                    <a:pt x="57" y="377"/>
                    <a:pt x="0" y="657"/>
                    <a:pt x="101" y="902"/>
                  </a:cubicBezTo>
                  <a:cubicBezTo>
                    <a:pt x="200" y="1146"/>
                    <a:pt x="438" y="1305"/>
                    <a:pt x="702" y="1308"/>
                  </a:cubicBezTo>
                  <a:cubicBezTo>
                    <a:pt x="1063" y="1308"/>
                    <a:pt x="1358" y="1016"/>
                    <a:pt x="1359" y="654"/>
                  </a:cubicBezTo>
                  <a:cubicBezTo>
                    <a:pt x="1358" y="390"/>
                    <a:pt x="1200" y="152"/>
                    <a:pt x="956" y="51"/>
                  </a:cubicBezTo>
                  <a:cubicBezTo>
                    <a:pt x="875" y="17"/>
                    <a:pt x="790" y="1"/>
                    <a:pt x="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2"/>
            <p:cNvSpPr/>
            <p:nvPr/>
          </p:nvSpPr>
          <p:spPr>
            <a:xfrm>
              <a:off x="787975" y="3738550"/>
              <a:ext cx="34075" cy="32775"/>
            </a:xfrm>
            <a:custGeom>
              <a:avLst/>
              <a:gdLst/>
              <a:ahLst/>
              <a:cxnLst/>
              <a:rect l="l" t="t" r="r" b="b"/>
              <a:pathLst>
                <a:path w="1363" h="1311" extrusionOk="0">
                  <a:moveTo>
                    <a:pt x="710" y="252"/>
                  </a:moveTo>
                  <a:cubicBezTo>
                    <a:pt x="932" y="252"/>
                    <a:pt x="1113" y="434"/>
                    <a:pt x="1112" y="657"/>
                  </a:cubicBezTo>
                  <a:cubicBezTo>
                    <a:pt x="1112" y="902"/>
                    <a:pt x="912" y="1064"/>
                    <a:pt x="704" y="1064"/>
                  </a:cubicBezTo>
                  <a:cubicBezTo>
                    <a:pt x="604" y="1064"/>
                    <a:pt x="503" y="1027"/>
                    <a:pt x="421" y="944"/>
                  </a:cubicBezTo>
                  <a:cubicBezTo>
                    <a:pt x="166" y="689"/>
                    <a:pt x="347" y="252"/>
                    <a:pt x="707" y="252"/>
                  </a:cubicBezTo>
                  <a:cubicBezTo>
                    <a:pt x="708" y="252"/>
                    <a:pt x="709" y="252"/>
                    <a:pt x="710" y="252"/>
                  </a:cubicBezTo>
                  <a:close/>
                  <a:moveTo>
                    <a:pt x="707" y="0"/>
                  </a:moveTo>
                  <a:cubicBezTo>
                    <a:pt x="537" y="0"/>
                    <a:pt x="369" y="67"/>
                    <a:pt x="245" y="193"/>
                  </a:cubicBezTo>
                  <a:cubicBezTo>
                    <a:pt x="56" y="379"/>
                    <a:pt x="1" y="661"/>
                    <a:pt x="102" y="906"/>
                  </a:cubicBezTo>
                  <a:cubicBezTo>
                    <a:pt x="202" y="1151"/>
                    <a:pt x="442" y="1310"/>
                    <a:pt x="707" y="1310"/>
                  </a:cubicBezTo>
                  <a:cubicBezTo>
                    <a:pt x="708" y="1310"/>
                    <a:pt x="709" y="1310"/>
                    <a:pt x="710" y="1310"/>
                  </a:cubicBezTo>
                  <a:cubicBezTo>
                    <a:pt x="1069" y="1310"/>
                    <a:pt x="1363" y="1018"/>
                    <a:pt x="1363" y="657"/>
                  </a:cubicBezTo>
                  <a:cubicBezTo>
                    <a:pt x="1363" y="392"/>
                    <a:pt x="1204" y="153"/>
                    <a:pt x="958" y="51"/>
                  </a:cubicBezTo>
                  <a:cubicBezTo>
                    <a:pt x="877" y="17"/>
                    <a:pt x="792" y="0"/>
                    <a:pt x="7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2"/>
            <p:cNvSpPr/>
            <p:nvPr/>
          </p:nvSpPr>
          <p:spPr>
            <a:xfrm>
              <a:off x="700925" y="3420525"/>
              <a:ext cx="33950" cy="32675"/>
            </a:xfrm>
            <a:custGeom>
              <a:avLst/>
              <a:gdLst/>
              <a:ahLst/>
              <a:cxnLst/>
              <a:rect l="l" t="t" r="r" b="b"/>
              <a:pathLst>
                <a:path w="1358" h="1307" extrusionOk="0">
                  <a:moveTo>
                    <a:pt x="704" y="251"/>
                  </a:moveTo>
                  <a:cubicBezTo>
                    <a:pt x="926" y="251"/>
                    <a:pt x="1107" y="430"/>
                    <a:pt x="1107" y="654"/>
                  </a:cubicBezTo>
                  <a:cubicBezTo>
                    <a:pt x="1107" y="896"/>
                    <a:pt x="908" y="1057"/>
                    <a:pt x="701" y="1057"/>
                  </a:cubicBezTo>
                  <a:cubicBezTo>
                    <a:pt x="603" y="1057"/>
                    <a:pt x="503" y="1021"/>
                    <a:pt x="421" y="940"/>
                  </a:cubicBezTo>
                  <a:cubicBezTo>
                    <a:pt x="165" y="687"/>
                    <a:pt x="342" y="254"/>
                    <a:pt x="701" y="251"/>
                  </a:cubicBezTo>
                  <a:cubicBezTo>
                    <a:pt x="702" y="251"/>
                    <a:pt x="703" y="251"/>
                    <a:pt x="704" y="251"/>
                  </a:cubicBezTo>
                  <a:close/>
                  <a:moveTo>
                    <a:pt x="704" y="0"/>
                  </a:moveTo>
                  <a:cubicBezTo>
                    <a:pt x="535" y="0"/>
                    <a:pt x="369" y="66"/>
                    <a:pt x="244" y="190"/>
                  </a:cubicBezTo>
                  <a:cubicBezTo>
                    <a:pt x="57" y="376"/>
                    <a:pt x="1" y="657"/>
                    <a:pt x="100" y="900"/>
                  </a:cubicBezTo>
                  <a:cubicBezTo>
                    <a:pt x="200" y="1146"/>
                    <a:pt x="437" y="1305"/>
                    <a:pt x="701" y="1306"/>
                  </a:cubicBezTo>
                  <a:cubicBezTo>
                    <a:pt x="703" y="1306"/>
                    <a:pt x="705" y="1306"/>
                    <a:pt x="706" y="1306"/>
                  </a:cubicBezTo>
                  <a:cubicBezTo>
                    <a:pt x="1066" y="1306"/>
                    <a:pt x="1358" y="1014"/>
                    <a:pt x="1358" y="654"/>
                  </a:cubicBezTo>
                  <a:cubicBezTo>
                    <a:pt x="1358" y="390"/>
                    <a:pt x="1199" y="152"/>
                    <a:pt x="955" y="51"/>
                  </a:cubicBezTo>
                  <a:cubicBezTo>
                    <a:pt x="874" y="17"/>
                    <a:pt x="788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4" name="Google Shape;2374;p52"/>
          <p:cNvGrpSpPr/>
          <p:nvPr/>
        </p:nvGrpSpPr>
        <p:grpSpPr>
          <a:xfrm>
            <a:off x="3915581" y="3674480"/>
            <a:ext cx="232185" cy="232108"/>
            <a:chOff x="2909075" y="5346425"/>
            <a:chExt cx="129200" cy="129150"/>
          </a:xfrm>
        </p:grpSpPr>
        <p:sp>
          <p:nvSpPr>
            <p:cNvPr id="2375" name="Google Shape;2375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7" name="Google Shape;2377;p52"/>
          <p:cNvGrpSpPr/>
          <p:nvPr/>
        </p:nvGrpSpPr>
        <p:grpSpPr>
          <a:xfrm>
            <a:off x="597131" y="3092468"/>
            <a:ext cx="232185" cy="232108"/>
            <a:chOff x="2909075" y="5346425"/>
            <a:chExt cx="129200" cy="129150"/>
          </a:xfrm>
        </p:grpSpPr>
        <p:sp>
          <p:nvSpPr>
            <p:cNvPr id="2378" name="Google Shape;2378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0" name="Google Shape;2380;p52"/>
          <p:cNvGrpSpPr/>
          <p:nvPr/>
        </p:nvGrpSpPr>
        <p:grpSpPr>
          <a:xfrm>
            <a:off x="2313881" y="2514493"/>
            <a:ext cx="232185" cy="232108"/>
            <a:chOff x="2909075" y="5346425"/>
            <a:chExt cx="129200" cy="129150"/>
          </a:xfrm>
        </p:grpSpPr>
        <p:sp>
          <p:nvSpPr>
            <p:cNvPr id="2381" name="Google Shape;2381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3" name="Google Shape;2383;p52"/>
          <p:cNvGrpSpPr/>
          <p:nvPr/>
        </p:nvGrpSpPr>
        <p:grpSpPr>
          <a:xfrm>
            <a:off x="3158761" y="4272915"/>
            <a:ext cx="135487" cy="135551"/>
            <a:chOff x="3440975" y="957025"/>
            <a:chExt cx="158150" cy="158225"/>
          </a:xfrm>
        </p:grpSpPr>
        <p:sp>
          <p:nvSpPr>
            <p:cNvPr id="2384" name="Google Shape;2384;p52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2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6" name="Google Shape;2386;p52"/>
          <p:cNvGrpSpPr/>
          <p:nvPr/>
        </p:nvGrpSpPr>
        <p:grpSpPr>
          <a:xfrm>
            <a:off x="2162673" y="3714961"/>
            <a:ext cx="151208" cy="151143"/>
            <a:chOff x="4917425" y="1708800"/>
            <a:chExt cx="176500" cy="176425"/>
          </a:xfrm>
        </p:grpSpPr>
        <p:sp>
          <p:nvSpPr>
            <p:cNvPr id="2387" name="Google Shape;2387;p52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2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9" name="Google Shape;2389;p52"/>
          <p:cNvGrpSpPr/>
          <p:nvPr/>
        </p:nvGrpSpPr>
        <p:grpSpPr>
          <a:xfrm>
            <a:off x="8735211" y="522390"/>
            <a:ext cx="135487" cy="135551"/>
            <a:chOff x="3440975" y="957025"/>
            <a:chExt cx="158150" cy="158225"/>
          </a:xfrm>
        </p:grpSpPr>
        <p:sp>
          <p:nvSpPr>
            <p:cNvPr id="2390" name="Google Shape;2390;p52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2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2"/>
          <p:cNvGrpSpPr/>
          <p:nvPr/>
        </p:nvGrpSpPr>
        <p:grpSpPr>
          <a:xfrm>
            <a:off x="8374556" y="260543"/>
            <a:ext cx="232185" cy="232108"/>
            <a:chOff x="2909075" y="5346425"/>
            <a:chExt cx="129200" cy="129150"/>
          </a:xfrm>
        </p:grpSpPr>
        <p:sp>
          <p:nvSpPr>
            <p:cNvPr id="2393" name="Google Shape;2393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2D8E3D4-4522-DADB-4C7F-DD2D0D4CAABB}"/>
              </a:ext>
            </a:extLst>
          </p:cNvPr>
          <p:cNvSpPr/>
          <p:nvPr/>
        </p:nvSpPr>
        <p:spPr>
          <a:xfrm>
            <a:off x="608405" y="423478"/>
            <a:ext cx="3637283" cy="433217"/>
          </a:xfrm>
          <a:prstGeom prst="roundRect">
            <a:avLst/>
          </a:prstGeom>
          <a:solidFill>
            <a:srgbClr val="F882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6" name="Google Shape;2276;p51"/>
          <p:cNvSpPr txBox="1">
            <a:spLocks noGrp="1"/>
          </p:cNvSpPr>
          <p:nvPr>
            <p:ph type="title"/>
          </p:nvPr>
        </p:nvSpPr>
        <p:spPr>
          <a:xfrm>
            <a:off x="2147013" y="819574"/>
            <a:ext cx="3912600" cy="7063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CE572D"/>
                </a:solidFill>
              </a:rPr>
              <a:t>HOẠT ĐỘNG NHÓM</a:t>
            </a:r>
            <a:endParaRPr sz="2800" dirty="0">
              <a:solidFill>
                <a:srgbClr val="CE572D"/>
              </a:solidFill>
            </a:endParaRPr>
          </a:p>
        </p:txBody>
      </p:sp>
      <p:sp>
        <p:nvSpPr>
          <p:cNvPr id="2277" name="Google Shape;2277;p51"/>
          <p:cNvSpPr txBox="1">
            <a:spLocks noGrp="1"/>
          </p:cNvSpPr>
          <p:nvPr>
            <p:ph type="subTitle" idx="1"/>
          </p:nvPr>
        </p:nvSpPr>
        <p:spPr>
          <a:xfrm>
            <a:off x="1268261" y="1372743"/>
            <a:ext cx="3229035" cy="8302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Hoàn thành Phiếu học </a:t>
            </a:r>
            <a:r>
              <a:rPr lang="en" sz="2000" dirty="0" smtClean="0"/>
              <a:t>tập</a:t>
            </a:r>
            <a:endParaRPr sz="2000" dirty="0"/>
          </a:p>
        </p:txBody>
      </p:sp>
      <p:grpSp>
        <p:nvGrpSpPr>
          <p:cNvPr id="2280" name="Google Shape;2280;p51"/>
          <p:cNvGrpSpPr/>
          <p:nvPr/>
        </p:nvGrpSpPr>
        <p:grpSpPr>
          <a:xfrm rot="-1799874">
            <a:off x="424265" y="3940513"/>
            <a:ext cx="334780" cy="1036123"/>
            <a:chOff x="2432050" y="2327550"/>
            <a:chExt cx="390800" cy="1209500"/>
          </a:xfrm>
        </p:grpSpPr>
        <p:sp>
          <p:nvSpPr>
            <p:cNvPr id="2281" name="Google Shape;2281;p51"/>
            <p:cNvSpPr/>
            <p:nvPr/>
          </p:nvSpPr>
          <p:spPr>
            <a:xfrm>
              <a:off x="2447975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12542" y="0"/>
                  </a:moveTo>
                  <a:lnTo>
                    <a:pt x="2007" y="17"/>
                  </a:lnTo>
                  <a:cubicBezTo>
                    <a:pt x="888" y="56"/>
                    <a:pt x="1" y="978"/>
                    <a:pt x="1" y="2099"/>
                  </a:cubicBezTo>
                  <a:cubicBezTo>
                    <a:pt x="1" y="3221"/>
                    <a:pt x="888" y="4143"/>
                    <a:pt x="2007" y="4185"/>
                  </a:cubicBezTo>
                  <a:lnTo>
                    <a:pt x="2016" y="4185"/>
                  </a:lnTo>
                  <a:lnTo>
                    <a:pt x="4962" y="4175"/>
                  </a:lnTo>
                  <a:lnTo>
                    <a:pt x="9600" y="4175"/>
                  </a:lnTo>
                  <a:lnTo>
                    <a:pt x="12547" y="4171"/>
                  </a:lnTo>
                  <a:cubicBezTo>
                    <a:pt x="13668" y="4131"/>
                    <a:pt x="14557" y="3212"/>
                    <a:pt x="14560" y="2090"/>
                  </a:cubicBezTo>
                  <a:cubicBezTo>
                    <a:pt x="14562" y="969"/>
                    <a:pt x="13678" y="45"/>
                    <a:pt x="12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1"/>
            <p:cNvSpPr/>
            <p:nvPr/>
          </p:nvSpPr>
          <p:spPr>
            <a:xfrm>
              <a:off x="2572075" y="2441050"/>
              <a:ext cx="116450" cy="379800"/>
            </a:xfrm>
            <a:custGeom>
              <a:avLst/>
              <a:gdLst/>
              <a:ahLst/>
              <a:cxnLst/>
              <a:rect l="l" t="t" r="r" b="b"/>
              <a:pathLst>
                <a:path w="4658" h="15192" extrusionOk="0">
                  <a:moveTo>
                    <a:pt x="1" y="0"/>
                  </a:moveTo>
                  <a:lnTo>
                    <a:pt x="8" y="5022"/>
                  </a:lnTo>
                  <a:lnTo>
                    <a:pt x="15" y="9258"/>
                  </a:lnTo>
                  <a:lnTo>
                    <a:pt x="24" y="13484"/>
                  </a:lnTo>
                  <a:lnTo>
                    <a:pt x="24" y="15192"/>
                  </a:lnTo>
                  <a:lnTo>
                    <a:pt x="4657" y="15183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1"/>
            <p:cNvSpPr/>
            <p:nvPr/>
          </p:nvSpPr>
          <p:spPr>
            <a:xfrm>
              <a:off x="2572600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4636" y="1"/>
                  </a:moveTo>
                  <a:lnTo>
                    <a:pt x="1" y="10"/>
                  </a:lnTo>
                  <a:lnTo>
                    <a:pt x="8" y="2535"/>
                  </a:lnTo>
                  <a:lnTo>
                    <a:pt x="17" y="6766"/>
                  </a:lnTo>
                  <a:lnTo>
                    <a:pt x="38" y="22839"/>
                  </a:lnTo>
                  <a:cubicBezTo>
                    <a:pt x="38" y="24119"/>
                    <a:pt x="1078" y="25155"/>
                    <a:pt x="2358" y="25155"/>
                  </a:cubicBezTo>
                  <a:cubicBezTo>
                    <a:pt x="3636" y="25155"/>
                    <a:pt x="4674" y="24110"/>
                    <a:pt x="4674" y="22832"/>
                  </a:cubicBezTo>
                  <a:lnTo>
                    <a:pt x="4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1"/>
            <p:cNvSpPr/>
            <p:nvPr/>
          </p:nvSpPr>
          <p:spPr>
            <a:xfrm>
              <a:off x="2493825" y="2441050"/>
              <a:ext cx="78450" cy="125750"/>
            </a:xfrm>
            <a:custGeom>
              <a:avLst/>
              <a:gdLst/>
              <a:ahLst/>
              <a:cxnLst/>
              <a:rect l="l" t="t" r="r" b="b"/>
              <a:pathLst>
                <a:path w="3138" h="5030" extrusionOk="0">
                  <a:moveTo>
                    <a:pt x="3131" y="0"/>
                  </a:moveTo>
                  <a:lnTo>
                    <a:pt x="182" y="10"/>
                  </a:lnTo>
                  <a:lnTo>
                    <a:pt x="1" y="10"/>
                  </a:lnTo>
                  <a:lnTo>
                    <a:pt x="5" y="5029"/>
                  </a:lnTo>
                  <a:lnTo>
                    <a:pt x="3138" y="5022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1"/>
            <p:cNvSpPr/>
            <p:nvPr/>
          </p:nvSpPr>
          <p:spPr>
            <a:xfrm>
              <a:off x="2494175" y="2672475"/>
              <a:ext cx="78525" cy="105800"/>
            </a:xfrm>
            <a:custGeom>
              <a:avLst/>
              <a:gdLst/>
              <a:ahLst/>
              <a:cxnLst/>
              <a:rect l="l" t="t" r="r" b="b"/>
              <a:pathLst>
                <a:path w="3141" h="4232" extrusionOk="0">
                  <a:moveTo>
                    <a:pt x="3131" y="1"/>
                  </a:moveTo>
                  <a:lnTo>
                    <a:pt x="1" y="5"/>
                  </a:lnTo>
                  <a:lnTo>
                    <a:pt x="1" y="1846"/>
                  </a:lnTo>
                  <a:lnTo>
                    <a:pt x="5" y="4231"/>
                  </a:lnTo>
                  <a:lnTo>
                    <a:pt x="3140" y="4227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1"/>
            <p:cNvSpPr/>
            <p:nvPr/>
          </p:nvSpPr>
          <p:spPr>
            <a:xfrm>
              <a:off x="2494075" y="2566650"/>
              <a:ext cx="78500" cy="106025"/>
            </a:xfrm>
            <a:custGeom>
              <a:avLst/>
              <a:gdLst/>
              <a:ahLst/>
              <a:cxnLst/>
              <a:rect l="l" t="t" r="r" b="b"/>
              <a:pathLst>
                <a:path w="3140" h="4241" extrusionOk="0">
                  <a:moveTo>
                    <a:pt x="3130" y="1"/>
                  </a:moveTo>
                  <a:lnTo>
                    <a:pt x="0" y="8"/>
                  </a:lnTo>
                  <a:lnTo>
                    <a:pt x="9" y="4241"/>
                  </a:lnTo>
                  <a:lnTo>
                    <a:pt x="3139" y="4236"/>
                  </a:lnTo>
                  <a:lnTo>
                    <a:pt x="3130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1"/>
            <p:cNvSpPr/>
            <p:nvPr/>
          </p:nvSpPr>
          <p:spPr>
            <a:xfrm>
              <a:off x="2494300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3135" y="1"/>
                  </a:moveTo>
                  <a:lnTo>
                    <a:pt x="0" y="5"/>
                  </a:lnTo>
                  <a:lnTo>
                    <a:pt x="0" y="4239"/>
                  </a:lnTo>
                  <a:lnTo>
                    <a:pt x="3140" y="4234"/>
                  </a:lnTo>
                  <a:lnTo>
                    <a:pt x="3135" y="1709"/>
                  </a:lnTo>
                  <a:lnTo>
                    <a:pt x="3135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1"/>
            <p:cNvSpPr/>
            <p:nvPr/>
          </p:nvSpPr>
          <p:spPr>
            <a:xfrm>
              <a:off x="2494425" y="2883950"/>
              <a:ext cx="78675" cy="106025"/>
            </a:xfrm>
            <a:custGeom>
              <a:avLst/>
              <a:gdLst/>
              <a:ahLst/>
              <a:cxnLst/>
              <a:rect l="l" t="t" r="r" b="b"/>
              <a:pathLst>
                <a:path w="3147" h="4241" extrusionOk="0">
                  <a:moveTo>
                    <a:pt x="3139" y="1"/>
                  </a:moveTo>
                  <a:lnTo>
                    <a:pt x="0" y="6"/>
                  </a:lnTo>
                  <a:lnTo>
                    <a:pt x="7" y="4241"/>
                  </a:lnTo>
                  <a:lnTo>
                    <a:pt x="3146" y="4234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1"/>
            <p:cNvSpPr/>
            <p:nvPr/>
          </p:nvSpPr>
          <p:spPr>
            <a:xfrm>
              <a:off x="24945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10685" y="1"/>
                  </a:moveTo>
                  <a:lnTo>
                    <a:pt x="7738" y="5"/>
                  </a:lnTo>
                  <a:lnTo>
                    <a:pt x="7759" y="15188"/>
                  </a:lnTo>
                  <a:lnTo>
                    <a:pt x="7797" y="38019"/>
                  </a:lnTo>
                  <a:cubicBezTo>
                    <a:pt x="7797" y="39297"/>
                    <a:pt x="6759" y="40342"/>
                    <a:pt x="5481" y="40342"/>
                  </a:cubicBezTo>
                  <a:cubicBezTo>
                    <a:pt x="4201" y="40342"/>
                    <a:pt x="3161" y="39306"/>
                    <a:pt x="3159" y="38026"/>
                  </a:cubicBezTo>
                  <a:lnTo>
                    <a:pt x="3140" y="21953"/>
                  </a:lnTo>
                  <a:lnTo>
                    <a:pt x="1" y="21962"/>
                  </a:lnTo>
                  <a:lnTo>
                    <a:pt x="15" y="29998"/>
                  </a:lnTo>
                  <a:lnTo>
                    <a:pt x="29" y="38033"/>
                  </a:lnTo>
                  <a:cubicBezTo>
                    <a:pt x="29" y="41042"/>
                    <a:pt x="2472" y="43479"/>
                    <a:pt x="5481" y="43479"/>
                  </a:cubicBezTo>
                  <a:cubicBezTo>
                    <a:pt x="8492" y="43472"/>
                    <a:pt x="10929" y="41031"/>
                    <a:pt x="10927" y="38019"/>
                  </a:cubicBezTo>
                  <a:lnTo>
                    <a:pt x="10913" y="29981"/>
                  </a:lnTo>
                  <a:lnTo>
                    <a:pt x="10882" y="11085"/>
                  </a:lnTo>
                  <a:lnTo>
                    <a:pt x="10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1"/>
            <p:cNvSpPr/>
            <p:nvPr/>
          </p:nvSpPr>
          <p:spPr>
            <a:xfrm>
              <a:off x="2484650" y="2431800"/>
              <a:ext cx="292250" cy="1105250"/>
            </a:xfrm>
            <a:custGeom>
              <a:avLst/>
              <a:gdLst/>
              <a:ahLst/>
              <a:cxnLst/>
              <a:rect l="l" t="t" r="r" b="b"/>
              <a:pathLst>
                <a:path w="11690" h="44210" extrusionOk="0">
                  <a:moveTo>
                    <a:pt x="11080" y="0"/>
                  </a:moveTo>
                  <a:lnTo>
                    <a:pt x="11080" y="368"/>
                  </a:lnTo>
                  <a:lnTo>
                    <a:pt x="10900" y="368"/>
                  </a:lnTo>
                  <a:lnTo>
                    <a:pt x="10959" y="38387"/>
                  </a:lnTo>
                  <a:cubicBezTo>
                    <a:pt x="10959" y="41191"/>
                    <a:pt x="8680" y="43481"/>
                    <a:pt x="5876" y="43481"/>
                  </a:cubicBezTo>
                  <a:cubicBezTo>
                    <a:pt x="3072" y="43481"/>
                    <a:pt x="789" y="41202"/>
                    <a:pt x="789" y="38403"/>
                  </a:cubicBezTo>
                  <a:lnTo>
                    <a:pt x="731" y="380"/>
                  </a:lnTo>
                  <a:lnTo>
                    <a:pt x="542" y="380"/>
                  </a:lnTo>
                  <a:lnTo>
                    <a:pt x="542" y="12"/>
                  </a:lnTo>
                  <a:lnTo>
                    <a:pt x="0" y="12"/>
                  </a:lnTo>
                  <a:lnTo>
                    <a:pt x="58" y="38398"/>
                  </a:lnTo>
                  <a:cubicBezTo>
                    <a:pt x="58" y="41600"/>
                    <a:pt x="2667" y="44209"/>
                    <a:pt x="5878" y="44209"/>
                  </a:cubicBezTo>
                  <a:cubicBezTo>
                    <a:pt x="9083" y="44202"/>
                    <a:pt x="11689" y="41591"/>
                    <a:pt x="11689" y="38384"/>
                  </a:cubicBezTo>
                  <a:lnTo>
                    <a:pt x="116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1"/>
            <p:cNvSpPr/>
            <p:nvPr/>
          </p:nvSpPr>
          <p:spPr>
            <a:xfrm>
              <a:off x="25629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5364" y="1"/>
                  </a:moveTo>
                  <a:lnTo>
                    <a:pt x="4636" y="5"/>
                  </a:lnTo>
                  <a:lnTo>
                    <a:pt x="4694" y="38019"/>
                  </a:lnTo>
                  <a:cubicBezTo>
                    <a:pt x="4694" y="39097"/>
                    <a:pt x="3822" y="39972"/>
                    <a:pt x="2744" y="39974"/>
                  </a:cubicBezTo>
                  <a:lnTo>
                    <a:pt x="2732" y="39974"/>
                  </a:lnTo>
                  <a:cubicBezTo>
                    <a:pt x="1657" y="39972"/>
                    <a:pt x="787" y="39099"/>
                    <a:pt x="789" y="38026"/>
                  </a:cubicBezTo>
                  <a:lnTo>
                    <a:pt x="731" y="5"/>
                  </a:lnTo>
                  <a:lnTo>
                    <a:pt x="0" y="5"/>
                  </a:lnTo>
                  <a:lnTo>
                    <a:pt x="59" y="38029"/>
                  </a:lnTo>
                  <a:cubicBezTo>
                    <a:pt x="59" y="38741"/>
                    <a:pt x="345" y="39425"/>
                    <a:pt x="850" y="39927"/>
                  </a:cubicBezTo>
                  <a:cubicBezTo>
                    <a:pt x="1346" y="40423"/>
                    <a:pt x="2019" y="40705"/>
                    <a:pt x="2721" y="40705"/>
                  </a:cubicBezTo>
                  <a:cubicBezTo>
                    <a:pt x="2724" y="40705"/>
                    <a:pt x="2727" y="40705"/>
                    <a:pt x="2730" y="40705"/>
                  </a:cubicBezTo>
                  <a:lnTo>
                    <a:pt x="2744" y="40705"/>
                  </a:lnTo>
                  <a:cubicBezTo>
                    <a:pt x="4222" y="40705"/>
                    <a:pt x="5423" y="39499"/>
                    <a:pt x="5423" y="38019"/>
                  </a:cubicBezTo>
                  <a:lnTo>
                    <a:pt x="53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1"/>
            <p:cNvSpPr/>
            <p:nvPr/>
          </p:nvSpPr>
          <p:spPr>
            <a:xfrm>
              <a:off x="2432050" y="2327550"/>
              <a:ext cx="390800" cy="122825"/>
            </a:xfrm>
            <a:custGeom>
              <a:avLst/>
              <a:gdLst/>
              <a:ahLst/>
              <a:cxnLst/>
              <a:rect l="l" t="t" r="r" b="b"/>
              <a:pathLst>
                <a:path w="15632" h="4913" extrusionOk="0">
                  <a:moveTo>
                    <a:pt x="13193" y="731"/>
                  </a:moveTo>
                  <a:cubicBezTo>
                    <a:pt x="14142" y="733"/>
                    <a:pt x="14910" y="1503"/>
                    <a:pt x="14908" y="2453"/>
                  </a:cubicBezTo>
                  <a:cubicBezTo>
                    <a:pt x="14906" y="3401"/>
                    <a:pt x="14135" y="4168"/>
                    <a:pt x="13188" y="4168"/>
                  </a:cubicBezTo>
                  <a:cubicBezTo>
                    <a:pt x="13186" y="4168"/>
                    <a:pt x="13185" y="4168"/>
                    <a:pt x="13184" y="4168"/>
                  </a:cubicBezTo>
                  <a:lnTo>
                    <a:pt x="2644" y="4182"/>
                  </a:lnTo>
                  <a:cubicBezTo>
                    <a:pt x="1694" y="4182"/>
                    <a:pt x="927" y="3414"/>
                    <a:pt x="927" y="2464"/>
                  </a:cubicBezTo>
                  <a:cubicBezTo>
                    <a:pt x="927" y="1513"/>
                    <a:pt x="1694" y="745"/>
                    <a:pt x="2644" y="745"/>
                  </a:cubicBezTo>
                  <a:lnTo>
                    <a:pt x="13193" y="731"/>
                  </a:lnTo>
                  <a:close/>
                  <a:moveTo>
                    <a:pt x="13183" y="0"/>
                  </a:moveTo>
                  <a:cubicBezTo>
                    <a:pt x="13182" y="0"/>
                    <a:pt x="13180" y="0"/>
                    <a:pt x="13179" y="0"/>
                  </a:cubicBezTo>
                  <a:lnTo>
                    <a:pt x="2646" y="14"/>
                  </a:lnTo>
                  <a:cubicBezTo>
                    <a:pt x="2644" y="14"/>
                    <a:pt x="2642" y="14"/>
                    <a:pt x="2641" y="14"/>
                  </a:cubicBezTo>
                  <a:cubicBezTo>
                    <a:pt x="1649" y="14"/>
                    <a:pt x="754" y="614"/>
                    <a:pt x="377" y="1531"/>
                  </a:cubicBezTo>
                  <a:cubicBezTo>
                    <a:pt x="0" y="2448"/>
                    <a:pt x="214" y="3505"/>
                    <a:pt x="924" y="4203"/>
                  </a:cubicBezTo>
                  <a:cubicBezTo>
                    <a:pt x="1380" y="4657"/>
                    <a:pt x="1999" y="4913"/>
                    <a:pt x="2646" y="4913"/>
                  </a:cubicBezTo>
                  <a:lnTo>
                    <a:pt x="2653" y="4913"/>
                  </a:lnTo>
                  <a:lnTo>
                    <a:pt x="13184" y="4899"/>
                  </a:lnTo>
                  <a:cubicBezTo>
                    <a:pt x="14538" y="4896"/>
                    <a:pt x="15632" y="3798"/>
                    <a:pt x="15629" y="2446"/>
                  </a:cubicBezTo>
                  <a:cubicBezTo>
                    <a:pt x="15629" y="1095"/>
                    <a:pt x="14533" y="0"/>
                    <a:pt x="13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1"/>
            <p:cNvSpPr/>
            <p:nvPr/>
          </p:nvSpPr>
          <p:spPr>
            <a:xfrm>
              <a:off x="249395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4469" y="1"/>
                  </a:moveTo>
                  <a:lnTo>
                    <a:pt x="0" y="8"/>
                  </a:lnTo>
                  <a:lnTo>
                    <a:pt x="3" y="739"/>
                  </a:lnTo>
                  <a:lnTo>
                    <a:pt x="4469" y="732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1"/>
            <p:cNvSpPr/>
            <p:nvPr/>
          </p:nvSpPr>
          <p:spPr>
            <a:xfrm>
              <a:off x="2494175" y="2663275"/>
              <a:ext cx="111675" cy="18550"/>
            </a:xfrm>
            <a:custGeom>
              <a:avLst/>
              <a:gdLst/>
              <a:ahLst/>
              <a:cxnLst/>
              <a:rect l="l" t="t" r="r" b="b"/>
              <a:pathLst>
                <a:path w="4467" h="742" extrusionOk="0">
                  <a:moveTo>
                    <a:pt x="4466" y="1"/>
                  </a:moveTo>
                  <a:lnTo>
                    <a:pt x="1" y="10"/>
                  </a:lnTo>
                  <a:lnTo>
                    <a:pt x="1" y="741"/>
                  </a:lnTo>
                  <a:lnTo>
                    <a:pt x="4466" y="732"/>
                  </a:lnTo>
                  <a:lnTo>
                    <a:pt x="44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1"/>
            <p:cNvSpPr/>
            <p:nvPr/>
          </p:nvSpPr>
          <p:spPr>
            <a:xfrm>
              <a:off x="2494175" y="2768950"/>
              <a:ext cx="111675" cy="18450"/>
            </a:xfrm>
            <a:custGeom>
              <a:avLst/>
              <a:gdLst/>
              <a:ahLst/>
              <a:cxnLst/>
              <a:rect l="l" t="t" r="r" b="b"/>
              <a:pathLst>
                <a:path w="4467" h="738" extrusionOk="0">
                  <a:moveTo>
                    <a:pt x="4466" y="0"/>
                  </a:moveTo>
                  <a:lnTo>
                    <a:pt x="1" y="9"/>
                  </a:lnTo>
                  <a:lnTo>
                    <a:pt x="10" y="738"/>
                  </a:lnTo>
                  <a:lnTo>
                    <a:pt x="4466" y="731"/>
                  </a:lnTo>
                  <a:lnTo>
                    <a:pt x="4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1"/>
            <p:cNvSpPr/>
            <p:nvPr/>
          </p:nvSpPr>
          <p:spPr>
            <a:xfrm>
              <a:off x="249430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4468" y="0"/>
                  </a:moveTo>
                  <a:lnTo>
                    <a:pt x="0" y="9"/>
                  </a:lnTo>
                  <a:lnTo>
                    <a:pt x="5" y="740"/>
                  </a:lnTo>
                  <a:lnTo>
                    <a:pt x="4468" y="731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1"/>
            <p:cNvSpPr/>
            <p:nvPr/>
          </p:nvSpPr>
          <p:spPr>
            <a:xfrm>
              <a:off x="24944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4468" y="1"/>
                  </a:moveTo>
                  <a:lnTo>
                    <a:pt x="0" y="8"/>
                  </a:lnTo>
                  <a:lnTo>
                    <a:pt x="3" y="736"/>
                  </a:lnTo>
                  <a:lnTo>
                    <a:pt x="4468" y="731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1"/>
            <p:cNvSpPr/>
            <p:nvPr/>
          </p:nvSpPr>
          <p:spPr>
            <a:xfrm>
              <a:off x="2572075" y="2811475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4636" y="0"/>
                  </a:moveTo>
                  <a:lnTo>
                    <a:pt x="1" y="10"/>
                  </a:lnTo>
                  <a:lnTo>
                    <a:pt x="3" y="738"/>
                  </a:lnTo>
                  <a:lnTo>
                    <a:pt x="4636" y="731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51"/>
          <p:cNvGrpSpPr/>
          <p:nvPr/>
        </p:nvGrpSpPr>
        <p:grpSpPr>
          <a:xfrm>
            <a:off x="8095661" y="541636"/>
            <a:ext cx="151208" cy="151143"/>
            <a:chOff x="4917425" y="1708800"/>
            <a:chExt cx="176500" cy="176425"/>
          </a:xfrm>
        </p:grpSpPr>
        <p:sp>
          <p:nvSpPr>
            <p:cNvPr id="2319" name="Google Shape;2319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51"/>
          <p:cNvGrpSpPr/>
          <p:nvPr/>
        </p:nvGrpSpPr>
        <p:grpSpPr>
          <a:xfrm>
            <a:off x="8363006" y="844848"/>
            <a:ext cx="135542" cy="135478"/>
            <a:chOff x="3258519" y="1733474"/>
            <a:chExt cx="146263" cy="146194"/>
          </a:xfrm>
        </p:grpSpPr>
        <p:sp>
          <p:nvSpPr>
            <p:cNvPr id="2322" name="Google Shape;2322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F1693-54A2-DCAE-DE02-880842D50372}"/>
              </a:ext>
            </a:extLst>
          </p:cNvPr>
          <p:cNvGrpSpPr/>
          <p:nvPr/>
        </p:nvGrpSpPr>
        <p:grpSpPr>
          <a:xfrm>
            <a:off x="437936" y="423478"/>
            <a:ext cx="403187" cy="405691"/>
            <a:chOff x="1732845" y="1513396"/>
            <a:chExt cx="1434401" cy="143440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24C45CA-3305-AEC6-9431-FD569BF3BCFB}"/>
                </a:ext>
              </a:extLst>
            </p:cNvPr>
            <p:cNvSpPr/>
            <p:nvPr/>
          </p:nvSpPr>
          <p:spPr>
            <a:xfrm>
              <a:off x="1732845" y="1513396"/>
              <a:ext cx="1434401" cy="14344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01600">
                <a:srgbClr val="CE572D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oogle Shape;3133;p66">
              <a:extLst>
                <a:ext uri="{FF2B5EF4-FFF2-40B4-BE49-F238E27FC236}">
                  <a16:creationId xmlns:a16="http://schemas.microsoft.com/office/drawing/2014/main" id="{B413AB09-BD95-4081-9DE7-51BF51507560}"/>
                </a:ext>
              </a:extLst>
            </p:cNvPr>
            <p:cNvGrpSpPr/>
            <p:nvPr/>
          </p:nvGrpSpPr>
          <p:grpSpPr>
            <a:xfrm>
              <a:off x="1918131" y="1677576"/>
              <a:ext cx="1063828" cy="1106041"/>
              <a:chOff x="737415" y="1383070"/>
              <a:chExt cx="374498" cy="389357"/>
            </a:xfrm>
          </p:grpSpPr>
          <p:sp>
            <p:nvSpPr>
              <p:cNvPr id="5" name="Google Shape;3134;p66">
                <a:extLst>
                  <a:ext uri="{FF2B5EF4-FFF2-40B4-BE49-F238E27FC236}">
                    <a16:creationId xmlns:a16="http://schemas.microsoft.com/office/drawing/2014/main" id="{106CD164-860D-0720-688E-12B85CFA189D}"/>
                  </a:ext>
                </a:extLst>
              </p:cNvPr>
              <p:cNvSpPr/>
              <p:nvPr/>
            </p:nvSpPr>
            <p:spPr>
              <a:xfrm>
                <a:off x="844423" y="138873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3" y="0"/>
                    </a:moveTo>
                    <a:cubicBezTo>
                      <a:pt x="552" y="0"/>
                      <a:pt x="0" y="553"/>
                      <a:pt x="0" y="1230"/>
                    </a:cubicBezTo>
                    <a:cubicBezTo>
                      <a:pt x="0" y="1910"/>
                      <a:pt x="552" y="2462"/>
                      <a:pt x="1233" y="2462"/>
                    </a:cubicBezTo>
                    <a:cubicBezTo>
                      <a:pt x="1913" y="2462"/>
                      <a:pt x="2462" y="1910"/>
                      <a:pt x="2462" y="1230"/>
                    </a:cubicBezTo>
                    <a:cubicBezTo>
                      <a:pt x="2462" y="553"/>
                      <a:pt x="1913" y="0"/>
                      <a:pt x="1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3135;p66">
                <a:extLst>
                  <a:ext uri="{FF2B5EF4-FFF2-40B4-BE49-F238E27FC236}">
                    <a16:creationId xmlns:a16="http://schemas.microsoft.com/office/drawing/2014/main" id="{2AE2DC58-AD45-04AF-9DC0-125CFDDED576}"/>
                  </a:ext>
                </a:extLst>
              </p:cNvPr>
              <p:cNvSpPr/>
              <p:nvPr/>
            </p:nvSpPr>
            <p:spPr>
              <a:xfrm>
                <a:off x="850086" y="1392590"/>
                <a:ext cx="60812" cy="62619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322" extrusionOk="0">
                    <a:moveTo>
                      <a:pt x="1599" y="1"/>
                    </a:moveTo>
                    <a:cubicBezTo>
                      <a:pt x="2145" y="821"/>
                      <a:pt x="1559" y="1919"/>
                      <a:pt x="574" y="1922"/>
                    </a:cubicBezTo>
                    <a:cubicBezTo>
                      <a:pt x="376" y="1922"/>
                      <a:pt x="178" y="1874"/>
                      <a:pt x="1" y="1779"/>
                    </a:cubicBezTo>
                    <a:lnTo>
                      <a:pt x="1" y="1779"/>
                    </a:lnTo>
                    <a:cubicBezTo>
                      <a:pt x="233" y="2124"/>
                      <a:pt x="619" y="2321"/>
                      <a:pt x="1021" y="2321"/>
                    </a:cubicBezTo>
                    <a:cubicBezTo>
                      <a:pt x="1142" y="2321"/>
                      <a:pt x="1263" y="2303"/>
                      <a:pt x="1382" y="2267"/>
                    </a:cubicBezTo>
                    <a:cubicBezTo>
                      <a:pt x="1901" y="2108"/>
                      <a:pt x="2255" y="1630"/>
                      <a:pt x="2255" y="1087"/>
                    </a:cubicBezTo>
                    <a:cubicBezTo>
                      <a:pt x="2252" y="632"/>
                      <a:pt x="1999" y="214"/>
                      <a:pt x="15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3136;p66">
                <a:extLst>
                  <a:ext uri="{FF2B5EF4-FFF2-40B4-BE49-F238E27FC236}">
                    <a16:creationId xmlns:a16="http://schemas.microsoft.com/office/drawing/2014/main" id="{DEBD5B08-E18B-C292-CC35-B847A061C7D8}"/>
                  </a:ext>
                </a:extLst>
              </p:cNvPr>
              <p:cNvSpPr/>
              <p:nvPr/>
            </p:nvSpPr>
            <p:spPr>
              <a:xfrm>
                <a:off x="982202" y="163829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2" y="0"/>
                    </a:moveTo>
                    <a:cubicBezTo>
                      <a:pt x="552" y="0"/>
                      <a:pt x="0" y="549"/>
                      <a:pt x="0" y="1229"/>
                    </a:cubicBezTo>
                    <a:cubicBezTo>
                      <a:pt x="0" y="1910"/>
                      <a:pt x="552" y="2462"/>
                      <a:pt x="1232" y="2462"/>
                    </a:cubicBezTo>
                    <a:cubicBezTo>
                      <a:pt x="1913" y="2462"/>
                      <a:pt x="2462" y="1910"/>
                      <a:pt x="2462" y="1229"/>
                    </a:cubicBezTo>
                    <a:cubicBezTo>
                      <a:pt x="2462" y="549"/>
                      <a:pt x="1913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137;p66">
                <a:extLst>
                  <a:ext uri="{FF2B5EF4-FFF2-40B4-BE49-F238E27FC236}">
                    <a16:creationId xmlns:a16="http://schemas.microsoft.com/office/drawing/2014/main" id="{6B91A7D4-5F29-001B-820D-B84D348CE6C6}"/>
                  </a:ext>
                </a:extLst>
              </p:cNvPr>
              <p:cNvSpPr/>
              <p:nvPr/>
            </p:nvSpPr>
            <p:spPr>
              <a:xfrm>
                <a:off x="989105" y="1641178"/>
                <a:ext cx="59571" cy="634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2351" extrusionOk="0">
                    <a:moveTo>
                      <a:pt x="1483" y="0"/>
                    </a:moveTo>
                    <a:cubicBezTo>
                      <a:pt x="1644" y="214"/>
                      <a:pt x="1733" y="476"/>
                      <a:pt x="1736" y="747"/>
                    </a:cubicBezTo>
                    <a:cubicBezTo>
                      <a:pt x="1736" y="1456"/>
                      <a:pt x="1153" y="1979"/>
                      <a:pt x="504" y="1979"/>
                    </a:cubicBezTo>
                    <a:cubicBezTo>
                      <a:pt x="338" y="1979"/>
                      <a:pt x="167" y="1945"/>
                      <a:pt x="0" y="1870"/>
                    </a:cubicBezTo>
                    <a:lnTo>
                      <a:pt x="0" y="1870"/>
                    </a:lnTo>
                    <a:cubicBezTo>
                      <a:pt x="237" y="2178"/>
                      <a:pt x="600" y="2351"/>
                      <a:pt x="974" y="2351"/>
                    </a:cubicBezTo>
                    <a:cubicBezTo>
                      <a:pt x="1106" y="2351"/>
                      <a:pt x="1240" y="2329"/>
                      <a:pt x="1370" y="2285"/>
                    </a:cubicBezTo>
                    <a:cubicBezTo>
                      <a:pt x="1870" y="2117"/>
                      <a:pt x="2206" y="1650"/>
                      <a:pt x="2209" y="1122"/>
                    </a:cubicBezTo>
                    <a:cubicBezTo>
                      <a:pt x="2209" y="637"/>
                      <a:pt x="1925" y="198"/>
                      <a:pt x="1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138;p66">
                <a:extLst>
                  <a:ext uri="{FF2B5EF4-FFF2-40B4-BE49-F238E27FC236}">
                    <a16:creationId xmlns:a16="http://schemas.microsoft.com/office/drawing/2014/main" id="{70C3320C-BBB8-EF4E-5773-F69255955060}"/>
                  </a:ext>
                </a:extLst>
              </p:cNvPr>
              <p:cNvSpPr/>
              <p:nvPr/>
            </p:nvSpPr>
            <p:spPr>
              <a:xfrm>
                <a:off x="1048731" y="1543205"/>
                <a:ext cx="48137" cy="48137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1" y="0"/>
                    </a:moveTo>
                    <a:cubicBezTo>
                      <a:pt x="400" y="0"/>
                      <a:pt x="1" y="400"/>
                      <a:pt x="1" y="894"/>
                    </a:cubicBezTo>
                    <a:cubicBezTo>
                      <a:pt x="1" y="1388"/>
                      <a:pt x="400" y="1785"/>
                      <a:pt x="891" y="1785"/>
                    </a:cubicBezTo>
                    <a:cubicBezTo>
                      <a:pt x="1385" y="1785"/>
                      <a:pt x="1785" y="1388"/>
                      <a:pt x="1785" y="894"/>
                    </a:cubicBezTo>
                    <a:cubicBezTo>
                      <a:pt x="1785" y="400"/>
                      <a:pt x="1385" y="0"/>
                      <a:pt x="8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39;p66">
                <a:extLst>
                  <a:ext uri="{FF2B5EF4-FFF2-40B4-BE49-F238E27FC236}">
                    <a16:creationId xmlns:a16="http://schemas.microsoft.com/office/drawing/2014/main" id="{F6AA6702-5624-E5D9-E035-EF82874E5BC2}"/>
                  </a:ext>
                </a:extLst>
              </p:cNvPr>
              <p:cNvSpPr/>
              <p:nvPr/>
            </p:nvSpPr>
            <p:spPr>
              <a:xfrm>
                <a:off x="1053423" y="1544445"/>
                <a:ext cx="43633" cy="47058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4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1114" y="156"/>
                      <a:pt x="1175" y="342"/>
                      <a:pt x="1172" y="531"/>
                    </a:cubicBezTo>
                    <a:cubicBezTo>
                      <a:pt x="1172" y="1025"/>
                      <a:pt x="772" y="1425"/>
                      <a:pt x="281" y="1425"/>
                    </a:cubicBezTo>
                    <a:cubicBezTo>
                      <a:pt x="184" y="1425"/>
                      <a:pt x="92" y="1409"/>
                      <a:pt x="0" y="1379"/>
                    </a:cubicBezTo>
                    <a:lnTo>
                      <a:pt x="0" y="1379"/>
                    </a:lnTo>
                    <a:cubicBezTo>
                      <a:pt x="172" y="1612"/>
                      <a:pt x="441" y="1744"/>
                      <a:pt x="721" y="1744"/>
                    </a:cubicBezTo>
                    <a:cubicBezTo>
                      <a:pt x="814" y="1744"/>
                      <a:pt x="909" y="1730"/>
                      <a:pt x="1001" y="1699"/>
                    </a:cubicBezTo>
                    <a:cubicBezTo>
                      <a:pt x="1367" y="1580"/>
                      <a:pt x="1617" y="1235"/>
                      <a:pt x="1614" y="848"/>
                    </a:cubicBezTo>
                    <a:cubicBezTo>
                      <a:pt x="1611" y="464"/>
                      <a:pt x="1364" y="122"/>
                      <a:pt x="10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40;p66">
                <a:extLst>
                  <a:ext uri="{FF2B5EF4-FFF2-40B4-BE49-F238E27FC236}">
                    <a16:creationId xmlns:a16="http://schemas.microsoft.com/office/drawing/2014/main" id="{B3CAEF22-B837-D3E2-2288-DBFA4DA1099D}"/>
                  </a:ext>
                </a:extLst>
              </p:cNvPr>
              <p:cNvSpPr/>
              <p:nvPr/>
            </p:nvSpPr>
            <p:spPr>
              <a:xfrm>
                <a:off x="854698" y="1710755"/>
                <a:ext cx="56119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081" extrusionOk="0">
                    <a:moveTo>
                      <a:pt x="1041" y="0"/>
                    </a:moveTo>
                    <a:cubicBezTo>
                      <a:pt x="467" y="0"/>
                      <a:pt x="1" y="467"/>
                      <a:pt x="1" y="1040"/>
                    </a:cubicBezTo>
                    <a:cubicBezTo>
                      <a:pt x="1" y="1614"/>
                      <a:pt x="467" y="2081"/>
                      <a:pt x="1041" y="2081"/>
                    </a:cubicBezTo>
                    <a:cubicBezTo>
                      <a:pt x="1617" y="2081"/>
                      <a:pt x="2081" y="1614"/>
                      <a:pt x="2081" y="1040"/>
                    </a:cubicBezTo>
                    <a:cubicBezTo>
                      <a:pt x="2081" y="467"/>
                      <a:pt x="1617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41;p66">
                <a:extLst>
                  <a:ext uri="{FF2B5EF4-FFF2-40B4-BE49-F238E27FC236}">
                    <a16:creationId xmlns:a16="http://schemas.microsoft.com/office/drawing/2014/main" id="{8F4E646D-7C49-FBE7-3F15-7312D4ACC72F}"/>
                  </a:ext>
                </a:extLst>
              </p:cNvPr>
              <p:cNvSpPr/>
              <p:nvPr/>
            </p:nvSpPr>
            <p:spPr>
              <a:xfrm>
                <a:off x="860469" y="1712319"/>
                <a:ext cx="50429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2026" extrusionOk="0">
                    <a:moveTo>
                      <a:pt x="1165" y="0"/>
                    </a:moveTo>
                    <a:lnTo>
                      <a:pt x="1165" y="0"/>
                    </a:lnTo>
                    <a:cubicBezTo>
                      <a:pt x="1692" y="682"/>
                      <a:pt x="1203" y="1672"/>
                      <a:pt x="343" y="1672"/>
                    </a:cubicBezTo>
                    <a:cubicBezTo>
                      <a:pt x="341" y="1672"/>
                      <a:pt x="340" y="1672"/>
                      <a:pt x="339" y="1672"/>
                    </a:cubicBezTo>
                    <a:cubicBezTo>
                      <a:pt x="223" y="1672"/>
                      <a:pt x="110" y="1653"/>
                      <a:pt x="0" y="1617"/>
                    </a:cubicBezTo>
                    <a:lnTo>
                      <a:pt x="0" y="1617"/>
                    </a:lnTo>
                    <a:cubicBezTo>
                      <a:pt x="201" y="1879"/>
                      <a:pt x="510" y="2026"/>
                      <a:pt x="828" y="2026"/>
                    </a:cubicBezTo>
                    <a:cubicBezTo>
                      <a:pt x="940" y="2026"/>
                      <a:pt x="1052" y="2008"/>
                      <a:pt x="1162" y="1971"/>
                    </a:cubicBezTo>
                    <a:cubicBezTo>
                      <a:pt x="1583" y="1827"/>
                      <a:pt x="1870" y="1428"/>
                      <a:pt x="1870" y="982"/>
                    </a:cubicBezTo>
                    <a:cubicBezTo>
                      <a:pt x="1867" y="540"/>
                      <a:pt x="1586" y="144"/>
                      <a:pt x="1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42;p66">
                <a:extLst>
                  <a:ext uri="{FF2B5EF4-FFF2-40B4-BE49-F238E27FC236}">
                    <a16:creationId xmlns:a16="http://schemas.microsoft.com/office/drawing/2014/main" id="{1DC2D4CF-8B5B-74AD-9449-FDF137D072A9}"/>
                  </a:ext>
                </a:extLst>
              </p:cNvPr>
              <p:cNvSpPr/>
              <p:nvPr/>
            </p:nvSpPr>
            <p:spPr>
              <a:xfrm>
                <a:off x="745858" y="1535570"/>
                <a:ext cx="46620" cy="4662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4" y="0"/>
                    </a:moveTo>
                    <a:cubicBezTo>
                      <a:pt x="400" y="0"/>
                      <a:pt x="0" y="400"/>
                      <a:pt x="0" y="891"/>
                    </a:cubicBezTo>
                    <a:cubicBezTo>
                      <a:pt x="0" y="1385"/>
                      <a:pt x="400" y="1784"/>
                      <a:pt x="894" y="1784"/>
                    </a:cubicBezTo>
                    <a:cubicBezTo>
                      <a:pt x="1385" y="1784"/>
                      <a:pt x="1784" y="1385"/>
                      <a:pt x="1784" y="891"/>
                    </a:cubicBezTo>
                    <a:cubicBezTo>
                      <a:pt x="1784" y="400"/>
                      <a:pt x="1385" y="0"/>
                      <a:pt x="8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43;p66">
                <a:extLst>
                  <a:ext uri="{FF2B5EF4-FFF2-40B4-BE49-F238E27FC236}">
                    <a16:creationId xmlns:a16="http://schemas.microsoft.com/office/drawing/2014/main" id="{C4DCE85C-F1AE-4746-CA26-B5B6CC8F513F}"/>
                  </a:ext>
                </a:extLst>
              </p:cNvPr>
              <p:cNvSpPr/>
              <p:nvPr/>
            </p:nvSpPr>
            <p:spPr>
              <a:xfrm>
                <a:off x="749437" y="1536902"/>
                <a:ext cx="43120" cy="45366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737" extrusionOk="0">
                    <a:moveTo>
                      <a:pt x="1059" y="1"/>
                    </a:moveTo>
                    <a:lnTo>
                      <a:pt x="1059" y="1"/>
                    </a:lnTo>
                    <a:cubicBezTo>
                      <a:pt x="1147" y="144"/>
                      <a:pt x="1196" y="309"/>
                      <a:pt x="1196" y="480"/>
                    </a:cubicBezTo>
                    <a:cubicBezTo>
                      <a:pt x="1196" y="971"/>
                      <a:pt x="796" y="1370"/>
                      <a:pt x="302" y="1370"/>
                    </a:cubicBezTo>
                    <a:cubicBezTo>
                      <a:pt x="199" y="1370"/>
                      <a:pt x="98" y="1352"/>
                      <a:pt x="0" y="1322"/>
                    </a:cubicBezTo>
                    <a:lnTo>
                      <a:pt x="0" y="1322"/>
                    </a:lnTo>
                    <a:cubicBezTo>
                      <a:pt x="165" y="1578"/>
                      <a:pt x="449" y="1736"/>
                      <a:pt x="757" y="1736"/>
                    </a:cubicBezTo>
                    <a:cubicBezTo>
                      <a:pt x="1251" y="1736"/>
                      <a:pt x="1650" y="1334"/>
                      <a:pt x="1647" y="840"/>
                    </a:cubicBezTo>
                    <a:cubicBezTo>
                      <a:pt x="1647" y="464"/>
                      <a:pt x="1412" y="129"/>
                      <a:pt x="1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44;p66">
                <a:extLst>
                  <a:ext uri="{FF2B5EF4-FFF2-40B4-BE49-F238E27FC236}">
                    <a16:creationId xmlns:a16="http://schemas.microsoft.com/office/drawing/2014/main" id="{45115D90-CE3C-CE87-8B35-599A3FBB64DD}"/>
                  </a:ext>
                </a:extLst>
              </p:cNvPr>
              <p:cNvSpPr/>
              <p:nvPr/>
            </p:nvSpPr>
            <p:spPr>
              <a:xfrm>
                <a:off x="858554" y="1496308"/>
                <a:ext cx="141930" cy="14193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263" extrusionOk="0">
                    <a:moveTo>
                      <a:pt x="2633" y="1"/>
                    </a:moveTo>
                    <a:cubicBezTo>
                      <a:pt x="1181" y="1"/>
                      <a:pt x="1" y="1181"/>
                      <a:pt x="1" y="2633"/>
                    </a:cubicBezTo>
                    <a:cubicBezTo>
                      <a:pt x="1" y="4085"/>
                      <a:pt x="1181" y="5262"/>
                      <a:pt x="2633" y="5262"/>
                    </a:cubicBezTo>
                    <a:cubicBezTo>
                      <a:pt x="4085" y="5262"/>
                      <a:pt x="5262" y="4085"/>
                      <a:pt x="5262" y="2633"/>
                    </a:cubicBezTo>
                    <a:cubicBezTo>
                      <a:pt x="5262" y="1181"/>
                      <a:pt x="4085" y="1"/>
                      <a:pt x="2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45;p66">
                <a:extLst>
                  <a:ext uri="{FF2B5EF4-FFF2-40B4-BE49-F238E27FC236}">
                    <a16:creationId xmlns:a16="http://schemas.microsoft.com/office/drawing/2014/main" id="{5C2F97C9-2E90-43D3-DF63-AFD8AFCA31A2}"/>
                  </a:ext>
                </a:extLst>
              </p:cNvPr>
              <p:cNvSpPr/>
              <p:nvPr/>
            </p:nvSpPr>
            <p:spPr>
              <a:xfrm>
                <a:off x="896066" y="1499112"/>
                <a:ext cx="104418" cy="139179"/>
              </a:xfrm>
              <a:custGeom>
                <a:avLst/>
                <a:gdLst/>
                <a:ahLst/>
                <a:cxnLst/>
                <a:rect l="l" t="t" r="r" b="b"/>
                <a:pathLst>
                  <a:path w="3872" h="5161" extrusionOk="0">
                    <a:moveTo>
                      <a:pt x="1956" y="1"/>
                    </a:moveTo>
                    <a:lnTo>
                      <a:pt x="1956" y="1"/>
                    </a:lnTo>
                    <a:cubicBezTo>
                      <a:pt x="3020" y="568"/>
                      <a:pt x="3560" y="1788"/>
                      <a:pt x="3267" y="2959"/>
                    </a:cubicBezTo>
                    <a:cubicBezTo>
                      <a:pt x="2975" y="4127"/>
                      <a:pt x="1922" y="4948"/>
                      <a:pt x="718" y="4948"/>
                    </a:cubicBezTo>
                    <a:cubicBezTo>
                      <a:pt x="474" y="4945"/>
                      <a:pt x="233" y="4914"/>
                      <a:pt x="1" y="4850"/>
                    </a:cubicBezTo>
                    <a:lnTo>
                      <a:pt x="1" y="4850"/>
                    </a:lnTo>
                    <a:cubicBezTo>
                      <a:pt x="388" y="5058"/>
                      <a:pt x="814" y="5161"/>
                      <a:pt x="1240" y="5161"/>
                    </a:cubicBezTo>
                    <a:cubicBezTo>
                      <a:pt x="1709" y="5161"/>
                      <a:pt x="2178" y="5036"/>
                      <a:pt x="2593" y="4786"/>
                    </a:cubicBezTo>
                    <a:cubicBezTo>
                      <a:pt x="3386" y="4310"/>
                      <a:pt x="3871" y="3453"/>
                      <a:pt x="3871" y="2529"/>
                    </a:cubicBezTo>
                    <a:cubicBezTo>
                      <a:pt x="3871" y="1352"/>
                      <a:pt x="3087" y="318"/>
                      <a:pt x="1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46;p66">
                <a:extLst>
                  <a:ext uri="{FF2B5EF4-FFF2-40B4-BE49-F238E27FC236}">
                    <a16:creationId xmlns:a16="http://schemas.microsoft.com/office/drawing/2014/main" id="{EA4D7931-B13D-4519-07CE-8839060C3BE0}"/>
                  </a:ext>
                </a:extLst>
              </p:cNvPr>
              <p:cNvSpPr/>
              <p:nvPr/>
            </p:nvSpPr>
            <p:spPr>
              <a:xfrm>
                <a:off x="737415" y="1383070"/>
                <a:ext cx="374498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13887" h="14438" extrusionOk="0">
                    <a:moveTo>
                      <a:pt x="1122" y="5816"/>
                    </a:moveTo>
                    <a:cubicBezTo>
                      <a:pt x="1473" y="5816"/>
                      <a:pt x="1810" y="6089"/>
                      <a:pt x="1812" y="6500"/>
                    </a:cubicBezTo>
                    <a:cubicBezTo>
                      <a:pt x="1809" y="6878"/>
                      <a:pt x="1504" y="7183"/>
                      <a:pt x="1129" y="7183"/>
                    </a:cubicBezTo>
                    <a:cubicBezTo>
                      <a:pt x="519" y="7183"/>
                      <a:pt x="217" y="6448"/>
                      <a:pt x="647" y="6018"/>
                    </a:cubicBezTo>
                    <a:cubicBezTo>
                      <a:pt x="785" y="5879"/>
                      <a:pt x="955" y="5816"/>
                      <a:pt x="1122" y="5816"/>
                    </a:cubicBezTo>
                    <a:close/>
                    <a:moveTo>
                      <a:pt x="12431" y="6149"/>
                    </a:moveTo>
                    <a:cubicBezTo>
                      <a:pt x="12782" y="6149"/>
                      <a:pt x="13118" y="6421"/>
                      <a:pt x="13118" y="6832"/>
                    </a:cubicBezTo>
                    <a:cubicBezTo>
                      <a:pt x="13118" y="7210"/>
                      <a:pt x="12813" y="7515"/>
                      <a:pt x="12435" y="7515"/>
                    </a:cubicBezTo>
                    <a:cubicBezTo>
                      <a:pt x="11828" y="7515"/>
                      <a:pt x="11523" y="6780"/>
                      <a:pt x="11953" y="6350"/>
                    </a:cubicBezTo>
                    <a:cubicBezTo>
                      <a:pt x="12092" y="6211"/>
                      <a:pt x="12263" y="6149"/>
                      <a:pt x="12431" y="6149"/>
                    </a:cubicBezTo>
                    <a:close/>
                    <a:moveTo>
                      <a:pt x="10317" y="9678"/>
                    </a:moveTo>
                    <a:cubicBezTo>
                      <a:pt x="10726" y="9678"/>
                      <a:pt x="11097" y="9924"/>
                      <a:pt x="11255" y="10306"/>
                    </a:cubicBezTo>
                    <a:cubicBezTo>
                      <a:pt x="11413" y="10687"/>
                      <a:pt x="11328" y="11127"/>
                      <a:pt x="11035" y="11419"/>
                    </a:cubicBezTo>
                    <a:cubicBezTo>
                      <a:pt x="10839" y="11615"/>
                      <a:pt x="10578" y="11720"/>
                      <a:pt x="10311" y="11720"/>
                    </a:cubicBezTo>
                    <a:cubicBezTo>
                      <a:pt x="10179" y="11720"/>
                      <a:pt x="10046" y="11694"/>
                      <a:pt x="9919" y="11642"/>
                    </a:cubicBezTo>
                    <a:cubicBezTo>
                      <a:pt x="9538" y="11483"/>
                      <a:pt x="9288" y="11108"/>
                      <a:pt x="9291" y="10693"/>
                    </a:cubicBezTo>
                    <a:cubicBezTo>
                      <a:pt x="9294" y="10132"/>
                      <a:pt x="9748" y="9678"/>
                      <a:pt x="10309" y="9678"/>
                    </a:cubicBezTo>
                    <a:cubicBezTo>
                      <a:pt x="10312" y="9678"/>
                      <a:pt x="10314" y="9678"/>
                      <a:pt x="10317" y="9678"/>
                    </a:cubicBezTo>
                    <a:close/>
                    <a:moveTo>
                      <a:pt x="5386" y="12365"/>
                    </a:moveTo>
                    <a:cubicBezTo>
                      <a:pt x="5387" y="12365"/>
                      <a:pt x="5388" y="12365"/>
                      <a:pt x="5390" y="12365"/>
                    </a:cubicBezTo>
                    <a:cubicBezTo>
                      <a:pt x="5847" y="12365"/>
                      <a:pt x="6216" y="12734"/>
                      <a:pt x="6219" y="13191"/>
                    </a:cubicBezTo>
                    <a:cubicBezTo>
                      <a:pt x="6221" y="13694"/>
                      <a:pt x="5809" y="14028"/>
                      <a:pt x="5379" y="14028"/>
                    </a:cubicBezTo>
                    <a:cubicBezTo>
                      <a:pt x="5175" y="14028"/>
                      <a:pt x="4967" y="13952"/>
                      <a:pt x="4798" y="13783"/>
                    </a:cubicBezTo>
                    <a:cubicBezTo>
                      <a:pt x="4274" y="13259"/>
                      <a:pt x="4647" y="12365"/>
                      <a:pt x="5386" y="12365"/>
                    </a:cubicBezTo>
                    <a:close/>
                    <a:moveTo>
                      <a:pt x="5201" y="0"/>
                    </a:moveTo>
                    <a:cubicBezTo>
                      <a:pt x="4938" y="0"/>
                      <a:pt x="4679" y="70"/>
                      <a:pt x="4453" y="207"/>
                    </a:cubicBezTo>
                    <a:cubicBezTo>
                      <a:pt x="4353" y="265"/>
                      <a:pt x="4322" y="397"/>
                      <a:pt x="4383" y="497"/>
                    </a:cubicBezTo>
                    <a:cubicBezTo>
                      <a:pt x="4421" y="563"/>
                      <a:pt x="4491" y="600"/>
                      <a:pt x="4563" y="600"/>
                    </a:cubicBezTo>
                    <a:cubicBezTo>
                      <a:pt x="4601" y="600"/>
                      <a:pt x="4639" y="590"/>
                      <a:pt x="4673" y="567"/>
                    </a:cubicBezTo>
                    <a:cubicBezTo>
                      <a:pt x="4840" y="466"/>
                      <a:pt x="5023" y="419"/>
                      <a:pt x="5201" y="419"/>
                    </a:cubicBezTo>
                    <a:cubicBezTo>
                      <a:pt x="5641" y="419"/>
                      <a:pt x="6061" y="704"/>
                      <a:pt x="6189" y="1168"/>
                    </a:cubicBezTo>
                    <a:cubicBezTo>
                      <a:pt x="6368" y="1819"/>
                      <a:pt x="5880" y="2464"/>
                      <a:pt x="5205" y="2464"/>
                    </a:cubicBezTo>
                    <a:cubicBezTo>
                      <a:pt x="5204" y="2464"/>
                      <a:pt x="5202" y="2464"/>
                      <a:pt x="5201" y="2464"/>
                    </a:cubicBezTo>
                    <a:cubicBezTo>
                      <a:pt x="4636" y="2464"/>
                      <a:pt x="4179" y="2007"/>
                      <a:pt x="4179" y="1443"/>
                    </a:cubicBezTo>
                    <a:cubicBezTo>
                      <a:pt x="4176" y="1366"/>
                      <a:pt x="4185" y="1290"/>
                      <a:pt x="4206" y="1217"/>
                    </a:cubicBezTo>
                    <a:cubicBezTo>
                      <a:pt x="4231" y="1101"/>
                      <a:pt x="4157" y="988"/>
                      <a:pt x="4045" y="964"/>
                    </a:cubicBezTo>
                    <a:cubicBezTo>
                      <a:pt x="4029" y="961"/>
                      <a:pt x="4014" y="959"/>
                      <a:pt x="3998" y="959"/>
                    </a:cubicBezTo>
                    <a:cubicBezTo>
                      <a:pt x="3900" y="959"/>
                      <a:pt x="3812" y="1025"/>
                      <a:pt x="3788" y="1125"/>
                    </a:cubicBezTo>
                    <a:cubicBezTo>
                      <a:pt x="3767" y="1229"/>
                      <a:pt x="3755" y="1336"/>
                      <a:pt x="3755" y="1443"/>
                    </a:cubicBezTo>
                    <a:cubicBezTo>
                      <a:pt x="3755" y="2239"/>
                      <a:pt x="4401" y="2885"/>
                      <a:pt x="5201" y="2885"/>
                    </a:cubicBezTo>
                    <a:cubicBezTo>
                      <a:pt x="5292" y="2885"/>
                      <a:pt x="5384" y="2876"/>
                      <a:pt x="5475" y="2861"/>
                    </a:cubicBezTo>
                    <a:lnTo>
                      <a:pt x="5930" y="4258"/>
                    </a:lnTo>
                    <a:cubicBezTo>
                      <a:pt x="5005" y="4688"/>
                      <a:pt x="4383" y="5579"/>
                      <a:pt x="4298" y="6591"/>
                    </a:cubicBezTo>
                    <a:lnTo>
                      <a:pt x="2218" y="6314"/>
                    </a:lnTo>
                    <a:cubicBezTo>
                      <a:pt x="2128" y="5777"/>
                      <a:pt x="1665" y="5389"/>
                      <a:pt x="1130" y="5389"/>
                    </a:cubicBezTo>
                    <a:cubicBezTo>
                      <a:pt x="1102" y="5389"/>
                      <a:pt x="1074" y="5390"/>
                      <a:pt x="1046" y="5392"/>
                    </a:cubicBezTo>
                    <a:cubicBezTo>
                      <a:pt x="476" y="5432"/>
                      <a:pt x="31" y="5899"/>
                      <a:pt x="15" y="6469"/>
                    </a:cubicBezTo>
                    <a:cubicBezTo>
                      <a:pt x="0" y="7040"/>
                      <a:pt x="421" y="7528"/>
                      <a:pt x="988" y="7598"/>
                    </a:cubicBezTo>
                    <a:cubicBezTo>
                      <a:pt x="1036" y="7604"/>
                      <a:pt x="1084" y="7607"/>
                      <a:pt x="1131" y="7607"/>
                    </a:cubicBezTo>
                    <a:cubicBezTo>
                      <a:pt x="1642" y="7607"/>
                      <a:pt x="2094" y="7252"/>
                      <a:pt x="2208" y="6741"/>
                    </a:cubicBezTo>
                    <a:lnTo>
                      <a:pt x="4292" y="7018"/>
                    </a:lnTo>
                    <a:cubicBezTo>
                      <a:pt x="4365" y="8150"/>
                      <a:pt x="5103" y="9129"/>
                      <a:pt x="6174" y="9507"/>
                    </a:cubicBezTo>
                    <a:lnTo>
                      <a:pt x="5478" y="11944"/>
                    </a:lnTo>
                    <a:lnTo>
                      <a:pt x="5390" y="11944"/>
                    </a:lnTo>
                    <a:cubicBezTo>
                      <a:pt x="4752" y="11947"/>
                      <a:pt x="4218" y="12432"/>
                      <a:pt x="4154" y="13066"/>
                    </a:cubicBezTo>
                    <a:cubicBezTo>
                      <a:pt x="4090" y="13701"/>
                      <a:pt x="4517" y="14283"/>
                      <a:pt x="5143" y="14411"/>
                    </a:cubicBezTo>
                    <a:cubicBezTo>
                      <a:pt x="5227" y="14429"/>
                      <a:pt x="5311" y="14437"/>
                      <a:pt x="5395" y="14437"/>
                    </a:cubicBezTo>
                    <a:cubicBezTo>
                      <a:pt x="5928" y="14437"/>
                      <a:pt x="6416" y="14094"/>
                      <a:pt x="6582" y="13567"/>
                    </a:cubicBezTo>
                    <a:cubicBezTo>
                      <a:pt x="6774" y="12960"/>
                      <a:pt x="6475" y="12301"/>
                      <a:pt x="5890" y="12048"/>
                    </a:cubicBezTo>
                    <a:lnTo>
                      <a:pt x="6579" y="9626"/>
                    </a:lnTo>
                    <a:cubicBezTo>
                      <a:pt x="6760" y="9662"/>
                      <a:pt x="6942" y="9679"/>
                      <a:pt x="7124" y="9679"/>
                    </a:cubicBezTo>
                    <a:cubicBezTo>
                      <a:pt x="7686" y="9679"/>
                      <a:pt x="8241" y="9510"/>
                      <a:pt x="8711" y="9190"/>
                    </a:cubicBezTo>
                    <a:lnTo>
                      <a:pt x="9217" y="9754"/>
                    </a:lnTo>
                    <a:cubicBezTo>
                      <a:pt x="8736" y="10318"/>
                      <a:pt x="8772" y="11163"/>
                      <a:pt x="9300" y="11685"/>
                    </a:cubicBezTo>
                    <a:cubicBezTo>
                      <a:pt x="9576" y="11959"/>
                      <a:pt x="9938" y="12097"/>
                      <a:pt x="10301" y="12097"/>
                    </a:cubicBezTo>
                    <a:cubicBezTo>
                      <a:pt x="10633" y="12097"/>
                      <a:pt x="10966" y="11982"/>
                      <a:pt x="11234" y="11749"/>
                    </a:cubicBezTo>
                    <a:cubicBezTo>
                      <a:pt x="11795" y="11258"/>
                      <a:pt x="11886" y="10422"/>
                      <a:pt x="11441" y="9824"/>
                    </a:cubicBezTo>
                    <a:cubicBezTo>
                      <a:pt x="11162" y="9452"/>
                      <a:pt x="10734" y="9252"/>
                      <a:pt x="10298" y="9252"/>
                    </a:cubicBezTo>
                    <a:cubicBezTo>
                      <a:pt x="10037" y="9252"/>
                      <a:pt x="9773" y="9324"/>
                      <a:pt x="9538" y="9473"/>
                    </a:cubicBezTo>
                    <a:lnTo>
                      <a:pt x="9047" y="8924"/>
                    </a:lnTo>
                    <a:cubicBezTo>
                      <a:pt x="9205" y="8778"/>
                      <a:pt x="9349" y="8616"/>
                      <a:pt x="9471" y="8436"/>
                    </a:cubicBezTo>
                    <a:cubicBezTo>
                      <a:pt x="9584" y="8271"/>
                      <a:pt x="9439" y="8103"/>
                      <a:pt x="9290" y="8103"/>
                    </a:cubicBezTo>
                    <a:cubicBezTo>
                      <a:pt x="9229" y="8103"/>
                      <a:pt x="9168" y="8130"/>
                      <a:pt x="9123" y="8195"/>
                    </a:cubicBezTo>
                    <a:cubicBezTo>
                      <a:pt x="8659" y="8878"/>
                      <a:pt x="7900" y="9255"/>
                      <a:pt x="7121" y="9255"/>
                    </a:cubicBezTo>
                    <a:cubicBezTo>
                      <a:pt x="6767" y="9255"/>
                      <a:pt x="6410" y="9178"/>
                      <a:pt x="6073" y="9016"/>
                    </a:cubicBezTo>
                    <a:cubicBezTo>
                      <a:pt x="4993" y="8497"/>
                      <a:pt x="4456" y="7268"/>
                      <a:pt x="4807" y="6124"/>
                    </a:cubicBezTo>
                    <a:cubicBezTo>
                      <a:pt x="5125" y="5097"/>
                      <a:pt x="6073" y="4414"/>
                      <a:pt x="7120" y="4414"/>
                    </a:cubicBezTo>
                    <a:cubicBezTo>
                      <a:pt x="7239" y="4414"/>
                      <a:pt x="7359" y="4423"/>
                      <a:pt x="7479" y="4441"/>
                    </a:cubicBezTo>
                    <a:cubicBezTo>
                      <a:pt x="8662" y="4618"/>
                      <a:pt x="9541" y="5633"/>
                      <a:pt x="9541" y="6832"/>
                    </a:cubicBezTo>
                    <a:cubicBezTo>
                      <a:pt x="9544" y="7015"/>
                      <a:pt x="9522" y="7198"/>
                      <a:pt x="9480" y="7378"/>
                    </a:cubicBezTo>
                    <a:cubicBezTo>
                      <a:pt x="9455" y="7491"/>
                      <a:pt x="9526" y="7604"/>
                      <a:pt x="9638" y="7631"/>
                    </a:cubicBezTo>
                    <a:cubicBezTo>
                      <a:pt x="9655" y="7635"/>
                      <a:pt x="9671" y="7637"/>
                      <a:pt x="9687" y="7637"/>
                    </a:cubicBezTo>
                    <a:cubicBezTo>
                      <a:pt x="9785" y="7637"/>
                      <a:pt x="9871" y="7569"/>
                      <a:pt x="9895" y="7473"/>
                    </a:cubicBezTo>
                    <a:cubicBezTo>
                      <a:pt x="9925" y="7332"/>
                      <a:pt x="9946" y="7189"/>
                      <a:pt x="9959" y="7046"/>
                    </a:cubicBezTo>
                    <a:lnTo>
                      <a:pt x="11352" y="7046"/>
                    </a:lnTo>
                    <a:cubicBezTo>
                      <a:pt x="11462" y="7612"/>
                      <a:pt x="11949" y="7942"/>
                      <a:pt x="12445" y="7942"/>
                    </a:cubicBezTo>
                    <a:cubicBezTo>
                      <a:pt x="12753" y="7942"/>
                      <a:pt x="13065" y="7815"/>
                      <a:pt x="13292" y="7540"/>
                    </a:cubicBezTo>
                    <a:cubicBezTo>
                      <a:pt x="13886" y="6818"/>
                      <a:pt x="13373" y="5731"/>
                      <a:pt x="12439" y="5731"/>
                    </a:cubicBezTo>
                    <a:cubicBezTo>
                      <a:pt x="12438" y="5731"/>
                      <a:pt x="12437" y="5731"/>
                      <a:pt x="12435" y="5731"/>
                    </a:cubicBezTo>
                    <a:cubicBezTo>
                      <a:pt x="11908" y="5731"/>
                      <a:pt x="11456" y="6106"/>
                      <a:pt x="11352" y="6622"/>
                    </a:cubicBezTo>
                    <a:lnTo>
                      <a:pt x="9959" y="6622"/>
                    </a:lnTo>
                    <a:cubicBezTo>
                      <a:pt x="9846" y="5139"/>
                      <a:pt x="8610" y="3993"/>
                      <a:pt x="7125" y="3993"/>
                    </a:cubicBezTo>
                    <a:cubicBezTo>
                      <a:pt x="6854" y="3993"/>
                      <a:pt x="6585" y="4032"/>
                      <a:pt x="6323" y="4105"/>
                    </a:cubicBezTo>
                    <a:lnTo>
                      <a:pt x="5875" y="2718"/>
                    </a:lnTo>
                    <a:cubicBezTo>
                      <a:pt x="6457" y="2406"/>
                      <a:pt x="6753" y="1739"/>
                      <a:pt x="6594" y="1098"/>
                    </a:cubicBezTo>
                    <a:cubicBezTo>
                      <a:pt x="6436" y="454"/>
                      <a:pt x="5859" y="3"/>
                      <a:pt x="5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Google Shape;630;p37">
            <a:extLst>
              <a:ext uri="{FF2B5EF4-FFF2-40B4-BE49-F238E27FC236}">
                <a16:creationId xmlns:a16="http://schemas.microsoft.com/office/drawing/2014/main" id="{D8FC8E7D-C1E1-B507-C8F8-D6557E5807C5}"/>
              </a:ext>
            </a:extLst>
          </p:cNvPr>
          <p:cNvSpPr txBox="1">
            <a:spLocks/>
          </p:cNvSpPr>
          <p:nvPr/>
        </p:nvSpPr>
        <p:spPr>
          <a:xfrm>
            <a:off x="854843" y="485266"/>
            <a:ext cx="3248470" cy="31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</a:rPr>
              <a:t>I. </a:t>
            </a:r>
            <a:r>
              <a:rPr lang="en-US" sz="1400" dirty="0" err="1">
                <a:solidFill>
                  <a:schemeClr val="tx1"/>
                </a:solidFill>
              </a:rPr>
              <a:t>Xây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Dựng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Dãy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Hoạt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Động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Hóa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Học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5" name="Google Shape;3485;p66">
            <a:extLst>
              <a:ext uri="{FF2B5EF4-FFF2-40B4-BE49-F238E27FC236}">
                <a16:creationId xmlns:a16="http://schemas.microsoft.com/office/drawing/2014/main" id="{8C909C30-6662-BEA1-209D-B13C3F1FD6B6}"/>
              </a:ext>
            </a:extLst>
          </p:cNvPr>
          <p:cNvGrpSpPr/>
          <p:nvPr/>
        </p:nvGrpSpPr>
        <p:grpSpPr>
          <a:xfrm>
            <a:off x="773425" y="1477284"/>
            <a:ext cx="354827" cy="315789"/>
            <a:chOff x="1541041" y="3829340"/>
            <a:chExt cx="389492" cy="346640"/>
          </a:xfrm>
        </p:grpSpPr>
        <p:sp>
          <p:nvSpPr>
            <p:cNvPr id="26" name="Google Shape;3486;p66">
              <a:extLst>
                <a:ext uri="{FF2B5EF4-FFF2-40B4-BE49-F238E27FC236}">
                  <a16:creationId xmlns:a16="http://schemas.microsoft.com/office/drawing/2014/main" id="{0F8A8E70-C701-7F9B-42D6-59701EBBF598}"/>
                </a:ext>
              </a:extLst>
            </p:cNvPr>
            <p:cNvSpPr/>
            <p:nvPr/>
          </p:nvSpPr>
          <p:spPr>
            <a:xfrm>
              <a:off x="1693692" y="3969815"/>
              <a:ext cx="82925" cy="82871"/>
            </a:xfrm>
            <a:custGeom>
              <a:avLst/>
              <a:gdLst/>
              <a:ahLst/>
              <a:cxnLst/>
              <a:rect l="l" t="t" r="r" b="b"/>
              <a:pathLst>
                <a:path w="3075" h="3073" extrusionOk="0">
                  <a:moveTo>
                    <a:pt x="1537" y="1"/>
                  </a:moveTo>
                  <a:cubicBezTo>
                    <a:pt x="689" y="1"/>
                    <a:pt x="0" y="687"/>
                    <a:pt x="0" y="1535"/>
                  </a:cubicBezTo>
                  <a:cubicBezTo>
                    <a:pt x="0" y="2386"/>
                    <a:pt x="689" y="3072"/>
                    <a:pt x="1537" y="3072"/>
                  </a:cubicBezTo>
                  <a:cubicBezTo>
                    <a:pt x="2385" y="3072"/>
                    <a:pt x="3075" y="2386"/>
                    <a:pt x="3075" y="1535"/>
                  </a:cubicBezTo>
                  <a:cubicBezTo>
                    <a:pt x="3075" y="687"/>
                    <a:pt x="2385" y="1"/>
                    <a:pt x="1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87;p66">
              <a:extLst>
                <a:ext uri="{FF2B5EF4-FFF2-40B4-BE49-F238E27FC236}">
                  <a16:creationId xmlns:a16="http://schemas.microsoft.com/office/drawing/2014/main" id="{31D6EBC8-EA57-5325-74C8-763136545FFC}"/>
                </a:ext>
              </a:extLst>
            </p:cNvPr>
            <p:cNvSpPr/>
            <p:nvPr/>
          </p:nvSpPr>
          <p:spPr>
            <a:xfrm>
              <a:off x="1706772" y="3972458"/>
              <a:ext cx="69846" cy="80174"/>
            </a:xfrm>
            <a:custGeom>
              <a:avLst/>
              <a:gdLst/>
              <a:ahLst/>
              <a:cxnLst/>
              <a:rect l="l" t="t" r="r" b="b"/>
              <a:pathLst>
                <a:path w="2590" h="2973" extrusionOk="0">
                  <a:moveTo>
                    <a:pt x="1601" y="0"/>
                  </a:moveTo>
                  <a:lnTo>
                    <a:pt x="1601" y="0"/>
                  </a:lnTo>
                  <a:cubicBezTo>
                    <a:pt x="2135" y="504"/>
                    <a:pt x="2239" y="1315"/>
                    <a:pt x="1848" y="1937"/>
                  </a:cubicBezTo>
                  <a:cubicBezTo>
                    <a:pt x="1562" y="2396"/>
                    <a:pt x="1066" y="2658"/>
                    <a:pt x="549" y="2658"/>
                  </a:cubicBezTo>
                  <a:cubicBezTo>
                    <a:pt x="366" y="2658"/>
                    <a:pt x="180" y="2625"/>
                    <a:pt x="0" y="2556"/>
                  </a:cubicBezTo>
                  <a:lnTo>
                    <a:pt x="0" y="2556"/>
                  </a:lnTo>
                  <a:cubicBezTo>
                    <a:pt x="290" y="2828"/>
                    <a:pt x="668" y="2973"/>
                    <a:pt x="1051" y="2973"/>
                  </a:cubicBezTo>
                  <a:cubicBezTo>
                    <a:pt x="1257" y="2973"/>
                    <a:pt x="1464" y="2931"/>
                    <a:pt x="1659" y="2846"/>
                  </a:cubicBezTo>
                  <a:cubicBezTo>
                    <a:pt x="2224" y="2605"/>
                    <a:pt x="2586" y="2050"/>
                    <a:pt x="2590" y="1437"/>
                  </a:cubicBezTo>
                  <a:cubicBezTo>
                    <a:pt x="2586" y="803"/>
                    <a:pt x="2196" y="229"/>
                    <a:pt x="1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88;p66">
              <a:extLst>
                <a:ext uri="{FF2B5EF4-FFF2-40B4-BE49-F238E27FC236}">
                  <a16:creationId xmlns:a16="http://schemas.microsoft.com/office/drawing/2014/main" id="{C5A06BDE-AB9D-2741-D6ED-EA55D11C6E44}"/>
                </a:ext>
              </a:extLst>
            </p:cNvPr>
            <p:cNvSpPr/>
            <p:nvPr/>
          </p:nvSpPr>
          <p:spPr>
            <a:xfrm>
              <a:off x="1573497" y="4105139"/>
              <a:ext cx="39939" cy="39912"/>
            </a:xfrm>
            <a:custGeom>
              <a:avLst/>
              <a:gdLst/>
              <a:ahLst/>
              <a:cxnLst/>
              <a:rect l="l" t="t" r="r" b="b"/>
              <a:pathLst>
                <a:path w="1481" h="1480" extrusionOk="0">
                  <a:moveTo>
                    <a:pt x="739" y="0"/>
                  </a:moveTo>
                  <a:cubicBezTo>
                    <a:pt x="330" y="0"/>
                    <a:pt x="1" y="330"/>
                    <a:pt x="1" y="738"/>
                  </a:cubicBezTo>
                  <a:cubicBezTo>
                    <a:pt x="1" y="1147"/>
                    <a:pt x="330" y="1479"/>
                    <a:pt x="739" y="1479"/>
                  </a:cubicBezTo>
                  <a:cubicBezTo>
                    <a:pt x="1148" y="1479"/>
                    <a:pt x="1480" y="1147"/>
                    <a:pt x="1480" y="738"/>
                  </a:cubicBezTo>
                  <a:cubicBezTo>
                    <a:pt x="1480" y="330"/>
                    <a:pt x="1148" y="0"/>
                    <a:pt x="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89;p66">
              <a:extLst>
                <a:ext uri="{FF2B5EF4-FFF2-40B4-BE49-F238E27FC236}">
                  <a16:creationId xmlns:a16="http://schemas.microsoft.com/office/drawing/2014/main" id="{9006FB2A-12B5-C7F3-6695-472D2A21F0AE}"/>
                </a:ext>
              </a:extLst>
            </p:cNvPr>
            <p:cNvSpPr/>
            <p:nvPr/>
          </p:nvSpPr>
          <p:spPr>
            <a:xfrm>
              <a:off x="1576302" y="4105462"/>
              <a:ext cx="37134" cy="39723"/>
            </a:xfrm>
            <a:custGeom>
              <a:avLst/>
              <a:gdLst/>
              <a:ahLst/>
              <a:cxnLst/>
              <a:rect l="l" t="t" r="r" b="b"/>
              <a:pathLst>
                <a:path w="1377" h="1473" extrusionOk="0">
                  <a:moveTo>
                    <a:pt x="769" y="0"/>
                  </a:moveTo>
                  <a:cubicBezTo>
                    <a:pt x="839" y="113"/>
                    <a:pt x="876" y="244"/>
                    <a:pt x="876" y="382"/>
                  </a:cubicBezTo>
                  <a:cubicBezTo>
                    <a:pt x="876" y="788"/>
                    <a:pt x="547" y="1120"/>
                    <a:pt x="137" y="1120"/>
                  </a:cubicBezTo>
                  <a:cubicBezTo>
                    <a:pt x="136" y="1120"/>
                    <a:pt x="134" y="1120"/>
                    <a:pt x="132" y="1120"/>
                  </a:cubicBezTo>
                  <a:cubicBezTo>
                    <a:pt x="89" y="1120"/>
                    <a:pt x="43" y="1117"/>
                    <a:pt x="1" y="1107"/>
                  </a:cubicBezTo>
                  <a:lnTo>
                    <a:pt x="1" y="1107"/>
                  </a:lnTo>
                  <a:cubicBezTo>
                    <a:pt x="134" y="1339"/>
                    <a:pt x="379" y="1473"/>
                    <a:pt x="636" y="1473"/>
                  </a:cubicBezTo>
                  <a:cubicBezTo>
                    <a:pt x="702" y="1473"/>
                    <a:pt x="768" y="1464"/>
                    <a:pt x="833" y="1446"/>
                  </a:cubicBezTo>
                  <a:cubicBezTo>
                    <a:pt x="1157" y="1355"/>
                    <a:pt x="1376" y="1062"/>
                    <a:pt x="1376" y="726"/>
                  </a:cubicBezTo>
                  <a:cubicBezTo>
                    <a:pt x="1376" y="369"/>
                    <a:pt x="1120" y="64"/>
                    <a:pt x="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90;p66">
              <a:extLst>
                <a:ext uri="{FF2B5EF4-FFF2-40B4-BE49-F238E27FC236}">
                  <a16:creationId xmlns:a16="http://schemas.microsoft.com/office/drawing/2014/main" id="{7C8A0D2B-8D92-29AB-89AC-F8F5CADA0452}"/>
                </a:ext>
              </a:extLst>
            </p:cNvPr>
            <p:cNvSpPr/>
            <p:nvPr/>
          </p:nvSpPr>
          <p:spPr>
            <a:xfrm>
              <a:off x="1644827" y="3835084"/>
              <a:ext cx="55553" cy="55553"/>
            </a:xfrm>
            <a:custGeom>
              <a:avLst/>
              <a:gdLst/>
              <a:ahLst/>
              <a:cxnLst/>
              <a:rect l="l" t="t" r="r" b="b"/>
              <a:pathLst>
                <a:path w="2060" h="2060" extrusionOk="0">
                  <a:moveTo>
                    <a:pt x="1031" y="1"/>
                  </a:moveTo>
                  <a:cubicBezTo>
                    <a:pt x="461" y="1"/>
                    <a:pt x="0" y="461"/>
                    <a:pt x="0" y="1032"/>
                  </a:cubicBezTo>
                  <a:cubicBezTo>
                    <a:pt x="0" y="1599"/>
                    <a:pt x="461" y="2060"/>
                    <a:pt x="1031" y="2060"/>
                  </a:cubicBezTo>
                  <a:cubicBezTo>
                    <a:pt x="1599" y="2060"/>
                    <a:pt x="2059" y="1599"/>
                    <a:pt x="2059" y="1032"/>
                  </a:cubicBezTo>
                  <a:cubicBezTo>
                    <a:pt x="2059" y="461"/>
                    <a:pt x="1599" y="1"/>
                    <a:pt x="10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91;p66">
              <a:extLst>
                <a:ext uri="{FF2B5EF4-FFF2-40B4-BE49-F238E27FC236}">
                  <a16:creationId xmlns:a16="http://schemas.microsoft.com/office/drawing/2014/main" id="{775BAB60-CFB0-738E-1F64-81B63FE80FE5}"/>
                </a:ext>
              </a:extLst>
            </p:cNvPr>
            <p:cNvSpPr/>
            <p:nvPr/>
          </p:nvSpPr>
          <p:spPr>
            <a:xfrm>
              <a:off x="1646795" y="3837484"/>
              <a:ext cx="53665" cy="53153"/>
            </a:xfrm>
            <a:custGeom>
              <a:avLst/>
              <a:gdLst/>
              <a:ahLst/>
              <a:cxnLst/>
              <a:rect l="l" t="t" r="r" b="b"/>
              <a:pathLst>
                <a:path w="1990" h="1971" extrusionOk="0">
                  <a:moveTo>
                    <a:pt x="1376" y="0"/>
                  </a:moveTo>
                  <a:cubicBezTo>
                    <a:pt x="1641" y="674"/>
                    <a:pt x="1144" y="1406"/>
                    <a:pt x="421" y="1406"/>
                  </a:cubicBezTo>
                  <a:cubicBezTo>
                    <a:pt x="415" y="1406"/>
                    <a:pt x="408" y="1407"/>
                    <a:pt x="401" y="1407"/>
                  </a:cubicBezTo>
                  <a:cubicBezTo>
                    <a:pt x="262" y="1407"/>
                    <a:pt x="126" y="1376"/>
                    <a:pt x="1" y="1321"/>
                  </a:cubicBezTo>
                  <a:lnTo>
                    <a:pt x="1" y="1321"/>
                  </a:lnTo>
                  <a:cubicBezTo>
                    <a:pt x="159" y="1718"/>
                    <a:pt x="543" y="1970"/>
                    <a:pt x="959" y="1970"/>
                  </a:cubicBezTo>
                  <a:cubicBezTo>
                    <a:pt x="1022" y="1970"/>
                    <a:pt x="1086" y="1964"/>
                    <a:pt x="1150" y="1952"/>
                  </a:cubicBezTo>
                  <a:cubicBezTo>
                    <a:pt x="1635" y="1858"/>
                    <a:pt x="1986" y="1437"/>
                    <a:pt x="1986" y="943"/>
                  </a:cubicBezTo>
                  <a:cubicBezTo>
                    <a:pt x="1989" y="534"/>
                    <a:pt x="1748" y="165"/>
                    <a:pt x="1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3492;p66">
              <a:extLst>
                <a:ext uri="{FF2B5EF4-FFF2-40B4-BE49-F238E27FC236}">
                  <a16:creationId xmlns:a16="http://schemas.microsoft.com/office/drawing/2014/main" id="{96F042D6-A71E-DB06-1BCA-D77605BA219B}"/>
                </a:ext>
              </a:extLst>
            </p:cNvPr>
            <p:cNvSpPr/>
            <p:nvPr/>
          </p:nvSpPr>
          <p:spPr>
            <a:xfrm>
              <a:off x="1887294" y="3959459"/>
              <a:ext cx="31282" cy="31201"/>
            </a:xfrm>
            <a:custGeom>
              <a:avLst/>
              <a:gdLst/>
              <a:ahLst/>
              <a:cxnLst/>
              <a:rect l="l" t="t" r="r" b="b"/>
              <a:pathLst>
                <a:path w="1160" h="1157" extrusionOk="0">
                  <a:moveTo>
                    <a:pt x="580" y="0"/>
                  </a:moveTo>
                  <a:cubicBezTo>
                    <a:pt x="260" y="0"/>
                    <a:pt x="1" y="260"/>
                    <a:pt x="1" y="580"/>
                  </a:cubicBezTo>
                  <a:cubicBezTo>
                    <a:pt x="1" y="897"/>
                    <a:pt x="260" y="1156"/>
                    <a:pt x="580" y="1156"/>
                  </a:cubicBezTo>
                  <a:cubicBezTo>
                    <a:pt x="901" y="1156"/>
                    <a:pt x="1160" y="897"/>
                    <a:pt x="1160" y="580"/>
                  </a:cubicBezTo>
                  <a:cubicBezTo>
                    <a:pt x="1160" y="260"/>
                    <a:pt x="901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3493;p66">
              <a:extLst>
                <a:ext uri="{FF2B5EF4-FFF2-40B4-BE49-F238E27FC236}">
                  <a16:creationId xmlns:a16="http://schemas.microsoft.com/office/drawing/2014/main" id="{759F1F5D-1592-C0C0-2089-02175EDD97D9}"/>
                </a:ext>
              </a:extLst>
            </p:cNvPr>
            <p:cNvSpPr/>
            <p:nvPr/>
          </p:nvSpPr>
          <p:spPr>
            <a:xfrm>
              <a:off x="1887968" y="3960376"/>
              <a:ext cx="30689" cy="30473"/>
            </a:xfrm>
            <a:custGeom>
              <a:avLst/>
              <a:gdLst/>
              <a:ahLst/>
              <a:cxnLst/>
              <a:rect l="l" t="t" r="r" b="b"/>
              <a:pathLst>
                <a:path w="1138" h="1130" extrusionOk="0">
                  <a:moveTo>
                    <a:pt x="754" y="0"/>
                  </a:moveTo>
                  <a:cubicBezTo>
                    <a:pt x="772" y="58"/>
                    <a:pt x="781" y="119"/>
                    <a:pt x="781" y="177"/>
                  </a:cubicBezTo>
                  <a:cubicBezTo>
                    <a:pt x="781" y="500"/>
                    <a:pt x="522" y="759"/>
                    <a:pt x="202" y="763"/>
                  </a:cubicBezTo>
                  <a:cubicBezTo>
                    <a:pt x="131" y="759"/>
                    <a:pt x="64" y="747"/>
                    <a:pt x="0" y="723"/>
                  </a:cubicBezTo>
                  <a:lnTo>
                    <a:pt x="0" y="723"/>
                  </a:lnTo>
                  <a:cubicBezTo>
                    <a:pt x="79" y="968"/>
                    <a:pt x="303" y="1130"/>
                    <a:pt x="552" y="1130"/>
                  </a:cubicBezTo>
                  <a:cubicBezTo>
                    <a:pt x="582" y="1130"/>
                    <a:pt x="613" y="1127"/>
                    <a:pt x="644" y="1122"/>
                  </a:cubicBezTo>
                  <a:cubicBezTo>
                    <a:pt x="928" y="1077"/>
                    <a:pt x="1138" y="833"/>
                    <a:pt x="1135" y="546"/>
                  </a:cubicBezTo>
                  <a:cubicBezTo>
                    <a:pt x="1135" y="302"/>
                    <a:pt x="982" y="82"/>
                    <a:pt x="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3494;p66">
              <a:extLst>
                <a:ext uri="{FF2B5EF4-FFF2-40B4-BE49-F238E27FC236}">
                  <a16:creationId xmlns:a16="http://schemas.microsoft.com/office/drawing/2014/main" id="{8633F4FF-0885-E149-0F0A-075EE9559F5B}"/>
                </a:ext>
              </a:extLst>
            </p:cNvPr>
            <p:cNvSpPr/>
            <p:nvPr/>
          </p:nvSpPr>
          <p:spPr>
            <a:xfrm>
              <a:off x="1688002" y="3964071"/>
              <a:ext cx="94386" cy="92148"/>
            </a:xfrm>
            <a:custGeom>
              <a:avLst/>
              <a:gdLst/>
              <a:ahLst/>
              <a:cxnLst/>
              <a:rect l="l" t="t" r="r" b="b"/>
              <a:pathLst>
                <a:path w="3500" h="3417" extrusionOk="0">
                  <a:moveTo>
                    <a:pt x="1748" y="0"/>
                  </a:moveTo>
                  <a:cubicBezTo>
                    <a:pt x="1419" y="0"/>
                    <a:pt x="1099" y="92"/>
                    <a:pt x="821" y="266"/>
                  </a:cubicBezTo>
                  <a:cubicBezTo>
                    <a:pt x="623" y="390"/>
                    <a:pt x="745" y="661"/>
                    <a:pt x="930" y="661"/>
                  </a:cubicBezTo>
                  <a:cubicBezTo>
                    <a:pt x="967" y="661"/>
                    <a:pt x="1007" y="650"/>
                    <a:pt x="1047" y="626"/>
                  </a:cubicBezTo>
                  <a:cubicBezTo>
                    <a:pt x="1257" y="491"/>
                    <a:pt x="1498" y="421"/>
                    <a:pt x="1748" y="421"/>
                  </a:cubicBezTo>
                  <a:cubicBezTo>
                    <a:pt x="2285" y="421"/>
                    <a:pt x="2770" y="744"/>
                    <a:pt x="2977" y="1239"/>
                  </a:cubicBezTo>
                  <a:cubicBezTo>
                    <a:pt x="3182" y="1736"/>
                    <a:pt x="3069" y="2306"/>
                    <a:pt x="2691" y="2687"/>
                  </a:cubicBezTo>
                  <a:cubicBezTo>
                    <a:pt x="2437" y="2941"/>
                    <a:pt x="2097" y="3077"/>
                    <a:pt x="1750" y="3077"/>
                  </a:cubicBezTo>
                  <a:cubicBezTo>
                    <a:pt x="1580" y="3077"/>
                    <a:pt x="1409" y="3044"/>
                    <a:pt x="1245" y="2977"/>
                  </a:cubicBezTo>
                  <a:cubicBezTo>
                    <a:pt x="748" y="2770"/>
                    <a:pt x="425" y="2288"/>
                    <a:pt x="425" y="1748"/>
                  </a:cubicBezTo>
                  <a:cubicBezTo>
                    <a:pt x="422" y="1586"/>
                    <a:pt x="452" y="1425"/>
                    <a:pt x="513" y="1272"/>
                  </a:cubicBezTo>
                  <a:cubicBezTo>
                    <a:pt x="553" y="1162"/>
                    <a:pt x="501" y="1040"/>
                    <a:pt x="391" y="998"/>
                  </a:cubicBezTo>
                  <a:cubicBezTo>
                    <a:pt x="366" y="988"/>
                    <a:pt x="340" y="983"/>
                    <a:pt x="314" y="983"/>
                  </a:cubicBezTo>
                  <a:cubicBezTo>
                    <a:pt x="228" y="983"/>
                    <a:pt x="147" y="1035"/>
                    <a:pt x="117" y="1120"/>
                  </a:cubicBezTo>
                  <a:cubicBezTo>
                    <a:pt x="40" y="1321"/>
                    <a:pt x="1" y="1534"/>
                    <a:pt x="1" y="1748"/>
                  </a:cubicBezTo>
                  <a:cubicBezTo>
                    <a:pt x="46" y="2684"/>
                    <a:pt x="815" y="3416"/>
                    <a:pt x="1748" y="3416"/>
                  </a:cubicBezTo>
                  <a:cubicBezTo>
                    <a:pt x="2685" y="3416"/>
                    <a:pt x="3453" y="2684"/>
                    <a:pt x="3499" y="1748"/>
                  </a:cubicBezTo>
                  <a:cubicBezTo>
                    <a:pt x="3496" y="784"/>
                    <a:pt x="2712" y="0"/>
                    <a:pt x="1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3495;p66">
              <a:extLst>
                <a:ext uri="{FF2B5EF4-FFF2-40B4-BE49-F238E27FC236}">
                  <a16:creationId xmlns:a16="http://schemas.microsoft.com/office/drawing/2014/main" id="{3738BA98-AF1B-7B6E-B0C9-D319419C7C0B}"/>
                </a:ext>
              </a:extLst>
            </p:cNvPr>
            <p:cNvSpPr/>
            <p:nvPr/>
          </p:nvSpPr>
          <p:spPr>
            <a:xfrm>
              <a:off x="1541041" y="3829340"/>
              <a:ext cx="389492" cy="346640"/>
            </a:xfrm>
            <a:custGeom>
              <a:avLst/>
              <a:gdLst/>
              <a:ahLst/>
              <a:cxnLst/>
              <a:rect l="l" t="t" r="r" b="b"/>
              <a:pathLst>
                <a:path w="14443" h="12854" extrusionOk="0">
                  <a:moveTo>
                    <a:pt x="4905" y="424"/>
                  </a:moveTo>
                  <a:cubicBezTo>
                    <a:pt x="5634" y="424"/>
                    <a:pt x="6000" y="1306"/>
                    <a:pt x="5485" y="1824"/>
                  </a:cubicBezTo>
                  <a:cubicBezTo>
                    <a:pt x="5317" y="1991"/>
                    <a:pt x="5112" y="2065"/>
                    <a:pt x="4911" y="2065"/>
                  </a:cubicBezTo>
                  <a:cubicBezTo>
                    <a:pt x="4489" y="2065"/>
                    <a:pt x="4085" y="1738"/>
                    <a:pt x="4085" y="1245"/>
                  </a:cubicBezTo>
                  <a:cubicBezTo>
                    <a:pt x="4085" y="790"/>
                    <a:pt x="4451" y="424"/>
                    <a:pt x="4905" y="424"/>
                  </a:cubicBezTo>
                  <a:close/>
                  <a:moveTo>
                    <a:pt x="7223" y="3035"/>
                  </a:moveTo>
                  <a:cubicBezTo>
                    <a:pt x="7406" y="3194"/>
                    <a:pt x="7592" y="3352"/>
                    <a:pt x="7775" y="3520"/>
                  </a:cubicBezTo>
                  <a:cubicBezTo>
                    <a:pt x="7592" y="3514"/>
                    <a:pt x="7409" y="3514"/>
                    <a:pt x="7223" y="3514"/>
                  </a:cubicBezTo>
                  <a:cubicBezTo>
                    <a:pt x="7037" y="3514"/>
                    <a:pt x="6854" y="3514"/>
                    <a:pt x="6671" y="3520"/>
                  </a:cubicBezTo>
                  <a:cubicBezTo>
                    <a:pt x="6854" y="3352"/>
                    <a:pt x="7040" y="3194"/>
                    <a:pt x="7223" y="3035"/>
                  </a:cubicBezTo>
                  <a:close/>
                  <a:moveTo>
                    <a:pt x="3301" y="1062"/>
                  </a:moveTo>
                  <a:cubicBezTo>
                    <a:pt x="3426" y="1062"/>
                    <a:pt x="3548" y="1071"/>
                    <a:pt x="3673" y="1092"/>
                  </a:cubicBezTo>
                  <a:cubicBezTo>
                    <a:pt x="3664" y="1141"/>
                    <a:pt x="3661" y="1193"/>
                    <a:pt x="3661" y="1245"/>
                  </a:cubicBezTo>
                  <a:cubicBezTo>
                    <a:pt x="3664" y="1766"/>
                    <a:pt x="3993" y="2233"/>
                    <a:pt x="4484" y="2410"/>
                  </a:cubicBezTo>
                  <a:cubicBezTo>
                    <a:pt x="4623" y="2459"/>
                    <a:pt x="4765" y="2483"/>
                    <a:pt x="4906" y="2483"/>
                  </a:cubicBezTo>
                  <a:cubicBezTo>
                    <a:pt x="5269" y="2483"/>
                    <a:pt x="5621" y="2325"/>
                    <a:pt x="5863" y="2035"/>
                  </a:cubicBezTo>
                  <a:cubicBezTo>
                    <a:pt x="6217" y="2260"/>
                    <a:pt x="6558" y="2504"/>
                    <a:pt x="6888" y="2767"/>
                  </a:cubicBezTo>
                  <a:cubicBezTo>
                    <a:pt x="6598" y="3011"/>
                    <a:pt x="6305" y="3276"/>
                    <a:pt x="6015" y="3554"/>
                  </a:cubicBezTo>
                  <a:cubicBezTo>
                    <a:pt x="4728" y="3651"/>
                    <a:pt x="3536" y="3895"/>
                    <a:pt x="2541" y="4267"/>
                  </a:cubicBezTo>
                  <a:cubicBezTo>
                    <a:pt x="2020" y="2938"/>
                    <a:pt x="1974" y="1891"/>
                    <a:pt x="2423" y="1394"/>
                  </a:cubicBezTo>
                  <a:cubicBezTo>
                    <a:pt x="2621" y="1172"/>
                    <a:pt x="2920" y="1062"/>
                    <a:pt x="3301" y="1062"/>
                  </a:cubicBezTo>
                  <a:close/>
                  <a:moveTo>
                    <a:pt x="11146" y="1062"/>
                  </a:moveTo>
                  <a:cubicBezTo>
                    <a:pt x="11527" y="1062"/>
                    <a:pt x="11823" y="1172"/>
                    <a:pt x="12024" y="1391"/>
                  </a:cubicBezTo>
                  <a:cubicBezTo>
                    <a:pt x="12472" y="1891"/>
                    <a:pt x="12427" y="2938"/>
                    <a:pt x="11905" y="4267"/>
                  </a:cubicBezTo>
                  <a:cubicBezTo>
                    <a:pt x="10911" y="3892"/>
                    <a:pt x="9715" y="3651"/>
                    <a:pt x="8431" y="3554"/>
                  </a:cubicBezTo>
                  <a:cubicBezTo>
                    <a:pt x="8141" y="3273"/>
                    <a:pt x="7852" y="3008"/>
                    <a:pt x="7559" y="2767"/>
                  </a:cubicBezTo>
                  <a:cubicBezTo>
                    <a:pt x="8913" y="1702"/>
                    <a:pt x="10215" y="1062"/>
                    <a:pt x="11146" y="1062"/>
                  </a:cubicBezTo>
                  <a:close/>
                  <a:moveTo>
                    <a:pt x="13445" y="5033"/>
                  </a:moveTo>
                  <a:cubicBezTo>
                    <a:pt x="13775" y="5033"/>
                    <a:pt x="13940" y="5432"/>
                    <a:pt x="13705" y="5664"/>
                  </a:cubicBezTo>
                  <a:cubicBezTo>
                    <a:pt x="13629" y="5740"/>
                    <a:pt x="13537" y="5775"/>
                    <a:pt x="13445" y="5775"/>
                  </a:cubicBezTo>
                  <a:cubicBezTo>
                    <a:pt x="13256" y="5775"/>
                    <a:pt x="13073" y="5627"/>
                    <a:pt x="13073" y="5402"/>
                  </a:cubicBezTo>
                  <a:cubicBezTo>
                    <a:pt x="13073" y="5201"/>
                    <a:pt x="13241" y="5033"/>
                    <a:pt x="13445" y="5033"/>
                  </a:cubicBezTo>
                  <a:close/>
                  <a:moveTo>
                    <a:pt x="5552" y="4020"/>
                  </a:moveTo>
                  <a:lnTo>
                    <a:pt x="5552" y="4020"/>
                  </a:lnTo>
                  <a:cubicBezTo>
                    <a:pt x="5412" y="4164"/>
                    <a:pt x="5274" y="4313"/>
                    <a:pt x="5137" y="4466"/>
                  </a:cubicBezTo>
                  <a:cubicBezTo>
                    <a:pt x="4594" y="5063"/>
                    <a:pt x="4091" y="5698"/>
                    <a:pt x="3630" y="6363"/>
                  </a:cubicBezTo>
                  <a:cubicBezTo>
                    <a:pt x="3280" y="5820"/>
                    <a:pt x="2972" y="5249"/>
                    <a:pt x="2706" y="4661"/>
                  </a:cubicBezTo>
                  <a:cubicBezTo>
                    <a:pt x="3530" y="4353"/>
                    <a:pt x="4500" y="4133"/>
                    <a:pt x="5552" y="4020"/>
                  </a:cubicBezTo>
                  <a:close/>
                  <a:moveTo>
                    <a:pt x="8898" y="4020"/>
                  </a:moveTo>
                  <a:lnTo>
                    <a:pt x="8898" y="4020"/>
                  </a:lnTo>
                  <a:cubicBezTo>
                    <a:pt x="9944" y="4133"/>
                    <a:pt x="10917" y="4353"/>
                    <a:pt x="11740" y="4661"/>
                  </a:cubicBezTo>
                  <a:cubicBezTo>
                    <a:pt x="11475" y="5249"/>
                    <a:pt x="11167" y="5820"/>
                    <a:pt x="10819" y="6366"/>
                  </a:cubicBezTo>
                  <a:cubicBezTo>
                    <a:pt x="10356" y="5701"/>
                    <a:pt x="9852" y="5066"/>
                    <a:pt x="9310" y="4466"/>
                  </a:cubicBezTo>
                  <a:lnTo>
                    <a:pt x="8898" y="4020"/>
                  </a:lnTo>
                  <a:close/>
                  <a:moveTo>
                    <a:pt x="2313" y="4819"/>
                  </a:moveTo>
                  <a:cubicBezTo>
                    <a:pt x="2615" y="5487"/>
                    <a:pt x="2968" y="6131"/>
                    <a:pt x="3371" y="6747"/>
                  </a:cubicBezTo>
                  <a:cubicBezTo>
                    <a:pt x="2968" y="7360"/>
                    <a:pt x="2615" y="8004"/>
                    <a:pt x="2313" y="8672"/>
                  </a:cubicBezTo>
                  <a:cubicBezTo>
                    <a:pt x="1111" y="8144"/>
                    <a:pt x="425" y="7442"/>
                    <a:pt x="425" y="6747"/>
                  </a:cubicBezTo>
                  <a:cubicBezTo>
                    <a:pt x="425" y="6046"/>
                    <a:pt x="1111" y="5344"/>
                    <a:pt x="2313" y="4819"/>
                  </a:cubicBezTo>
                  <a:close/>
                  <a:moveTo>
                    <a:pt x="12134" y="4819"/>
                  </a:moveTo>
                  <a:cubicBezTo>
                    <a:pt x="12329" y="4905"/>
                    <a:pt x="12524" y="4999"/>
                    <a:pt x="12710" y="5106"/>
                  </a:cubicBezTo>
                  <a:cubicBezTo>
                    <a:pt x="12671" y="5201"/>
                    <a:pt x="12652" y="5301"/>
                    <a:pt x="12652" y="5405"/>
                  </a:cubicBezTo>
                  <a:cubicBezTo>
                    <a:pt x="12652" y="5841"/>
                    <a:pt x="13006" y="6198"/>
                    <a:pt x="13445" y="6198"/>
                  </a:cubicBezTo>
                  <a:cubicBezTo>
                    <a:pt x="13577" y="6195"/>
                    <a:pt x="13708" y="6161"/>
                    <a:pt x="13827" y="6097"/>
                  </a:cubicBezTo>
                  <a:cubicBezTo>
                    <a:pt x="13949" y="6290"/>
                    <a:pt x="14019" y="6515"/>
                    <a:pt x="14019" y="6747"/>
                  </a:cubicBezTo>
                  <a:cubicBezTo>
                    <a:pt x="14019" y="7442"/>
                    <a:pt x="13333" y="8144"/>
                    <a:pt x="12134" y="8672"/>
                  </a:cubicBezTo>
                  <a:cubicBezTo>
                    <a:pt x="11829" y="8004"/>
                    <a:pt x="11475" y="7360"/>
                    <a:pt x="11072" y="6744"/>
                  </a:cubicBezTo>
                  <a:cubicBezTo>
                    <a:pt x="11475" y="6131"/>
                    <a:pt x="11829" y="5487"/>
                    <a:pt x="12134" y="4819"/>
                  </a:cubicBezTo>
                  <a:close/>
                  <a:moveTo>
                    <a:pt x="3630" y="7128"/>
                  </a:moveTo>
                  <a:cubicBezTo>
                    <a:pt x="4091" y="7790"/>
                    <a:pt x="4594" y="8425"/>
                    <a:pt x="5137" y="9025"/>
                  </a:cubicBezTo>
                  <a:cubicBezTo>
                    <a:pt x="5274" y="9175"/>
                    <a:pt x="5412" y="9324"/>
                    <a:pt x="5552" y="9468"/>
                  </a:cubicBezTo>
                  <a:cubicBezTo>
                    <a:pt x="4500" y="9358"/>
                    <a:pt x="3530" y="9141"/>
                    <a:pt x="2706" y="8830"/>
                  </a:cubicBezTo>
                  <a:cubicBezTo>
                    <a:pt x="2968" y="8238"/>
                    <a:pt x="3280" y="7671"/>
                    <a:pt x="3630" y="7128"/>
                  </a:cubicBezTo>
                  <a:close/>
                  <a:moveTo>
                    <a:pt x="10813" y="7125"/>
                  </a:moveTo>
                  <a:cubicBezTo>
                    <a:pt x="11167" y="7671"/>
                    <a:pt x="11475" y="8238"/>
                    <a:pt x="11740" y="8830"/>
                  </a:cubicBezTo>
                  <a:cubicBezTo>
                    <a:pt x="10917" y="9138"/>
                    <a:pt x="9944" y="9358"/>
                    <a:pt x="8898" y="9468"/>
                  </a:cubicBezTo>
                  <a:lnTo>
                    <a:pt x="9310" y="9025"/>
                  </a:lnTo>
                  <a:cubicBezTo>
                    <a:pt x="9849" y="8425"/>
                    <a:pt x="10353" y="7790"/>
                    <a:pt x="10813" y="7125"/>
                  </a:cubicBezTo>
                  <a:close/>
                  <a:moveTo>
                    <a:pt x="7223" y="3935"/>
                  </a:moveTo>
                  <a:cubicBezTo>
                    <a:pt x="7571" y="3935"/>
                    <a:pt x="7910" y="3944"/>
                    <a:pt x="8245" y="3965"/>
                  </a:cubicBezTo>
                  <a:cubicBezTo>
                    <a:pt x="8495" y="4212"/>
                    <a:pt x="8748" y="4478"/>
                    <a:pt x="8995" y="4746"/>
                  </a:cubicBezTo>
                  <a:cubicBezTo>
                    <a:pt x="9563" y="5378"/>
                    <a:pt x="10087" y="6046"/>
                    <a:pt x="10566" y="6744"/>
                  </a:cubicBezTo>
                  <a:cubicBezTo>
                    <a:pt x="10087" y="7445"/>
                    <a:pt x="9563" y="8110"/>
                    <a:pt x="8995" y="8739"/>
                  </a:cubicBezTo>
                  <a:cubicBezTo>
                    <a:pt x="8748" y="9013"/>
                    <a:pt x="8501" y="9272"/>
                    <a:pt x="8245" y="9526"/>
                  </a:cubicBezTo>
                  <a:cubicBezTo>
                    <a:pt x="7910" y="9544"/>
                    <a:pt x="7571" y="9556"/>
                    <a:pt x="7223" y="9556"/>
                  </a:cubicBezTo>
                  <a:cubicBezTo>
                    <a:pt x="6876" y="9556"/>
                    <a:pt x="6537" y="9544"/>
                    <a:pt x="6202" y="9526"/>
                  </a:cubicBezTo>
                  <a:cubicBezTo>
                    <a:pt x="5948" y="9272"/>
                    <a:pt x="5698" y="9013"/>
                    <a:pt x="5451" y="8739"/>
                  </a:cubicBezTo>
                  <a:cubicBezTo>
                    <a:pt x="4881" y="8110"/>
                    <a:pt x="4356" y="7445"/>
                    <a:pt x="3880" y="6744"/>
                  </a:cubicBezTo>
                  <a:cubicBezTo>
                    <a:pt x="4356" y="6046"/>
                    <a:pt x="4881" y="5378"/>
                    <a:pt x="5451" y="4746"/>
                  </a:cubicBezTo>
                  <a:cubicBezTo>
                    <a:pt x="5698" y="4478"/>
                    <a:pt x="5948" y="4212"/>
                    <a:pt x="6202" y="3965"/>
                  </a:cubicBezTo>
                  <a:cubicBezTo>
                    <a:pt x="6537" y="3944"/>
                    <a:pt x="6876" y="3935"/>
                    <a:pt x="7223" y="3935"/>
                  </a:cubicBezTo>
                  <a:close/>
                  <a:moveTo>
                    <a:pt x="6671" y="9971"/>
                  </a:moveTo>
                  <a:lnTo>
                    <a:pt x="7223" y="9980"/>
                  </a:lnTo>
                  <a:lnTo>
                    <a:pt x="7775" y="9971"/>
                  </a:lnTo>
                  <a:lnTo>
                    <a:pt x="7775" y="9971"/>
                  </a:lnTo>
                  <a:cubicBezTo>
                    <a:pt x="7592" y="10139"/>
                    <a:pt x="7406" y="10300"/>
                    <a:pt x="7223" y="10453"/>
                  </a:cubicBezTo>
                  <a:cubicBezTo>
                    <a:pt x="7040" y="10300"/>
                    <a:pt x="6854" y="10139"/>
                    <a:pt x="6671" y="9971"/>
                  </a:cubicBezTo>
                  <a:close/>
                  <a:moveTo>
                    <a:pt x="2541" y="9221"/>
                  </a:moveTo>
                  <a:cubicBezTo>
                    <a:pt x="3536" y="9593"/>
                    <a:pt x="4728" y="9843"/>
                    <a:pt x="6015" y="9934"/>
                  </a:cubicBezTo>
                  <a:cubicBezTo>
                    <a:pt x="6305" y="10215"/>
                    <a:pt x="6598" y="10477"/>
                    <a:pt x="6888" y="10727"/>
                  </a:cubicBezTo>
                  <a:cubicBezTo>
                    <a:pt x="5534" y="11789"/>
                    <a:pt x="4231" y="12429"/>
                    <a:pt x="3301" y="12429"/>
                  </a:cubicBezTo>
                  <a:cubicBezTo>
                    <a:pt x="2920" y="12429"/>
                    <a:pt x="2621" y="12316"/>
                    <a:pt x="2423" y="12094"/>
                  </a:cubicBezTo>
                  <a:cubicBezTo>
                    <a:pt x="2362" y="12027"/>
                    <a:pt x="2310" y="11950"/>
                    <a:pt x="2270" y="11871"/>
                  </a:cubicBezTo>
                  <a:cubicBezTo>
                    <a:pt x="2660" y="11743"/>
                    <a:pt x="2926" y="11374"/>
                    <a:pt x="2926" y="10962"/>
                  </a:cubicBezTo>
                  <a:cubicBezTo>
                    <a:pt x="2923" y="10550"/>
                    <a:pt x="2654" y="10187"/>
                    <a:pt x="2264" y="10062"/>
                  </a:cubicBezTo>
                  <a:cubicBezTo>
                    <a:pt x="2337" y="9776"/>
                    <a:pt x="2432" y="9495"/>
                    <a:pt x="2541" y="9221"/>
                  </a:cubicBezTo>
                  <a:close/>
                  <a:moveTo>
                    <a:pt x="11905" y="9221"/>
                  </a:moveTo>
                  <a:cubicBezTo>
                    <a:pt x="12427" y="10550"/>
                    <a:pt x="12472" y="11600"/>
                    <a:pt x="12024" y="12094"/>
                  </a:cubicBezTo>
                  <a:cubicBezTo>
                    <a:pt x="11823" y="12316"/>
                    <a:pt x="11527" y="12429"/>
                    <a:pt x="11146" y="12429"/>
                  </a:cubicBezTo>
                  <a:cubicBezTo>
                    <a:pt x="10215" y="12429"/>
                    <a:pt x="8913" y="11789"/>
                    <a:pt x="7559" y="10727"/>
                  </a:cubicBezTo>
                  <a:cubicBezTo>
                    <a:pt x="7852" y="10477"/>
                    <a:pt x="8141" y="10215"/>
                    <a:pt x="8431" y="9934"/>
                  </a:cubicBezTo>
                  <a:cubicBezTo>
                    <a:pt x="9715" y="9843"/>
                    <a:pt x="10908" y="9593"/>
                    <a:pt x="11905" y="9221"/>
                  </a:cubicBezTo>
                  <a:close/>
                  <a:moveTo>
                    <a:pt x="4908" y="1"/>
                  </a:moveTo>
                  <a:cubicBezTo>
                    <a:pt x="4446" y="1"/>
                    <a:pt x="4010" y="258"/>
                    <a:pt x="3795" y="684"/>
                  </a:cubicBezTo>
                  <a:cubicBezTo>
                    <a:pt x="3630" y="653"/>
                    <a:pt x="3466" y="638"/>
                    <a:pt x="3298" y="638"/>
                  </a:cubicBezTo>
                  <a:cubicBezTo>
                    <a:pt x="2792" y="638"/>
                    <a:pt x="2392" y="796"/>
                    <a:pt x="2108" y="1111"/>
                  </a:cubicBezTo>
                  <a:cubicBezTo>
                    <a:pt x="1538" y="1739"/>
                    <a:pt x="1553" y="2919"/>
                    <a:pt x="2148" y="4429"/>
                  </a:cubicBezTo>
                  <a:cubicBezTo>
                    <a:pt x="763" y="5033"/>
                    <a:pt x="1" y="5853"/>
                    <a:pt x="1" y="6747"/>
                  </a:cubicBezTo>
                  <a:cubicBezTo>
                    <a:pt x="1" y="7638"/>
                    <a:pt x="763" y="8458"/>
                    <a:pt x="2148" y="9059"/>
                  </a:cubicBezTo>
                  <a:cubicBezTo>
                    <a:pt x="2023" y="9373"/>
                    <a:pt x="1919" y="9696"/>
                    <a:pt x="1834" y="10026"/>
                  </a:cubicBezTo>
                  <a:cubicBezTo>
                    <a:pt x="1730" y="10038"/>
                    <a:pt x="1630" y="10072"/>
                    <a:pt x="1535" y="10120"/>
                  </a:cubicBezTo>
                  <a:cubicBezTo>
                    <a:pt x="1431" y="10175"/>
                    <a:pt x="1389" y="10300"/>
                    <a:pt x="1443" y="10407"/>
                  </a:cubicBezTo>
                  <a:cubicBezTo>
                    <a:pt x="1480" y="10478"/>
                    <a:pt x="1554" y="10521"/>
                    <a:pt x="1631" y="10521"/>
                  </a:cubicBezTo>
                  <a:cubicBezTo>
                    <a:pt x="1662" y="10521"/>
                    <a:pt x="1694" y="10514"/>
                    <a:pt x="1724" y="10499"/>
                  </a:cubicBezTo>
                  <a:cubicBezTo>
                    <a:pt x="1807" y="10456"/>
                    <a:pt x="1890" y="10437"/>
                    <a:pt x="1970" y="10437"/>
                  </a:cubicBezTo>
                  <a:cubicBezTo>
                    <a:pt x="2332" y="10437"/>
                    <a:pt x="2626" y="10826"/>
                    <a:pt x="2444" y="11200"/>
                  </a:cubicBezTo>
                  <a:cubicBezTo>
                    <a:pt x="2345" y="11403"/>
                    <a:pt x="2157" y="11498"/>
                    <a:pt x="1970" y="11498"/>
                  </a:cubicBezTo>
                  <a:cubicBezTo>
                    <a:pt x="1735" y="11498"/>
                    <a:pt x="1501" y="11347"/>
                    <a:pt x="1447" y="11069"/>
                  </a:cubicBezTo>
                  <a:cubicBezTo>
                    <a:pt x="1413" y="10969"/>
                    <a:pt x="1330" y="10924"/>
                    <a:pt x="1247" y="10924"/>
                  </a:cubicBezTo>
                  <a:cubicBezTo>
                    <a:pt x="1135" y="10924"/>
                    <a:pt x="1023" y="11006"/>
                    <a:pt x="1032" y="11148"/>
                  </a:cubicBezTo>
                  <a:cubicBezTo>
                    <a:pt x="1111" y="11545"/>
                    <a:pt x="1428" y="11850"/>
                    <a:pt x="1828" y="11911"/>
                  </a:cubicBezTo>
                  <a:cubicBezTo>
                    <a:pt x="1892" y="12085"/>
                    <a:pt x="1986" y="12243"/>
                    <a:pt x="2108" y="12380"/>
                  </a:cubicBezTo>
                  <a:cubicBezTo>
                    <a:pt x="2392" y="12695"/>
                    <a:pt x="2792" y="12853"/>
                    <a:pt x="3298" y="12853"/>
                  </a:cubicBezTo>
                  <a:cubicBezTo>
                    <a:pt x="4347" y="12853"/>
                    <a:pt x="5765" y="12164"/>
                    <a:pt x="7223" y="11002"/>
                  </a:cubicBezTo>
                  <a:cubicBezTo>
                    <a:pt x="8678" y="12164"/>
                    <a:pt x="10096" y="12853"/>
                    <a:pt x="11146" y="12853"/>
                  </a:cubicBezTo>
                  <a:cubicBezTo>
                    <a:pt x="11652" y="12853"/>
                    <a:pt x="12052" y="12695"/>
                    <a:pt x="12335" y="12380"/>
                  </a:cubicBezTo>
                  <a:cubicBezTo>
                    <a:pt x="12906" y="11749"/>
                    <a:pt x="12890" y="10569"/>
                    <a:pt x="12296" y="9059"/>
                  </a:cubicBezTo>
                  <a:cubicBezTo>
                    <a:pt x="13680" y="8458"/>
                    <a:pt x="14443" y="7635"/>
                    <a:pt x="14443" y="6744"/>
                  </a:cubicBezTo>
                  <a:cubicBezTo>
                    <a:pt x="14443" y="6415"/>
                    <a:pt x="14339" y="6094"/>
                    <a:pt x="14135" y="5789"/>
                  </a:cubicBezTo>
                  <a:cubicBezTo>
                    <a:pt x="14202" y="5670"/>
                    <a:pt x="14235" y="5539"/>
                    <a:pt x="14235" y="5405"/>
                  </a:cubicBezTo>
                  <a:cubicBezTo>
                    <a:pt x="14235" y="4966"/>
                    <a:pt x="13882" y="4612"/>
                    <a:pt x="13445" y="4609"/>
                  </a:cubicBezTo>
                  <a:cubicBezTo>
                    <a:pt x="13275" y="4612"/>
                    <a:pt x="13110" y="4667"/>
                    <a:pt x="12973" y="4768"/>
                  </a:cubicBezTo>
                  <a:cubicBezTo>
                    <a:pt x="12753" y="4642"/>
                    <a:pt x="12527" y="4530"/>
                    <a:pt x="12296" y="4426"/>
                  </a:cubicBezTo>
                  <a:cubicBezTo>
                    <a:pt x="12890" y="2916"/>
                    <a:pt x="12906" y="1739"/>
                    <a:pt x="12335" y="1111"/>
                  </a:cubicBezTo>
                  <a:cubicBezTo>
                    <a:pt x="12052" y="796"/>
                    <a:pt x="11652" y="638"/>
                    <a:pt x="11146" y="638"/>
                  </a:cubicBezTo>
                  <a:cubicBezTo>
                    <a:pt x="10096" y="638"/>
                    <a:pt x="8678" y="1324"/>
                    <a:pt x="7223" y="2486"/>
                  </a:cubicBezTo>
                  <a:cubicBezTo>
                    <a:pt x="6833" y="2178"/>
                    <a:pt x="6449" y="1904"/>
                    <a:pt x="6073" y="1663"/>
                  </a:cubicBezTo>
                  <a:cubicBezTo>
                    <a:pt x="6122" y="1528"/>
                    <a:pt x="6147" y="1388"/>
                    <a:pt x="6147" y="1245"/>
                  </a:cubicBezTo>
                  <a:cubicBezTo>
                    <a:pt x="6147" y="668"/>
                    <a:pt x="5753" y="168"/>
                    <a:pt x="5192" y="34"/>
                  </a:cubicBezTo>
                  <a:cubicBezTo>
                    <a:pt x="5097" y="12"/>
                    <a:pt x="5002" y="1"/>
                    <a:pt x="4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0" name="Google Shape;2277;p51">
            <a:extLst>
              <a:ext uri="{FF2B5EF4-FFF2-40B4-BE49-F238E27FC236}">
                <a16:creationId xmlns:a16="http://schemas.microsoft.com/office/drawing/2014/main" id="{B596E994-E7F5-57F7-9529-45E6CF662F48}"/>
              </a:ext>
            </a:extLst>
          </p:cNvPr>
          <p:cNvSpPr txBox="1">
            <a:spLocks/>
          </p:cNvSpPr>
          <p:nvPr/>
        </p:nvSpPr>
        <p:spPr>
          <a:xfrm>
            <a:off x="5407535" y="1360420"/>
            <a:ext cx="3229035" cy="54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5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l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02" y="1775586"/>
            <a:ext cx="7997259" cy="2975326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8C73422-67D4-5CFF-FB5B-93E15156B6E6}"/>
              </a:ext>
            </a:extLst>
          </p:cNvPr>
          <p:cNvSpPr/>
          <p:nvPr/>
        </p:nvSpPr>
        <p:spPr>
          <a:xfrm>
            <a:off x="7839075" y="3926219"/>
            <a:ext cx="959178" cy="890697"/>
          </a:xfrm>
          <a:prstGeom prst="ellipse">
            <a:avLst/>
          </a:prstGeom>
          <a:blipFill>
            <a:blip r:embed="rId6"/>
            <a:srcRect/>
            <a:stretch>
              <a:fillRect/>
            </a:stretch>
          </a:blipFill>
          <a:ln w="9525">
            <a:solidFill>
              <a:srgbClr val="0735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" name="5 Minute Countdown Timer with Music For Kids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716" t="33414" r="21113" b="33171"/>
          <a:stretch/>
        </p:blipFill>
        <p:spPr>
          <a:xfrm>
            <a:off x="6233465" y="477562"/>
            <a:ext cx="2442496" cy="78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5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1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78" y="-146686"/>
            <a:ext cx="2143125" cy="2143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4475" y="733485"/>
            <a:ext cx="7277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 smtClean="0"/>
              <a:t>Thể lệ:</a:t>
            </a:r>
          </a:p>
          <a:p>
            <a:pPr marL="285750" indent="-285750" algn="just">
              <a:buFontTx/>
              <a:buChar char="-"/>
            </a:pPr>
            <a:r>
              <a:rPr lang="vi-VN" sz="3600" dirty="0" smtClean="0"/>
              <a:t>Học sinh hoạt động cá nhân xung phong giành quyền trả lời câu hỏi</a:t>
            </a:r>
          </a:p>
          <a:p>
            <a:pPr marL="285750" indent="-285750" algn="just">
              <a:buFontTx/>
              <a:buChar char="-"/>
            </a:pPr>
            <a:r>
              <a:rPr lang="vi-VN" sz="3600" dirty="0" smtClean="0"/>
              <a:t>Nếu trả lời đúng sẽ được 1 dấu cộng</a:t>
            </a:r>
          </a:p>
          <a:p>
            <a:pPr marL="285750" indent="-285750" algn="just">
              <a:buFontTx/>
              <a:buChar char="-"/>
            </a:pPr>
            <a:r>
              <a:rPr lang="vi-VN" sz="3600" dirty="0" smtClean="0"/>
              <a:t>Nếu trả lời chưa đúng sẽ nhường quyền trả lời cho bạn khác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4211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6" name="Google Shape;2336;p52"/>
          <p:cNvGrpSpPr/>
          <p:nvPr/>
        </p:nvGrpSpPr>
        <p:grpSpPr>
          <a:xfrm>
            <a:off x="8303028" y="71790"/>
            <a:ext cx="864365" cy="901199"/>
            <a:chOff x="4734775" y="4648700"/>
            <a:chExt cx="539150" cy="562125"/>
          </a:xfrm>
        </p:grpSpPr>
        <p:sp>
          <p:nvSpPr>
            <p:cNvPr id="2337" name="Google Shape;2337;p52"/>
            <p:cNvSpPr/>
            <p:nvPr/>
          </p:nvSpPr>
          <p:spPr>
            <a:xfrm>
              <a:off x="4922400" y="4732800"/>
              <a:ext cx="172525" cy="478025"/>
            </a:xfrm>
            <a:custGeom>
              <a:avLst/>
              <a:gdLst/>
              <a:ahLst/>
              <a:cxnLst/>
              <a:rect l="l" t="t" r="r" b="b"/>
              <a:pathLst>
                <a:path w="6901" h="19121" extrusionOk="0">
                  <a:moveTo>
                    <a:pt x="5879" y="0"/>
                  </a:moveTo>
                  <a:lnTo>
                    <a:pt x="5630" y="77"/>
                  </a:lnTo>
                  <a:cubicBezTo>
                    <a:pt x="5908" y="961"/>
                    <a:pt x="6131" y="1971"/>
                    <a:pt x="6300" y="3083"/>
                  </a:cubicBezTo>
                  <a:cubicBezTo>
                    <a:pt x="6424" y="3911"/>
                    <a:pt x="6516" y="4773"/>
                    <a:pt x="6572" y="5649"/>
                  </a:cubicBezTo>
                  <a:cubicBezTo>
                    <a:pt x="6618" y="6388"/>
                    <a:pt x="6642" y="7137"/>
                    <a:pt x="6642" y="7878"/>
                  </a:cubicBezTo>
                  <a:cubicBezTo>
                    <a:pt x="6642" y="8619"/>
                    <a:pt x="6618" y="9370"/>
                    <a:pt x="6572" y="10110"/>
                  </a:cubicBezTo>
                  <a:cubicBezTo>
                    <a:pt x="6516" y="10985"/>
                    <a:pt x="6424" y="11849"/>
                    <a:pt x="6300" y="12675"/>
                  </a:cubicBezTo>
                  <a:cubicBezTo>
                    <a:pt x="5731" y="16433"/>
                    <a:pt x="4544" y="18860"/>
                    <a:pt x="3280" y="18860"/>
                  </a:cubicBezTo>
                  <a:cubicBezTo>
                    <a:pt x="2016" y="18860"/>
                    <a:pt x="828" y="16433"/>
                    <a:pt x="258" y="12675"/>
                  </a:cubicBezTo>
                  <a:lnTo>
                    <a:pt x="1" y="12716"/>
                  </a:lnTo>
                  <a:cubicBezTo>
                    <a:pt x="602" y="16666"/>
                    <a:pt x="1857" y="19120"/>
                    <a:pt x="3280" y="19120"/>
                  </a:cubicBezTo>
                  <a:cubicBezTo>
                    <a:pt x="4702" y="19120"/>
                    <a:pt x="5959" y="16666"/>
                    <a:pt x="6557" y="12716"/>
                  </a:cubicBezTo>
                  <a:cubicBezTo>
                    <a:pt x="6683" y="11881"/>
                    <a:pt x="6777" y="11011"/>
                    <a:pt x="6831" y="10127"/>
                  </a:cubicBezTo>
                  <a:cubicBezTo>
                    <a:pt x="6879" y="9381"/>
                    <a:pt x="6901" y="8623"/>
                    <a:pt x="6901" y="7878"/>
                  </a:cubicBezTo>
                  <a:cubicBezTo>
                    <a:pt x="6901" y="7132"/>
                    <a:pt x="6879" y="6378"/>
                    <a:pt x="6831" y="5633"/>
                  </a:cubicBezTo>
                  <a:cubicBezTo>
                    <a:pt x="6777" y="4751"/>
                    <a:pt x="6685" y="3879"/>
                    <a:pt x="6557" y="3044"/>
                  </a:cubicBezTo>
                  <a:cubicBezTo>
                    <a:pt x="6387" y="1920"/>
                    <a:pt x="6158" y="896"/>
                    <a:pt x="5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2"/>
            <p:cNvSpPr/>
            <p:nvPr/>
          </p:nvSpPr>
          <p:spPr>
            <a:xfrm>
              <a:off x="4913800" y="4873625"/>
              <a:ext cx="15050" cy="177050"/>
            </a:xfrm>
            <a:custGeom>
              <a:avLst/>
              <a:gdLst/>
              <a:ahLst/>
              <a:cxnLst/>
              <a:rect l="l" t="t" r="r" b="b"/>
              <a:pathLst>
                <a:path w="602" h="7082" extrusionOk="0">
                  <a:moveTo>
                    <a:pt x="70" y="0"/>
                  </a:moveTo>
                  <a:cubicBezTo>
                    <a:pt x="23" y="741"/>
                    <a:pt x="1" y="1496"/>
                    <a:pt x="1" y="2245"/>
                  </a:cubicBezTo>
                  <a:cubicBezTo>
                    <a:pt x="1" y="2995"/>
                    <a:pt x="23" y="3751"/>
                    <a:pt x="70" y="4494"/>
                  </a:cubicBezTo>
                  <a:cubicBezTo>
                    <a:pt x="128" y="5373"/>
                    <a:pt x="219" y="6243"/>
                    <a:pt x="345" y="7081"/>
                  </a:cubicBezTo>
                  <a:lnTo>
                    <a:pt x="602" y="7040"/>
                  </a:lnTo>
                  <a:cubicBezTo>
                    <a:pt x="478" y="6214"/>
                    <a:pt x="386" y="5349"/>
                    <a:pt x="329" y="4477"/>
                  </a:cubicBezTo>
                  <a:cubicBezTo>
                    <a:pt x="283" y="3739"/>
                    <a:pt x="259" y="2986"/>
                    <a:pt x="259" y="2245"/>
                  </a:cubicBezTo>
                  <a:cubicBezTo>
                    <a:pt x="259" y="1504"/>
                    <a:pt x="283" y="755"/>
                    <a:pt x="329" y="1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2"/>
            <p:cNvSpPr/>
            <p:nvPr/>
          </p:nvSpPr>
          <p:spPr>
            <a:xfrm>
              <a:off x="4915550" y="4808900"/>
              <a:ext cx="13300" cy="65075"/>
            </a:xfrm>
            <a:custGeom>
              <a:avLst/>
              <a:gdLst/>
              <a:ahLst/>
              <a:cxnLst/>
              <a:rect l="l" t="t" r="r" b="b"/>
              <a:pathLst>
                <a:path w="532" h="2603" extrusionOk="0">
                  <a:moveTo>
                    <a:pt x="275" y="0"/>
                  </a:moveTo>
                  <a:cubicBezTo>
                    <a:pt x="149" y="835"/>
                    <a:pt x="58" y="1707"/>
                    <a:pt x="0" y="2588"/>
                  </a:cubicBezTo>
                  <a:lnTo>
                    <a:pt x="259" y="2603"/>
                  </a:lnTo>
                  <a:cubicBezTo>
                    <a:pt x="316" y="1729"/>
                    <a:pt x="408" y="867"/>
                    <a:pt x="532" y="39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2"/>
            <p:cNvSpPr/>
            <p:nvPr/>
          </p:nvSpPr>
          <p:spPr>
            <a:xfrm>
              <a:off x="4922400" y="4648700"/>
              <a:ext cx="123000" cy="161150"/>
            </a:xfrm>
            <a:custGeom>
              <a:avLst/>
              <a:gdLst/>
              <a:ahLst/>
              <a:cxnLst/>
              <a:rect l="l" t="t" r="r" b="b"/>
              <a:pathLst>
                <a:path w="4920" h="6446" extrusionOk="0">
                  <a:moveTo>
                    <a:pt x="3280" y="0"/>
                  </a:moveTo>
                  <a:cubicBezTo>
                    <a:pt x="1857" y="0"/>
                    <a:pt x="602" y="2455"/>
                    <a:pt x="1" y="6406"/>
                  </a:cubicBezTo>
                  <a:lnTo>
                    <a:pt x="258" y="6446"/>
                  </a:lnTo>
                  <a:cubicBezTo>
                    <a:pt x="828" y="2686"/>
                    <a:pt x="2016" y="259"/>
                    <a:pt x="3280" y="259"/>
                  </a:cubicBezTo>
                  <a:cubicBezTo>
                    <a:pt x="3770" y="259"/>
                    <a:pt x="4245" y="617"/>
                    <a:pt x="4700" y="1320"/>
                  </a:cubicBezTo>
                  <a:lnTo>
                    <a:pt x="4920" y="1179"/>
                  </a:lnTo>
                  <a:cubicBezTo>
                    <a:pt x="4414" y="395"/>
                    <a:pt x="3862" y="0"/>
                    <a:pt x="3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2"/>
            <p:cNvSpPr/>
            <p:nvPr/>
          </p:nvSpPr>
          <p:spPr>
            <a:xfrm>
              <a:off x="4742050" y="4789400"/>
              <a:ext cx="531875" cy="280775"/>
            </a:xfrm>
            <a:custGeom>
              <a:avLst/>
              <a:gdLst/>
              <a:ahLst/>
              <a:cxnLst/>
              <a:rect l="l" t="t" r="r" b="b"/>
              <a:pathLst>
                <a:path w="21275" h="11231" extrusionOk="0">
                  <a:moveTo>
                    <a:pt x="3050" y="0"/>
                  </a:moveTo>
                  <a:cubicBezTo>
                    <a:pt x="1531" y="0"/>
                    <a:pt x="515" y="374"/>
                    <a:pt x="195" y="1109"/>
                  </a:cubicBezTo>
                  <a:cubicBezTo>
                    <a:pt x="1" y="1550"/>
                    <a:pt x="64" y="2080"/>
                    <a:pt x="379" y="2686"/>
                  </a:cubicBezTo>
                  <a:lnTo>
                    <a:pt x="611" y="2565"/>
                  </a:lnTo>
                  <a:cubicBezTo>
                    <a:pt x="333" y="2032"/>
                    <a:pt x="274" y="1577"/>
                    <a:pt x="434" y="1213"/>
                  </a:cubicBezTo>
                  <a:cubicBezTo>
                    <a:pt x="711" y="580"/>
                    <a:pt x="1643" y="259"/>
                    <a:pt x="3032" y="259"/>
                  </a:cubicBezTo>
                  <a:cubicBezTo>
                    <a:pt x="4161" y="259"/>
                    <a:pt x="5591" y="471"/>
                    <a:pt x="7215" y="899"/>
                  </a:cubicBezTo>
                  <a:lnTo>
                    <a:pt x="7310" y="927"/>
                  </a:lnTo>
                  <a:cubicBezTo>
                    <a:pt x="8373" y="1216"/>
                    <a:pt x="9419" y="1560"/>
                    <a:pt x="10444" y="1961"/>
                  </a:cubicBezTo>
                  <a:cubicBezTo>
                    <a:pt x="10896" y="2133"/>
                    <a:pt x="11364" y="2327"/>
                    <a:pt x="11841" y="2535"/>
                  </a:cubicBezTo>
                  <a:cubicBezTo>
                    <a:pt x="12546" y="2846"/>
                    <a:pt x="13226" y="3168"/>
                    <a:pt x="13856" y="3495"/>
                  </a:cubicBezTo>
                  <a:cubicBezTo>
                    <a:pt x="15217" y="4195"/>
                    <a:pt x="16440" y="4945"/>
                    <a:pt x="17494" y="5720"/>
                  </a:cubicBezTo>
                  <a:cubicBezTo>
                    <a:pt x="19833" y="7445"/>
                    <a:pt x="20976" y="9053"/>
                    <a:pt x="20554" y="10019"/>
                  </a:cubicBezTo>
                  <a:cubicBezTo>
                    <a:pt x="20284" y="10637"/>
                    <a:pt x="19362" y="10973"/>
                    <a:pt x="17945" y="10973"/>
                  </a:cubicBezTo>
                  <a:cubicBezTo>
                    <a:pt x="17896" y="10973"/>
                    <a:pt x="17847" y="10972"/>
                    <a:pt x="17798" y="10971"/>
                  </a:cubicBezTo>
                  <a:lnTo>
                    <a:pt x="17792" y="11230"/>
                  </a:lnTo>
                  <a:lnTo>
                    <a:pt x="17953" y="11230"/>
                  </a:lnTo>
                  <a:cubicBezTo>
                    <a:pt x="19496" y="11230"/>
                    <a:pt x="20475" y="10847"/>
                    <a:pt x="20792" y="10123"/>
                  </a:cubicBezTo>
                  <a:cubicBezTo>
                    <a:pt x="21274" y="9021"/>
                    <a:pt x="20128" y="7342"/>
                    <a:pt x="17648" y="5512"/>
                  </a:cubicBezTo>
                  <a:cubicBezTo>
                    <a:pt x="16583" y="4729"/>
                    <a:pt x="15348" y="3972"/>
                    <a:pt x="13975" y="3264"/>
                  </a:cubicBezTo>
                  <a:cubicBezTo>
                    <a:pt x="13340" y="2935"/>
                    <a:pt x="12657" y="2610"/>
                    <a:pt x="11947" y="2296"/>
                  </a:cubicBezTo>
                  <a:cubicBezTo>
                    <a:pt x="11466" y="2088"/>
                    <a:pt x="10991" y="1892"/>
                    <a:pt x="10538" y="1717"/>
                  </a:cubicBezTo>
                  <a:cubicBezTo>
                    <a:pt x="9535" y="1325"/>
                    <a:pt x="8513" y="986"/>
                    <a:pt x="7475" y="702"/>
                  </a:cubicBezTo>
                  <a:lnTo>
                    <a:pt x="7378" y="675"/>
                  </a:lnTo>
                  <a:cubicBezTo>
                    <a:pt x="5695" y="223"/>
                    <a:pt x="4222" y="0"/>
                    <a:pt x="30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2"/>
            <p:cNvSpPr/>
            <p:nvPr/>
          </p:nvSpPr>
          <p:spPr>
            <a:xfrm>
              <a:off x="4788000" y="4896750"/>
              <a:ext cx="342625" cy="167250"/>
            </a:xfrm>
            <a:custGeom>
              <a:avLst/>
              <a:gdLst/>
              <a:ahLst/>
              <a:cxnLst/>
              <a:rect l="l" t="t" r="r" b="b"/>
              <a:pathLst>
                <a:path w="13705" h="6690" extrusionOk="0">
                  <a:moveTo>
                    <a:pt x="180" y="0"/>
                  </a:moveTo>
                  <a:lnTo>
                    <a:pt x="1" y="189"/>
                  </a:lnTo>
                  <a:cubicBezTo>
                    <a:pt x="474" y="630"/>
                    <a:pt x="975" y="1043"/>
                    <a:pt x="1500" y="1424"/>
                  </a:cubicBezTo>
                  <a:cubicBezTo>
                    <a:pt x="2563" y="2208"/>
                    <a:pt x="3798" y="2964"/>
                    <a:pt x="5172" y="3674"/>
                  </a:cubicBezTo>
                  <a:cubicBezTo>
                    <a:pt x="5820" y="4008"/>
                    <a:pt x="6503" y="4335"/>
                    <a:pt x="7204" y="4642"/>
                  </a:cubicBezTo>
                  <a:cubicBezTo>
                    <a:pt x="7656" y="4839"/>
                    <a:pt x="8128" y="5034"/>
                    <a:pt x="8606" y="5219"/>
                  </a:cubicBezTo>
                  <a:cubicBezTo>
                    <a:pt x="9642" y="5623"/>
                    <a:pt x="10698" y="5970"/>
                    <a:pt x="11771" y="6262"/>
                  </a:cubicBezTo>
                  <a:cubicBezTo>
                    <a:pt x="12420" y="6437"/>
                    <a:pt x="13055" y="6582"/>
                    <a:pt x="13657" y="6689"/>
                  </a:cubicBezTo>
                  <a:lnTo>
                    <a:pt x="13704" y="6434"/>
                  </a:lnTo>
                  <a:cubicBezTo>
                    <a:pt x="13108" y="6326"/>
                    <a:pt x="12480" y="6185"/>
                    <a:pt x="11839" y="6011"/>
                  </a:cubicBezTo>
                  <a:cubicBezTo>
                    <a:pt x="10775" y="5722"/>
                    <a:pt x="9727" y="5378"/>
                    <a:pt x="8700" y="4976"/>
                  </a:cubicBezTo>
                  <a:cubicBezTo>
                    <a:pt x="8226" y="4793"/>
                    <a:pt x="7758" y="4599"/>
                    <a:pt x="7308" y="4403"/>
                  </a:cubicBezTo>
                  <a:cubicBezTo>
                    <a:pt x="6613" y="4098"/>
                    <a:pt x="5935" y="3775"/>
                    <a:pt x="5291" y="3443"/>
                  </a:cubicBezTo>
                  <a:cubicBezTo>
                    <a:pt x="3929" y="2741"/>
                    <a:pt x="2704" y="1991"/>
                    <a:pt x="1653" y="1216"/>
                  </a:cubicBezTo>
                  <a:cubicBezTo>
                    <a:pt x="1093" y="802"/>
                    <a:pt x="597" y="394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2"/>
            <p:cNvSpPr/>
            <p:nvPr/>
          </p:nvSpPr>
          <p:spPr>
            <a:xfrm>
              <a:off x="4734825" y="4789350"/>
              <a:ext cx="539100" cy="280825"/>
            </a:xfrm>
            <a:custGeom>
              <a:avLst/>
              <a:gdLst/>
              <a:ahLst/>
              <a:cxnLst/>
              <a:rect l="l" t="t" r="r" b="b"/>
              <a:pathLst>
                <a:path w="21564" h="11233" extrusionOk="0">
                  <a:moveTo>
                    <a:pt x="18247" y="260"/>
                  </a:moveTo>
                  <a:cubicBezTo>
                    <a:pt x="19634" y="260"/>
                    <a:pt x="20565" y="580"/>
                    <a:pt x="20843" y="1213"/>
                  </a:cubicBezTo>
                  <a:cubicBezTo>
                    <a:pt x="21265" y="2182"/>
                    <a:pt x="20122" y="3787"/>
                    <a:pt x="17783" y="5512"/>
                  </a:cubicBezTo>
                  <a:cubicBezTo>
                    <a:pt x="16732" y="6284"/>
                    <a:pt x="15508" y="7034"/>
                    <a:pt x="14145" y="7739"/>
                  </a:cubicBezTo>
                  <a:cubicBezTo>
                    <a:pt x="13515" y="8067"/>
                    <a:pt x="12835" y="8388"/>
                    <a:pt x="12130" y="8699"/>
                  </a:cubicBezTo>
                  <a:cubicBezTo>
                    <a:pt x="11675" y="8899"/>
                    <a:pt x="11205" y="9093"/>
                    <a:pt x="10733" y="9272"/>
                  </a:cubicBezTo>
                  <a:cubicBezTo>
                    <a:pt x="9708" y="9672"/>
                    <a:pt x="8662" y="10018"/>
                    <a:pt x="7599" y="10304"/>
                  </a:cubicBezTo>
                  <a:lnTo>
                    <a:pt x="7504" y="10333"/>
                  </a:lnTo>
                  <a:cubicBezTo>
                    <a:pt x="5879" y="10762"/>
                    <a:pt x="4449" y="10975"/>
                    <a:pt x="3320" y="10975"/>
                  </a:cubicBezTo>
                  <a:cubicBezTo>
                    <a:pt x="1932" y="10975"/>
                    <a:pt x="1000" y="10654"/>
                    <a:pt x="723" y="10019"/>
                  </a:cubicBezTo>
                  <a:cubicBezTo>
                    <a:pt x="298" y="9052"/>
                    <a:pt x="1441" y="7446"/>
                    <a:pt x="3780" y="5720"/>
                  </a:cubicBezTo>
                  <a:cubicBezTo>
                    <a:pt x="4828" y="4950"/>
                    <a:pt x="6052" y="4203"/>
                    <a:pt x="7418" y="3496"/>
                  </a:cubicBezTo>
                  <a:lnTo>
                    <a:pt x="7483" y="3462"/>
                  </a:lnTo>
                  <a:cubicBezTo>
                    <a:pt x="8102" y="3143"/>
                    <a:pt x="8757" y="2833"/>
                    <a:pt x="9435" y="2535"/>
                  </a:cubicBezTo>
                  <a:cubicBezTo>
                    <a:pt x="9873" y="2344"/>
                    <a:pt x="10330" y="2153"/>
                    <a:pt x="10827" y="1961"/>
                  </a:cubicBezTo>
                  <a:cubicBezTo>
                    <a:pt x="11854" y="1559"/>
                    <a:pt x="12902" y="1215"/>
                    <a:pt x="13966" y="927"/>
                  </a:cubicBezTo>
                  <a:cubicBezTo>
                    <a:pt x="15631" y="480"/>
                    <a:pt x="17096" y="260"/>
                    <a:pt x="18247" y="260"/>
                  </a:cubicBezTo>
                  <a:close/>
                  <a:moveTo>
                    <a:pt x="18227" y="1"/>
                  </a:moveTo>
                  <a:cubicBezTo>
                    <a:pt x="17054" y="1"/>
                    <a:pt x="15581" y="224"/>
                    <a:pt x="13898" y="677"/>
                  </a:cubicBezTo>
                  <a:cubicBezTo>
                    <a:pt x="12825" y="966"/>
                    <a:pt x="11769" y="1314"/>
                    <a:pt x="10733" y="1717"/>
                  </a:cubicBezTo>
                  <a:cubicBezTo>
                    <a:pt x="10231" y="1913"/>
                    <a:pt x="9774" y="2102"/>
                    <a:pt x="9331" y="2296"/>
                  </a:cubicBezTo>
                  <a:cubicBezTo>
                    <a:pt x="8626" y="2605"/>
                    <a:pt x="7945" y="2932"/>
                    <a:pt x="7299" y="3261"/>
                  </a:cubicBezTo>
                  <a:lnTo>
                    <a:pt x="7229" y="3300"/>
                  </a:lnTo>
                  <a:cubicBezTo>
                    <a:pt x="5877" y="4002"/>
                    <a:pt x="4666" y="4746"/>
                    <a:pt x="3627" y="5512"/>
                  </a:cubicBezTo>
                  <a:cubicBezTo>
                    <a:pt x="1147" y="7338"/>
                    <a:pt x="0" y="9021"/>
                    <a:pt x="484" y="10123"/>
                  </a:cubicBezTo>
                  <a:cubicBezTo>
                    <a:pt x="806" y="10858"/>
                    <a:pt x="1821" y="11232"/>
                    <a:pt x="3339" y="11232"/>
                  </a:cubicBezTo>
                  <a:cubicBezTo>
                    <a:pt x="4513" y="11232"/>
                    <a:pt x="5984" y="11009"/>
                    <a:pt x="7667" y="10558"/>
                  </a:cubicBezTo>
                  <a:lnTo>
                    <a:pt x="7764" y="10530"/>
                  </a:lnTo>
                  <a:cubicBezTo>
                    <a:pt x="8744" y="10266"/>
                    <a:pt x="9773" y="9924"/>
                    <a:pt x="10827" y="9515"/>
                  </a:cubicBezTo>
                  <a:cubicBezTo>
                    <a:pt x="11302" y="9333"/>
                    <a:pt x="11774" y="9137"/>
                    <a:pt x="12236" y="8938"/>
                  </a:cubicBezTo>
                  <a:cubicBezTo>
                    <a:pt x="12946" y="8624"/>
                    <a:pt x="13629" y="8301"/>
                    <a:pt x="14264" y="7970"/>
                  </a:cubicBezTo>
                  <a:cubicBezTo>
                    <a:pt x="15639" y="7260"/>
                    <a:pt x="16874" y="6502"/>
                    <a:pt x="17937" y="5720"/>
                  </a:cubicBezTo>
                  <a:cubicBezTo>
                    <a:pt x="20417" y="3894"/>
                    <a:pt x="21563" y="2211"/>
                    <a:pt x="21081" y="1109"/>
                  </a:cubicBezTo>
                  <a:cubicBezTo>
                    <a:pt x="20759" y="374"/>
                    <a:pt x="19744" y="1"/>
                    <a:pt x="18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2"/>
            <p:cNvSpPr/>
            <p:nvPr/>
          </p:nvSpPr>
          <p:spPr>
            <a:xfrm>
              <a:off x="5025425" y="4676500"/>
              <a:ext cx="63725" cy="57250"/>
            </a:xfrm>
            <a:custGeom>
              <a:avLst/>
              <a:gdLst/>
              <a:ahLst/>
              <a:cxnLst/>
              <a:rect l="l" t="t" r="r" b="b"/>
              <a:pathLst>
                <a:path w="2549" h="2290" extrusionOk="0">
                  <a:moveTo>
                    <a:pt x="1231" y="0"/>
                  </a:moveTo>
                  <a:cubicBezTo>
                    <a:pt x="1048" y="0"/>
                    <a:pt x="862" y="44"/>
                    <a:pt x="688" y="138"/>
                  </a:cubicBezTo>
                  <a:cubicBezTo>
                    <a:pt x="230" y="391"/>
                    <a:pt x="0" y="920"/>
                    <a:pt x="130" y="1426"/>
                  </a:cubicBezTo>
                  <a:cubicBezTo>
                    <a:pt x="259" y="1932"/>
                    <a:pt x="714" y="2288"/>
                    <a:pt x="1237" y="2290"/>
                  </a:cubicBezTo>
                  <a:cubicBezTo>
                    <a:pt x="1241" y="2290"/>
                    <a:pt x="1246" y="2290"/>
                    <a:pt x="1250" y="2290"/>
                  </a:cubicBezTo>
                  <a:cubicBezTo>
                    <a:pt x="1373" y="2290"/>
                    <a:pt x="1495" y="2268"/>
                    <a:pt x="1611" y="2227"/>
                  </a:cubicBezTo>
                  <a:cubicBezTo>
                    <a:pt x="2242" y="2005"/>
                    <a:pt x="2548" y="1293"/>
                    <a:pt x="2279" y="682"/>
                  </a:cubicBezTo>
                  <a:cubicBezTo>
                    <a:pt x="2088" y="252"/>
                    <a:pt x="1668" y="0"/>
                    <a:pt x="1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2"/>
            <p:cNvSpPr/>
            <p:nvPr/>
          </p:nvSpPr>
          <p:spPr>
            <a:xfrm>
              <a:off x="5021875" y="4673275"/>
              <a:ext cx="70900" cy="63725"/>
            </a:xfrm>
            <a:custGeom>
              <a:avLst/>
              <a:gdLst/>
              <a:ahLst/>
              <a:cxnLst/>
              <a:rect l="l" t="t" r="r" b="b"/>
              <a:pathLst>
                <a:path w="2836" h="2549" extrusionOk="0">
                  <a:moveTo>
                    <a:pt x="1382" y="256"/>
                  </a:moveTo>
                  <a:cubicBezTo>
                    <a:pt x="1880" y="256"/>
                    <a:pt x="2304" y="614"/>
                    <a:pt x="2385" y="1104"/>
                  </a:cubicBezTo>
                  <a:cubicBezTo>
                    <a:pt x="2469" y="1596"/>
                    <a:pt x="2181" y="2075"/>
                    <a:pt x="1709" y="2235"/>
                  </a:cubicBezTo>
                  <a:cubicBezTo>
                    <a:pt x="1602" y="2271"/>
                    <a:pt x="1491" y="2289"/>
                    <a:pt x="1379" y="2289"/>
                  </a:cubicBezTo>
                  <a:cubicBezTo>
                    <a:pt x="914" y="2288"/>
                    <a:pt x="510" y="1973"/>
                    <a:pt x="394" y="1523"/>
                  </a:cubicBezTo>
                  <a:cubicBezTo>
                    <a:pt x="280" y="1073"/>
                    <a:pt x="484" y="603"/>
                    <a:pt x="892" y="380"/>
                  </a:cubicBezTo>
                  <a:cubicBezTo>
                    <a:pt x="1041" y="298"/>
                    <a:pt x="1208" y="257"/>
                    <a:pt x="1379" y="256"/>
                  </a:cubicBezTo>
                  <a:cubicBezTo>
                    <a:pt x="1380" y="256"/>
                    <a:pt x="1381" y="256"/>
                    <a:pt x="1382" y="256"/>
                  </a:cubicBezTo>
                  <a:close/>
                  <a:moveTo>
                    <a:pt x="1369" y="0"/>
                  </a:moveTo>
                  <a:cubicBezTo>
                    <a:pt x="1166" y="0"/>
                    <a:pt x="960" y="49"/>
                    <a:pt x="767" y="152"/>
                  </a:cubicBezTo>
                  <a:cubicBezTo>
                    <a:pt x="256" y="433"/>
                    <a:pt x="1" y="1022"/>
                    <a:pt x="144" y="1588"/>
                  </a:cubicBezTo>
                  <a:cubicBezTo>
                    <a:pt x="289" y="2151"/>
                    <a:pt x="796" y="2548"/>
                    <a:pt x="1379" y="2548"/>
                  </a:cubicBezTo>
                  <a:cubicBezTo>
                    <a:pt x="1383" y="2548"/>
                    <a:pt x="1388" y="2548"/>
                    <a:pt x="1393" y="2548"/>
                  </a:cubicBezTo>
                  <a:cubicBezTo>
                    <a:pt x="1530" y="2548"/>
                    <a:pt x="1666" y="2524"/>
                    <a:pt x="1794" y="2478"/>
                  </a:cubicBezTo>
                  <a:cubicBezTo>
                    <a:pt x="2494" y="2231"/>
                    <a:pt x="2835" y="1441"/>
                    <a:pt x="2535" y="761"/>
                  </a:cubicBezTo>
                  <a:cubicBezTo>
                    <a:pt x="2325" y="281"/>
                    <a:pt x="1857" y="0"/>
                    <a:pt x="1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2"/>
            <p:cNvSpPr/>
            <p:nvPr/>
          </p:nvSpPr>
          <p:spPr>
            <a:xfrm>
              <a:off x="5129225" y="5036750"/>
              <a:ext cx="57825" cy="58175"/>
            </a:xfrm>
            <a:custGeom>
              <a:avLst/>
              <a:gdLst/>
              <a:ahLst/>
              <a:cxnLst/>
              <a:rect l="l" t="t" r="r" b="b"/>
              <a:pathLst>
                <a:path w="2313" h="2327" extrusionOk="0">
                  <a:moveTo>
                    <a:pt x="1161" y="0"/>
                  </a:moveTo>
                  <a:cubicBezTo>
                    <a:pt x="605" y="0"/>
                    <a:pt x="122" y="403"/>
                    <a:pt x="32" y="962"/>
                  </a:cubicBezTo>
                  <a:cubicBezTo>
                    <a:pt x="21" y="1026"/>
                    <a:pt x="14" y="1091"/>
                    <a:pt x="14" y="1156"/>
                  </a:cubicBezTo>
                  <a:cubicBezTo>
                    <a:pt x="1" y="1788"/>
                    <a:pt x="503" y="2312"/>
                    <a:pt x="1135" y="2326"/>
                  </a:cubicBezTo>
                  <a:cubicBezTo>
                    <a:pt x="1144" y="2326"/>
                    <a:pt x="1152" y="2326"/>
                    <a:pt x="1160" y="2326"/>
                  </a:cubicBezTo>
                  <a:cubicBezTo>
                    <a:pt x="1783" y="2326"/>
                    <a:pt x="2292" y="1829"/>
                    <a:pt x="2305" y="1205"/>
                  </a:cubicBezTo>
                  <a:cubicBezTo>
                    <a:pt x="2307" y="1188"/>
                    <a:pt x="2307" y="1173"/>
                    <a:pt x="2307" y="1156"/>
                  </a:cubicBezTo>
                  <a:cubicBezTo>
                    <a:pt x="2312" y="556"/>
                    <a:pt x="1856" y="55"/>
                    <a:pt x="1260" y="4"/>
                  </a:cubicBezTo>
                  <a:cubicBezTo>
                    <a:pt x="1227" y="1"/>
                    <a:pt x="1194" y="0"/>
                    <a:pt x="1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2"/>
            <p:cNvSpPr/>
            <p:nvPr/>
          </p:nvSpPr>
          <p:spPr>
            <a:xfrm>
              <a:off x="5126350" y="5033500"/>
              <a:ext cx="63925" cy="64050"/>
            </a:xfrm>
            <a:custGeom>
              <a:avLst/>
              <a:gdLst/>
              <a:ahLst/>
              <a:cxnLst/>
              <a:rect l="l" t="t" r="r" b="b"/>
              <a:pathLst>
                <a:path w="2557" h="2562" extrusionOk="0">
                  <a:moveTo>
                    <a:pt x="1274" y="269"/>
                  </a:moveTo>
                  <a:cubicBezTo>
                    <a:pt x="1275" y="269"/>
                    <a:pt x="1276" y="269"/>
                    <a:pt x="1278" y="269"/>
                  </a:cubicBezTo>
                  <a:cubicBezTo>
                    <a:pt x="1838" y="269"/>
                    <a:pt x="2291" y="724"/>
                    <a:pt x="2293" y="1284"/>
                  </a:cubicBezTo>
                  <a:cubicBezTo>
                    <a:pt x="2293" y="1298"/>
                    <a:pt x="2293" y="1311"/>
                    <a:pt x="2291" y="1327"/>
                  </a:cubicBezTo>
                  <a:cubicBezTo>
                    <a:pt x="2279" y="1880"/>
                    <a:pt x="1826" y="2320"/>
                    <a:pt x="1276" y="2320"/>
                  </a:cubicBezTo>
                  <a:cubicBezTo>
                    <a:pt x="1268" y="2320"/>
                    <a:pt x="1261" y="2320"/>
                    <a:pt x="1254" y="2320"/>
                  </a:cubicBezTo>
                  <a:cubicBezTo>
                    <a:pt x="693" y="2309"/>
                    <a:pt x="247" y="1844"/>
                    <a:pt x="259" y="1284"/>
                  </a:cubicBezTo>
                  <a:cubicBezTo>
                    <a:pt x="259" y="1226"/>
                    <a:pt x="266" y="1170"/>
                    <a:pt x="276" y="1114"/>
                  </a:cubicBezTo>
                  <a:cubicBezTo>
                    <a:pt x="359" y="626"/>
                    <a:pt x="780" y="269"/>
                    <a:pt x="1274" y="269"/>
                  </a:cubicBezTo>
                  <a:close/>
                  <a:moveTo>
                    <a:pt x="1278" y="0"/>
                  </a:moveTo>
                  <a:cubicBezTo>
                    <a:pt x="658" y="0"/>
                    <a:pt x="122" y="448"/>
                    <a:pt x="19" y="1069"/>
                  </a:cubicBezTo>
                  <a:cubicBezTo>
                    <a:pt x="7" y="1141"/>
                    <a:pt x="0" y="1212"/>
                    <a:pt x="0" y="1286"/>
                  </a:cubicBezTo>
                  <a:cubicBezTo>
                    <a:pt x="0" y="1991"/>
                    <a:pt x="572" y="2562"/>
                    <a:pt x="1278" y="2562"/>
                  </a:cubicBezTo>
                  <a:cubicBezTo>
                    <a:pt x="1962" y="2562"/>
                    <a:pt x="2523" y="2025"/>
                    <a:pt x="2550" y="1352"/>
                  </a:cubicBezTo>
                  <a:cubicBezTo>
                    <a:pt x="2553" y="1330"/>
                    <a:pt x="2553" y="1310"/>
                    <a:pt x="2553" y="1286"/>
                  </a:cubicBezTo>
                  <a:cubicBezTo>
                    <a:pt x="2557" y="620"/>
                    <a:pt x="2049" y="63"/>
                    <a:pt x="1387" y="5"/>
                  </a:cubicBezTo>
                  <a:cubicBezTo>
                    <a:pt x="1350" y="2"/>
                    <a:pt x="1314" y="0"/>
                    <a:pt x="1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2"/>
            <p:cNvSpPr/>
            <p:nvPr/>
          </p:nvSpPr>
          <p:spPr>
            <a:xfrm>
              <a:off x="4737475" y="4850750"/>
              <a:ext cx="62350" cy="57300"/>
            </a:xfrm>
            <a:custGeom>
              <a:avLst/>
              <a:gdLst/>
              <a:ahLst/>
              <a:cxnLst/>
              <a:rect l="l" t="t" r="r" b="b"/>
              <a:pathLst>
                <a:path w="2494" h="2292" extrusionOk="0">
                  <a:moveTo>
                    <a:pt x="1279" y="1"/>
                  </a:moveTo>
                  <a:cubicBezTo>
                    <a:pt x="1278" y="1"/>
                    <a:pt x="1277" y="1"/>
                    <a:pt x="1276" y="1"/>
                  </a:cubicBezTo>
                  <a:cubicBezTo>
                    <a:pt x="1065" y="1"/>
                    <a:pt x="858" y="60"/>
                    <a:pt x="678" y="171"/>
                  </a:cubicBezTo>
                  <a:cubicBezTo>
                    <a:pt x="191" y="471"/>
                    <a:pt x="0" y="1084"/>
                    <a:pt x="230" y="1607"/>
                  </a:cubicBezTo>
                  <a:cubicBezTo>
                    <a:pt x="418" y="2031"/>
                    <a:pt x="835" y="2291"/>
                    <a:pt x="1279" y="2291"/>
                  </a:cubicBezTo>
                  <a:cubicBezTo>
                    <a:pt x="1383" y="2291"/>
                    <a:pt x="1488" y="2277"/>
                    <a:pt x="1593" y="2247"/>
                  </a:cubicBezTo>
                  <a:cubicBezTo>
                    <a:pt x="2143" y="2091"/>
                    <a:pt x="2494" y="1552"/>
                    <a:pt x="2414" y="985"/>
                  </a:cubicBezTo>
                  <a:cubicBezTo>
                    <a:pt x="2334" y="421"/>
                    <a:pt x="1850" y="1"/>
                    <a:pt x="1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2"/>
            <p:cNvSpPr/>
            <p:nvPr/>
          </p:nvSpPr>
          <p:spPr>
            <a:xfrm>
              <a:off x="4734775" y="4847525"/>
              <a:ext cx="66600" cy="63800"/>
            </a:xfrm>
            <a:custGeom>
              <a:avLst/>
              <a:gdLst/>
              <a:ahLst/>
              <a:cxnLst/>
              <a:rect l="l" t="t" r="r" b="b"/>
              <a:pathLst>
                <a:path w="2664" h="2552" extrusionOk="0">
                  <a:moveTo>
                    <a:pt x="1388" y="259"/>
                  </a:moveTo>
                  <a:cubicBezTo>
                    <a:pt x="1799" y="259"/>
                    <a:pt x="2168" y="507"/>
                    <a:pt x="2326" y="886"/>
                  </a:cubicBezTo>
                  <a:cubicBezTo>
                    <a:pt x="2484" y="1266"/>
                    <a:pt x="2397" y="1703"/>
                    <a:pt x="2106" y="1996"/>
                  </a:cubicBezTo>
                  <a:cubicBezTo>
                    <a:pt x="1912" y="2191"/>
                    <a:pt x="1652" y="2295"/>
                    <a:pt x="1386" y="2295"/>
                  </a:cubicBezTo>
                  <a:cubicBezTo>
                    <a:pt x="1255" y="2295"/>
                    <a:pt x="1123" y="2270"/>
                    <a:pt x="997" y="2218"/>
                  </a:cubicBezTo>
                  <a:cubicBezTo>
                    <a:pt x="617" y="2059"/>
                    <a:pt x="369" y="1688"/>
                    <a:pt x="369" y="1278"/>
                  </a:cubicBezTo>
                  <a:cubicBezTo>
                    <a:pt x="367" y="923"/>
                    <a:pt x="551" y="593"/>
                    <a:pt x="854" y="411"/>
                  </a:cubicBezTo>
                  <a:cubicBezTo>
                    <a:pt x="1012" y="312"/>
                    <a:pt x="1196" y="259"/>
                    <a:pt x="1384" y="259"/>
                  </a:cubicBezTo>
                  <a:cubicBezTo>
                    <a:pt x="1385" y="259"/>
                    <a:pt x="1387" y="259"/>
                    <a:pt x="1388" y="259"/>
                  </a:cubicBezTo>
                  <a:close/>
                  <a:moveTo>
                    <a:pt x="1375" y="0"/>
                  </a:moveTo>
                  <a:cubicBezTo>
                    <a:pt x="1143" y="0"/>
                    <a:pt x="915" y="66"/>
                    <a:pt x="718" y="189"/>
                  </a:cubicBezTo>
                  <a:cubicBezTo>
                    <a:pt x="231" y="487"/>
                    <a:pt x="1" y="1073"/>
                    <a:pt x="156" y="1623"/>
                  </a:cubicBezTo>
                  <a:cubicBezTo>
                    <a:pt x="310" y="2172"/>
                    <a:pt x="811" y="2552"/>
                    <a:pt x="1380" y="2552"/>
                  </a:cubicBezTo>
                  <a:cubicBezTo>
                    <a:pt x="1381" y="2552"/>
                    <a:pt x="1383" y="2552"/>
                    <a:pt x="1384" y="2552"/>
                  </a:cubicBezTo>
                  <a:cubicBezTo>
                    <a:pt x="1736" y="2552"/>
                    <a:pt x="2072" y="2407"/>
                    <a:pt x="2312" y="2151"/>
                  </a:cubicBezTo>
                  <a:cubicBezTo>
                    <a:pt x="2537" y="1916"/>
                    <a:pt x="2663" y="1603"/>
                    <a:pt x="2661" y="1278"/>
                  </a:cubicBezTo>
                  <a:cubicBezTo>
                    <a:pt x="2661" y="571"/>
                    <a:pt x="2089" y="0"/>
                    <a:pt x="1384" y="0"/>
                  </a:cubicBezTo>
                  <a:cubicBezTo>
                    <a:pt x="1381" y="0"/>
                    <a:pt x="1378" y="0"/>
                    <a:pt x="1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0" name="Google Shape;2350;p52"/>
          <p:cNvGrpSpPr/>
          <p:nvPr/>
        </p:nvGrpSpPr>
        <p:grpSpPr>
          <a:xfrm>
            <a:off x="52499" y="4105275"/>
            <a:ext cx="813896" cy="932980"/>
            <a:chOff x="487025" y="3095650"/>
            <a:chExt cx="462925" cy="777925"/>
          </a:xfrm>
        </p:grpSpPr>
        <p:sp>
          <p:nvSpPr>
            <p:cNvPr id="2351" name="Google Shape;2351;p52"/>
            <p:cNvSpPr/>
            <p:nvPr/>
          </p:nvSpPr>
          <p:spPr>
            <a:xfrm>
              <a:off x="792400" y="3741700"/>
              <a:ext cx="27525" cy="26475"/>
            </a:xfrm>
            <a:custGeom>
              <a:avLst/>
              <a:gdLst/>
              <a:ahLst/>
              <a:cxnLst/>
              <a:rect l="l" t="t" r="r" b="b"/>
              <a:pathLst>
                <a:path w="1101" h="1059" extrusionOk="0">
                  <a:moveTo>
                    <a:pt x="530" y="1"/>
                  </a:moveTo>
                  <a:cubicBezTo>
                    <a:pt x="237" y="1"/>
                    <a:pt x="1" y="239"/>
                    <a:pt x="1" y="532"/>
                  </a:cubicBezTo>
                  <a:cubicBezTo>
                    <a:pt x="2" y="745"/>
                    <a:pt x="130" y="938"/>
                    <a:pt x="329" y="1020"/>
                  </a:cubicBezTo>
                  <a:cubicBezTo>
                    <a:pt x="394" y="1046"/>
                    <a:pt x="461" y="1059"/>
                    <a:pt x="529" y="1059"/>
                  </a:cubicBezTo>
                  <a:cubicBezTo>
                    <a:pt x="667" y="1059"/>
                    <a:pt x="803" y="1005"/>
                    <a:pt x="905" y="903"/>
                  </a:cubicBezTo>
                  <a:cubicBezTo>
                    <a:pt x="1056" y="751"/>
                    <a:pt x="1101" y="525"/>
                    <a:pt x="1019" y="326"/>
                  </a:cubicBezTo>
                  <a:cubicBezTo>
                    <a:pt x="936" y="129"/>
                    <a:pt x="743" y="1"/>
                    <a:pt x="530" y="1"/>
                  </a:cubicBez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2"/>
            <p:cNvSpPr/>
            <p:nvPr/>
          </p:nvSpPr>
          <p:spPr>
            <a:xfrm>
              <a:off x="660325" y="3572250"/>
              <a:ext cx="145350" cy="21775"/>
            </a:xfrm>
            <a:custGeom>
              <a:avLst/>
              <a:gdLst/>
              <a:ahLst/>
              <a:cxnLst/>
              <a:rect l="l" t="t" r="r" b="b"/>
              <a:pathLst>
                <a:path w="5814" h="871" extrusionOk="0">
                  <a:moveTo>
                    <a:pt x="2325" y="1"/>
                  </a:moveTo>
                  <a:cubicBezTo>
                    <a:pt x="1597" y="1"/>
                    <a:pt x="922" y="29"/>
                    <a:pt x="363" y="75"/>
                  </a:cubicBezTo>
                  <a:cubicBezTo>
                    <a:pt x="239" y="304"/>
                    <a:pt x="121" y="531"/>
                    <a:pt x="0" y="761"/>
                  </a:cubicBezTo>
                  <a:cubicBezTo>
                    <a:pt x="619" y="830"/>
                    <a:pt x="1433" y="871"/>
                    <a:pt x="2325" y="871"/>
                  </a:cubicBezTo>
                  <a:cubicBezTo>
                    <a:pt x="4253" y="871"/>
                    <a:pt x="5813" y="677"/>
                    <a:pt x="5813" y="436"/>
                  </a:cubicBezTo>
                  <a:lnTo>
                    <a:pt x="5786" y="380"/>
                  </a:lnTo>
                  <a:cubicBezTo>
                    <a:pt x="5573" y="167"/>
                    <a:pt x="4106" y="1"/>
                    <a:pt x="2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2"/>
            <p:cNvSpPr/>
            <p:nvPr/>
          </p:nvSpPr>
          <p:spPr>
            <a:xfrm>
              <a:off x="804950" y="3581775"/>
              <a:ext cx="725" cy="1375"/>
            </a:xfrm>
            <a:custGeom>
              <a:avLst/>
              <a:gdLst/>
              <a:ahLst/>
              <a:cxnLst/>
              <a:rect l="l" t="t" r="r" b="b"/>
              <a:pathLst>
                <a:path w="29" h="55" extrusionOk="0">
                  <a:moveTo>
                    <a:pt x="1" y="1"/>
                  </a:moveTo>
                  <a:lnTo>
                    <a:pt x="28" y="55"/>
                  </a:lnTo>
                  <a:cubicBezTo>
                    <a:pt x="25" y="34"/>
                    <a:pt x="15" y="15"/>
                    <a:pt x="1" y="1"/>
                  </a:cubicBez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2"/>
            <p:cNvSpPr/>
            <p:nvPr/>
          </p:nvSpPr>
          <p:spPr>
            <a:xfrm>
              <a:off x="617800" y="3160100"/>
              <a:ext cx="202650" cy="34475"/>
            </a:xfrm>
            <a:custGeom>
              <a:avLst/>
              <a:gdLst/>
              <a:ahLst/>
              <a:cxnLst/>
              <a:rect l="l" t="t" r="r" b="b"/>
              <a:pathLst>
                <a:path w="8106" h="1379" extrusionOk="0">
                  <a:moveTo>
                    <a:pt x="687" y="0"/>
                  </a:moveTo>
                  <a:cubicBezTo>
                    <a:pt x="307" y="0"/>
                    <a:pt x="1" y="310"/>
                    <a:pt x="4" y="689"/>
                  </a:cubicBezTo>
                  <a:cubicBezTo>
                    <a:pt x="2" y="1070"/>
                    <a:pt x="312" y="1378"/>
                    <a:pt x="693" y="1378"/>
                  </a:cubicBezTo>
                  <a:lnTo>
                    <a:pt x="7363" y="1378"/>
                  </a:lnTo>
                  <a:cubicBezTo>
                    <a:pt x="7545" y="1378"/>
                    <a:pt x="7720" y="1307"/>
                    <a:pt x="7850" y="1177"/>
                  </a:cubicBezTo>
                  <a:cubicBezTo>
                    <a:pt x="8047" y="980"/>
                    <a:pt x="8105" y="683"/>
                    <a:pt x="7999" y="427"/>
                  </a:cubicBezTo>
                  <a:cubicBezTo>
                    <a:pt x="7892" y="168"/>
                    <a:pt x="7641" y="0"/>
                    <a:pt x="7363" y="0"/>
                  </a:cubicBezTo>
                  <a:lnTo>
                    <a:pt x="693" y="0"/>
                  </a:lnTo>
                  <a:cubicBezTo>
                    <a:pt x="691" y="0"/>
                    <a:pt x="689" y="0"/>
                    <a:pt x="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2"/>
            <p:cNvSpPr/>
            <p:nvPr/>
          </p:nvSpPr>
          <p:spPr>
            <a:xfrm>
              <a:off x="737475" y="3678175"/>
              <a:ext cx="27550" cy="26475"/>
            </a:xfrm>
            <a:custGeom>
              <a:avLst/>
              <a:gdLst/>
              <a:ahLst/>
              <a:cxnLst/>
              <a:rect l="l" t="t" r="r" b="b"/>
              <a:pathLst>
                <a:path w="1102" h="1059" extrusionOk="0">
                  <a:moveTo>
                    <a:pt x="533" y="1"/>
                  </a:moveTo>
                  <a:cubicBezTo>
                    <a:pt x="532" y="1"/>
                    <a:pt x="530" y="1"/>
                    <a:pt x="529" y="1"/>
                  </a:cubicBezTo>
                  <a:cubicBezTo>
                    <a:pt x="237" y="1"/>
                    <a:pt x="1" y="237"/>
                    <a:pt x="1" y="529"/>
                  </a:cubicBezTo>
                  <a:cubicBezTo>
                    <a:pt x="1" y="744"/>
                    <a:pt x="131" y="936"/>
                    <a:pt x="328" y="1018"/>
                  </a:cubicBezTo>
                  <a:cubicBezTo>
                    <a:pt x="394" y="1045"/>
                    <a:pt x="462" y="1058"/>
                    <a:pt x="531" y="1058"/>
                  </a:cubicBezTo>
                  <a:cubicBezTo>
                    <a:pt x="669" y="1058"/>
                    <a:pt x="804" y="1004"/>
                    <a:pt x="906" y="903"/>
                  </a:cubicBezTo>
                  <a:cubicBezTo>
                    <a:pt x="1056" y="751"/>
                    <a:pt x="1101" y="523"/>
                    <a:pt x="1018" y="325"/>
                  </a:cubicBezTo>
                  <a:cubicBezTo>
                    <a:pt x="937" y="129"/>
                    <a:pt x="745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2"/>
            <p:cNvSpPr/>
            <p:nvPr/>
          </p:nvSpPr>
          <p:spPr>
            <a:xfrm>
              <a:off x="705225" y="3423675"/>
              <a:ext cx="27550" cy="26475"/>
            </a:xfrm>
            <a:custGeom>
              <a:avLst/>
              <a:gdLst/>
              <a:ahLst/>
              <a:cxnLst/>
              <a:rect l="l" t="t" r="r" b="b"/>
              <a:pathLst>
                <a:path w="1102" h="1059" extrusionOk="0">
                  <a:moveTo>
                    <a:pt x="533" y="1"/>
                  </a:moveTo>
                  <a:cubicBezTo>
                    <a:pt x="531" y="1"/>
                    <a:pt x="530" y="1"/>
                    <a:pt x="529" y="1"/>
                  </a:cubicBezTo>
                  <a:cubicBezTo>
                    <a:pt x="239" y="1"/>
                    <a:pt x="2" y="237"/>
                    <a:pt x="1" y="528"/>
                  </a:cubicBezTo>
                  <a:cubicBezTo>
                    <a:pt x="1" y="742"/>
                    <a:pt x="129" y="935"/>
                    <a:pt x="328" y="1018"/>
                  </a:cubicBezTo>
                  <a:cubicBezTo>
                    <a:pt x="393" y="1045"/>
                    <a:pt x="461" y="1058"/>
                    <a:pt x="529" y="1058"/>
                  </a:cubicBezTo>
                  <a:cubicBezTo>
                    <a:pt x="667" y="1058"/>
                    <a:pt x="803" y="1004"/>
                    <a:pt x="904" y="903"/>
                  </a:cubicBezTo>
                  <a:cubicBezTo>
                    <a:pt x="1056" y="751"/>
                    <a:pt x="1101" y="523"/>
                    <a:pt x="1019" y="326"/>
                  </a:cubicBezTo>
                  <a:cubicBezTo>
                    <a:pt x="937" y="129"/>
                    <a:pt x="746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2"/>
            <p:cNvSpPr/>
            <p:nvPr/>
          </p:nvSpPr>
          <p:spPr>
            <a:xfrm>
              <a:off x="631275" y="3574200"/>
              <a:ext cx="38150" cy="17175"/>
            </a:xfrm>
            <a:custGeom>
              <a:avLst/>
              <a:gdLst/>
              <a:ahLst/>
              <a:cxnLst/>
              <a:rect l="l" t="t" r="r" b="b"/>
              <a:pathLst>
                <a:path w="1526" h="687" extrusionOk="0">
                  <a:moveTo>
                    <a:pt x="1525" y="0"/>
                  </a:moveTo>
                  <a:cubicBezTo>
                    <a:pt x="724" y="67"/>
                    <a:pt x="161" y="177"/>
                    <a:pt x="29" y="302"/>
                  </a:cubicBezTo>
                  <a:lnTo>
                    <a:pt x="0" y="359"/>
                  </a:lnTo>
                  <a:lnTo>
                    <a:pt x="0" y="362"/>
                  </a:lnTo>
                  <a:cubicBezTo>
                    <a:pt x="6" y="491"/>
                    <a:pt x="453" y="606"/>
                    <a:pt x="1162" y="686"/>
                  </a:cubicBezTo>
                  <a:cubicBezTo>
                    <a:pt x="1283" y="454"/>
                    <a:pt x="1401" y="228"/>
                    <a:pt x="1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2"/>
            <p:cNvSpPr/>
            <p:nvPr/>
          </p:nvSpPr>
          <p:spPr>
            <a:xfrm>
              <a:off x="631275" y="3581750"/>
              <a:ext cx="750" cy="1450"/>
            </a:xfrm>
            <a:custGeom>
              <a:avLst/>
              <a:gdLst/>
              <a:ahLst/>
              <a:cxnLst/>
              <a:rect l="l" t="t" r="r" b="b"/>
              <a:pathLst>
                <a:path w="30" h="58" extrusionOk="0">
                  <a:moveTo>
                    <a:pt x="29" y="0"/>
                  </a:moveTo>
                  <a:cubicBezTo>
                    <a:pt x="12" y="15"/>
                    <a:pt x="2" y="35"/>
                    <a:pt x="0" y="57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2"/>
            <p:cNvSpPr/>
            <p:nvPr/>
          </p:nvSpPr>
          <p:spPr>
            <a:xfrm>
              <a:off x="645750" y="3098800"/>
              <a:ext cx="145350" cy="61350"/>
            </a:xfrm>
            <a:custGeom>
              <a:avLst/>
              <a:gdLst/>
              <a:ahLst/>
              <a:cxnLst/>
              <a:rect l="l" t="t" r="r" b="b"/>
              <a:pathLst>
                <a:path w="5814" h="2454" extrusionOk="0">
                  <a:moveTo>
                    <a:pt x="1" y="0"/>
                  </a:moveTo>
                  <a:lnTo>
                    <a:pt x="1" y="2454"/>
                  </a:lnTo>
                  <a:lnTo>
                    <a:pt x="5814" y="2454"/>
                  </a:lnTo>
                  <a:lnTo>
                    <a:pt x="58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2"/>
            <p:cNvSpPr/>
            <p:nvPr/>
          </p:nvSpPr>
          <p:spPr>
            <a:xfrm>
              <a:off x="526800" y="3583175"/>
              <a:ext cx="383250" cy="262250"/>
            </a:xfrm>
            <a:custGeom>
              <a:avLst/>
              <a:gdLst/>
              <a:ahLst/>
              <a:cxnLst/>
              <a:rect l="l" t="t" r="r" b="b"/>
              <a:pathLst>
                <a:path w="15330" h="10490" extrusionOk="0">
                  <a:moveTo>
                    <a:pt x="8953" y="3797"/>
                  </a:moveTo>
                  <a:cubicBezTo>
                    <a:pt x="9226" y="3797"/>
                    <a:pt x="9487" y="4010"/>
                    <a:pt x="9486" y="4329"/>
                  </a:cubicBezTo>
                  <a:cubicBezTo>
                    <a:pt x="9486" y="4620"/>
                    <a:pt x="9250" y="4856"/>
                    <a:pt x="8959" y="4856"/>
                  </a:cubicBezTo>
                  <a:cubicBezTo>
                    <a:pt x="8958" y="4856"/>
                    <a:pt x="8957" y="4856"/>
                    <a:pt x="8956" y="4856"/>
                  </a:cubicBezTo>
                  <a:cubicBezTo>
                    <a:pt x="8485" y="4855"/>
                    <a:pt x="8250" y="4284"/>
                    <a:pt x="8584" y="3953"/>
                  </a:cubicBezTo>
                  <a:cubicBezTo>
                    <a:pt x="8692" y="3845"/>
                    <a:pt x="8824" y="3797"/>
                    <a:pt x="8953" y="3797"/>
                  </a:cubicBezTo>
                  <a:close/>
                  <a:moveTo>
                    <a:pt x="11150" y="6337"/>
                  </a:moveTo>
                  <a:cubicBezTo>
                    <a:pt x="11425" y="6337"/>
                    <a:pt x="11688" y="6551"/>
                    <a:pt x="11686" y="6872"/>
                  </a:cubicBezTo>
                  <a:cubicBezTo>
                    <a:pt x="11683" y="7164"/>
                    <a:pt x="11446" y="7400"/>
                    <a:pt x="11154" y="7400"/>
                  </a:cubicBezTo>
                  <a:cubicBezTo>
                    <a:pt x="10680" y="7400"/>
                    <a:pt x="10444" y="6826"/>
                    <a:pt x="10779" y="6492"/>
                  </a:cubicBezTo>
                  <a:cubicBezTo>
                    <a:pt x="10888" y="6385"/>
                    <a:pt x="11020" y="6337"/>
                    <a:pt x="11150" y="6337"/>
                  </a:cubicBezTo>
                  <a:close/>
                  <a:moveTo>
                    <a:pt x="11154" y="0"/>
                  </a:moveTo>
                  <a:cubicBezTo>
                    <a:pt x="11154" y="241"/>
                    <a:pt x="9594" y="437"/>
                    <a:pt x="7666" y="437"/>
                  </a:cubicBezTo>
                  <a:cubicBezTo>
                    <a:pt x="6774" y="437"/>
                    <a:pt x="5960" y="394"/>
                    <a:pt x="5341" y="327"/>
                  </a:cubicBezTo>
                  <a:cubicBezTo>
                    <a:pt x="4632" y="247"/>
                    <a:pt x="4185" y="132"/>
                    <a:pt x="4179" y="3"/>
                  </a:cubicBezTo>
                  <a:lnTo>
                    <a:pt x="313" y="7604"/>
                  </a:lnTo>
                  <a:cubicBezTo>
                    <a:pt x="1" y="8220"/>
                    <a:pt x="30" y="8954"/>
                    <a:pt x="392" y="9544"/>
                  </a:cubicBezTo>
                  <a:cubicBezTo>
                    <a:pt x="753" y="10131"/>
                    <a:pt x="1393" y="10490"/>
                    <a:pt x="2082" y="10490"/>
                  </a:cubicBezTo>
                  <a:cubicBezTo>
                    <a:pt x="2084" y="10490"/>
                    <a:pt x="2085" y="10490"/>
                    <a:pt x="2086" y="10490"/>
                  </a:cubicBezTo>
                  <a:lnTo>
                    <a:pt x="13249" y="10490"/>
                  </a:lnTo>
                  <a:cubicBezTo>
                    <a:pt x="13939" y="10490"/>
                    <a:pt x="14580" y="10131"/>
                    <a:pt x="14940" y="9543"/>
                  </a:cubicBezTo>
                  <a:cubicBezTo>
                    <a:pt x="15301" y="8953"/>
                    <a:pt x="15330" y="8220"/>
                    <a:pt x="15018" y="7604"/>
                  </a:cubicBezTo>
                  <a:lnTo>
                    <a:pt x="111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2"/>
            <p:cNvSpPr/>
            <p:nvPr/>
          </p:nvSpPr>
          <p:spPr>
            <a:xfrm>
              <a:off x="632000" y="3194550"/>
              <a:ext cx="172975" cy="387250"/>
            </a:xfrm>
            <a:custGeom>
              <a:avLst/>
              <a:gdLst/>
              <a:ahLst/>
              <a:cxnLst/>
              <a:rect l="l" t="t" r="r" b="b"/>
              <a:pathLst>
                <a:path w="6919" h="15490" extrusionOk="0">
                  <a:moveTo>
                    <a:pt x="3456" y="9162"/>
                  </a:moveTo>
                  <a:cubicBezTo>
                    <a:pt x="3728" y="9162"/>
                    <a:pt x="3988" y="9374"/>
                    <a:pt x="3989" y="9693"/>
                  </a:cubicBezTo>
                  <a:cubicBezTo>
                    <a:pt x="3989" y="9984"/>
                    <a:pt x="3751" y="10221"/>
                    <a:pt x="3461" y="10221"/>
                  </a:cubicBezTo>
                  <a:cubicBezTo>
                    <a:pt x="3460" y="10221"/>
                    <a:pt x="3459" y="10221"/>
                    <a:pt x="3458" y="10221"/>
                  </a:cubicBezTo>
                  <a:cubicBezTo>
                    <a:pt x="2987" y="10220"/>
                    <a:pt x="2753" y="9650"/>
                    <a:pt x="3086" y="9318"/>
                  </a:cubicBezTo>
                  <a:cubicBezTo>
                    <a:pt x="3194" y="9210"/>
                    <a:pt x="3326" y="9162"/>
                    <a:pt x="3456" y="9162"/>
                  </a:cubicBezTo>
                  <a:close/>
                  <a:moveTo>
                    <a:pt x="1518" y="0"/>
                  </a:moveTo>
                  <a:lnTo>
                    <a:pt x="1518" y="11549"/>
                  </a:lnTo>
                  <a:cubicBezTo>
                    <a:pt x="1517" y="12178"/>
                    <a:pt x="1370" y="12797"/>
                    <a:pt x="1086" y="13358"/>
                  </a:cubicBezTo>
                  <a:lnTo>
                    <a:pt x="0" y="15488"/>
                  </a:lnTo>
                  <a:cubicBezTo>
                    <a:pt x="132" y="15363"/>
                    <a:pt x="695" y="15253"/>
                    <a:pt x="1496" y="15186"/>
                  </a:cubicBezTo>
                  <a:cubicBezTo>
                    <a:pt x="2055" y="15138"/>
                    <a:pt x="2730" y="15110"/>
                    <a:pt x="3458" y="15110"/>
                  </a:cubicBezTo>
                  <a:cubicBezTo>
                    <a:pt x="5239" y="15110"/>
                    <a:pt x="6706" y="15277"/>
                    <a:pt x="6919" y="15490"/>
                  </a:cubicBezTo>
                  <a:lnTo>
                    <a:pt x="5836" y="13358"/>
                  </a:lnTo>
                  <a:cubicBezTo>
                    <a:pt x="5551" y="12797"/>
                    <a:pt x="5402" y="12178"/>
                    <a:pt x="5401" y="11549"/>
                  </a:cubicBezTo>
                  <a:lnTo>
                    <a:pt x="5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2"/>
            <p:cNvSpPr/>
            <p:nvPr/>
          </p:nvSpPr>
          <p:spPr>
            <a:xfrm>
              <a:off x="487025" y="3194550"/>
              <a:ext cx="462925" cy="675950"/>
            </a:xfrm>
            <a:custGeom>
              <a:avLst/>
              <a:gdLst/>
              <a:ahLst/>
              <a:cxnLst/>
              <a:rect l="l" t="t" r="r" b="b"/>
              <a:pathLst>
                <a:path w="18517" h="27038" extrusionOk="0">
                  <a:moveTo>
                    <a:pt x="6316" y="0"/>
                  </a:moveTo>
                  <a:lnTo>
                    <a:pt x="6316" y="11549"/>
                  </a:lnTo>
                  <a:cubicBezTo>
                    <a:pt x="6316" y="12021"/>
                    <a:pt x="6205" y="12485"/>
                    <a:pt x="5991" y="12905"/>
                  </a:cubicBezTo>
                  <a:lnTo>
                    <a:pt x="1014" y="22695"/>
                  </a:lnTo>
                  <a:cubicBezTo>
                    <a:pt x="1" y="24683"/>
                    <a:pt x="1447" y="27037"/>
                    <a:pt x="3677" y="27037"/>
                  </a:cubicBezTo>
                  <a:lnTo>
                    <a:pt x="14840" y="27037"/>
                  </a:lnTo>
                  <a:cubicBezTo>
                    <a:pt x="17071" y="27037"/>
                    <a:pt x="18516" y="24683"/>
                    <a:pt x="17503" y="22695"/>
                  </a:cubicBezTo>
                  <a:lnTo>
                    <a:pt x="12525" y="12905"/>
                  </a:lnTo>
                  <a:cubicBezTo>
                    <a:pt x="12312" y="12485"/>
                    <a:pt x="12201" y="12021"/>
                    <a:pt x="12201" y="11549"/>
                  </a:cubicBezTo>
                  <a:lnTo>
                    <a:pt x="12201" y="0"/>
                  </a:lnTo>
                  <a:lnTo>
                    <a:pt x="11200" y="0"/>
                  </a:lnTo>
                  <a:lnTo>
                    <a:pt x="11200" y="11552"/>
                  </a:lnTo>
                  <a:cubicBezTo>
                    <a:pt x="11201" y="12180"/>
                    <a:pt x="11350" y="12799"/>
                    <a:pt x="11633" y="13359"/>
                  </a:cubicBezTo>
                  <a:lnTo>
                    <a:pt x="12718" y="15493"/>
                  </a:lnTo>
                  <a:cubicBezTo>
                    <a:pt x="12732" y="15506"/>
                    <a:pt x="12742" y="15525"/>
                    <a:pt x="12745" y="15545"/>
                  </a:cubicBezTo>
                  <a:lnTo>
                    <a:pt x="16609" y="23149"/>
                  </a:lnTo>
                  <a:cubicBezTo>
                    <a:pt x="16921" y="23765"/>
                    <a:pt x="16892" y="24498"/>
                    <a:pt x="16531" y="25088"/>
                  </a:cubicBezTo>
                  <a:cubicBezTo>
                    <a:pt x="16171" y="25676"/>
                    <a:pt x="15530" y="26035"/>
                    <a:pt x="14840" y="26035"/>
                  </a:cubicBezTo>
                  <a:lnTo>
                    <a:pt x="3677" y="26035"/>
                  </a:lnTo>
                  <a:cubicBezTo>
                    <a:pt x="3676" y="26035"/>
                    <a:pt x="3675" y="26035"/>
                    <a:pt x="3673" y="26035"/>
                  </a:cubicBezTo>
                  <a:cubicBezTo>
                    <a:pt x="2984" y="26035"/>
                    <a:pt x="2344" y="25676"/>
                    <a:pt x="1983" y="25089"/>
                  </a:cubicBezTo>
                  <a:cubicBezTo>
                    <a:pt x="1621" y="24499"/>
                    <a:pt x="1592" y="23765"/>
                    <a:pt x="1904" y="23149"/>
                  </a:cubicBezTo>
                  <a:lnTo>
                    <a:pt x="5770" y="15548"/>
                  </a:lnTo>
                  <a:lnTo>
                    <a:pt x="5770" y="15545"/>
                  </a:lnTo>
                  <a:cubicBezTo>
                    <a:pt x="5772" y="15523"/>
                    <a:pt x="5782" y="15503"/>
                    <a:pt x="5799" y="15488"/>
                  </a:cubicBezTo>
                  <a:lnTo>
                    <a:pt x="6885" y="13358"/>
                  </a:lnTo>
                  <a:cubicBezTo>
                    <a:pt x="7169" y="12797"/>
                    <a:pt x="7316" y="12178"/>
                    <a:pt x="7317" y="11549"/>
                  </a:cubicBezTo>
                  <a:lnTo>
                    <a:pt x="73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2"/>
            <p:cNvSpPr/>
            <p:nvPr/>
          </p:nvSpPr>
          <p:spPr>
            <a:xfrm>
              <a:off x="497225" y="3194550"/>
              <a:ext cx="442500" cy="679025"/>
            </a:xfrm>
            <a:custGeom>
              <a:avLst/>
              <a:gdLst/>
              <a:ahLst/>
              <a:cxnLst/>
              <a:rect l="l" t="t" r="r" b="b"/>
              <a:pathLst>
                <a:path w="17700" h="27161" extrusionOk="0">
                  <a:moveTo>
                    <a:pt x="5784" y="0"/>
                  </a:moveTo>
                  <a:lnTo>
                    <a:pt x="5784" y="11549"/>
                  </a:lnTo>
                  <a:cubicBezTo>
                    <a:pt x="5783" y="12002"/>
                    <a:pt x="5676" y="12445"/>
                    <a:pt x="5472" y="12848"/>
                  </a:cubicBezTo>
                  <a:lnTo>
                    <a:pt x="495" y="22638"/>
                  </a:lnTo>
                  <a:cubicBezTo>
                    <a:pt x="0" y="23602"/>
                    <a:pt x="45" y="24755"/>
                    <a:pt x="614" y="25676"/>
                  </a:cubicBezTo>
                  <a:cubicBezTo>
                    <a:pt x="1185" y="26607"/>
                    <a:pt x="2178" y="27160"/>
                    <a:pt x="3269" y="27160"/>
                  </a:cubicBezTo>
                  <a:lnTo>
                    <a:pt x="14432" y="27160"/>
                  </a:lnTo>
                  <a:cubicBezTo>
                    <a:pt x="14435" y="27160"/>
                    <a:pt x="14437" y="27160"/>
                    <a:pt x="14440" y="27160"/>
                  </a:cubicBezTo>
                  <a:cubicBezTo>
                    <a:pt x="15520" y="27160"/>
                    <a:pt x="16522" y="26599"/>
                    <a:pt x="17088" y="25677"/>
                  </a:cubicBezTo>
                  <a:cubicBezTo>
                    <a:pt x="17654" y="24755"/>
                    <a:pt x="17700" y="23603"/>
                    <a:pt x="17208" y="22638"/>
                  </a:cubicBezTo>
                  <a:lnTo>
                    <a:pt x="12228" y="12848"/>
                  </a:lnTo>
                  <a:cubicBezTo>
                    <a:pt x="12025" y="12445"/>
                    <a:pt x="11920" y="12000"/>
                    <a:pt x="11918" y="11549"/>
                  </a:cubicBezTo>
                  <a:lnTo>
                    <a:pt x="11918" y="0"/>
                  </a:lnTo>
                  <a:lnTo>
                    <a:pt x="11667" y="0"/>
                  </a:lnTo>
                  <a:lnTo>
                    <a:pt x="11667" y="11549"/>
                  </a:lnTo>
                  <a:cubicBezTo>
                    <a:pt x="11667" y="12040"/>
                    <a:pt x="11784" y="12524"/>
                    <a:pt x="12005" y="12962"/>
                  </a:cubicBezTo>
                  <a:lnTo>
                    <a:pt x="16984" y="22751"/>
                  </a:lnTo>
                  <a:cubicBezTo>
                    <a:pt x="17435" y="23638"/>
                    <a:pt x="17395" y="24698"/>
                    <a:pt x="16874" y="25546"/>
                  </a:cubicBezTo>
                  <a:cubicBezTo>
                    <a:pt x="16353" y="26394"/>
                    <a:pt x="15430" y="26910"/>
                    <a:pt x="14436" y="26910"/>
                  </a:cubicBezTo>
                  <a:cubicBezTo>
                    <a:pt x="14435" y="26910"/>
                    <a:pt x="14433" y="26910"/>
                    <a:pt x="14432" y="26910"/>
                  </a:cubicBezTo>
                  <a:lnTo>
                    <a:pt x="3269" y="26910"/>
                  </a:lnTo>
                  <a:cubicBezTo>
                    <a:pt x="2274" y="26910"/>
                    <a:pt x="1350" y="26394"/>
                    <a:pt x="829" y="25546"/>
                  </a:cubicBezTo>
                  <a:cubicBezTo>
                    <a:pt x="308" y="24696"/>
                    <a:pt x="266" y="23638"/>
                    <a:pt x="718" y="22751"/>
                  </a:cubicBezTo>
                  <a:lnTo>
                    <a:pt x="5695" y="12962"/>
                  </a:lnTo>
                  <a:cubicBezTo>
                    <a:pt x="5917" y="12524"/>
                    <a:pt x="6032" y="12041"/>
                    <a:pt x="6034" y="11549"/>
                  </a:cubicBezTo>
                  <a:lnTo>
                    <a:pt x="60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2"/>
            <p:cNvSpPr/>
            <p:nvPr/>
          </p:nvSpPr>
          <p:spPr>
            <a:xfrm>
              <a:off x="763900" y="3194550"/>
              <a:ext cx="44550" cy="390075"/>
            </a:xfrm>
            <a:custGeom>
              <a:avLst/>
              <a:gdLst/>
              <a:ahLst/>
              <a:cxnLst/>
              <a:rect l="l" t="t" r="r" b="b"/>
              <a:pathLst>
                <a:path w="1782" h="15603" extrusionOk="0">
                  <a:moveTo>
                    <a:pt x="1" y="0"/>
                  </a:moveTo>
                  <a:lnTo>
                    <a:pt x="1" y="11549"/>
                  </a:lnTo>
                  <a:cubicBezTo>
                    <a:pt x="1" y="12197"/>
                    <a:pt x="154" y="12836"/>
                    <a:pt x="446" y="13414"/>
                  </a:cubicBezTo>
                  <a:lnTo>
                    <a:pt x="1532" y="15548"/>
                  </a:lnTo>
                  <a:lnTo>
                    <a:pt x="1559" y="15602"/>
                  </a:lnTo>
                  <a:lnTo>
                    <a:pt x="1781" y="15484"/>
                  </a:lnTo>
                  <a:lnTo>
                    <a:pt x="671" y="13301"/>
                  </a:lnTo>
                  <a:cubicBezTo>
                    <a:pt x="395" y="12758"/>
                    <a:pt x="252" y="12158"/>
                    <a:pt x="250" y="11549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2"/>
            <p:cNvSpPr/>
            <p:nvPr/>
          </p:nvSpPr>
          <p:spPr>
            <a:xfrm>
              <a:off x="628500" y="3194550"/>
              <a:ext cx="44600" cy="390100"/>
            </a:xfrm>
            <a:custGeom>
              <a:avLst/>
              <a:gdLst/>
              <a:ahLst/>
              <a:cxnLst/>
              <a:rect l="l" t="t" r="r" b="b"/>
              <a:pathLst>
                <a:path w="1784" h="15604" extrusionOk="0">
                  <a:moveTo>
                    <a:pt x="1533" y="0"/>
                  </a:moveTo>
                  <a:lnTo>
                    <a:pt x="1533" y="11549"/>
                  </a:lnTo>
                  <a:cubicBezTo>
                    <a:pt x="1531" y="12158"/>
                    <a:pt x="1388" y="12758"/>
                    <a:pt x="1113" y="13301"/>
                  </a:cubicBezTo>
                  <a:lnTo>
                    <a:pt x="31" y="15430"/>
                  </a:lnTo>
                  <a:lnTo>
                    <a:pt x="0" y="15487"/>
                  </a:lnTo>
                  <a:lnTo>
                    <a:pt x="222" y="15604"/>
                  </a:lnTo>
                  <a:lnTo>
                    <a:pt x="1337" y="13414"/>
                  </a:lnTo>
                  <a:cubicBezTo>
                    <a:pt x="1629" y="12836"/>
                    <a:pt x="1782" y="12197"/>
                    <a:pt x="1784" y="11549"/>
                  </a:cubicBezTo>
                  <a:lnTo>
                    <a:pt x="178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2"/>
            <p:cNvSpPr/>
            <p:nvPr/>
          </p:nvSpPr>
          <p:spPr>
            <a:xfrm>
              <a:off x="523525" y="3581750"/>
              <a:ext cx="389850" cy="266775"/>
            </a:xfrm>
            <a:custGeom>
              <a:avLst/>
              <a:gdLst/>
              <a:ahLst/>
              <a:cxnLst/>
              <a:rect l="l" t="t" r="r" b="b"/>
              <a:pathLst>
                <a:path w="15594" h="10671" extrusionOk="0">
                  <a:moveTo>
                    <a:pt x="11396" y="0"/>
                  </a:moveTo>
                  <a:lnTo>
                    <a:pt x="11174" y="114"/>
                  </a:lnTo>
                  <a:lnTo>
                    <a:pt x="15038" y="7718"/>
                  </a:lnTo>
                  <a:cubicBezTo>
                    <a:pt x="15331" y="8295"/>
                    <a:pt x="15303" y="8982"/>
                    <a:pt x="14965" y="9534"/>
                  </a:cubicBezTo>
                  <a:cubicBezTo>
                    <a:pt x="14626" y="10084"/>
                    <a:pt x="14026" y="10421"/>
                    <a:pt x="13380" y="10421"/>
                  </a:cubicBezTo>
                  <a:lnTo>
                    <a:pt x="2217" y="10421"/>
                  </a:lnTo>
                  <a:cubicBezTo>
                    <a:pt x="2216" y="10421"/>
                    <a:pt x="2215" y="10421"/>
                    <a:pt x="2213" y="10421"/>
                  </a:cubicBezTo>
                  <a:cubicBezTo>
                    <a:pt x="1567" y="10421"/>
                    <a:pt x="967" y="10086"/>
                    <a:pt x="629" y="9535"/>
                  </a:cubicBezTo>
                  <a:cubicBezTo>
                    <a:pt x="291" y="8984"/>
                    <a:pt x="263" y="8295"/>
                    <a:pt x="558" y="7718"/>
                  </a:cubicBezTo>
                  <a:lnTo>
                    <a:pt x="4421" y="117"/>
                  </a:lnTo>
                  <a:lnTo>
                    <a:pt x="4199" y="5"/>
                  </a:lnTo>
                  <a:lnTo>
                    <a:pt x="333" y="7603"/>
                  </a:lnTo>
                  <a:cubicBezTo>
                    <a:pt x="0" y="8257"/>
                    <a:pt x="31" y="9039"/>
                    <a:pt x="415" y="9665"/>
                  </a:cubicBezTo>
                  <a:cubicBezTo>
                    <a:pt x="799" y="10290"/>
                    <a:pt x="1481" y="10671"/>
                    <a:pt x="2213" y="10671"/>
                  </a:cubicBezTo>
                  <a:cubicBezTo>
                    <a:pt x="2215" y="10671"/>
                    <a:pt x="2216" y="10671"/>
                    <a:pt x="2217" y="10671"/>
                  </a:cubicBezTo>
                  <a:lnTo>
                    <a:pt x="13380" y="10671"/>
                  </a:lnTo>
                  <a:cubicBezTo>
                    <a:pt x="14114" y="10671"/>
                    <a:pt x="14795" y="10290"/>
                    <a:pt x="15179" y="9664"/>
                  </a:cubicBezTo>
                  <a:cubicBezTo>
                    <a:pt x="15563" y="9038"/>
                    <a:pt x="15594" y="8257"/>
                    <a:pt x="15263" y="7603"/>
                  </a:cubicBezTo>
                  <a:lnTo>
                    <a:pt x="113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2"/>
            <p:cNvSpPr/>
            <p:nvPr/>
          </p:nvSpPr>
          <p:spPr>
            <a:xfrm>
              <a:off x="628125" y="3569150"/>
              <a:ext cx="180650" cy="28100"/>
            </a:xfrm>
            <a:custGeom>
              <a:avLst/>
              <a:gdLst/>
              <a:ahLst/>
              <a:cxnLst/>
              <a:rect l="l" t="t" r="r" b="b"/>
              <a:pathLst>
                <a:path w="7226" h="1124" extrusionOk="0">
                  <a:moveTo>
                    <a:pt x="3613" y="250"/>
                  </a:moveTo>
                  <a:cubicBezTo>
                    <a:pt x="5439" y="250"/>
                    <a:pt x="6646" y="423"/>
                    <a:pt x="6935" y="563"/>
                  </a:cubicBezTo>
                  <a:cubicBezTo>
                    <a:pt x="6656" y="701"/>
                    <a:pt x="5456" y="871"/>
                    <a:pt x="3613" y="871"/>
                  </a:cubicBezTo>
                  <a:cubicBezTo>
                    <a:pt x="2768" y="871"/>
                    <a:pt x="1952" y="834"/>
                    <a:pt x="1301" y="761"/>
                  </a:cubicBezTo>
                  <a:cubicBezTo>
                    <a:pt x="650" y="688"/>
                    <a:pt x="395" y="607"/>
                    <a:pt x="297" y="561"/>
                  </a:cubicBezTo>
                  <a:cubicBezTo>
                    <a:pt x="439" y="496"/>
                    <a:pt x="831" y="395"/>
                    <a:pt x="1660" y="326"/>
                  </a:cubicBezTo>
                  <a:cubicBezTo>
                    <a:pt x="2235" y="277"/>
                    <a:pt x="2910" y="250"/>
                    <a:pt x="3613" y="250"/>
                  </a:cubicBezTo>
                  <a:close/>
                  <a:moveTo>
                    <a:pt x="3613" y="1"/>
                  </a:moveTo>
                  <a:cubicBezTo>
                    <a:pt x="2904" y="1"/>
                    <a:pt x="2221" y="27"/>
                    <a:pt x="1641" y="75"/>
                  </a:cubicBezTo>
                  <a:cubicBezTo>
                    <a:pt x="1031" y="129"/>
                    <a:pt x="263" y="227"/>
                    <a:pt x="68" y="415"/>
                  </a:cubicBezTo>
                  <a:cubicBezTo>
                    <a:pt x="26" y="455"/>
                    <a:pt x="1" y="510"/>
                    <a:pt x="1" y="569"/>
                  </a:cubicBezTo>
                  <a:cubicBezTo>
                    <a:pt x="5" y="674"/>
                    <a:pt x="12" y="869"/>
                    <a:pt x="1273" y="1012"/>
                  </a:cubicBezTo>
                  <a:cubicBezTo>
                    <a:pt x="1927" y="1082"/>
                    <a:pt x="2759" y="1123"/>
                    <a:pt x="3613" y="1123"/>
                  </a:cubicBezTo>
                  <a:cubicBezTo>
                    <a:pt x="4217" y="1123"/>
                    <a:pt x="7225" y="1095"/>
                    <a:pt x="7225" y="560"/>
                  </a:cubicBezTo>
                  <a:cubicBezTo>
                    <a:pt x="7224" y="506"/>
                    <a:pt x="7202" y="455"/>
                    <a:pt x="7161" y="418"/>
                  </a:cubicBezTo>
                  <a:cubicBezTo>
                    <a:pt x="6875" y="131"/>
                    <a:pt x="5122" y="1"/>
                    <a:pt x="3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2"/>
            <p:cNvSpPr/>
            <p:nvPr/>
          </p:nvSpPr>
          <p:spPr>
            <a:xfrm>
              <a:off x="614775" y="3157000"/>
              <a:ext cx="207425" cy="40700"/>
            </a:xfrm>
            <a:custGeom>
              <a:avLst/>
              <a:gdLst/>
              <a:ahLst/>
              <a:cxnLst/>
              <a:rect l="l" t="t" r="r" b="b"/>
              <a:pathLst>
                <a:path w="8297" h="1628" extrusionOk="0">
                  <a:moveTo>
                    <a:pt x="814" y="0"/>
                  </a:moveTo>
                  <a:cubicBezTo>
                    <a:pt x="364" y="0"/>
                    <a:pt x="1" y="364"/>
                    <a:pt x="1" y="813"/>
                  </a:cubicBezTo>
                  <a:cubicBezTo>
                    <a:pt x="1" y="1263"/>
                    <a:pt x="364" y="1628"/>
                    <a:pt x="814" y="1628"/>
                  </a:cubicBezTo>
                  <a:lnTo>
                    <a:pt x="7484" y="1628"/>
                  </a:lnTo>
                  <a:cubicBezTo>
                    <a:pt x="7933" y="1628"/>
                    <a:pt x="8296" y="1263"/>
                    <a:pt x="8296" y="813"/>
                  </a:cubicBezTo>
                  <a:cubicBezTo>
                    <a:pt x="8296" y="364"/>
                    <a:pt x="7933" y="0"/>
                    <a:pt x="7484" y="0"/>
                  </a:cubicBezTo>
                  <a:lnTo>
                    <a:pt x="7053" y="0"/>
                  </a:lnTo>
                  <a:lnTo>
                    <a:pt x="7053" y="250"/>
                  </a:lnTo>
                  <a:lnTo>
                    <a:pt x="7484" y="250"/>
                  </a:lnTo>
                  <a:cubicBezTo>
                    <a:pt x="7794" y="250"/>
                    <a:pt x="8047" y="502"/>
                    <a:pt x="8047" y="813"/>
                  </a:cubicBezTo>
                  <a:cubicBezTo>
                    <a:pt x="8047" y="1126"/>
                    <a:pt x="7794" y="1378"/>
                    <a:pt x="7484" y="1378"/>
                  </a:cubicBezTo>
                  <a:lnTo>
                    <a:pt x="814" y="1378"/>
                  </a:lnTo>
                  <a:cubicBezTo>
                    <a:pt x="503" y="1378"/>
                    <a:pt x="250" y="1126"/>
                    <a:pt x="250" y="813"/>
                  </a:cubicBezTo>
                  <a:cubicBezTo>
                    <a:pt x="250" y="502"/>
                    <a:pt x="503" y="250"/>
                    <a:pt x="814" y="250"/>
                  </a:cubicBezTo>
                  <a:lnTo>
                    <a:pt x="1241" y="25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2"/>
            <p:cNvSpPr/>
            <p:nvPr/>
          </p:nvSpPr>
          <p:spPr>
            <a:xfrm>
              <a:off x="642700" y="3095650"/>
              <a:ext cx="151550" cy="67600"/>
            </a:xfrm>
            <a:custGeom>
              <a:avLst/>
              <a:gdLst/>
              <a:ahLst/>
              <a:cxnLst/>
              <a:rect l="l" t="t" r="r" b="b"/>
              <a:pathLst>
                <a:path w="6062" h="2704" extrusionOk="0">
                  <a:moveTo>
                    <a:pt x="5812" y="250"/>
                  </a:moveTo>
                  <a:lnTo>
                    <a:pt x="5812" y="2454"/>
                  </a:lnTo>
                  <a:lnTo>
                    <a:pt x="250" y="2454"/>
                  </a:lnTo>
                  <a:lnTo>
                    <a:pt x="250" y="250"/>
                  </a:lnTo>
                  <a:close/>
                  <a:moveTo>
                    <a:pt x="0" y="1"/>
                  </a:moveTo>
                  <a:lnTo>
                    <a:pt x="0" y="2704"/>
                  </a:lnTo>
                  <a:lnTo>
                    <a:pt x="6061" y="2704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2"/>
            <p:cNvSpPr/>
            <p:nvPr/>
          </p:nvSpPr>
          <p:spPr>
            <a:xfrm>
              <a:off x="581250" y="3551275"/>
              <a:ext cx="102550" cy="199250"/>
            </a:xfrm>
            <a:custGeom>
              <a:avLst/>
              <a:gdLst/>
              <a:ahLst/>
              <a:cxnLst/>
              <a:rect l="l" t="t" r="r" b="b"/>
              <a:pathLst>
                <a:path w="4102" h="7970" extrusionOk="0">
                  <a:moveTo>
                    <a:pt x="3883" y="1"/>
                  </a:moveTo>
                  <a:cubicBezTo>
                    <a:pt x="3724" y="285"/>
                    <a:pt x="3569" y="571"/>
                    <a:pt x="3416" y="856"/>
                  </a:cubicBezTo>
                  <a:cubicBezTo>
                    <a:pt x="3293" y="1085"/>
                    <a:pt x="3173" y="1313"/>
                    <a:pt x="3052" y="1545"/>
                  </a:cubicBezTo>
                  <a:cubicBezTo>
                    <a:pt x="2859" y="1917"/>
                    <a:pt x="2667" y="2289"/>
                    <a:pt x="2480" y="2664"/>
                  </a:cubicBezTo>
                  <a:lnTo>
                    <a:pt x="2703" y="2775"/>
                  </a:lnTo>
                  <a:cubicBezTo>
                    <a:pt x="2892" y="2403"/>
                    <a:pt x="3081" y="2031"/>
                    <a:pt x="3273" y="1659"/>
                  </a:cubicBezTo>
                  <a:cubicBezTo>
                    <a:pt x="3394" y="1430"/>
                    <a:pt x="3513" y="1203"/>
                    <a:pt x="3636" y="976"/>
                  </a:cubicBezTo>
                  <a:cubicBezTo>
                    <a:pt x="3789" y="691"/>
                    <a:pt x="3942" y="406"/>
                    <a:pt x="4102" y="123"/>
                  </a:cubicBezTo>
                  <a:lnTo>
                    <a:pt x="3883" y="1"/>
                  </a:lnTo>
                  <a:close/>
                  <a:moveTo>
                    <a:pt x="2036" y="3562"/>
                  </a:moveTo>
                  <a:cubicBezTo>
                    <a:pt x="1925" y="3788"/>
                    <a:pt x="1817" y="4013"/>
                    <a:pt x="1708" y="4239"/>
                  </a:cubicBezTo>
                  <a:lnTo>
                    <a:pt x="1934" y="4349"/>
                  </a:lnTo>
                  <a:cubicBezTo>
                    <a:pt x="2042" y="4122"/>
                    <a:pt x="2152" y="3898"/>
                    <a:pt x="2261" y="3673"/>
                  </a:cubicBezTo>
                  <a:lnTo>
                    <a:pt x="2036" y="3562"/>
                  </a:lnTo>
                  <a:close/>
                  <a:moveTo>
                    <a:pt x="424" y="6957"/>
                  </a:moveTo>
                  <a:lnTo>
                    <a:pt x="0" y="7864"/>
                  </a:lnTo>
                  <a:lnTo>
                    <a:pt x="228" y="7970"/>
                  </a:lnTo>
                  <a:lnTo>
                    <a:pt x="651" y="7063"/>
                  </a:lnTo>
                  <a:lnTo>
                    <a:pt x="424" y="695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52"/>
            <p:cNvSpPr/>
            <p:nvPr/>
          </p:nvSpPr>
          <p:spPr>
            <a:xfrm>
              <a:off x="733150" y="3675050"/>
              <a:ext cx="34000" cy="32725"/>
            </a:xfrm>
            <a:custGeom>
              <a:avLst/>
              <a:gdLst/>
              <a:ahLst/>
              <a:cxnLst/>
              <a:rect l="l" t="t" r="r" b="b"/>
              <a:pathLst>
                <a:path w="1360" h="1309" extrusionOk="0">
                  <a:moveTo>
                    <a:pt x="705" y="251"/>
                  </a:moveTo>
                  <a:cubicBezTo>
                    <a:pt x="927" y="251"/>
                    <a:pt x="1107" y="432"/>
                    <a:pt x="1107" y="654"/>
                  </a:cubicBezTo>
                  <a:cubicBezTo>
                    <a:pt x="1107" y="897"/>
                    <a:pt x="908" y="1058"/>
                    <a:pt x="700" y="1058"/>
                  </a:cubicBezTo>
                  <a:cubicBezTo>
                    <a:pt x="602" y="1058"/>
                    <a:pt x="501" y="1022"/>
                    <a:pt x="419" y="940"/>
                  </a:cubicBezTo>
                  <a:cubicBezTo>
                    <a:pt x="165" y="686"/>
                    <a:pt x="343" y="253"/>
                    <a:pt x="702" y="251"/>
                  </a:cubicBezTo>
                  <a:cubicBezTo>
                    <a:pt x="703" y="251"/>
                    <a:pt x="704" y="251"/>
                    <a:pt x="705" y="251"/>
                  </a:cubicBezTo>
                  <a:close/>
                  <a:moveTo>
                    <a:pt x="705" y="1"/>
                  </a:moveTo>
                  <a:cubicBezTo>
                    <a:pt x="536" y="1"/>
                    <a:pt x="370" y="67"/>
                    <a:pt x="244" y="192"/>
                  </a:cubicBezTo>
                  <a:cubicBezTo>
                    <a:pt x="57" y="377"/>
                    <a:pt x="0" y="657"/>
                    <a:pt x="101" y="902"/>
                  </a:cubicBezTo>
                  <a:cubicBezTo>
                    <a:pt x="200" y="1146"/>
                    <a:pt x="438" y="1305"/>
                    <a:pt x="702" y="1308"/>
                  </a:cubicBezTo>
                  <a:cubicBezTo>
                    <a:pt x="1063" y="1308"/>
                    <a:pt x="1358" y="1016"/>
                    <a:pt x="1359" y="654"/>
                  </a:cubicBezTo>
                  <a:cubicBezTo>
                    <a:pt x="1358" y="390"/>
                    <a:pt x="1200" y="152"/>
                    <a:pt x="956" y="51"/>
                  </a:cubicBezTo>
                  <a:cubicBezTo>
                    <a:pt x="875" y="17"/>
                    <a:pt x="790" y="1"/>
                    <a:pt x="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2"/>
            <p:cNvSpPr/>
            <p:nvPr/>
          </p:nvSpPr>
          <p:spPr>
            <a:xfrm>
              <a:off x="787975" y="3738550"/>
              <a:ext cx="34075" cy="32775"/>
            </a:xfrm>
            <a:custGeom>
              <a:avLst/>
              <a:gdLst/>
              <a:ahLst/>
              <a:cxnLst/>
              <a:rect l="l" t="t" r="r" b="b"/>
              <a:pathLst>
                <a:path w="1363" h="1311" extrusionOk="0">
                  <a:moveTo>
                    <a:pt x="710" y="252"/>
                  </a:moveTo>
                  <a:cubicBezTo>
                    <a:pt x="932" y="252"/>
                    <a:pt x="1113" y="434"/>
                    <a:pt x="1112" y="657"/>
                  </a:cubicBezTo>
                  <a:cubicBezTo>
                    <a:pt x="1112" y="902"/>
                    <a:pt x="912" y="1064"/>
                    <a:pt x="704" y="1064"/>
                  </a:cubicBezTo>
                  <a:cubicBezTo>
                    <a:pt x="604" y="1064"/>
                    <a:pt x="503" y="1027"/>
                    <a:pt x="421" y="944"/>
                  </a:cubicBezTo>
                  <a:cubicBezTo>
                    <a:pt x="166" y="689"/>
                    <a:pt x="347" y="252"/>
                    <a:pt x="707" y="252"/>
                  </a:cubicBezTo>
                  <a:cubicBezTo>
                    <a:pt x="708" y="252"/>
                    <a:pt x="709" y="252"/>
                    <a:pt x="710" y="252"/>
                  </a:cubicBezTo>
                  <a:close/>
                  <a:moveTo>
                    <a:pt x="707" y="0"/>
                  </a:moveTo>
                  <a:cubicBezTo>
                    <a:pt x="537" y="0"/>
                    <a:pt x="369" y="67"/>
                    <a:pt x="245" y="193"/>
                  </a:cubicBezTo>
                  <a:cubicBezTo>
                    <a:pt x="56" y="379"/>
                    <a:pt x="1" y="661"/>
                    <a:pt x="102" y="906"/>
                  </a:cubicBezTo>
                  <a:cubicBezTo>
                    <a:pt x="202" y="1151"/>
                    <a:pt x="442" y="1310"/>
                    <a:pt x="707" y="1310"/>
                  </a:cubicBezTo>
                  <a:cubicBezTo>
                    <a:pt x="708" y="1310"/>
                    <a:pt x="709" y="1310"/>
                    <a:pt x="710" y="1310"/>
                  </a:cubicBezTo>
                  <a:cubicBezTo>
                    <a:pt x="1069" y="1310"/>
                    <a:pt x="1363" y="1018"/>
                    <a:pt x="1363" y="657"/>
                  </a:cubicBezTo>
                  <a:cubicBezTo>
                    <a:pt x="1363" y="392"/>
                    <a:pt x="1204" y="153"/>
                    <a:pt x="958" y="51"/>
                  </a:cubicBezTo>
                  <a:cubicBezTo>
                    <a:pt x="877" y="17"/>
                    <a:pt x="792" y="0"/>
                    <a:pt x="7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2"/>
            <p:cNvSpPr/>
            <p:nvPr/>
          </p:nvSpPr>
          <p:spPr>
            <a:xfrm>
              <a:off x="700925" y="3420525"/>
              <a:ext cx="33950" cy="32675"/>
            </a:xfrm>
            <a:custGeom>
              <a:avLst/>
              <a:gdLst/>
              <a:ahLst/>
              <a:cxnLst/>
              <a:rect l="l" t="t" r="r" b="b"/>
              <a:pathLst>
                <a:path w="1358" h="1307" extrusionOk="0">
                  <a:moveTo>
                    <a:pt x="704" y="251"/>
                  </a:moveTo>
                  <a:cubicBezTo>
                    <a:pt x="926" y="251"/>
                    <a:pt x="1107" y="430"/>
                    <a:pt x="1107" y="654"/>
                  </a:cubicBezTo>
                  <a:cubicBezTo>
                    <a:pt x="1107" y="896"/>
                    <a:pt x="908" y="1057"/>
                    <a:pt x="701" y="1057"/>
                  </a:cubicBezTo>
                  <a:cubicBezTo>
                    <a:pt x="603" y="1057"/>
                    <a:pt x="503" y="1021"/>
                    <a:pt x="421" y="940"/>
                  </a:cubicBezTo>
                  <a:cubicBezTo>
                    <a:pt x="165" y="687"/>
                    <a:pt x="342" y="254"/>
                    <a:pt x="701" y="251"/>
                  </a:cubicBezTo>
                  <a:cubicBezTo>
                    <a:pt x="702" y="251"/>
                    <a:pt x="703" y="251"/>
                    <a:pt x="704" y="251"/>
                  </a:cubicBezTo>
                  <a:close/>
                  <a:moveTo>
                    <a:pt x="704" y="0"/>
                  </a:moveTo>
                  <a:cubicBezTo>
                    <a:pt x="535" y="0"/>
                    <a:pt x="369" y="66"/>
                    <a:pt x="244" y="190"/>
                  </a:cubicBezTo>
                  <a:cubicBezTo>
                    <a:pt x="57" y="376"/>
                    <a:pt x="1" y="657"/>
                    <a:pt x="100" y="900"/>
                  </a:cubicBezTo>
                  <a:cubicBezTo>
                    <a:pt x="200" y="1146"/>
                    <a:pt x="437" y="1305"/>
                    <a:pt x="701" y="1306"/>
                  </a:cubicBezTo>
                  <a:cubicBezTo>
                    <a:pt x="703" y="1306"/>
                    <a:pt x="705" y="1306"/>
                    <a:pt x="706" y="1306"/>
                  </a:cubicBezTo>
                  <a:cubicBezTo>
                    <a:pt x="1066" y="1306"/>
                    <a:pt x="1358" y="1014"/>
                    <a:pt x="1358" y="654"/>
                  </a:cubicBezTo>
                  <a:cubicBezTo>
                    <a:pt x="1358" y="390"/>
                    <a:pt x="1199" y="152"/>
                    <a:pt x="955" y="51"/>
                  </a:cubicBezTo>
                  <a:cubicBezTo>
                    <a:pt x="874" y="17"/>
                    <a:pt x="788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4" name="Google Shape;2374;p52"/>
          <p:cNvGrpSpPr/>
          <p:nvPr/>
        </p:nvGrpSpPr>
        <p:grpSpPr>
          <a:xfrm>
            <a:off x="8865669" y="4771197"/>
            <a:ext cx="232185" cy="232108"/>
            <a:chOff x="2909075" y="5346425"/>
            <a:chExt cx="129200" cy="129150"/>
          </a:xfrm>
        </p:grpSpPr>
        <p:sp>
          <p:nvSpPr>
            <p:cNvPr id="2375" name="Google Shape;2375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7" name="Google Shape;2377;p52"/>
          <p:cNvGrpSpPr/>
          <p:nvPr/>
        </p:nvGrpSpPr>
        <p:grpSpPr>
          <a:xfrm>
            <a:off x="597131" y="3092468"/>
            <a:ext cx="232185" cy="232108"/>
            <a:chOff x="2909075" y="5346425"/>
            <a:chExt cx="129200" cy="129150"/>
          </a:xfrm>
        </p:grpSpPr>
        <p:sp>
          <p:nvSpPr>
            <p:cNvPr id="2378" name="Google Shape;2378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0" name="Google Shape;2380;p52"/>
          <p:cNvGrpSpPr/>
          <p:nvPr/>
        </p:nvGrpSpPr>
        <p:grpSpPr>
          <a:xfrm>
            <a:off x="8911815" y="4441044"/>
            <a:ext cx="232185" cy="232108"/>
            <a:chOff x="2909075" y="5346425"/>
            <a:chExt cx="129200" cy="129150"/>
          </a:xfrm>
        </p:grpSpPr>
        <p:sp>
          <p:nvSpPr>
            <p:cNvPr id="2381" name="Google Shape;2381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3" name="Google Shape;2383;p52"/>
          <p:cNvGrpSpPr/>
          <p:nvPr/>
        </p:nvGrpSpPr>
        <p:grpSpPr>
          <a:xfrm>
            <a:off x="3158761" y="4272915"/>
            <a:ext cx="135487" cy="135551"/>
            <a:chOff x="3440975" y="957025"/>
            <a:chExt cx="158150" cy="158225"/>
          </a:xfrm>
        </p:grpSpPr>
        <p:sp>
          <p:nvSpPr>
            <p:cNvPr id="2384" name="Google Shape;2384;p52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2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6" name="Google Shape;2386;p52"/>
          <p:cNvGrpSpPr/>
          <p:nvPr/>
        </p:nvGrpSpPr>
        <p:grpSpPr>
          <a:xfrm>
            <a:off x="2162673" y="3714961"/>
            <a:ext cx="151208" cy="151143"/>
            <a:chOff x="4917425" y="1708800"/>
            <a:chExt cx="176500" cy="176425"/>
          </a:xfrm>
        </p:grpSpPr>
        <p:sp>
          <p:nvSpPr>
            <p:cNvPr id="2387" name="Google Shape;2387;p52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2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9" name="Google Shape;2389;p52"/>
          <p:cNvGrpSpPr/>
          <p:nvPr/>
        </p:nvGrpSpPr>
        <p:grpSpPr>
          <a:xfrm>
            <a:off x="8735211" y="522390"/>
            <a:ext cx="135487" cy="135551"/>
            <a:chOff x="3440975" y="957025"/>
            <a:chExt cx="158150" cy="158225"/>
          </a:xfrm>
        </p:grpSpPr>
        <p:sp>
          <p:nvSpPr>
            <p:cNvPr id="2390" name="Google Shape;2390;p52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2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2"/>
          <p:cNvGrpSpPr/>
          <p:nvPr/>
        </p:nvGrpSpPr>
        <p:grpSpPr>
          <a:xfrm>
            <a:off x="8374556" y="260543"/>
            <a:ext cx="232185" cy="232108"/>
            <a:chOff x="2909075" y="5346425"/>
            <a:chExt cx="129200" cy="129150"/>
          </a:xfrm>
        </p:grpSpPr>
        <p:sp>
          <p:nvSpPr>
            <p:cNvPr id="2393" name="Google Shape;2393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1876425" y="1295400"/>
            <a:ext cx="2095500" cy="13620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accent6"/>
                </a:solidFill>
              </a:rPr>
              <a:t>Nhóm</a:t>
            </a:r>
            <a:r>
              <a:rPr lang="en-US" sz="4000" dirty="0" smtClean="0">
                <a:solidFill>
                  <a:schemeClr val="accent6"/>
                </a:solidFill>
              </a:rPr>
              <a:t> 1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876425" y="3252369"/>
            <a:ext cx="2095500" cy="1399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accent6"/>
                </a:solidFill>
              </a:rPr>
              <a:t>Nhóm</a:t>
            </a:r>
            <a:r>
              <a:rPr lang="en-US" sz="4000" dirty="0" smtClean="0">
                <a:solidFill>
                  <a:schemeClr val="accent6"/>
                </a:solidFill>
              </a:rPr>
              <a:t> 2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572124" y="1295401"/>
            <a:ext cx="2047875" cy="13620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accent6"/>
                </a:solidFill>
              </a:rPr>
              <a:t>Nhóm</a:t>
            </a:r>
            <a:r>
              <a:rPr lang="en-US" sz="4000" dirty="0" smtClean="0">
                <a:solidFill>
                  <a:schemeClr val="accent6"/>
                </a:solidFill>
              </a:rPr>
              <a:t> 3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572125" y="3229881"/>
            <a:ext cx="2047874" cy="1399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accent6"/>
                </a:solidFill>
              </a:rPr>
              <a:t>Nhóm</a:t>
            </a:r>
            <a:r>
              <a:rPr lang="en-US" sz="4000" dirty="0" smtClean="0">
                <a:solidFill>
                  <a:schemeClr val="accent6"/>
                </a:solidFill>
              </a:rPr>
              <a:t> 4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68" name="Google Shape;2276;p51"/>
          <p:cNvSpPr txBox="1">
            <a:spLocks noGrp="1"/>
          </p:cNvSpPr>
          <p:nvPr>
            <p:ph type="title"/>
          </p:nvPr>
        </p:nvSpPr>
        <p:spPr>
          <a:xfrm>
            <a:off x="2015625" y="406199"/>
            <a:ext cx="5232900" cy="645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CE572D"/>
                </a:solidFill>
              </a:rPr>
              <a:t>Chuyền</a:t>
            </a:r>
            <a:r>
              <a:rPr lang="en-US" sz="3200" dirty="0" smtClean="0">
                <a:solidFill>
                  <a:srgbClr val="CE572D"/>
                </a:solidFill>
              </a:rPr>
              <a:t> </a:t>
            </a:r>
            <a:r>
              <a:rPr lang="en-US" sz="3200" dirty="0" err="1" smtClean="0">
                <a:solidFill>
                  <a:srgbClr val="CE572D"/>
                </a:solidFill>
              </a:rPr>
              <a:t>phiếu</a:t>
            </a:r>
            <a:r>
              <a:rPr lang="en-US" sz="3200" dirty="0" smtClean="0">
                <a:solidFill>
                  <a:srgbClr val="CE572D"/>
                </a:solidFill>
              </a:rPr>
              <a:t> </a:t>
            </a:r>
            <a:r>
              <a:rPr lang="en-US" sz="3200" dirty="0" err="1" smtClean="0">
                <a:solidFill>
                  <a:srgbClr val="CE572D"/>
                </a:solidFill>
              </a:rPr>
              <a:t>học</a:t>
            </a:r>
            <a:r>
              <a:rPr lang="en-US" sz="3200" dirty="0" smtClean="0">
                <a:solidFill>
                  <a:srgbClr val="CE572D"/>
                </a:solidFill>
              </a:rPr>
              <a:t> </a:t>
            </a:r>
            <a:r>
              <a:rPr lang="en-US" sz="3200" dirty="0" err="1" smtClean="0">
                <a:solidFill>
                  <a:srgbClr val="CE572D"/>
                </a:solidFill>
              </a:rPr>
              <a:t>tập</a:t>
            </a:r>
            <a:endParaRPr sz="3200" dirty="0">
              <a:solidFill>
                <a:srgbClr val="CE572D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5400000">
            <a:off x="2803186" y="2771459"/>
            <a:ext cx="348886" cy="446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/>
          <p:cNvSpPr/>
          <p:nvPr/>
        </p:nvSpPr>
        <p:spPr>
          <a:xfrm>
            <a:off x="4691589" y="3790532"/>
            <a:ext cx="348886" cy="446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ight Arrow 70"/>
          <p:cNvSpPr/>
          <p:nvPr/>
        </p:nvSpPr>
        <p:spPr>
          <a:xfrm rot="16200000">
            <a:off x="6507344" y="2720587"/>
            <a:ext cx="348886" cy="446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/>
          <p:cNvSpPr/>
          <p:nvPr/>
        </p:nvSpPr>
        <p:spPr>
          <a:xfrm rot="10800000">
            <a:off x="4691589" y="1706078"/>
            <a:ext cx="348886" cy="446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37" t="34114" r="20273" b="33333"/>
          <a:stretch/>
        </p:blipFill>
        <p:spPr>
          <a:xfrm>
            <a:off x="223722" y="453650"/>
            <a:ext cx="2121150" cy="6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9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6" name="Google Shape;2336;p52"/>
          <p:cNvGrpSpPr/>
          <p:nvPr/>
        </p:nvGrpSpPr>
        <p:grpSpPr>
          <a:xfrm>
            <a:off x="8303028" y="71790"/>
            <a:ext cx="864365" cy="901199"/>
            <a:chOff x="4734775" y="4648700"/>
            <a:chExt cx="539150" cy="562125"/>
          </a:xfrm>
        </p:grpSpPr>
        <p:sp>
          <p:nvSpPr>
            <p:cNvPr id="2337" name="Google Shape;2337;p52"/>
            <p:cNvSpPr/>
            <p:nvPr/>
          </p:nvSpPr>
          <p:spPr>
            <a:xfrm>
              <a:off x="4922400" y="4732800"/>
              <a:ext cx="172525" cy="478025"/>
            </a:xfrm>
            <a:custGeom>
              <a:avLst/>
              <a:gdLst/>
              <a:ahLst/>
              <a:cxnLst/>
              <a:rect l="l" t="t" r="r" b="b"/>
              <a:pathLst>
                <a:path w="6901" h="19121" extrusionOk="0">
                  <a:moveTo>
                    <a:pt x="5879" y="0"/>
                  </a:moveTo>
                  <a:lnTo>
                    <a:pt x="5630" y="77"/>
                  </a:lnTo>
                  <a:cubicBezTo>
                    <a:pt x="5908" y="961"/>
                    <a:pt x="6131" y="1971"/>
                    <a:pt x="6300" y="3083"/>
                  </a:cubicBezTo>
                  <a:cubicBezTo>
                    <a:pt x="6424" y="3911"/>
                    <a:pt x="6516" y="4773"/>
                    <a:pt x="6572" y="5649"/>
                  </a:cubicBezTo>
                  <a:cubicBezTo>
                    <a:pt x="6618" y="6388"/>
                    <a:pt x="6642" y="7137"/>
                    <a:pt x="6642" y="7878"/>
                  </a:cubicBezTo>
                  <a:cubicBezTo>
                    <a:pt x="6642" y="8619"/>
                    <a:pt x="6618" y="9370"/>
                    <a:pt x="6572" y="10110"/>
                  </a:cubicBezTo>
                  <a:cubicBezTo>
                    <a:pt x="6516" y="10985"/>
                    <a:pt x="6424" y="11849"/>
                    <a:pt x="6300" y="12675"/>
                  </a:cubicBezTo>
                  <a:cubicBezTo>
                    <a:pt x="5731" y="16433"/>
                    <a:pt x="4544" y="18860"/>
                    <a:pt x="3280" y="18860"/>
                  </a:cubicBezTo>
                  <a:cubicBezTo>
                    <a:pt x="2016" y="18860"/>
                    <a:pt x="828" y="16433"/>
                    <a:pt x="258" y="12675"/>
                  </a:cubicBezTo>
                  <a:lnTo>
                    <a:pt x="1" y="12716"/>
                  </a:lnTo>
                  <a:cubicBezTo>
                    <a:pt x="602" y="16666"/>
                    <a:pt x="1857" y="19120"/>
                    <a:pt x="3280" y="19120"/>
                  </a:cubicBezTo>
                  <a:cubicBezTo>
                    <a:pt x="4702" y="19120"/>
                    <a:pt x="5959" y="16666"/>
                    <a:pt x="6557" y="12716"/>
                  </a:cubicBezTo>
                  <a:cubicBezTo>
                    <a:pt x="6683" y="11881"/>
                    <a:pt x="6777" y="11011"/>
                    <a:pt x="6831" y="10127"/>
                  </a:cubicBezTo>
                  <a:cubicBezTo>
                    <a:pt x="6879" y="9381"/>
                    <a:pt x="6901" y="8623"/>
                    <a:pt x="6901" y="7878"/>
                  </a:cubicBezTo>
                  <a:cubicBezTo>
                    <a:pt x="6901" y="7132"/>
                    <a:pt x="6879" y="6378"/>
                    <a:pt x="6831" y="5633"/>
                  </a:cubicBezTo>
                  <a:cubicBezTo>
                    <a:pt x="6777" y="4751"/>
                    <a:pt x="6685" y="3879"/>
                    <a:pt x="6557" y="3044"/>
                  </a:cubicBezTo>
                  <a:cubicBezTo>
                    <a:pt x="6387" y="1920"/>
                    <a:pt x="6158" y="896"/>
                    <a:pt x="5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2"/>
            <p:cNvSpPr/>
            <p:nvPr/>
          </p:nvSpPr>
          <p:spPr>
            <a:xfrm>
              <a:off x="4913800" y="4873625"/>
              <a:ext cx="15050" cy="177050"/>
            </a:xfrm>
            <a:custGeom>
              <a:avLst/>
              <a:gdLst/>
              <a:ahLst/>
              <a:cxnLst/>
              <a:rect l="l" t="t" r="r" b="b"/>
              <a:pathLst>
                <a:path w="602" h="7082" extrusionOk="0">
                  <a:moveTo>
                    <a:pt x="70" y="0"/>
                  </a:moveTo>
                  <a:cubicBezTo>
                    <a:pt x="23" y="741"/>
                    <a:pt x="1" y="1496"/>
                    <a:pt x="1" y="2245"/>
                  </a:cubicBezTo>
                  <a:cubicBezTo>
                    <a:pt x="1" y="2995"/>
                    <a:pt x="23" y="3751"/>
                    <a:pt x="70" y="4494"/>
                  </a:cubicBezTo>
                  <a:cubicBezTo>
                    <a:pt x="128" y="5373"/>
                    <a:pt x="219" y="6243"/>
                    <a:pt x="345" y="7081"/>
                  </a:cubicBezTo>
                  <a:lnTo>
                    <a:pt x="602" y="7040"/>
                  </a:lnTo>
                  <a:cubicBezTo>
                    <a:pt x="478" y="6214"/>
                    <a:pt x="386" y="5349"/>
                    <a:pt x="329" y="4477"/>
                  </a:cubicBezTo>
                  <a:cubicBezTo>
                    <a:pt x="283" y="3739"/>
                    <a:pt x="259" y="2986"/>
                    <a:pt x="259" y="2245"/>
                  </a:cubicBezTo>
                  <a:cubicBezTo>
                    <a:pt x="259" y="1504"/>
                    <a:pt x="283" y="755"/>
                    <a:pt x="329" y="1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2"/>
            <p:cNvSpPr/>
            <p:nvPr/>
          </p:nvSpPr>
          <p:spPr>
            <a:xfrm>
              <a:off x="4915550" y="4808900"/>
              <a:ext cx="13300" cy="65075"/>
            </a:xfrm>
            <a:custGeom>
              <a:avLst/>
              <a:gdLst/>
              <a:ahLst/>
              <a:cxnLst/>
              <a:rect l="l" t="t" r="r" b="b"/>
              <a:pathLst>
                <a:path w="532" h="2603" extrusionOk="0">
                  <a:moveTo>
                    <a:pt x="275" y="0"/>
                  </a:moveTo>
                  <a:cubicBezTo>
                    <a:pt x="149" y="835"/>
                    <a:pt x="58" y="1707"/>
                    <a:pt x="0" y="2588"/>
                  </a:cubicBezTo>
                  <a:lnTo>
                    <a:pt x="259" y="2603"/>
                  </a:lnTo>
                  <a:cubicBezTo>
                    <a:pt x="316" y="1729"/>
                    <a:pt x="408" y="867"/>
                    <a:pt x="532" y="39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2"/>
            <p:cNvSpPr/>
            <p:nvPr/>
          </p:nvSpPr>
          <p:spPr>
            <a:xfrm>
              <a:off x="4922400" y="4648700"/>
              <a:ext cx="123000" cy="161150"/>
            </a:xfrm>
            <a:custGeom>
              <a:avLst/>
              <a:gdLst/>
              <a:ahLst/>
              <a:cxnLst/>
              <a:rect l="l" t="t" r="r" b="b"/>
              <a:pathLst>
                <a:path w="4920" h="6446" extrusionOk="0">
                  <a:moveTo>
                    <a:pt x="3280" y="0"/>
                  </a:moveTo>
                  <a:cubicBezTo>
                    <a:pt x="1857" y="0"/>
                    <a:pt x="602" y="2455"/>
                    <a:pt x="1" y="6406"/>
                  </a:cubicBezTo>
                  <a:lnTo>
                    <a:pt x="258" y="6446"/>
                  </a:lnTo>
                  <a:cubicBezTo>
                    <a:pt x="828" y="2686"/>
                    <a:pt x="2016" y="259"/>
                    <a:pt x="3280" y="259"/>
                  </a:cubicBezTo>
                  <a:cubicBezTo>
                    <a:pt x="3770" y="259"/>
                    <a:pt x="4245" y="617"/>
                    <a:pt x="4700" y="1320"/>
                  </a:cubicBezTo>
                  <a:lnTo>
                    <a:pt x="4920" y="1179"/>
                  </a:lnTo>
                  <a:cubicBezTo>
                    <a:pt x="4414" y="395"/>
                    <a:pt x="3862" y="0"/>
                    <a:pt x="3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2"/>
            <p:cNvSpPr/>
            <p:nvPr/>
          </p:nvSpPr>
          <p:spPr>
            <a:xfrm>
              <a:off x="4742050" y="4789400"/>
              <a:ext cx="531875" cy="280775"/>
            </a:xfrm>
            <a:custGeom>
              <a:avLst/>
              <a:gdLst/>
              <a:ahLst/>
              <a:cxnLst/>
              <a:rect l="l" t="t" r="r" b="b"/>
              <a:pathLst>
                <a:path w="21275" h="11231" extrusionOk="0">
                  <a:moveTo>
                    <a:pt x="3050" y="0"/>
                  </a:moveTo>
                  <a:cubicBezTo>
                    <a:pt x="1531" y="0"/>
                    <a:pt x="515" y="374"/>
                    <a:pt x="195" y="1109"/>
                  </a:cubicBezTo>
                  <a:cubicBezTo>
                    <a:pt x="1" y="1550"/>
                    <a:pt x="64" y="2080"/>
                    <a:pt x="379" y="2686"/>
                  </a:cubicBezTo>
                  <a:lnTo>
                    <a:pt x="611" y="2565"/>
                  </a:lnTo>
                  <a:cubicBezTo>
                    <a:pt x="333" y="2032"/>
                    <a:pt x="274" y="1577"/>
                    <a:pt x="434" y="1213"/>
                  </a:cubicBezTo>
                  <a:cubicBezTo>
                    <a:pt x="711" y="580"/>
                    <a:pt x="1643" y="259"/>
                    <a:pt x="3032" y="259"/>
                  </a:cubicBezTo>
                  <a:cubicBezTo>
                    <a:pt x="4161" y="259"/>
                    <a:pt x="5591" y="471"/>
                    <a:pt x="7215" y="899"/>
                  </a:cubicBezTo>
                  <a:lnTo>
                    <a:pt x="7310" y="927"/>
                  </a:lnTo>
                  <a:cubicBezTo>
                    <a:pt x="8373" y="1216"/>
                    <a:pt x="9419" y="1560"/>
                    <a:pt x="10444" y="1961"/>
                  </a:cubicBezTo>
                  <a:cubicBezTo>
                    <a:pt x="10896" y="2133"/>
                    <a:pt x="11364" y="2327"/>
                    <a:pt x="11841" y="2535"/>
                  </a:cubicBezTo>
                  <a:cubicBezTo>
                    <a:pt x="12546" y="2846"/>
                    <a:pt x="13226" y="3168"/>
                    <a:pt x="13856" y="3495"/>
                  </a:cubicBezTo>
                  <a:cubicBezTo>
                    <a:pt x="15217" y="4195"/>
                    <a:pt x="16440" y="4945"/>
                    <a:pt x="17494" y="5720"/>
                  </a:cubicBezTo>
                  <a:cubicBezTo>
                    <a:pt x="19833" y="7445"/>
                    <a:pt x="20976" y="9053"/>
                    <a:pt x="20554" y="10019"/>
                  </a:cubicBezTo>
                  <a:cubicBezTo>
                    <a:pt x="20284" y="10637"/>
                    <a:pt x="19362" y="10973"/>
                    <a:pt x="17945" y="10973"/>
                  </a:cubicBezTo>
                  <a:cubicBezTo>
                    <a:pt x="17896" y="10973"/>
                    <a:pt x="17847" y="10972"/>
                    <a:pt x="17798" y="10971"/>
                  </a:cubicBezTo>
                  <a:lnTo>
                    <a:pt x="17792" y="11230"/>
                  </a:lnTo>
                  <a:lnTo>
                    <a:pt x="17953" y="11230"/>
                  </a:lnTo>
                  <a:cubicBezTo>
                    <a:pt x="19496" y="11230"/>
                    <a:pt x="20475" y="10847"/>
                    <a:pt x="20792" y="10123"/>
                  </a:cubicBezTo>
                  <a:cubicBezTo>
                    <a:pt x="21274" y="9021"/>
                    <a:pt x="20128" y="7342"/>
                    <a:pt x="17648" y="5512"/>
                  </a:cubicBezTo>
                  <a:cubicBezTo>
                    <a:pt x="16583" y="4729"/>
                    <a:pt x="15348" y="3972"/>
                    <a:pt x="13975" y="3264"/>
                  </a:cubicBezTo>
                  <a:cubicBezTo>
                    <a:pt x="13340" y="2935"/>
                    <a:pt x="12657" y="2610"/>
                    <a:pt x="11947" y="2296"/>
                  </a:cubicBezTo>
                  <a:cubicBezTo>
                    <a:pt x="11466" y="2088"/>
                    <a:pt x="10991" y="1892"/>
                    <a:pt x="10538" y="1717"/>
                  </a:cubicBezTo>
                  <a:cubicBezTo>
                    <a:pt x="9535" y="1325"/>
                    <a:pt x="8513" y="986"/>
                    <a:pt x="7475" y="702"/>
                  </a:cubicBezTo>
                  <a:lnTo>
                    <a:pt x="7378" y="675"/>
                  </a:lnTo>
                  <a:cubicBezTo>
                    <a:pt x="5695" y="223"/>
                    <a:pt x="4222" y="0"/>
                    <a:pt x="30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2"/>
            <p:cNvSpPr/>
            <p:nvPr/>
          </p:nvSpPr>
          <p:spPr>
            <a:xfrm>
              <a:off x="4788000" y="4896750"/>
              <a:ext cx="342625" cy="167250"/>
            </a:xfrm>
            <a:custGeom>
              <a:avLst/>
              <a:gdLst/>
              <a:ahLst/>
              <a:cxnLst/>
              <a:rect l="l" t="t" r="r" b="b"/>
              <a:pathLst>
                <a:path w="13705" h="6690" extrusionOk="0">
                  <a:moveTo>
                    <a:pt x="180" y="0"/>
                  </a:moveTo>
                  <a:lnTo>
                    <a:pt x="1" y="189"/>
                  </a:lnTo>
                  <a:cubicBezTo>
                    <a:pt x="474" y="630"/>
                    <a:pt x="975" y="1043"/>
                    <a:pt x="1500" y="1424"/>
                  </a:cubicBezTo>
                  <a:cubicBezTo>
                    <a:pt x="2563" y="2208"/>
                    <a:pt x="3798" y="2964"/>
                    <a:pt x="5172" y="3674"/>
                  </a:cubicBezTo>
                  <a:cubicBezTo>
                    <a:pt x="5820" y="4008"/>
                    <a:pt x="6503" y="4335"/>
                    <a:pt x="7204" y="4642"/>
                  </a:cubicBezTo>
                  <a:cubicBezTo>
                    <a:pt x="7656" y="4839"/>
                    <a:pt x="8128" y="5034"/>
                    <a:pt x="8606" y="5219"/>
                  </a:cubicBezTo>
                  <a:cubicBezTo>
                    <a:pt x="9642" y="5623"/>
                    <a:pt x="10698" y="5970"/>
                    <a:pt x="11771" y="6262"/>
                  </a:cubicBezTo>
                  <a:cubicBezTo>
                    <a:pt x="12420" y="6437"/>
                    <a:pt x="13055" y="6582"/>
                    <a:pt x="13657" y="6689"/>
                  </a:cubicBezTo>
                  <a:lnTo>
                    <a:pt x="13704" y="6434"/>
                  </a:lnTo>
                  <a:cubicBezTo>
                    <a:pt x="13108" y="6326"/>
                    <a:pt x="12480" y="6185"/>
                    <a:pt x="11839" y="6011"/>
                  </a:cubicBezTo>
                  <a:cubicBezTo>
                    <a:pt x="10775" y="5722"/>
                    <a:pt x="9727" y="5378"/>
                    <a:pt x="8700" y="4976"/>
                  </a:cubicBezTo>
                  <a:cubicBezTo>
                    <a:pt x="8226" y="4793"/>
                    <a:pt x="7758" y="4599"/>
                    <a:pt x="7308" y="4403"/>
                  </a:cubicBezTo>
                  <a:cubicBezTo>
                    <a:pt x="6613" y="4098"/>
                    <a:pt x="5935" y="3775"/>
                    <a:pt x="5291" y="3443"/>
                  </a:cubicBezTo>
                  <a:cubicBezTo>
                    <a:pt x="3929" y="2741"/>
                    <a:pt x="2704" y="1991"/>
                    <a:pt x="1653" y="1216"/>
                  </a:cubicBezTo>
                  <a:cubicBezTo>
                    <a:pt x="1093" y="802"/>
                    <a:pt x="597" y="394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2"/>
            <p:cNvSpPr/>
            <p:nvPr/>
          </p:nvSpPr>
          <p:spPr>
            <a:xfrm>
              <a:off x="4734825" y="4789350"/>
              <a:ext cx="539100" cy="280825"/>
            </a:xfrm>
            <a:custGeom>
              <a:avLst/>
              <a:gdLst/>
              <a:ahLst/>
              <a:cxnLst/>
              <a:rect l="l" t="t" r="r" b="b"/>
              <a:pathLst>
                <a:path w="21564" h="11233" extrusionOk="0">
                  <a:moveTo>
                    <a:pt x="18247" y="260"/>
                  </a:moveTo>
                  <a:cubicBezTo>
                    <a:pt x="19634" y="260"/>
                    <a:pt x="20565" y="580"/>
                    <a:pt x="20843" y="1213"/>
                  </a:cubicBezTo>
                  <a:cubicBezTo>
                    <a:pt x="21265" y="2182"/>
                    <a:pt x="20122" y="3787"/>
                    <a:pt x="17783" y="5512"/>
                  </a:cubicBezTo>
                  <a:cubicBezTo>
                    <a:pt x="16732" y="6284"/>
                    <a:pt x="15508" y="7034"/>
                    <a:pt x="14145" y="7739"/>
                  </a:cubicBezTo>
                  <a:cubicBezTo>
                    <a:pt x="13515" y="8067"/>
                    <a:pt x="12835" y="8388"/>
                    <a:pt x="12130" y="8699"/>
                  </a:cubicBezTo>
                  <a:cubicBezTo>
                    <a:pt x="11675" y="8899"/>
                    <a:pt x="11205" y="9093"/>
                    <a:pt x="10733" y="9272"/>
                  </a:cubicBezTo>
                  <a:cubicBezTo>
                    <a:pt x="9708" y="9672"/>
                    <a:pt x="8662" y="10018"/>
                    <a:pt x="7599" y="10304"/>
                  </a:cubicBezTo>
                  <a:lnTo>
                    <a:pt x="7504" y="10333"/>
                  </a:lnTo>
                  <a:cubicBezTo>
                    <a:pt x="5879" y="10762"/>
                    <a:pt x="4449" y="10975"/>
                    <a:pt x="3320" y="10975"/>
                  </a:cubicBezTo>
                  <a:cubicBezTo>
                    <a:pt x="1932" y="10975"/>
                    <a:pt x="1000" y="10654"/>
                    <a:pt x="723" y="10019"/>
                  </a:cubicBezTo>
                  <a:cubicBezTo>
                    <a:pt x="298" y="9052"/>
                    <a:pt x="1441" y="7446"/>
                    <a:pt x="3780" y="5720"/>
                  </a:cubicBezTo>
                  <a:cubicBezTo>
                    <a:pt x="4828" y="4950"/>
                    <a:pt x="6052" y="4203"/>
                    <a:pt x="7418" y="3496"/>
                  </a:cubicBezTo>
                  <a:lnTo>
                    <a:pt x="7483" y="3462"/>
                  </a:lnTo>
                  <a:cubicBezTo>
                    <a:pt x="8102" y="3143"/>
                    <a:pt x="8757" y="2833"/>
                    <a:pt x="9435" y="2535"/>
                  </a:cubicBezTo>
                  <a:cubicBezTo>
                    <a:pt x="9873" y="2344"/>
                    <a:pt x="10330" y="2153"/>
                    <a:pt x="10827" y="1961"/>
                  </a:cubicBezTo>
                  <a:cubicBezTo>
                    <a:pt x="11854" y="1559"/>
                    <a:pt x="12902" y="1215"/>
                    <a:pt x="13966" y="927"/>
                  </a:cubicBezTo>
                  <a:cubicBezTo>
                    <a:pt x="15631" y="480"/>
                    <a:pt x="17096" y="260"/>
                    <a:pt x="18247" y="260"/>
                  </a:cubicBezTo>
                  <a:close/>
                  <a:moveTo>
                    <a:pt x="18227" y="1"/>
                  </a:moveTo>
                  <a:cubicBezTo>
                    <a:pt x="17054" y="1"/>
                    <a:pt x="15581" y="224"/>
                    <a:pt x="13898" y="677"/>
                  </a:cubicBezTo>
                  <a:cubicBezTo>
                    <a:pt x="12825" y="966"/>
                    <a:pt x="11769" y="1314"/>
                    <a:pt x="10733" y="1717"/>
                  </a:cubicBezTo>
                  <a:cubicBezTo>
                    <a:pt x="10231" y="1913"/>
                    <a:pt x="9774" y="2102"/>
                    <a:pt x="9331" y="2296"/>
                  </a:cubicBezTo>
                  <a:cubicBezTo>
                    <a:pt x="8626" y="2605"/>
                    <a:pt x="7945" y="2932"/>
                    <a:pt x="7299" y="3261"/>
                  </a:cubicBezTo>
                  <a:lnTo>
                    <a:pt x="7229" y="3300"/>
                  </a:lnTo>
                  <a:cubicBezTo>
                    <a:pt x="5877" y="4002"/>
                    <a:pt x="4666" y="4746"/>
                    <a:pt x="3627" y="5512"/>
                  </a:cubicBezTo>
                  <a:cubicBezTo>
                    <a:pt x="1147" y="7338"/>
                    <a:pt x="0" y="9021"/>
                    <a:pt x="484" y="10123"/>
                  </a:cubicBezTo>
                  <a:cubicBezTo>
                    <a:pt x="806" y="10858"/>
                    <a:pt x="1821" y="11232"/>
                    <a:pt x="3339" y="11232"/>
                  </a:cubicBezTo>
                  <a:cubicBezTo>
                    <a:pt x="4513" y="11232"/>
                    <a:pt x="5984" y="11009"/>
                    <a:pt x="7667" y="10558"/>
                  </a:cubicBezTo>
                  <a:lnTo>
                    <a:pt x="7764" y="10530"/>
                  </a:lnTo>
                  <a:cubicBezTo>
                    <a:pt x="8744" y="10266"/>
                    <a:pt x="9773" y="9924"/>
                    <a:pt x="10827" y="9515"/>
                  </a:cubicBezTo>
                  <a:cubicBezTo>
                    <a:pt x="11302" y="9333"/>
                    <a:pt x="11774" y="9137"/>
                    <a:pt x="12236" y="8938"/>
                  </a:cubicBezTo>
                  <a:cubicBezTo>
                    <a:pt x="12946" y="8624"/>
                    <a:pt x="13629" y="8301"/>
                    <a:pt x="14264" y="7970"/>
                  </a:cubicBezTo>
                  <a:cubicBezTo>
                    <a:pt x="15639" y="7260"/>
                    <a:pt x="16874" y="6502"/>
                    <a:pt x="17937" y="5720"/>
                  </a:cubicBezTo>
                  <a:cubicBezTo>
                    <a:pt x="20417" y="3894"/>
                    <a:pt x="21563" y="2211"/>
                    <a:pt x="21081" y="1109"/>
                  </a:cubicBezTo>
                  <a:cubicBezTo>
                    <a:pt x="20759" y="374"/>
                    <a:pt x="19744" y="1"/>
                    <a:pt x="18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2"/>
            <p:cNvSpPr/>
            <p:nvPr/>
          </p:nvSpPr>
          <p:spPr>
            <a:xfrm>
              <a:off x="5025425" y="4676500"/>
              <a:ext cx="63725" cy="57250"/>
            </a:xfrm>
            <a:custGeom>
              <a:avLst/>
              <a:gdLst/>
              <a:ahLst/>
              <a:cxnLst/>
              <a:rect l="l" t="t" r="r" b="b"/>
              <a:pathLst>
                <a:path w="2549" h="2290" extrusionOk="0">
                  <a:moveTo>
                    <a:pt x="1231" y="0"/>
                  </a:moveTo>
                  <a:cubicBezTo>
                    <a:pt x="1048" y="0"/>
                    <a:pt x="862" y="44"/>
                    <a:pt x="688" y="138"/>
                  </a:cubicBezTo>
                  <a:cubicBezTo>
                    <a:pt x="230" y="391"/>
                    <a:pt x="0" y="920"/>
                    <a:pt x="130" y="1426"/>
                  </a:cubicBezTo>
                  <a:cubicBezTo>
                    <a:pt x="259" y="1932"/>
                    <a:pt x="714" y="2288"/>
                    <a:pt x="1237" y="2290"/>
                  </a:cubicBezTo>
                  <a:cubicBezTo>
                    <a:pt x="1241" y="2290"/>
                    <a:pt x="1246" y="2290"/>
                    <a:pt x="1250" y="2290"/>
                  </a:cubicBezTo>
                  <a:cubicBezTo>
                    <a:pt x="1373" y="2290"/>
                    <a:pt x="1495" y="2268"/>
                    <a:pt x="1611" y="2227"/>
                  </a:cubicBezTo>
                  <a:cubicBezTo>
                    <a:pt x="2242" y="2005"/>
                    <a:pt x="2548" y="1293"/>
                    <a:pt x="2279" y="682"/>
                  </a:cubicBezTo>
                  <a:cubicBezTo>
                    <a:pt x="2088" y="252"/>
                    <a:pt x="1668" y="0"/>
                    <a:pt x="1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2"/>
            <p:cNvSpPr/>
            <p:nvPr/>
          </p:nvSpPr>
          <p:spPr>
            <a:xfrm>
              <a:off x="5021875" y="4673275"/>
              <a:ext cx="70900" cy="63725"/>
            </a:xfrm>
            <a:custGeom>
              <a:avLst/>
              <a:gdLst/>
              <a:ahLst/>
              <a:cxnLst/>
              <a:rect l="l" t="t" r="r" b="b"/>
              <a:pathLst>
                <a:path w="2836" h="2549" extrusionOk="0">
                  <a:moveTo>
                    <a:pt x="1382" y="256"/>
                  </a:moveTo>
                  <a:cubicBezTo>
                    <a:pt x="1880" y="256"/>
                    <a:pt x="2304" y="614"/>
                    <a:pt x="2385" y="1104"/>
                  </a:cubicBezTo>
                  <a:cubicBezTo>
                    <a:pt x="2469" y="1596"/>
                    <a:pt x="2181" y="2075"/>
                    <a:pt x="1709" y="2235"/>
                  </a:cubicBezTo>
                  <a:cubicBezTo>
                    <a:pt x="1602" y="2271"/>
                    <a:pt x="1491" y="2289"/>
                    <a:pt x="1379" y="2289"/>
                  </a:cubicBezTo>
                  <a:cubicBezTo>
                    <a:pt x="914" y="2288"/>
                    <a:pt x="510" y="1973"/>
                    <a:pt x="394" y="1523"/>
                  </a:cubicBezTo>
                  <a:cubicBezTo>
                    <a:pt x="280" y="1073"/>
                    <a:pt x="484" y="603"/>
                    <a:pt x="892" y="380"/>
                  </a:cubicBezTo>
                  <a:cubicBezTo>
                    <a:pt x="1041" y="298"/>
                    <a:pt x="1208" y="257"/>
                    <a:pt x="1379" y="256"/>
                  </a:cubicBezTo>
                  <a:cubicBezTo>
                    <a:pt x="1380" y="256"/>
                    <a:pt x="1381" y="256"/>
                    <a:pt x="1382" y="256"/>
                  </a:cubicBezTo>
                  <a:close/>
                  <a:moveTo>
                    <a:pt x="1369" y="0"/>
                  </a:moveTo>
                  <a:cubicBezTo>
                    <a:pt x="1166" y="0"/>
                    <a:pt x="960" y="49"/>
                    <a:pt x="767" y="152"/>
                  </a:cubicBezTo>
                  <a:cubicBezTo>
                    <a:pt x="256" y="433"/>
                    <a:pt x="1" y="1022"/>
                    <a:pt x="144" y="1588"/>
                  </a:cubicBezTo>
                  <a:cubicBezTo>
                    <a:pt x="289" y="2151"/>
                    <a:pt x="796" y="2548"/>
                    <a:pt x="1379" y="2548"/>
                  </a:cubicBezTo>
                  <a:cubicBezTo>
                    <a:pt x="1383" y="2548"/>
                    <a:pt x="1388" y="2548"/>
                    <a:pt x="1393" y="2548"/>
                  </a:cubicBezTo>
                  <a:cubicBezTo>
                    <a:pt x="1530" y="2548"/>
                    <a:pt x="1666" y="2524"/>
                    <a:pt x="1794" y="2478"/>
                  </a:cubicBezTo>
                  <a:cubicBezTo>
                    <a:pt x="2494" y="2231"/>
                    <a:pt x="2835" y="1441"/>
                    <a:pt x="2535" y="761"/>
                  </a:cubicBezTo>
                  <a:cubicBezTo>
                    <a:pt x="2325" y="281"/>
                    <a:pt x="1857" y="0"/>
                    <a:pt x="1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2"/>
            <p:cNvSpPr/>
            <p:nvPr/>
          </p:nvSpPr>
          <p:spPr>
            <a:xfrm>
              <a:off x="5129225" y="5036750"/>
              <a:ext cx="57825" cy="58175"/>
            </a:xfrm>
            <a:custGeom>
              <a:avLst/>
              <a:gdLst/>
              <a:ahLst/>
              <a:cxnLst/>
              <a:rect l="l" t="t" r="r" b="b"/>
              <a:pathLst>
                <a:path w="2313" h="2327" extrusionOk="0">
                  <a:moveTo>
                    <a:pt x="1161" y="0"/>
                  </a:moveTo>
                  <a:cubicBezTo>
                    <a:pt x="605" y="0"/>
                    <a:pt x="122" y="403"/>
                    <a:pt x="32" y="962"/>
                  </a:cubicBezTo>
                  <a:cubicBezTo>
                    <a:pt x="21" y="1026"/>
                    <a:pt x="14" y="1091"/>
                    <a:pt x="14" y="1156"/>
                  </a:cubicBezTo>
                  <a:cubicBezTo>
                    <a:pt x="1" y="1788"/>
                    <a:pt x="503" y="2312"/>
                    <a:pt x="1135" y="2326"/>
                  </a:cubicBezTo>
                  <a:cubicBezTo>
                    <a:pt x="1144" y="2326"/>
                    <a:pt x="1152" y="2326"/>
                    <a:pt x="1160" y="2326"/>
                  </a:cubicBezTo>
                  <a:cubicBezTo>
                    <a:pt x="1783" y="2326"/>
                    <a:pt x="2292" y="1829"/>
                    <a:pt x="2305" y="1205"/>
                  </a:cubicBezTo>
                  <a:cubicBezTo>
                    <a:pt x="2307" y="1188"/>
                    <a:pt x="2307" y="1173"/>
                    <a:pt x="2307" y="1156"/>
                  </a:cubicBezTo>
                  <a:cubicBezTo>
                    <a:pt x="2312" y="556"/>
                    <a:pt x="1856" y="55"/>
                    <a:pt x="1260" y="4"/>
                  </a:cubicBezTo>
                  <a:cubicBezTo>
                    <a:pt x="1227" y="1"/>
                    <a:pt x="1194" y="0"/>
                    <a:pt x="1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2"/>
            <p:cNvSpPr/>
            <p:nvPr/>
          </p:nvSpPr>
          <p:spPr>
            <a:xfrm>
              <a:off x="5126350" y="5033500"/>
              <a:ext cx="63925" cy="64050"/>
            </a:xfrm>
            <a:custGeom>
              <a:avLst/>
              <a:gdLst/>
              <a:ahLst/>
              <a:cxnLst/>
              <a:rect l="l" t="t" r="r" b="b"/>
              <a:pathLst>
                <a:path w="2557" h="2562" extrusionOk="0">
                  <a:moveTo>
                    <a:pt x="1274" y="269"/>
                  </a:moveTo>
                  <a:cubicBezTo>
                    <a:pt x="1275" y="269"/>
                    <a:pt x="1276" y="269"/>
                    <a:pt x="1278" y="269"/>
                  </a:cubicBezTo>
                  <a:cubicBezTo>
                    <a:pt x="1838" y="269"/>
                    <a:pt x="2291" y="724"/>
                    <a:pt x="2293" y="1284"/>
                  </a:cubicBezTo>
                  <a:cubicBezTo>
                    <a:pt x="2293" y="1298"/>
                    <a:pt x="2293" y="1311"/>
                    <a:pt x="2291" y="1327"/>
                  </a:cubicBezTo>
                  <a:cubicBezTo>
                    <a:pt x="2279" y="1880"/>
                    <a:pt x="1826" y="2320"/>
                    <a:pt x="1276" y="2320"/>
                  </a:cubicBezTo>
                  <a:cubicBezTo>
                    <a:pt x="1268" y="2320"/>
                    <a:pt x="1261" y="2320"/>
                    <a:pt x="1254" y="2320"/>
                  </a:cubicBezTo>
                  <a:cubicBezTo>
                    <a:pt x="693" y="2309"/>
                    <a:pt x="247" y="1844"/>
                    <a:pt x="259" y="1284"/>
                  </a:cubicBezTo>
                  <a:cubicBezTo>
                    <a:pt x="259" y="1226"/>
                    <a:pt x="266" y="1170"/>
                    <a:pt x="276" y="1114"/>
                  </a:cubicBezTo>
                  <a:cubicBezTo>
                    <a:pt x="359" y="626"/>
                    <a:pt x="780" y="269"/>
                    <a:pt x="1274" y="269"/>
                  </a:cubicBezTo>
                  <a:close/>
                  <a:moveTo>
                    <a:pt x="1278" y="0"/>
                  </a:moveTo>
                  <a:cubicBezTo>
                    <a:pt x="658" y="0"/>
                    <a:pt x="122" y="448"/>
                    <a:pt x="19" y="1069"/>
                  </a:cubicBezTo>
                  <a:cubicBezTo>
                    <a:pt x="7" y="1141"/>
                    <a:pt x="0" y="1212"/>
                    <a:pt x="0" y="1286"/>
                  </a:cubicBezTo>
                  <a:cubicBezTo>
                    <a:pt x="0" y="1991"/>
                    <a:pt x="572" y="2562"/>
                    <a:pt x="1278" y="2562"/>
                  </a:cubicBezTo>
                  <a:cubicBezTo>
                    <a:pt x="1962" y="2562"/>
                    <a:pt x="2523" y="2025"/>
                    <a:pt x="2550" y="1352"/>
                  </a:cubicBezTo>
                  <a:cubicBezTo>
                    <a:pt x="2553" y="1330"/>
                    <a:pt x="2553" y="1310"/>
                    <a:pt x="2553" y="1286"/>
                  </a:cubicBezTo>
                  <a:cubicBezTo>
                    <a:pt x="2557" y="620"/>
                    <a:pt x="2049" y="63"/>
                    <a:pt x="1387" y="5"/>
                  </a:cubicBezTo>
                  <a:cubicBezTo>
                    <a:pt x="1350" y="2"/>
                    <a:pt x="1314" y="0"/>
                    <a:pt x="1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2"/>
            <p:cNvSpPr/>
            <p:nvPr/>
          </p:nvSpPr>
          <p:spPr>
            <a:xfrm>
              <a:off x="4737475" y="4850750"/>
              <a:ext cx="62350" cy="57300"/>
            </a:xfrm>
            <a:custGeom>
              <a:avLst/>
              <a:gdLst/>
              <a:ahLst/>
              <a:cxnLst/>
              <a:rect l="l" t="t" r="r" b="b"/>
              <a:pathLst>
                <a:path w="2494" h="2292" extrusionOk="0">
                  <a:moveTo>
                    <a:pt x="1279" y="1"/>
                  </a:moveTo>
                  <a:cubicBezTo>
                    <a:pt x="1278" y="1"/>
                    <a:pt x="1277" y="1"/>
                    <a:pt x="1276" y="1"/>
                  </a:cubicBezTo>
                  <a:cubicBezTo>
                    <a:pt x="1065" y="1"/>
                    <a:pt x="858" y="60"/>
                    <a:pt x="678" y="171"/>
                  </a:cubicBezTo>
                  <a:cubicBezTo>
                    <a:pt x="191" y="471"/>
                    <a:pt x="0" y="1084"/>
                    <a:pt x="230" y="1607"/>
                  </a:cubicBezTo>
                  <a:cubicBezTo>
                    <a:pt x="418" y="2031"/>
                    <a:pt x="835" y="2291"/>
                    <a:pt x="1279" y="2291"/>
                  </a:cubicBezTo>
                  <a:cubicBezTo>
                    <a:pt x="1383" y="2291"/>
                    <a:pt x="1488" y="2277"/>
                    <a:pt x="1593" y="2247"/>
                  </a:cubicBezTo>
                  <a:cubicBezTo>
                    <a:pt x="2143" y="2091"/>
                    <a:pt x="2494" y="1552"/>
                    <a:pt x="2414" y="985"/>
                  </a:cubicBezTo>
                  <a:cubicBezTo>
                    <a:pt x="2334" y="421"/>
                    <a:pt x="1850" y="1"/>
                    <a:pt x="1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2"/>
            <p:cNvSpPr/>
            <p:nvPr/>
          </p:nvSpPr>
          <p:spPr>
            <a:xfrm>
              <a:off x="4734775" y="4847525"/>
              <a:ext cx="66600" cy="63800"/>
            </a:xfrm>
            <a:custGeom>
              <a:avLst/>
              <a:gdLst/>
              <a:ahLst/>
              <a:cxnLst/>
              <a:rect l="l" t="t" r="r" b="b"/>
              <a:pathLst>
                <a:path w="2664" h="2552" extrusionOk="0">
                  <a:moveTo>
                    <a:pt x="1388" y="259"/>
                  </a:moveTo>
                  <a:cubicBezTo>
                    <a:pt x="1799" y="259"/>
                    <a:pt x="2168" y="507"/>
                    <a:pt x="2326" y="886"/>
                  </a:cubicBezTo>
                  <a:cubicBezTo>
                    <a:pt x="2484" y="1266"/>
                    <a:pt x="2397" y="1703"/>
                    <a:pt x="2106" y="1996"/>
                  </a:cubicBezTo>
                  <a:cubicBezTo>
                    <a:pt x="1912" y="2191"/>
                    <a:pt x="1652" y="2295"/>
                    <a:pt x="1386" y="2295"/>
                  </a:cubicBezTo>
                  <a:cubicBezTo>
                    <a:pt x="1255" y="2295"/>
                    <a:pt x="1123" y="2270"/>
                    <a:pt x="997" y="2218"/>
                  </a:cubicBezTo>
                  <a:cubicBezTo>
                    <a:pt x="617" y="2059"/>
                    <a:pt x="369" y="1688"/>
                    <a:pt x="369" y="1278"/>
                  </a:cubicBezTo>
                  <a:cubicBezTo>
                    <a:pt x="367" y="923"/>
                    <a:pt x="551" y="593"/>
                    <a:pt x="854" y="411"/>
                  </a:cubicBezTo>
                  <a:cubicBezTo>
                    <a:pt x="1012" y="312"/>
                    <a:pt x="1196" y="259"/>
                    <a:pt x="1384" y="259"/>
                  </a:cubicBezTo>
                  <a:cubicBezTo>
                    <a:pt x="1385" y="259"/>
                    <a:pt x="1387" y="259"/>
                    <a:pt x="1388" y="259"/>
                  </a:cubicBezTo>
                  <a:close/>
                  <a:moveTo>
                    <a:pt x="1375" y="0"/>
                  </a:moveTo>
                  <a:cubicBezTo>
                    <a:pt x="1143" y="0"/>
                    <a:pt x="915" y="66"/>
                    <a:pt x="718" y="189"/>
                  </a:cubicBezTo>
                  <a:cubicBezTo>
                    <a:pt x="231" y="487"/>
                    <a:pt x="1" y="1073"/>
                    <a:pt x="156" y="1623"/>
                  </a:cubicBezTo>
                  <a:cubicBezTo>
                    <a:pt x="310" y="2172"/>
                    <a:pt x="811" y="2552"/>
                    <a:pt x="1380" y="2552"/>
                  </a:cubicBezTo>
                  <a:cubicBezTo>
                    <a:pt x="1381" y="2552"/>
                    <a:pt x="1383" y="2552"/>
                    <a:pt x="1384" y="2552"/>
                  </a:cubicBezTo>
                  <a:cubicBezTo>
                    <a:pt x="1736" y="2552"/>
                    <a:pt x="2072" y="2407"/>
                    <a:pt x="2312" y="2151"/>
                  </a:cubicBezTo>
                  <a:cubicBezTo>
                    <a:pt x="2537" y="1916"/>
                    <a:pt x="2663" y="1603"/>
                    <a:pt x="2661" y="1278"/>
                  </a:cubicBezTo>
                  <a:cubicBezTo>
                    <a:pt x="2661" y="571"/>
                    <a:pt x="2089" y="0"/>
                    <a:pt x="1384" y="0"/>
                  </a:cubicBezTo>
                  <a:cubicBezTo>
                    <a:pt x="1381" y="0"/>
                    <a:pt x="1378" y="0"/>
                    <a:pt x="1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0" name="Google Shape;2350;p52"/>
          <p:cNvGrpSpPr/>
          <p:nvPr/>
        </p:nvGrpSpPr>
        <p:grpSpPr>
          <a:xfrm>
            <a:off x="52499" y="4105275"/>
            <a:ext cx="813896" cy="932980"/>
            <a:chOff x="487025" y="3095650"/>
            <a:chExt cx="462925" cy="777925"/>
          </a:xfrm>
        </p:grpSpPr>
        <p:sp>
          <p:nvSpPr>
            <p:cNvPr id="2351" name="Google Shape;2351;p52"/>
            <p:cNvSpPr/>
            <p:nvPr/>
          </p:nvSpPr>
          <p:spPr>
            <a:xfrm>
              <a:off x="792400" y="3741700"/>
              <a:ext cx="27525" cy="26475"/>
            </a:xfrm>
            <a:custGeom>
              <a:avLst/>
              <a:gdLst/>
              <a:ahLst/>
              <a:cxnLst/>
              <a:rect l="l" t="t" r="r" b="b"/>
              <a:pathLst>
                <a:path w="1101" h="1059" extrusionOk="0">
                  <a:moveTo>
                    <a:pt x="530" y="1"/>
                  </a:moveTo>
                  <a:cubicBezTo>
                    <a:pt x="237" y="1"/>
                    <a:pt x="1" y="239"/>
                    <a:pt x="1" y="532"/>
                  </a:cubicBezTo>
                  <a:cubicBezTo>
                    <a:pt x="2" y="745"/>
                    <a:pt x="130" y="938"/>
                    <a:pt x="329" y="1020"/>
                  </a:cubicBezTo>
                  <a:cubicBezTo>
                    <a:pt x="394" y="1046"/>
                    <a:pt x="461" y="1059"/>
                    <a:pt x="529" y="1059"/>
                  </a:cubicBezTo>
                  <a:cubicBezTo>
                    <a:pt x="667" y="1059"/>
                    <a:pt x="803" y="1005"/>
                    <a:pt x="905" y="903"/>
                  </a:cubicBezTo>
                  <a:cubicBezTo>
                    <a:pt x="1056" y="751"/>
                    <a:pt x="1101" y="525"/>
                    <a:pt x="1019" y="326"/>
                  </a:cubicBezTo>
                  <a:cubicBezTo>
                    <a:pt x="936" y="129"/>
                    <a:pt x="743" y="1"/>
                    <a:pt x="530" y="1"/>
                  </a:cubicBez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2"/>
            <p:cNvSpPr/>
            <p:nvPr/>
          </p:nvSpPr>
          <p:spPr>
            <a:xfrm>
              <a:off x="660325" y="3572250"/>
              <a:ext cx="145350" cy="21775"/>
            </a:xfrm>
            <a:custGeom>
              <a:avLst/>
              <a:gdLst/>
              <a:ahLst/>
              <a:cxnLst/>
              <a:rect l="l" t="t" r="r" b="b"/>
              <a:pathLst>
                <a:path w="5814" h="871" extrusionOk="0">
                  <a:moveTo>
                    <a:pt x="2325" y="1"/>
                  </a:moveTo>
                  <a:cubicBezTo>
                    <a:pt x="1597" y="1"/>
                    <a:pt x="922" y="29"/>
                    <a:pt x="363" y="75"/>
                  </a:cubicBezTo>
                  <a:cubicBezTo>
                    <a:pt x="239" y="304"/>
                    <a:pt x="121" y="531"/>
                    <a:pt x="0" y="761"/>
                  </a:cubicBezTo>
                  <a:cubicBezTo>
                    <a:pt x="619" y="830"/>
                    <a:pt x="1433" y="871"/>
                    <a:pt x="2325" y="871"/>
                  </a:cubicBezTo>
                  <a:cubicBezTo>
                    <a:pt x="4253" y="871"/>
                    <a:pt x="5813" y="677"/>
                    <a:pt x="5813" y="436"/>
                  </a:cubicBezTo>
                  <a:lnTo>
                    <a:pt x="5786" y="380"/>
                  </a:lnTo>
                  <a:cubicBezTo>
                    <a:pt x="5573" y="167"/>
                    <a:pt x="4106" y="1"/>
                    <a:pt x="2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2"/>
            <p:cNvSpPr/>
            <p:nvPr/>
          </p:nvSpPr>
          <p:spPr>
            <a:xfrm>
              <a:off x="804950" y="3581775"/>
              <a:ext cx="725" cy="1375"/>
            </a:xfrm>
            <a:custGeom>
              <a:avLst/>
              <a:gdLst/>
              <a:ahLst/>
              <a:cxnLst/>
              <a:rect l="l" t="t" r="r" b="b"/>
              <a:pathLst>
                <a:path w="29" h="55" extrusionOk="0">
                  <a:moveTo>
                    <a:pt x="1" y="1"/>
                  </a:moveTo>
                  <a:lnTo>
                    <a:pt x="28" y="55"/>
                  </a:lnTo>
                  <a:cubicBezTo>
                    <a:pt x="25" y="34"/>
                    <a:pt x="15" y="15"/>
                    <a:pt x="1" y="1"/>
                  </a:cubicBez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2"/>
            <p:cNvSpPr/>
            <p:nvPr/>
          </p:nvSpPr>
          <p:spPr>
            <a:xfrm>
              <a:off x="617800" y="3160100"/>
              <a:ext cx="202650" cy="34475"/>
            </a:xfrm>
            <a:custGeom>
              <a:avLst/>
              <a:gdLst/>
              <a:ahLst/>
              <a:cxnLst/>
              <a:rect l="l" t="t" r="r" b="b"/>
              <a:pathLst>
                <a:path w="8106" h="1379" extrusionOk="0">
                  <a:moveTo>
                    <a:pt x="687" y="0"/>
                  </a:moveTo>
                  <a:cubicBezTo>
                    <a:pt x="307" y="0"/>
                    <a:pt x="1" y="310"/>
                    <a:pt x="4" y="689"/>
                  </a:cubicBezTo>
                  <a:cubicBezTo>
                    <a:pt x="2" y="1070"/>
                    <a:pt x="312" y="1378"/>
                    <a:pt x="693" y="1378"/>
                  </a:cubicBezTo>
                  <a:lnTo>
                    <a:pt x="7363" y="1378"/>
                  </a:lnTo>
                  <a:cubicBezTo>
                    <a:pt x="7545" y="1378"/>
                    <a:pt x="7720" y="1307"/>
                    <a:pt x="7850" y="1177"/>
                  </a:cubicBezTo>
                  <a:cubicBezTo>
                    <a:pt x="8047" y="980"/>
                    <a:pt x="8105" y="683"/>
                    <a:pt x="7999" y="427"/>
                  </a:cubicBezTo>
                  <a:cubicBezTo>
                    <a:pt x="7892" y="168"/>
                    <a:pt x="7641" y="0"/>
                    <a:pt x="7363" y="0"/>
                  </a:cubicBezTo>
                  <a:lnTo>
                    <a:pt x="693" y="0"/>
                  </a:lnTo>
                  <a:cubicBezTo>
                    <a:pt x="691" y="0"/>
                    <a:pt x="689" y="0"/>
                    <a:pt x="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2"/>
            <p:cNvSpPr/>
            <p:nvPr/>
          </p:nvSpPr>
          <p:spPr>
            <a:xfrm>
              <a:off x="737475" y="3678175"/>
              <a:ext cx="27550" cy="26475"/>
            </a:xfrm>
            <a:custGeom>
              <a:avLst/>
              <a:gdLst/>
              <a:ahLst/>
              <a:cxnLst/>
              <a:rect l="l" t="t" r="r" b="b"/>
              <a:pathLst>
                <a:path w="1102" h="1059" extrusionOk="0">
                  <a:moveTo>
                    <a:pt x="533" y="1"/>
                  </a:moveTo>
                  <a:cubicBezTo>
                    <a:pt x="532" y="1"/>
                    <a:pt x="530" y="1"/>
                    <a:pt x="529" y="1"/>
                  </a:cubicBezTo>
                  <a:cubicBezTo>
                    <a:pt x="237" y="1"/>
                    <a:pt x="1" y="237"/>
                    <a:pt x="1" y="529"/>
                  </a:cubicBezTo>
                  <a:cubicBezTo>
                    <a:pt x="1" y="744"/>
                    <a:pt x="131" y="936"/>
                    <a:pt x="328" y="1018"/>
                  </a:cubicBezTo>
                  <a:cubicBezTo>
                    <a:pt x="394" y="1045"/>
                    <a:pt x="462" y="1058"/>
                    <a:pt x="531" y="1058"/>
                  </a:cubicBezTo>
                  <a:cubicBezTo>
                    <a:pt x="669" y="1058"/>
                    <a:pt x="804" y="1004"/>
                    <a:pt x="906" y="903"/>
                  </a:cubicBezTo>
                  <a:cubicBezTo>
                    <a:pt x="1056" y="751"/>
                    <a:pt x="1101" y="523"/>
                    <a:pt x="1018" y="325"/>
                  </a:cubicBezTo>
                  <a:cubicBezTo>
                    <a:pt x="937" y="129"/>
                    <a:pt x="745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2"/>
            <p:cNvSpPr/>
            <p:nvPr/>
          </p:nvSpPr>
          <p:spPr>
            <a:xfrm>
              <a:off x="705225" y="3423675"/>
              <a:ext cx="27550" cy="26475"/>
            </a:xfrm>
            <a:custGeom>
              <a:avLst/>
              <a:gdLst/>
              <a:ahLst/>
              <a:cxnLst/>
              <a:rect l="l" t="t" r="r" b="b"/>
              <a:pathLst>
                <a:path w="1102" h="1059" extrusionOk="0">
                  <a:moveTo>
                    <a:pt x="533" y="1"/>
                  </a:moveTo>
                  <a:cubicBezTo>
                    <a:pt x="531" y="1"/>
                    <a:pt x="530" y="1"/>
                    <a:pt x="529" y="1"/>
                  </a:cubicBezTo>
                  <a:cubicBezTo>
                    <a:pt x="239" y="1"/>
                    <a:pt x="2" y="237"/>
                    <a:pt x="1" y="528"/>
                  </a:cubicBezTo>
                  <a:cubicBezTo>
                    <a:pt x="1" y="742"/>
                    <a:pt x="129" y="935"/>
                    <a:pt x="328" y="1018"/>
                  </a:cubicBezTo>
                  <a:cubicBezTo>
                    <a:pt x="393" y="1045"/>
                    <a:pt x="461" y="1058"/>
                    <a:pt x="529" y="1058"/>
                  </a:cubicBezTo>
                  <a:cubicBezTo>
                    <a:pt x="667" y="1058"/>
                    <a:pt x="803" y="1004"/>
                    <a:pt x="904" y="903"/>
                  </a:cubicBezTo>
                  <a:cubicBezTo>
                    <a:pt x="1056" y="751"/>
                    <a:pt x="1101" y="523"/>
                    <a:pt x="1019" y="326"/>
                  </a:cubicBezTo>
                  <a:cubicBezTo>
                    <a:pt x="937" y="129"/>
                    <a:pt x="746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2"/>
            <p:cNvSpPr/>
            <p:nvPr/>
          </p:nvSpPr>
          <p:spPr>
            <a:xfrm>
              <a:off x="631275" y="3574200"/>
              <a:ext cx="38150" cy="17175"/>
            </a:xfrm>
            <a:custGeom>
              <a:avLst/>
              <a:gdLst/>
              <a:ahLst/>
              <a:cxnLst/>
              <a:rect l="l" t="t" r="r" b="b"/>
              <a:pathLst>
                <a:path w="1526" h="687" extrusionOk="0">
                  <a:moveTo>
                    <a:pt x="1525" y="0"/>
                  </a:moveTo>
                  <a:cubicBezTo>
                    <a:pt x="724" y="67"/>
                    <a:pt x="161" y="177"/>
                    <a:pt x="29" y="302"/>
                  </a:cubicBezTo>
                  <a:lnTo>
                    <a:pt x="0" y="359"/>
                  </a:lnTo>
                  <a:lnTo>
                    <a:pt x="0" y="362"/>
                  </a:lnTo>
                  <a:cubicBezTo>
                    <a:pt x="6" y="491"/>
                    <a:pt x="453" y="606"/>
                    <a:pt x="1162" y="686"/>
                  </a:cubicBezTo>
                  <a:cubicBezTo>
                    <a:pt x="1283" y="454"/>
                    <a:pt x="1401" y="228"/>
                    <a:pt x="1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2"/>
            <p:cNvSpPr/>
            <p:nvPr/>
          </p:nvSpPr>
          <p:spPr>
            <a:xfrm>
              <a:off x="631275" y="3581750"/>
              <a:ext cx="750" cy="1450"/>
            </a:xfrm>
            <a:custGeom>
              <a:avLst/>
              <a:gdLst/>
              <a:ahLst/>
              <a:cxnLst/>
              <a:rect l="l" t="t" r="r" b="b"/>
              <a:pathLst>
                <a:path w="30" h="58" extrusionOk="0">
                  <a:moveTo>
                    <a:pt x="29" y="0"/>
                  </a:moveTo>
                  <a:cubicBezTo>
                    <a:pt x="12" y="15"/>
                    <a:pt x="2" y="35"/>
                    <a:pt x="0" y="57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2"/>
            <p:cNvSpPr/>
            <p:nvPr/>
          </p:nvSpPr>
          <p:spPr>
            <a:xfrm>
              <a:off x="645750" y="3098800"/>
              <a:ext cx="145350" cy="61350"/>
            </a:xfrm>
            <a:custGeom>
              <a:avLst/>
              <a:gdLst/>
              <a:ahLst/>
              <a:cxnLst/>
              <a:rect l="l" t="t" r="r" b="b"/>
              <a:pathLst>
                <a:path w="5814" h="2454" extrusionOk="0">
                  <a:moveTo>
                    <a:pt x="1" y="0"/>
                  </a:moveTo>
                  <a:lnTo>
                    <a:pt x="1" y="2454"/>
                  </a:lnTo>
                  <a:lnTo>
                    <a:pt x="5814" y="2454"/>
                  </a:lnTo>
                  <a:lnTo>
                    <a:pt x="58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2"/>
            <p:cNvSpPr/>
            <p:nvPr/>
          </p:nvSpPr>
          <p:spPr>
            <a:xfrm>
              <a:off x="526800" y="3583175"/>
              <a:ext cx="383250" cy="262250"/>
            </a:xfrm>
            <a:custGeom>
              <a:avLst/>
              <a:gdLst/>
              <a:ahLst/>
              <a:cxnLst/>
              <a:rect l="l" t="t" r="r" b="b"/>
              <a:pathLst>
                <a:path w="15330" h="10490" extrusionOk="0">
                  <a:moveTo>
                    <a:pt x="8953" y="3797"/>
                  </a:moveTo>
                  <a:cubicBezTo>
                    <a:pt x="9226" y="3797"/>
                    <a:pt x="9487" y="4010"/>
                    <a:pt x="9486" y="4329"/>
                  </a:cubicBezTo>
                  <a:cubicBezTo>
                    <a:pt x="9486" y="4620"/>
                    <a:pt x="9250" y="4856"/>
                    <a:pt x="8959" y="4856"/>
                  </a:cubicBezTo>
                  <a:cubicBezTo>
                    <a:pt x="8958" y="4856"/>
                    <a:pt x="8957" y="4856"/>
                    <a:pt x="8956" y="4856"/>
                  </a:cubicBezTo>
                  <a:cubicBezTo>
                    <a:pt x="8485" y="4855"/>
                    <a:pt x="8250" y="4284"/>
                    <a:pt x="8584" y="3953"/>
                  </a:cubicBezTo>
                  <a:cubicBezTo>
                    <a:pt x="8692" y="3845"/>
                    <a:pt x="8824" y="3797"/>
                    <a:pt x="8953" y="3797"/>
                  </a:cubicBezTo>
                  <a:close/>
                  <a:moveTo>
                    <a:pt x="11150" y="6337"/>
                  </a:moveTo>
                  <a:cubicBezTo>
                    <a:pt x="11425" y="6337"/>
                    <a:pt x="11688" y="6551"/>
                    <a:pt x="11686" y="6872"/>
                  </a:cubicBezTo>
                  <a:cubicBezTo>
                    <a:pt x="11683" y="7164"/>
                    <a:pt x="11446" y="7400"/>
                    <a:pt x="11154" y="7400"/>
                  </a:cubicBezTo>
                  <a:cubicBezTo>
                    <a:pt x="10680" y="7400"/>
                    <a:pt x="10444" y="6826"/>
                    <a:pt x="10779" y="6492"/>
                  </a:cubicBezTo>
                  <a:cubicBezTo>
                    <a:pt x="10888" y="6385"/>
                    <a:pt x="11020" y="6337"/>
                    <a:pt x="11150" y="6337"/>
                  </a:cubicBezTo>
                  <a:close/>
                  <a:moveTo>
                    <a:pt x="11154" y="0"/>
                  </a:moveTo>
                  <a:cubicBezTo>
                    <a:pt x="11154" y="241"/>
                    <a:pt x="9594" y="437"/>
                    <a:pt x="7666" y="437"/>
                  </a:cubicBezTo>
                  <a:cubicBezTo>
                    <a:pt x="6774" y="437"/>
                    <a:pt x="5960" y="394"/>
                    <a:pt x="5341" y="327"/>
                  </a:cubicBezTo>
                  <a:cubicBezTo>
                    <a:pt x="4632" y="247"/>
                    <a:pt x="4185" y="132"/>
                    <a:pt x="4179" y="3"/>
                  </a:cubicBezTo>
                  <a:lnTo>
                    <a:pt x="313" y="7604"/>
                  </a:lnTo>
                  <a:cubicBezTo>
                    <a:pt x="1" y="8220"/>
                    <a:pt x="30" y="8954"/>
                    <a:pt x="392" y="9544"/>
                  </a:cubicBezTo>
                  <a:cubicBezTo>
                    <a:pt x="753" y="10131"/>
                    <a:pt x="1393" y="10490"/>
                    <a:pt x="2082" y="10490"/>
                  </a:cubicBezTo>
                  <a:cubicBezTo>
                    <a:pt x="2084" y="10490"/>
                    <a:pt x="2085" y="10490"/>
                    <a:pt x="2086" y="10490"/>
                  </a:cubicBezTo>
                  <a:lnTo>
                    <a:pt x="13249" y="10490"/>
                  </a:lnTo>
                  <a:cubicBezTo>
                    <a:pt x="13939" y="10490"/>
                    <a:pt x="14580" y="10131"/>
                    <a:pt x="14940" y="9543"/>
                  </a:cubicBezTo>
                  <a:cubicBezTo>
                    <a:pt x="15301" y="8953"/>
                    <a:pt x="15330" y="8220"/>
                    <a:pt x="15018" y="7604"/>
                  </a:cubicBezTo>
                  <a:lnTo>
                    <a:pt x="111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2"/>
            <p:cNvSpPr/>
            <p:nvPr/>
          </p:nvSpPr>
          <p:spPr>
            <a:xfrm>
              <a:off x="632000" y="3194550"/>
              <a:ext cx="172975" cy="387250"/>
            </a:xfrm>
            <a:custGeom>
              <a:avLst/>
              <a:gdLst/>
              <a:ahLst/>
              <a:cxnLst/>
              <a:rect l="l" t="t" r="r" b="b"/>
              <a:pathLst>
                <a:path w="6919" h="15490" extrusionOk="0">
                  <a:moveTo>
                    <a:pt x="3456" y="9162"/>
                  </a:moveTo>
                  <a:cubicBezTo>
                    <a:pt x="3728" y="9162"/>
                    <a:pt x="3988" y="9374"/>
                    <a:pt x="3989" y="9693"/>
                  </a:cubicBezTo>
                  <a:cubicBezTo>
                    <a:pt x="3989" y="9984"/>
                    <a:pt x="3751" y="10221"/>
                    <a:pt x="3461" y="10221"/>
                  </a:cubicBezTo>
                  <a:cubicBezTo>
                    <a:pt x="3460" y="10221"/>
                    <a:pt x="3459" y="10221"/>
                    <a:pt x="3458" y="10221"/>
                  </a:cubicBezTo>
                  <a:cubicBezTo>
                    <a:pt x="2987" y="10220"/>
                    <a:pt x="2753" y="9650"/>
                    <a:pt x="3086" y="9318"/>
                  </a:cubicBezTo>
                  <a:cubicBezTo>
                    <a:pt x="3194" y="9210"/>
                    <a:pt x="3326" y="9162"/>
                    <a:pt x="3456" y="9162"/>
                  </a:cubicBezTo>
                  <a:close/>
                  <a:moveTo>
                    <a:pt x="1518" y="0"/>
                  </a:moveTo>
                  <a:lnTo>
                    <a:pt x="1518" y="11549"/>
                  </a:lnTo>
                  <a:cubicBezTo>
                    <a:pt x="1517" y="12178"/>
                    <a:pt x="1370" y="12797"/>
                    <a:pt x="1086" y="13358"/>
                  </a:cubicBezTo>
                  <a:lnTo>
                    <a:pt x="0" y="15488"/>
                  </a:lnTo>
                  <a:cubicBezTo>
                    <a:pt x="132" y="15363"/>
                    <a:pt x="695" y="15253"/>
                    <a:pt x="1496" y="15186"/>
                  </a:cubicBezTo>
                  <a:cubicBezTo>
                    <a:pt x="2055" y="15138"/>
                    <a:pt x="2730" y="15110"/>
                    <a:pt x="3458" y="15110"/>
                  </a:cubicBezTo>
                  <a:cubicBezTo>
                    <a:pt x="5239" y="15110"/>
                    <a:pt x="6706" y="15277"/>
                    <a:pt x="6919" y="15490"/>
                  </a:cubicBezTo>
                  <a:lnTo>
                    <a:pt x="5836" y="13358"/>
                  </a:lnTo>
                  <a:cubicBezTo>
                    <a:pt x="5551" y="12797"/>
                    <a:pt x="5402" y="12178"/>
                    <a:pt x="5401" y="11549"/>
                  </a:cubicBezTo>
                  <a:lnTo>
                    <a:pt x="5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2"/>
            <p:cNvSpPr/>
            <p:nvPr/>
          </p:nvSpPr>
          <p:spPr>
            <a:xfrm>
              <a:off x="487025" y="3194550"/>
              <a:ext cx="462925" cy="675950"/>
            </a:xfrm>
            <a:custGeom>
              <a:avLst/>
              <a:gdLst/>
              <a:ahLst/>
              <a:cxnLst/>
              <a:rect l="l" t="t" r="r" b="b"/>
              <a:pathLst>
                <a:path w="18517" h="27038" extrusionOk="0">
                  <a:moveTo>
                    <a:pt x="6316" y="0"/>
                  </a:moveTo>
                  <a:lnTo>
                    <a:pt x="6316" y="11549"/>
                  </a:lnTo>
                  <a:cubicBezTo>
                    <a:pt x="6316" y="12021"/>
                    <a:pt x="6205" y="12485"/>
                    <a:pt x="5991" y="12905"/>
                  </a:cubicBezTo>
                  <a:lnTo>
                    <a:pt x="1014" y="22695"/>
                  </a:lnTo>
                  <a:cubicBezTo>
                    <a:pt x="1" y="24683"/>
                    <a:pt x="1447" y="27037"/>
                    <a:pt x="3677" y="27037"/>
                  </a:cubicBezTo>
                  <a:lnTo>
                    <a:pt x="14840" y="27037"/>
                  </a:lnTo>
                  <a:cubicBezTo>
                    <a:pt x="17071" y="27037"/>
                    <a:pt x="18516" y="24683"/>
                    <a:pt x="17503" y="22695"/>
                  </a:cubicBezTo>
                  <a:lnTo>
                    <a:pt x="12525" y="12905"/>
                  </a:lnTo>
                  <a:cubicBezTo>
                    <a:pt x="12312" y="12485"/>
                    <a:pt x="12201" y="12021"/>
                    <a:pt x="12201" y="11549"/>
                  </a:cubicBezTo>
                  <a:lnTo>
                    <a:pt x="12201" y="0"/>
                  </a:lnTo>
                  <a:lnTo>
                    <a:pt x="11200" y="0"/>
                  </a:lnTo>
                  <a:lnTo>
                    <a:pt x="11200" y="11552"/>
                  </a:lnTo>
                  <a:cubicBezTo>
                    <a:pt x="11201" y="12180"/>
                    <a:pt x="11350" y="12799"/>
                    <a:pt x="11633" y="13359"/>
                  </a:cubicBezTo>
                  <a:lnTo>
                    <a:pt x="12718" y="15493"/>
                  </a:lnTo>
                  <a:cubicBezTo>
                    <a:pt x="12732" y="15506"/>
                    <a:pt x="12742" y="15525"/>
                    <a:pt x="12745" y="15545"/>
                  </a:cubicBezTo>
                  <a:lnTo>
                    <a:pt x="16609" y="23149"/>
                  </a:lnTo>
                  <a:cubicBezTo>
                    <a:pt x="16921" y="23765"/>
                    <a:pt x="16892" y="24498"/>
                    <a:pt x="16531" y="25088"/>
                  </a:cubicBezTo>
                  <a:cubicBezTo>
                    <a:pt x="16171" y="25676"/>
                    <a:pt x="15530" y="26035"/>
                    <a:pt x="14840" y="26035"/>
                  </a:cubicBezTo>
                  <a:lnTo>
                    <a:pt x="3677" y="26035"/>
                  </a:lnTo>
                  <a:cubicBezTo>
                    <a:pt x="3676" y="26035"/>
                    <a:pt x="3675" y="26035"/>
                    <a:pt x="3673" y="26035"/>
                  </a:cubicBezTo>
                  <a:cubicBezTo>
                    <a:pt x="2984" y="26035"/>
                    <a:pt x="2344" y="25676"/>
                    <a:pt x="1983" y="25089"/>
                  </a:cubicBezTo>
                  <a:cubicBezTo>
                    <a:pt x="1621" y="24499"/>
                    <a:pt x="1592" y="23765"/>
                    <a:pt x="1904" y="23149"/>
                  </a:cubicBezTo>
                  <a:lnTo>
                    <a:pt x="5770" y="15548"/>
                  </a:lnTo>
                  <a:lnTo>
                    <a:pt x="5770" y="15545"/>
                  </a:lnTo>
                  <a:cubicBezTo>
                    <a:pt x="5772" y="15523"/>
                    <a:pt x="5782" y="15503"/>
                    <a:pt x="5799" y="15488"/>
                  </a:cubicBezTo>
                  <a:lnTo>
                    <a:pt x="6885" y="13358"/>
                  </a:lnTo>
                  <a:cubicBezTo>
                    <a:pt x="7169" y="12797"/>
                    <a:pt x="7316" y="12178"/>
                    <a:pt x="7317" y="11549"/>
                  </a:cubicBezTo>
                  <a:lnTo>
                    <a:pt x="73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2"/>
            <p:cNvSpPr/>
            <p:nvPr/>
          </p:nvSpPr>
          <p:spPr>
            <a:xfrm>
              <a:off x="497225" y="3194550"/>
              <a:ext cx="442500" cy="679025"/>
            </a:xfrm>
            <a:custGeom>
              <a:avLst/>
              <a:gdLst/>
              <a:ahLst/>
              <a:cxnLst/>
              <a:rect l="l" t="t" r="r" b="b"/>
              <a:pathLst>
                <a:path w="17700" h="27161" extrusionOk="0">
                  <a:moveTo>
                    <a:pt x="5784" y="0"/>
                  </a:moveTo>
                  <a:lnTo>
                    <a:pt x="5784" y="11549"/>
                  </a:lnTo>
                  <a:cubicBezTo>
                    <a:pt x="5783" y="12002"/>
                    <a:pt x="5676" y="12445"/>
                    <a:pt x="5472" y="12848"/>
                  </a:cubicBezTo>
                  <a:lnTo>
                    <a:pt x="495" y="22638"/>
                  </a:lnTo>
                  <a:cubicBezTo>
                    <a:pt x="0" y="23602"/>
                    <a:pt x="45" y="24755"/>
                    <a:pt x="614" y="25676"/>
                  </a:cubicBezTo>
                  <a:cubicBezTo>
                    <a:pt x="1185" y="26607"/>
                    <a:pt x="2178" y="27160"/>
                    <a:pt x="3269" y="27160"/>
                  </a:cubicBezTo>
                  <a:lnTo>
                    <a:pt x="14432" y="27160"/>
                  </a:lnTo>
                  <a:cubicBezTo>
                    <a:pt x="14435" y="27160"/>
                    <a:pt x="14437" y="27160"/>
                    <a:pt x="14440" y="27160"/>
                  </a:cubicBezTo>
                  <a:cubicBezTo>
                    <a:pt x="15520" y="27160"/>
                    <a:pt x="16522" y="26599"/>
                    <a:pt x="17088" y="25677"/>
                  </a:cubicBezTo>
                  <a:cubicBezTo>
                    <a:pt x="17654" y="24755"/>
                    <a:pt x="17700" y="23603"/>
                    <a:pt x="17208" y="22638"/>
                  </a:cubicBezTo>
                  <a:lnTo>
                    <a:pt x="12228" y="12848"/>
                  </a:lnTo>
                  <a:cubicBezTo>
                    <a:pt x="12025" y="12445"/>
                    <a:pt x="11920" y="12000"/>
                    <a:pt x="11918" y="11549"/>
                  </a:cubicBezTo>
                  <a:lnTo>
                    <a:pt x="11918" y="0"/>
                  </a:lnTo>
                  <a:lnTo>
                    <a:pt x="11667" y="0"/>
                  </a:lnTo>
                  <a:lnTo>
                    <a:pt x="11667" y="11549"/>
                  </a:lnTo>
                  <a:cubicBezTo>
                    <a:pt x="11667" y="12040"/>
                    <a:pt x="11784" y="12524"/>
                    <a:pt x="12005" y="12962"/>
                  </a:cubicBezTo>
                  <a:lnTo>
                    <a:pt x="16984" y="22751"/>
                  </a:lnTo>
                  <a:cubicBezTo>
                    <a:pt x="17435" y="23638"/>
                    <a:pt x="17395" y="24698"/>
                    <a:pt x="16874" y="25546"/>
                  </a:cubicBezTo>
                  <a:cubicBezTo>
                    <a:pt x="16353" y="26394"/>
                    <a:pt x="15430" y="26910"/>
                    <a:pt x="14436" y="26910"/>
                  </a:cubicBezTo>
                  <a:cubicBezTo>
                    <a:pt x="14435" y="26910"/>
                    <a:pt x="14433" y="26910"/>
                    <a:pt x="14432" y="26910"/>
                  </a:cubicBezTo>
                  <a:lnTo>
                    <a:pt x="3269" y="26910"/>
                  </a:lnTo>
                  <a:cubicBezTo>
                    <a:pt x="2274" y="26910"/>
                    <a:pt x="1350" y="26394"/>
                    <a:pt x="829" y="25546"/>
                  </a:cubicBezTo>
                  <a:cubicBezTo>
                    <a:pt x="308" y="24696"/>
                    <a:pt x="266" y="23638"/>
                    <a:pt x="718" y="22751"/>
                  </a:cubicBezTo>
                  <a:lnTo>
                    <a:pt x="5695" y="12962"/>
                  </a:lnTo>
                  <a:cubicBezTo>
                    <a:pt x="5917" y="12524"/>
                    <a:pt x="6032" y="12041"/>
                    <a:pt x="6034" y="11549"/>
                  </a:cubicBezTo>
                  <a:lnTo>
                    <a:pt x="60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2"/>
            <p:cNvSpPr/>
            <p:nvPr/>
          </p:nvSpPr>
          <p:spPr>
            <a:xfrm>
              <a:off x="763900" y="3194550"/>
              <a:ext cx="44550" cy="390075"/>
            </a:xfrm>
            <a:custGeom>
              <a:avLst/>
              <a:gdLst/>
              <a:ahLst/>
              <a:cxnLst/>
              <a:rect l="l" t="t" r="r" b="b"/>
              <a:pathLst>
                <a:path w="1782" h="15603" extrusionOk="0">
                  <a:moveTo>
                    <a:pt x="1" y="0"/>
                  </a:moveTo>
                  <a:lnTo>
                    <a:pt x="1" y="11549"/>
                  </a:lnTo>
                  <a:cubicBezTo>
                    <a:pt x="1" y="12197"/>
                    <a:pt x="154" y="12836"/>
                    <a:pt x="446" y="13414"/>
                  </a:cubicBezTo>
                  <a:lnTo>
                    <a:pt x="1532" y="15548"/>
                  </a:lnTo>
                  <a:lnTo>
                    <a:pt x="1559" y="15602"/>
                  </a:lnTo>
                  <a:lnTo>
                    <a:pt x="1781" y="15484"/>
                  </a:lnTo>
                  <a:lnTo>
                    <a:pt x="671" y="13301"/>
                  </a:lnTo>
                  <a:cubicBezTo>
                    <a:pt x="395" y="12758"/>
                    <a:pt x="252" y="12158"/>
                    <a:pt x="250" y="11549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2"/>
            <p:cNvSpPr/>
            <p:nvPr/>
          </p:nvSpPr>
          <p:spPr>
            <a:xfrm>
              <a:off x="628500" y="3194550"/>
              <a:ext cx="44600" cy="390100"/>
            </a:xfrm>
            <a:custGeom>
              <a:avLst/>
              <a:gdLst/>
              <a:ahLst/>
              <a:cxnLst/>
              <a:rect l="l" t="t" r="r" b="b"/>
              <a:pathLst>
                <a:path w="1784" h="15604" extrusionOk="0">
                  <a:moveTo>
                    <a:pt x="1533" y="0"/>
                  </a:moveTo>
                  <a:lnTo>
                    <a:pt x="1533" y="11549"/>
                  </a:lnTo>
                  <a:cubicBezTo>
                    <a:pt x="1531" y="12158"/>
                    <a:pt x="1388" y="12758"/>
                    <a:pt x="1113" y="13301"/>
                  </a:cubicBezTo>
                  <a:lnTo>
                    <a:pt x="31" y="15430"/>
                  </a:lnTo>
                  <a:lnTo>
                    <a:pt x="0" y="15487"/>
                  </a:lnTo>
                  <a:lnTo>
                    <a:pt x="222" y="15604"/>
                  </a:lnTo>
                  <a:lnTo>
                    <a:pt x="1337" y="13414"/>
                  </a:lnTo>
                  <a:cubicBezTo>
                    <a:pt x="1629" y="12836"/>
                    <a:pt x="1782" y="12197"/>
                    <a:pt x="1784" y="11549"/>
                  </a:cubicBezTo>
                  <a:lnTo>
                    <a:pt x="178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2"/>
            <p:cNvSpPr/>
            <p:nvPr/>
          </p:nvSpPr>
          <p:spPr>
            <a:xfrm>
              <a:off x="523525" y="3581750"/>
              <a:ext cx="389850" cy="266775"/>
            </a:xfrm>
            <a:custGeom>
              <a:avLst/>
              <a:gdLst/>
              <a:ahLst/>
              <a:cxnLst/>
              <a:rect l="l" t="t" r="r" b="b"/>
              <a:pathLst>
                <a:path w="15594" h="10671" extrusionOk="0">
                  <a:moveTo>
                    <a:pt x="11396" y="0"/>
                  </a:moveTo>
                  <a:lnTo>
                    <a:pt x="11174" y="114"/>
                  </a:lnTo>
                  <a:lnTo>
                    <a:pt x="15038" y="7718"/>
                  </a:lnTo>
                  <a:cubicBezTo>
                    <a:pt x="15331" y="8295"/>
                    <a:pt x="15303" y="8982"/>
                    <a:pt x="14965" y="9534"/>
                  </a:cubicBezTo>
                  <a:cubicBezTo>
                    <a:pt x="14626" y="10084"/>
                    <a:pt x="14026" y="10421"/>
                    <a:pt x="13380" y="10421"/>
                  </a:cubicBezTo>
                  <a:lnTo>
                    <a:pt x="2217" y="10421"/>
                  </a:lnTo>
                  <a:cubicBezTo>
                    <a:pt x="2216" y="10421"/>
                    <a:pt x="2215" y="10421"/>
                    <a:pt x="2213" y="10421"/>
                  </a:cubicBezTo>
                  <a:cubicBezTo>
                    <a:pt x="1567" y="10421"/>
                    <a:pt x="967" y="10086"/>
                    <a:pt x="629" y="9535"/>
                  </a:cubicBezTo>
                  <a:cubicBezTo>
                    <a:pt x="291" y="8984"/>
                    <a:pt x="263" y="8295"/>
                    <a:pt x="558" y="7718"/>
                  </a:cubicBezTo>
                  <a:lnTo>
                    <a:pt x="4421" y="117"/>
                  </a:lnTo>
                  <a:lnTo>
                    <a:pt x="4199" y="5"/>
                  </a:lnTo>
                  <a:lnTo>
                    <a:pt x="333" y="7603"/>
                  </a:lnTo>
                  <a:cubicBezTo>
                    <a:pt x="0" y="8257"/>
                    <a:pt x="31" y="9039"/>
                    <a:pt x="415" y="9665"/>
                  </a:cubicBezTo>
                  <a:cubicBezTo>
                    <a:pt x="799" y="10290"/>
                    <a:pt x="1481" y="10671"/>
                    <a:pt x="2213" y="10671"/>
                  </a:cubicBezTo>
                  <a:cubicBezTo>
                    <a:pt x="2215" y="10671"/>
                    <a:pt x="2216" y="10671"/>
                    <a:pt x="2217" y="10671"/>
                  </a:cubicBezTo>
                  <a:lnTo>
                    <a:pt x="13380" y="10671"/>
                  </a:lnTo>
                  <a:cubicBezTo>
                    <a:pt x="14114" y="10671"/>
                    <a:pt x="14795" y="10290"/>
                    <a:pt x="15179" y="9664"/>
                  </a:cubicBezTo>
                  <a:cubicBezTo>
                    <a:pt x="15563" y="9038"/>
                    <a:pt x="15594" y="8257"/>
                    <a:pt x="15263" y="7603"/>
                  </a:cubicBezTo>
                  <a:lnTo>
                    <a:pt x="113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2"/>
            <p:cNvSpPr/>
            <p:nvPr/>
          </p:nvSpPr>
          <p:spPr>
            <a:xfrm>
              <a:off x="628125" y="3569150"/>
              <a:ext cx="180650" cy="28100"/>
            </a:xfrm>
            <a:custGeom>
              <a:avLst/>
              <a:gdLst/>
              <a:ahLst/>
              <a:cxnLst/>
              <a:rect l="l" t="t" r="r" b="b"/>
              <a:pathLst>
                <a:path w="7226" h="1124" extrusionOk="0">
                  <a:moveTo>
                    <a:pt x="3613" y="250"/>
                  </a:moveTo>
                  <a:cubicBezTo>
                    <a:pt x="5439" y="250"/>
                    <a:pt x="6646" y="423"/>
                    <a:pt x="6935" y="563"/>
                  </a:cubicBezTo>
                  <a:cubicBezTo>
                    <a:pt x="6656" y="701"/>
                    <a:pt x="5456" y="871"/>
                    <a:pt x="3613" y="871"/>
                  </a:cubicBezTo>
                  <a:cubicBezTo>
                    <a:pt x="2768" y="871"/>
                    <a:pt x="1952" y="834"/>
                    <a:pt x="1301" y="761"/>
                  </a:cubicBezTo>
                  <a:cubicBezTo>
                    <a:pt x="650" y="688"/>
                    <a:pt x="395" y="607"/>
                    <a:pt x="297" y="561"/>
                  </a:cubicBezTo>
                  <a:cubicBezTo>
                    <a:pt x="439" y="496"/>
                    <a:pt x="831" y="395"/>
                    <a:pt x="1660" y="326"/>
                  </a:cubicBezTo>
                  <a:cubicBezTo>
                    <a:pt x="2235" y="277"/>
                    <a:pt x="2910" y="250"/>
                    <a:pt x="3613" y="250"/>
                  </a:cubicBezTo>
                  <a:close/>
                  <a:moveTo>
                    <a:pt x="3613" y="1"/>
                  </a:moveTo>
                  <a:cubicBezTo>
                    <a:pt x="2904" y="1"/>
                    <a:pt x="2221" y="27"/>
                    <a:pt x="1641" y="75"/>
                  </a:cubicBezTo>
                  <a:cubicBezTo>
                    <a:pt x="1031" y="129"/>
                    <a:pt x="263" y="227"/>
                    <a:pt x="68" y="415"/>
                  </a:cubicBezTo>
                  <a:cubicBezTo>
                    <a:pt x="26" y="455"/>
                    <a:pt x="1" y="510"/>
                    <a:pt x="1" y="569"/>
                  </a:cubicBezTo>
                  <a:cubicBezTo>
                    <a:pt x="5" y="674"/>
                    <a:pt x="12" y="869"/>
                    <a:pt x="1273" y="1012"/>
                  </a:cubicBezTo>
                  <a:cubicBezTo>
                    <a:pt x="1927" y="1082"/>
                    <a:pt x="2759" y="1123"/>
                    <a:pt x="3613" y="1123"/>
                  </a:cubicBezTo>
                  <a:cubicBezTo>
                    <a:pt x="4217" y="1123"/>
                    <a:pt x="7225" y="1095"/>
                    <a:pt x="7225" y="560"/>
                  </a:cubicBezTo>
                  <a:cubicBezTo>
                    <a:pt x="7224" y="506"/>
                    <a:pt x="7202" y="455"/>
                    <a:pt x="7161" y="418"/>
                  </a:cubicBezTo>
                  <a:cubicBezTo>
                    <a:pt x="6875" y="131"/>
                    <a:pt x="5122" y="1"/>
                    <a:pt x="3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2"/>
            <p:cNvSpPr/>
            <p:nvPr/>
          </p:nvSpPr>
          <p:spPr>
            <a:xfrm>
              <a:off x="614775" y="3157000"/>
              <a:ext cx="207425" cy="40700"/>
            </a:xfrm>
            <a:custGeom>
              <a:avLst/>
              <a:gdLst/>
              <a:ahLst/>
              <a:cxnLst/>
              <a:rect l="l" t="t" r="r" b="b"/>
              <a:pathLst>
                <a:path w="8297" h="1628" extrusionOk="0">
                  <a:moveTo>
                    <a:pt x="814" y="0"/>
                  </a:moveTo>
                  <a:cubicBezTo>
                    <a:pt x="364" y="0"/>
                    <a:pt x="1" y="364"/>
                    <a:pt x="1" y="813"/>
                  </a:cubicBezTo>
                  <a:cubicBezTo>
                    <a:pt x="1" y="1263"/>
                    <a:pt x="364" y="1628"/>
                    <a:pt x="814" y="1628"/>
                  </a:cubicBezTo>
                  <a:lnTo>
                    <a:pt x="7484" y="1628"/>
                  </a:lnTo>
                  <a:cubicBezTo>
                    <a:pt x="7933" y="1628"/>
                    <a:pt x="8296" y="1263"/>
                    <a:pt x="8296" y="813"/>
                  </a:cubicBezTo>
                  <a:cubicBezTo>
                    <a:pt x="8296" y="364"/>
                    <a:pt x="7933" y="0"/>
                    <a:pt x="7484" y="0"/>
                  </a:cubicBezTo>
                  <a:lnTo>
                    <a:pt x="7053" y="0"/>
                  </a:lnTo>
                  <a:lnTo>
                    <a:pt x="7053" y="250"/>
                  </a:lnTo>
                  <a:lnTo>
                    <a:pt x="7484" y="250"/>
                  </a:lnTo>
                  <a:cubicBezTo>
                    <a:pt x="7794" y="250"/>
                    <a:pt x="8047" y="502"/>
                    <a:pt x="8047" y="813"/>
                  </a:cubicBezTo>
                  <a:cubicBezTo>
                    <a:pt x="8047" y="1126"/>
                    <a:pt x="7794" y="1378"/>
                    <a:pt x="7484" y="1378"/>
                  </a:cubicBezTo>
                  <a:lnTo>
                    <a:pt x="814" y="1378"/>
                  </a:lnTo>
                  <a:cubicBezTo>
                    <a:pt x="503" y="1378"/>
                    <a:pt x="250" y="1126"/>
                    <a:pt x="250" y="813"/>
                  </a:cubicBezTo>
                  <a:cubicBezTo>
                    <a:pt x="250" y="502"/>
                    <a:pt x="503" y="250"/>
                    <a:pt x="814" y="250"/>
                  </a:cubicBezTo>
                  <a:lnTo>
                    <a:pt x="1241" y="25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2"/>
            <p:cNvSpPr/>
            <p:nvPr/>
          </p:nvSpPr>
          <p:spPr>
            <a:xfrm>
              <a:off x="642700" y="3095650"/>
              <a:ext cx="151550" cy="67600"/>
            </a:xfrm>
            <a:custGeom>
              <a:avLst/>
              <a:gdLst/>
              <a:ahLst/>
              <a:cxnLst/>
              <a:rect l="l" t="t" r="r" b="b"/>
              <a:pathLst>
                <a:path w="6062" h="2704" extrusionOk="0">
                  <a:moveTo>
                    <a:pt x="5812" y="250"/>
                  </a:moveTo>
                  <a:lnTo>
                    <a:pt x="5812" y="2454"/>
                  </a:lnTo>
                  <a:lnTo>
                    <a:pt x="250" y="2454"/>
                  </a:lnTo>
                  <a:lnTo>
                    <a:pt x="250" y="250"/>
                  </a:lnTo>
                  <a:close/>
                  <a:moveTo>
                    <a:pt x="0" y="1"/>
                  </a:moveTo>
                  <a:lnTo>
                    <a:pt x="0" y="2704"/>
                  </a:lnTo>
                  <a:lnTo>
                    <a:pt x="6061" y="2704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2"/>
            <p:cNvSpPr/>
            <p:nvPr/>
          </p:nvSpPr>
          <p:spPr>
            <a:xfrm>
              <a:off x="581250" y="3551275"/>
              <a:ext cx="102550" cy="199250"/>
            </a:xfrm>
            <a:custGeom>
              <a:avLst/>
              <a:gdLst/>
              <a:ahLst/>
              <a:cxnLst/>
              <a:rect l="l" t="t" r="r" b="b"/>
              <a:pathLst>
                <a:path w="4102" h="7970" extrusionOk="0">
                  <a:moveTo>
                    <a:pt x="3883" y="1"/>
                  </a:moveTo>
                  <a:cubicBezTo>
                    <a:pt x="3724" y="285"/>
                    <a:pt x="3569" y="571"/>
                    <a:pt x="3416" y="856"/>
                  </a:cubicBezTo>
                  <a:cubicBezTo>
                    <a:pt x="3293" y="1085"/>
                    <a:pt x="3173" y="1313"/>
                    <a:pt x="3052" y="1545"/>
                  </a:cubicBezTo>
                  <a:cubicBezTo>
                    <a:pt x="2859" y="1917"/>
                    <a:pt x="2667" y="2289"/>
                    <a:pt x="2480" y="2664"/>
                  </a:cubicBezTo>
                  <a:lnTo>
                    <a:pt x="2703" y="2775"/>
                  </a:lnTo>
                  <a:cubicBezTo>
                    <a:pt x="2892" y="2403"/>
                    <a:pt x="3081" y="2031"/>
                    <a:pt x="3273" y="1659"/>
                  </a:cubicBezTo>
                  <a:cubicBezTo>
                    <a:pt x="3394" y="1430"/>
                    <a:pt x="3513" y="1203"/>
                    <a:pt x="3636" y="976"/>
                  </a:cubicBezTo>
                  <a:cubicBezTo>
                    <a:pt x="3789" y="691"/>
                    <a:pt x="3942" y="406"/>
                    <a:pt x="4102" y="123"/>
                  </a:cubicBezTo>
                  <a:lnTo>
                    <a:pt x="3883" y="1"/>
                  </a:lnTo>
                  <a:close/>
                  <a:moveTo>
                    <a:pt x="2036" y="3562"/>
                  </a:moveTo>
                  <a:cubicBezTo>
                    <a:pt x="1925" y="3788"/>
                    <a:pt x="1817" y="4013"/>
                    <a:pt x="1708" y="4239"/>
                  </a:cubicBezTo>
                  <a:lnTo>
                    <a:pt x="1934" y="4349"/>
                  </a:lnTo>
                  <a:cubicBezTo>
                    <a:pt x="2042" y="4122"/>
                    <a:pt x="2152" y="3898"/>
                    <a:pt x="2261" y="3673"/>
                  </a:cubicBezTo>
                  <a:lnTo>
                    <a:pt x="2036" y="3562"/>
                  </a:lnTo>
                  <a:close/>
                  <a:moveTo>
                    <a:pt x="424" y="6957"/>
                  </a:moveTo>
                  <a:lnTo>
                    <a:pt x="0" y="7864"/>
                  </a:lnTo>
                  <a:lnTo>
                    <a:pt x="228" y="7970"/>
                  </a:lnTo>
                  <a:lnTo>
                    <a:pt x="651" y="7063"/>
                  </a:lnTo>
                  <a:lnTo>
                    <a:pt x="424" y="695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52"/>
            <p:cNvSpPr/>
            <p:nvPr/>
          </p:nvSpPr>
          <p:spPr>
            <a:xfrm>
              <a:off x="733150" y="3675050"/>
              <a:ext cx="34000" cy="32725"/>
            </a:xfrm>
            <a:custGeom>
              <a:avLst/>
              <a:gdLst/>
              <a:ahLst/>
              <a:cxnLst/>
              <a:rect l="l" t="t" r="r" b="b"/>
              <a:pathLst>
                <a:path w="1360" h="1309" extrusionOk="0">
                  <a:moveTo>
                    <a:pt x="705" y="251"/>
                  </a:moveTo>
                  <a:cubicBezTo>
                    <a:pt x="927" y="251"/>
                    <a:pt x="1107" y="432"/>
                    <a:pt x="1107" y="654"/>
                  </a:cubicBezTo>
                  <a:cubicBezTo>
                    <a:pt x="1107" y="897"/>
                    <a:pt x="908" y="1058"/>
                    <a:pt x="700" y="1058"/>
                  </a:cubicBezTo>
                  <a:cubicBezTo>
                    <a:pt x="602" y="1058"/>
                    <a:pt x="501" y="1022"/>
                    <a:pt x="419" y="940"/>
                  </a:cubicBezTo>
                  <a:cubicBezTo>
                    <a:pt x="165" y="686"/>
                    <a:pt x="343" y="253"/>
                    <a:pt x="702" y="251"/>
                  </a:cubicBezTo>
                  <a:cubicBezTo>
                    <a:pt x="703" y="251"/>
                    <a:pt x="704" y="251"/>
                    <a:pt x="705" y="251"/>
                  </a:cubicBezTo>
                  <a:close/>
                  <a:moveTo>
                    <a:pt x="705" y="1"/>
                  </a:moveTo>
                  <a:cubicBezTo>
                    <a:pt x="536" y="1"/>
                    <a:pt x="370" y="67"/>
                    <a:pt x="244" y="192"/>
                  </a:cubicBezTo>
                  <a:cubicBezTo>
                    <a:pt x="57" y="377"/>
                    <a:pt x="0" y="657"/>
                    <a:pt x="101" y="902"/>
                  </a:cubicBezTo>
                  <a:cubicBezTo>
                    <a:pt x="200" y="1146"/>
                    <a:pt x="438" y="1305"/>
                    <a:pt x="702" y="1308"/>
                  </a:cubicBezTo>
                  <a:cubicBezTo>
                    <a:pt x="1063" y="1308"/>
                    <a:pt x="1358" y="1016"/>
                    <a:pt x="1359" y="654"/>
                  </a:cubicBezTo>
                  <a:cubicBezTo>
                    <a:pt x="1358" y="390"/>
                    <a:pt x="1200" y="152"/>
                    <a:pt x="956" y="51"/>
                  </a:cubicBezTo>
                  <a:cubicBezTo>
                    <a:pt x="875" y="17"/>
                    <a:pt x="790" y="1"/>
                    <a:pt x="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2"/>
            <p:cNvSpPr/>
            <p:nvPr/>
          </p:nvSpPr>
          <p:spPr>
            <a:xfrm>
              <a:off x="787975" y="3738550"/>
              <a:ext cx="34075" cy="32775"/>
            </a:xfrm>
            <a:custGeom>
              <a:avLst/>
              <a:gdLst/>
              <a:ahLst/>
              <a:cxnLst/>
              <a:rect l="l" t="t" r="r" b="b"/>
              <a:pathLst>
                <a:path w="1363" h="1311" extrusionOk="0">
                  <a:moveTo>
                    <a:pt x="710" y="252"/>
                  </a:moveTo>
                  <a:cubicBezTo>
                    <a:pt x="932" y="252"/>
                    <a:pt x="1113" y="434"/>
                    <a:pt x="1112" y="657"/>
                  </a:cubicBezTo>
                  <a:cubicBezTo>
                    <a:pt x="1112" y="902"/>
                    <a:pt x="912" y="1064"/>
                    <a:pt x="704" y="1064"/>
                  </a:cubicBezTo>
                  <a:cubicBezTo>
                    <a:pt x="604" y="1064"/>
                    <a:pt x="503" y="1027"/>
                    <a:pt x="421" y="944"/>
                  </a:cubicBezTo>
                  <a:cubicBezTo>
                    <a:pt x="166" y="689"/>
                    <a:pt x="347" y="252"/>
                    <a:pt x="707" y="252"/>
                  </a:cubicBezTo>
                  <a:cubicBezTo>
                    <a:pt x="708" y="252"/>
                    <a:pt x="709" y="252"/>
                    <a:pt x="710" y="252"/>
                  </a:cubicBezTo>
                  <a:close/>
                  <a:moveTo>
                    <a:pt x="707" y="0"/>
                  </a:moveTo>
                  <a:cubicBezTo>
                    <a:pt x="537" y="0"/>
                    <a:pt x="369" y="67"/>
                    <a:pt x="245" y="193"/>
                  </a:cubicBezTo>
                  <a:cubicBezTo>
                    <a:pt x="56" y="379"/>
                    <a:pt x="1" y="661"/>
                    <a:pt x="102" y="906"/>
                  </a:cubicBezTo>
                  <a:cubicBezTo>
                    <a:pt x="202" y="1151"/>
                    <a:pt x="442" y="1310"/>
                    <a:pt x="707" y="1310"/>
                  </a:cubicBezTo>
                  <a:cubicBezTo>
                    <a:pt x="708" y="1310"/>
                    <a:pt x="709" y="1310"/>
                    <a:pt x="710" y="1310"/>
                  </a:cubicBezTo>
                  <a:cubicBezTo>
                    <a:pt x="1069" y="1310"/>
                    <a:pt x="1363" y="1018"/>
                    <a:pt x="1363" y="657"/>
                  </a:cubicBezTo>
                  <a:cubicBezTo>
                    <a:pt x="1363" y="392"/>
                    <a:pt x="1204" y="153"/>
                    <a:pt x="958" y="51"/>
                  </a:cubicBezTo>
                  <a:cubicBezTo>
                    <a:pt x="877" y="17"/>
                    <a:pt x="792" y="0"/>
                    <a:pt x="7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2"/>
            <p:cNvSpPr/>
            <p:nvPr/>
          </p:nvSpPr>
          <p:spPr>
            <a:xfrm>
              <a:off x="700925" y="3420525"/>
              <a:ext cx="33950" cy="32675"/>
            </a:xfrm>
            <a:custGeom>
              <a:avLst/>
              <a:gdLst/>
              <a:ahLst/>
              <a:cxnLst/>
              <a:rect l="l" t="t" r="r" b="b"/>
              <a:pathLst>
                <a:path w="1358" h="1307" extrusionOk="0">
                  <a:moveTo>
                    <a:pt x="704" y="251"/>
                  </a:moveTo>
                  <a:cubicBezTo>
                    <a:pt x="926" y="251"/>
                    <a:pt x="1107" y="430"/>
                    <a:pt x="1107" y="654"/>
                  </a:cubicBezTo>
                  <a:cubicBezTo>
                    <a:pt x="1107" y="896"/>
                    <a:pt x="908" y="1057"/>
                    <a:pt x="701" y="1057"/>
                  </a:cubicBezTo>
                  <a:cubicBezTo>
                    <a:pt x="603" y="1057"/>
                    <a:pt x="503" y="1021"/>
                    <a:pt x="421" y="940"/>
                  </a:cubicBezTo>
                  <a:cubicBezTo>
                    <a:pt x="165" y="687"/>
                    <a:pt x="342" y="254"/>
                    <a:pt x="701" y="251"/>
                  </a:cubicBezTo>
                  <a:cubicBezTo>
                    <a:pt x="702" y="251"/>
                    <a:pt x="703" y="251"/>
                    <a:pt x="704" y="251"/>
                  </a:cubicBezTo>
                  <a:close/>
                  <a:moveTo>
                    <a:pt x="704" y="0"/>
                  </a:moveTo>
                  <a:cubicBezTo>
                    <a:pt x="535" y="0"/>
                    <a:pt x="369" y="66"/>
                    <a:pt x="244" y="190"/>
                  </a:cubicBezTo>
                  <a:cubicBezTo>
                    <a:pt x="57" y="376"/>
                    <a:pt x="1" y="657"/>
                    <a:pt x="100" y="900"/>
                  </a:cubicBezTo>
                  <a:cubicBezTo>
                    <a:pt x="200" y="1146"/>
                    <a:pt x="437" y="1305"/>
                    <a:pt x="701" y="1306"/>
                  </a:cubicBezTo>
                  <a:cubicBezTo>
                    <a:pt x="703" y="1306"/>
                    <a:pt x="705" y="1306"/>
                    <a:pt x="706" y="1306"/>
                  </a:cubicBezTo>
                  <a:cubicBezTo>
                    <a:pt x="1066" y="1306"/>
                    <a:pt x="1358" y="1014"/>
                    <a:pt x="1358" y="654"/>
                  </a:cubicBezTo>
                  <a:cubicBezTo>
                    <a:pt x="1358" y="390"/>
                    <a:pt x="1199" y="152"/>
                    <a:pt x="955" y="51"/>
                  </a:cubicBezTo>
                  <a:cubicBezTo>
                    <a:pt x="874" y="17"/>
                    <a:pt x="788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4" name="Google Shape;2374;p52"/>
          <p:cNvGrpSpPr/>
          <p:nvPr/>
        </p:nvGrpSpPr>
        <p:grpSpPr>
          <a:xfrm>
            <a:off x="8865669" y="4771197"/>
            <a:ext cx="232185" cy="232108"/>
            <a:chOff x="2909075" y="5346425"/>
            <a:chExt cx="129200" cy="129150"/>
          </a:xfrm>
        </p:grpSpPr>
        <p:sp>
          <p:nvSpPr>
            <p:cNvPr id="2375" name="Google Shape;2375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7" name="Google Shape;2377;p52"/>
          <p:cNvGrpSpPr/>
          <p:nvPr/>
        </p:nvGrpSpPr>
        <p:grpSpPr>
          <a:xfrm>
            <a:off x="597131" y="3092468"/>
            <a:ext cx="232185" cy="232108"/>
            <a:chOff x="2909075" y="5346425"/>
            <a:chExt cx="129200" cy="129150"/>
          </a:xfrm>
        </p:grpSpPr>
        <p:sp>
          <p:nvSpPr>
            <p:cNvPr id="2378" name="Google Shape;2378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0" name="Google Shape;2380;p52"/>
          <p:cNvGrpSpPr/>
          <p:nvPr/>
        </p:nvGrpSpPr>
        <p:grpSpPr>
          <a:xfrm>
            <a:off x="8911815" y="4441044"/>
            <a:ext cx="232185" cy="232108"/>
            <a:chOff x="2909075" y="5346425"/>
            <a:chExt cx="129200" cy="129150"/>
          </a:xfrm>
        </p:grpSpPr>
        <p:sp>
          <p:nvSpPr>
            <p:cNvPr id="2381" name="Google Shape;2381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3" name="Google Shape;2383;p52"/>
          <p:cNvGrpSpPr/>
          <p:nvPr/>
        </p:nvGrpSpPr>
        <p:grpSpPr>
          <a:xfrm>
            <a:off x="3158761" y="4272915"/>
            <a:ext cx="135487" cy="135551"/>
            <a:chOff x="3440975" y="957025"/>
            <a:chExt cx="158150" cy="158225"/>
          </a:xfrm>
        </p:grpSpPr>
        <p:sp>
          <p:nvSpPr>
            <p:cNvPr id="2384" name="Google Shape;2384;p52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2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6" name="Google Shape;2386;p52"/>
          <p:cNvGrpSpPr/>
          <p:nvPr/>
        </p:nvGrpSpPr>
        <p:grpSpPr>
          <a:xfrm>
            <a:off x="2162673" y="3714961"/>
            <a:ext cx="151208" cy="151143"/>
            <a:chOff x="4917425" y="1708800"/>
            <a:chExt cx="176500" cy="176425"/>
          </a:xfrm>
        </p:grpSpPr>
        <p:sp>
          <p:nvSpPr>
            <p:cNvPr id="2387" name="Google Shape;2387;p52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2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9" name="Google Shape;2389;p52"/>
          <p:cNvGrpSpPr/>
          <p:nvPr/>
        </p:nvGrpSpPr>
        <p:grpSpPr>
          <a:xfrm>
            <a:off x="8735211" y="522390"/>
            <a:ext cx="135487" cy="135551"/>
            <a:chOff x="3440975" y="957025"/>
            <a:chExt cx="158150" cy="158225"/>
          </a:xfrm>
        </p:grpSpPr>
        <p:sp>
          <p:nvSpPr>
            <p:cNvPr id="2390" name="Google Shape;2390;p52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2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2"/>
          <p:cNvGrpSpPr/>
          <p:nvPr/>
        </p:nvGrpSpPr>
        <p:grpSpPr>
          <a:xfrm>
            <a:off x="8374556" y="260543"/>
            <a:ext cx="232185" cy="232108"/>
            <a:chOff x="2909075" y="5346425"/>
            <a:chExt cx="129200" cy="129150"/>
          </a:xfrm>
        </p:grpSpPr>
        <p:sp>
          <p:nvSpPr>
            <p:cNvPr id="2393" name="Google Shape;2393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1876425" y="1295400"/>
            <a:ext cx="2095500" cy="13620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accent6"/>
                </a:solidFill>
              </a:rPr>
              <a:t>Nhóm</a:t>
            </a:r>
            <a:r>
              <a:rPr lang="en-US" sz="4000" dirty="0" smtClean="0">
                <a:solidFill>
                  <a:schemeClr val="accent6"/>
                </a:solidFill>
              </a:rPr>
              <a:t> 1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876425" y="3252369"/>
            <a:ext cx="2095500" cy="1399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accent6"/>
                </a:solidFill>
              </a:rPr>
              <a:t>Nhóm</a:t>
            </a:r>
            <a:r>
              <a:rPr lang="en-US" sz="4000" dirty="0" smtClean="0">
                <a:solidFill>
                  <a:schemeClr val="accent6"/>
                </a:solidFill>
              </a:rPr>
              <a:t> 2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572124" y="1295401"/>
            <a:ext cx="2047875" cy="13620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accent6"/>
                </a:solidFill>
              </a:rPr>
              <a:t>Nhóm</a:t>
            </a:r>
            <a:r>
              <a:rPr lang="en-US" sz="4000" dirty="0" smtClean="0">
                <a:solidFill>
                  <a:schemeClr val="accent6"/>
                </a:solidFill>
              </a:rPr>
              <a:t> 3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572125" y="3229881"/>
            <a:ext cx="2047874" cy="1399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accent6"/>
                </a:solidFill>
              </a:rPr>
              <a:t>Nhóm</a:t>
            </a:r>
            <a:r>
              <a:rPr lang="en-US" sz="4000" dirty="0" smtClean="0">
                <a:solidFill>
                  <a:schemeClr val="accent6"/>
                </a:solidFill>
              </a:rPr>
              <a:t> 4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68" name="Google Shape;2276;p51"/>
          <p:cNvSpPr txBox="1">
            <a:spLocks noGrp="1"/>
          </p:cNvSpPr>
          <p:nvPr>
            <p:ph type="title"/>
          </p:nvPr>
        </p:nvSpPr>
        <p:spPr>
          <a:xfrm>
            <a:off x="2015625" y="406199"/>
            <a:ext cx="5232900" cy="645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CE572D"/>
                </a:solidFill>
              </a:rPr>
              <a:t>Chuyền</a:t>
            </a:r>
            <a:r>
              <a:rPr lang="en-US" sz="3200" dirty="0" smtClean="0">
                <a:solidFill>
                  <a:srgbClr val="CE572D"/>
                </a:solidFill>
              </a:rPr>
              <a:t> </a:t>
            </a:r>
            <a:r>
              <a:rPr lang="en-US" sz="3200" dirty="0" err="1" smtClean="0">
                <a:solidFill>
                  <a:srgbClr val="CE572D"/>
                </a:solidFill>
              </a:rPr>
              <a:t>phiếu</a:t>
            </a:r>
            <a:r>
              <a:rPr lang="en-US" sz="3200" dirty="0" smtClean="0">
                <a:solidFill>
                  <a:srgbClr val="CE572D"/>
                </a:solidFill>
              </a:rPr>
              <a:t> </a:t>
            </a:r>
            <a:r>
              <a:rPr lang="en-US" sz="3200" dirty="0" err="1" smtClean="0">
                <a:solidFill>
                  <a:srgbClr val="CE572D"/>
                </a:solidFill>
              </a:rPr>
              <a:t>học</a:t>
            </a:r>
            <a:r>
              <a:rPr lang="en-US" sz="3200" dirty="0" smtClean="0">
                <a:solidFill>
                  <a:srgbClr val="CE572D"/>
                </a:solidFill>
              </a:rPr>
              <a:t> </a:t>
            </a:r>
            <a:r>
              <a:rPr lang="en-US" sz="3200" dirty="0" err="1" smtClean="0">
                <a:solidFill>
                  <a:srgbClr val="CE572D"/>
                </a:solidFill>
              </a:rPr>
              <a:t>tập</a:t>
            </a:r>
            <a:endParaRPr sz="3200" dirty="0">
              <a:solidFill>
                <a:srgbClr val="CE572D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5400000">
            <a:off x="2803186" y="2771459"/>
            <a:ext cx="348886" cy="446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/>
          <p:cNvSpPr/>
          <p:nvPr/>
        </p:nvSpPr>
        <p:spPr>
          <a:xfrm>
            <a:off x="4691589" y="3790532"/>
            <a:ext cx="348886" cy="446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ight Arrow 70"/>
          <p:cNvSpPr/>
          <p:nvPr/>
        </p:nvSpPr>
        <p:spPr>
          <a:xfrm rot="16200000">
            <a:off x="6507344" y="2720587"/>
            <a:ext cx="348886" cy="446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/>
          <p:cNvSpPr/>
          <p:nvPr/>
        </p:nvSpPr>
        <p:spPr>
          <a:xfrm rot="10800000">
            <a:off x="4691589" y="1706078"/>
            <a:ext cx="348886" cy="446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37" t="34114" r="20273" b="33333"/>
          <a:stretch/>
        </p:blipFill>
        <p:spPr>
          <a:xfrm>
            <a:off x="223722" y="453650"/>
            <a:ext cx="2121150" cy="6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6" name="Google Shape;2336;p52"/>
          <p:cNvGrpSpPr/>
          <p:nvPr/>
        </p:nvGrpSpPr>
        <p:grpSpPr>
          <a:xfrm>
            <a:off x="8303028" y="71790"/>
            <a:ext cx="864365" cy="901199"/>
            <a:chOff x="4734775" y="4648700"/>
            <a:chExt cx="539150" cy="562125"/>
          </a:xfrm>
        </p:grpSpPr>
        <p:sp>
          <p:nvSpPr>
            <p:cNvPr id="2337" name="Google Shape;2337;p52"/>
            <p:cNvSpPr/>
            <p:nvPr/>
          </p:nvSpPr>
          <p:spPr>
            <a:xfrm>
              <a:off x="4922400" y="4732800"/>
              <a:ext cx="172525" cy="478025"/>
            </a:xfrm>
            <a:custGeom>
              <a:avLst/>
              <a:gdLst/>
              <a:ahLst/>
              <a:cxnLst/>
              <a:rect l="l" t="t" r="r" b="b"/>
              <a:pathLst>
                <a:path w="6901" h="19121" extrusionOk="0">
                  <a:moveTo>
                    <a:pt x="5879" y="0"/>
                  </a:moveTo>
                  <a:lnTo>
                    <a:pt x="5630" y="77"/>
                  </a:lnTo>
                  <a:cubicBezTo>
                    <a:pt x="5908" y="961"/>
                    <a:pt x="6131" y="1971"/>
                    <a:pt x="6300" y="3083"/>
                  </a:cubicBezTo>
                  <a:cubicBezTo>
                    <a:pt x="6424" y="3911"/>
                    <a:pt x="6516" y="4773"/>
                    <a:pt x="6572" y="5649"/>
                  </a:cubicBezTo>
                  <a:cubicBezTo>
                    <a:pt x="6618" y="6388"/>
                    <a:pt x="6642" y="7137"/>
                    <a:pt x="6642" y="7878"/>
                  </a:cubicBezTo>
                  <a:cubicBezTo>
                    <a:pt x="6642" y="8619"/>
                    <a:pt x="6618" y="9370"/>
                    <a:pt x="6572" y="10110"/>
                  </a:cubicBezTo>
                  <a:cubicBezTo>
                    <a:pt x="6516" y="10985"/>
                    <a:pt x="6424" y="11849"/>
                    <a:pt x="6300" y="12675"/>
                  </a:cubicBezTo>
                  <a:cubicBezTo>
                    <a:pt x="5731" y="16433"/>
                    <a:pt x="4544" y="18860"/>
                    <a:pt x="3280" y="18860"/>
                  </a:cubicBezTo>
                  <a:cubicBezTo>
                    <a:pt x="2016" y="18860"/>
                    <a:pt x="828" y="16433"/>
                    <a:pt x="258" y="12675"/>
                  </a:cubicBezTo>
                  <a:lnTo>
                    <a:pt x="1" y="12716"/>
                  </a:lnTo>
                  <a:cubicBezTo>
                    <a:pt x="602" y="16666"/>
                    <a:pt x="1857" y="19120"/>
                    <a:pt x="3280" y="19120"/>
                  </a:cubicBezTo>
                  <a:cubicBezTo>
                    <a:pt x="4702" y="19120"/>
                    <a:pt x="5959" y="16666"/>
                    <a:pt x="6557" y="12716"/>
                  </a:cubicBezTo>
                  <a:cubicBezTo>
                    <a:pt x="6683" y="11881"/>
                    <a:pt x="6777" y="11011"/>
                    <a:pt x="6831" y="10127"/>
                  </a:cubicBezTo>
                  <a:cubicBezTo>
                    <a:pt x="6879" y="9381"/>
                    <a:pt x="6901" y="8623"/>
                    <a:pt x="6901" y="7878"/>
                  </a:cubicBezTo>
                  <a:cubicBezTo>
                    <a:pt x="6901" y="7132"/>
                    <a:pt x="6879" y="6378"/>
                    <a:pt x="6831" y="5633"/>
                  </a:cubicBezTo>
                  <a:cubicBezTo>
                    <a:pt x="6777" y="4751"/>
                    <a:pt x="6685" y="3879"/>
                    <a:pt x="6557" y="3044"/>
                  </a:cubicBezTo>
                  <a:cubicBezTo>
                    <a:pt x="6387" y="1920"/>
                    <a:pt x="6158" y="896"/>
                    <a:pt x="5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2"/>
            <p:cNvSpPr/>
            <p:nvPr/>
          </p:nvSpPr>
          <p:spPr>
            <a:xfrm>
              <a:off x="4913800" y="4873625"/>
              <a:ext cx="15050" cy="177050"/>
            </a:xfrm>
            <a:custGeom>
              <a:avLst/>
              <a:gdLst/>
              <a:ahLst/>
              <a:cxnLst/>
              <a:rect l="l" t="t" r="r" b="b"/>
              <a:pathLst>
                <a:path w="602" h="7082" extrusionOk="0">
                  <a:moveTo>
                    <a:pt x="70" y="0"/>
                  </a:moveTo>
                  <a:cubicBezTo>
                    <a:pt x="23" y="741"/>
                    <a:pt x="1" y="1496"/>
                    <a:pt x="1" y="2245"/>
                  </a:cubicBezTo>
                  <a:cubicBezTo>
                    <a:pt x="1" y="2995"/>
                    <a:pt x="23" y="3751"/>
                    <a:pt x="70" y="4494"/>
                  </a:cubicBezTo>
                  <a:cubicBezTo>
                    <a:pt x="128" y="5373"/>
                    <a:pt x="219" y="6243"/>
                    <a:pt x="345" y="7081"/>
                  </a:cubicBezTo>
                  <a:lnTo>
                    <a:pt x="602" y="7040"/>
                  </a:lnTo>
                  <a:cubicBezTo>
                    <a:pt x="478" y="6214"/>
                    <a:pt x="386" y="5349"/>
                    <a:pt x="329" y="4477"/>
                  </a:cubicBezTo>
                  <a:cubicBezTo>
                    <a:pt x="283" y="3739"/>
                    <a:pt x="259" y="2986"/>
                    <a:pt x="259" y="2245"/>
                  </a:cubicBezTo>
                  <a:cubicBezTo>
                    <a:pt x="259" y="1504"/>
                    <a:pt x="283" y="755"/>
                    <a:pt x="329" y="1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2"/>
            <p:cNvSpPr/>
            <p:nvPr/>
          </p:nvSpPr>
          <p:spPr>
            <a:xfrm>
              <a:off x="4915550" y="4808900"/>
              <a:ext cx="13300" cy="65075"/>
            </a:xfrm>
            <a:custGeom>
              <a:avLst/>
              <a:gdLst/>
              <a:ahLst/>
              <a:cxnLst/>
              <a:rect l="l" t="t" r="r" b="b"/>
              <a:pathLst>
                <a:path w="532" h="2603" extrusionOk="0">
                  <a:moveTo>
                    <a:pt x="275" y="0"/>
                  </a:moveTo>
                  <a:cubicBezTo>
                    <a:pt x="149" y="835"/>
                    <a:pt x="58" y="1707"/>
                    <a:pt x="0" y="2588"/>
                  </a:cubicBezTo>
                  <a:lnTo>
                    <a:pt x="259" y="2603"/>
                  </a:lnTo>
                  <a:cubicBezTo>
                    <a:pt x="316" y="1729"/>
                    <a:pt x="408" y="867"/>
                    <a:pt x="532" y="39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2"/>
            <p:cNvSpPr/>
            <p:nvPr/>
          </p:nvSpPr>
          <p:spPr>
            <a:xfrm>
              <a:off x="4922400" y="4648700"/>
              <a:ext cx="123000" cy="161150"/>
            </a:xfrm>
            <a:custGeom>
              <a:avLst/>
              <a:gdLst/>
              <a:ahLst/>
              <a:cxnLst/>
              <a:rect l="l" t="t" r="r" b="b"/>
              <a:pathLst>
                <a:path w="4920" h="6446" extrusionOk="0">
                  <a:moveTo>
                    <a:pt x="3280" y="0"/>
                  </a:moveTo>
                  <a:cubicBezTo>
                    <a:pt x="1857" y="0"/>
                    <a:pt x="602" y="2455"/>
                    <a:pt x="1" y="6406"/>
                  </a:cubicBezTo>
                  <a:lnTo>
                    <a:pt x="258" y="6446"/>
                  </a:lnTo>
                  <a:cubicBezTo>
                    <a:pt x="828" y="2686"/>
                    <a:pt x="2016" y="259"/>
                    <a:pt x="3280" y="259"/>
                  </a:cubicBezTo>
                  <a:cubicBezTo>
                    <a:pt x="3770" y="259"/>
                    <a:pt x="4245" y="617"/>
                    <a:pt x="4700" y="1320"/>
                  </a:cubicBezTo>
                  <a:lnTo>
                    <a:pt x="4920" y="1179"/>
                  </a:lnTo>
                  <a:cubicBezTo>
                    <a:pt x="4414" y="395"/>
                    <a:pt x="3862" y="0"/>
                    <a:pt x="3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2"/>
            <p:cNvSpPr/>
            <p:nvPr/>
          </p:nvSpPr>
          <p:spPr>
            <a:xfrm>
              <a:off x="4742050" y="4789400"/>
              <a:ext cx="531875" cy="280775"/>
            </a:xfrm>
            <a:custGeom>
              <a:avLst/>
              <a:gdLst/>
              <a:ahLst/>
              <a:cxnLst/>
              <a:rect l="l" t="t" r="r" b="b"/>
              <a:pathLst>
                <a:path w="21275" h="11231" extrusionOk="0">
                  <a:moveTo>
                    <a:pt x="3050" y="0"/>
                  </a:moveTo>
                  <a:cubicBezTo>
                    <a:pt x="1531" y="0"/>
                    <a:pt x="515" y="374"/>
                    <a:pt x="195" y="1109"/>
                  </a:cubicBezTo>
                  <a:cubicBezTo>
                    <a:pt x="1" y="1550"/>
                    <a:pt x="64" y="2080"/>
                    <a:pt x="379" y="2686"/>
                  </a:cubicBezTo>
                  <a:lnTo>
                    <a:pt x="611" y="2565"/>
                  </a:lnTo>
                  <a:cubicBezTo>
                    <a:pt x="333" y="2032"/>
                    <a:pt x="274" y="1577"/>
                    <a:pt x="434" y="1213"/>
                  </a:cubicBezTo>
                  <a:cubicBezTo>
                    <a:pt x="711" y="580"/>
                    <a:pt x="1643" y="259"/>
                    <a:pt x="3032" y="259"/>
                  </a:cubicBezTo>
                  <a:cubicBezTo>
                    <a:pt x="4161" y="259"/>
                    <a:pt x="5591" y="471"/>
                    <a:pt x="7215" y="899"/>
                  </a:cubicBezTo>
                  <a:lnTo>
                    <a:pt x="7310" y="927"/>
                  </a:lnTo>
                  <a:cubicBezTo>
                    <a:pt x="8373" y="1216"/>
                    <a:pt x="9419" y="1560"/>
                    <a:pt x="10444" y="1961"/>
                  </a:cubicBezTo>
                  <a:cubicBezTo>
                    <a:pt x="10896" y="2133"/>
                    <a:pt x="11364" y="2327"/>
                    <a:pt x="11841" y="2535"/>
                  </a:cubicBezTo>
                  <a:cubicBezTo>
                    <a:pt x="12546" y="2846"/>
                    <a:pt x="13226" y="3168"/>
                    <a:pt x="13856" y="3495"/>
                  </a:cubicBezTo>
                  <a:cubicBezTo>
                    <a:pt x="15217" y="4195"/>
                    <a:pt x="16440" y="4945"/>
                    <a:pt x="17494" y="5720"/>
                  </a:cubicBezTo>
                  <a:cubicBezTo>
                    <a:pt x="19833" y="7445"/>
                    <a:pt x="20976" y="9053"/>
                    <a:pt x="20554" y="10019"/>
                  </a:cubicBezTo>
                  <a:cubicBezTo>
                    <a:pt x="20284" y="10637"/>
                    <a:pt x="19362" y="10973"/>
                    <a:pt x="17945" y="10973"/>
                  </a:cubicBezTo>
                  <a:cubicBezTo>
                    <a:pt x="17896" y="10973"/>
                    <a:pt x="17847" y="10972"/>
                    <a:pt x="17798" y="10971"/>
                  </a:cubicBezTo>
                  <a:lnTo>
                    <a:pt x="17792" y="11230"/>
                  </a:lnTo>
                  <a:lnTo>
                    <a:pt x="17953" y="11230"/>
                  </a:lnTo>
                  <a:cubicBezTo>
                    <a:pt x="19496" y="11230"/>
                    <a:pt x="20475" y="10847"/>
                    <a:pt x="20792" y="10123"/>
                  </a:cubicBezTo>
                  <a:cubicBezTo>
                    <a:pt x="21274" y="9021"/>
                    <a:pt x="20128" y="7342"/>
                    <a:pt x="17648" y="5512"/>
                  </a:cubicBezTo>
                  <a:cubicBezTo>
                    <a:pt x="16583" y="4729"/>
                    <a:pt x="15348" y="3972"/>
                    <a:pt x="13975" y="3264"/>
                  </a:cubicBezTo>
                  <a:cubicBezTo>
                    <a:pt x="13340" y="2935"/>
                    <a:pt x="12657" y="2610"/>
                    <a:pt x="11947" y="2296"/>
                  </a:cubicBezTo>
                  <a:cubicBezTo>
                    <a:pt x="11466" y="2088"/>
                    <a:pt x="10991" y="1892"/>
                    <a:pt x="10538" y="1717"/>
                  </a:cubicBezTo>
                  <a:cubicBezTo>
                    <a:pt x="9535" y="1325"/>
                    <a:pt x="8513" y="986"/>
                    <a:pt x="7475" y="702"/>
                  </a:cubicBezTo>
                  <a:lnTo>
                    <a:pt x="7378" y="675"/>
                  </a:lnTo>
                  <a:cubicBezTo>
                    <a:pt x="5695" y="223"/>
                    <a:pt x="4222" y="0"/>
                    <a:pt x="30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2"/>
            <p:cNvSpPr/>
            <p:nvPr/>
          </p:nvSpPr>
          <p:spPr>
            <a:xfrm>
              <a:off x="4788000" y="4896750"/>
              <a:ext cx="342625" cy="167250"/>
            </a:xfrm>
            <a:custGeom>
              <a:avLst/>
              <a:gdLst/>
              <a:ahLst/>
              <a:cxnLst/>
              <a:rect l="l" t="t" r="r" b="b"/>
              <a:pathLst>
                <a:path w="13705" h="6690" extrusionOk="0">
                  <a:moveTo>
                    <a:pt x="180" y="0"/>
                  </a:moveTo>
                  <a:lnTo>
                    <a:pt x="1" y="189"/>
                  </a:lnTo>
                  <a:cubicBezTo>
                    <a:pt x="474" y="630"/>
                    <a:pt x="975" y="1043"/>
                    <a:pt x="1500" y="1424"/>
                  </a:cubicBezTo>
                  <a:cubicBezTo>
                    <a:pt x="2563" y="2208"/>
                    <a:pt x="3798" y="2964"/>
                    <a:pt x="5172" y="3674"/>
                  </a:cubicBezTo>
                  <a:cubicBezTo>
                    <a:pt x="5820" y="4008"/>
                    <a:pt x="6503" y="4335"/>
                    <a:pt x="7204" y="4642"/>
                  </a:cubicBezTo>
                  <a:cubicBezTo>
                    <a:pt x="7656" y="4839"/>
                    <a:pt x="8128" y="5034"/>
                    <a:pt x="8606" y="5219"/>
                  </a:cubicBezTo>
                  <a:cubicBezTo>
                    <a:pt x="9642" y="5623"/>
                    <a:pt x="10698" y="5970"/>
                    <a:pt x="11771" y="6262"/>
                  </a:cubicBezTo>
                  <a:cubicBezTo>
                    <a:pt x="12420" y="6437"/>
                    <a:pt x="13055" y="6582"/>
                    <a:pt x="13657" y="6689"/>
                  </a:cubicBezTo>
                  <a:lnTo>
                    <a:pt x="13704" y="6434"/>
                  </a:lnTo>
                  <a:cubicBezTo>
                    <a:pt x="13108" y="6326"/>
                    <a:pt x="12480" y="6185"/>
                    <a:pt x="11839" y="6011"/>
                  </a:cubicBezTo>
                  <a:cubicBezTo>
                    <a:pt x="10775" y="5722"/>
                    <a:pt x="9727" y="5378"/>
                    <a:pt x="8700" y="4976"/>
                  </a:cubicBezTo>
                  <a:cubicBezTo>
                    <a:pt x="8226" y="4793"/>
                    <a:pt x="7758" y="4599"/>
                    <a:pt x="7308" y="4403"/>
                  </a:cubicBezTo>
                  <a:cubicBezTo>
                    <a:pt x="6613" y="4098"/>
                    <a:pt x="5935" y="3775"/>
                    <a:pt x="5291" y="3443"/>
                  </a:cubicBezTo>
                  <a:cubicBezTo>
                    <a:pt x="3929" y="2741"/>
                    <a:pt x="2704" y="1991"/>
                    <a:pt x="1653" y="1216"/>
                  </a:cubicBezTo>
                  <a:cubicBezTo>
                    <a:pt x="1093" y="802"/>
                    <a:pt x="597" y="394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2"/>
            <p:cNvSpPr/>
            <p:nvPr/>
          </p:nvSpPr>
          <p:spPr>
            <a:xfrm>
              <a:off x="4734825" y="4789350"/>
              <a:ext cx="539100" cy="280825"/>
            </a:xfrm>
            <a:custGeom>
              <a:avLst/>
              <a:gdLst/>
              <a:ahLst/>
              <a:cxnLst/>
              <a:rect l="l" t="t" r="r" b="b"/>
              <a:pathLst>
                <a:path w="21564" h="11233" extrusionOk="0">
                  <a:moveTo>
                    <a:pt x="18247" y="260"/>
                  </a:moveTo>
                  <a:cubicBezTo>
                    <a:pt x="19634" y="260"/>
                    <a:pt x="20565" y="580"/>
                    <a:pt x="20843" y="1213"/>
                  </a:cubicBezTo>
                  <a:cubicBezTo>
                    <a:pt x="21265" y="2182"/>
                    <a:pt x="20122" y="3787"/>
                    <a:pt x="17783" y="5512"/>
                  </a:cubicBezTo>
                  <a:cubicBezTo>
                    <a:pt x="16732" y="6284"/>
                    <a:pt x="15508" y="7034"/>
                    <a:pt x="14145" y="7739"/>
                  </a:cubicBezTo>
                  <a:cubicBezTo>
                    <a:pt x="13515" y="8067"/>
                    <a:pt x="12835" y="8388"/>
                    <a:pt x="12130" y="8699"/>
                  </a:cubicBezTo>
                  <a:cubicBezTo>
                    <a:pt x="11675" y="8899"/>
                    <a:pt x="11205" y="9093"/>
                    <a:pt x="10733" y="9272"/>
                  </a:cubicBezTo>
                  <a:cubicBezTo>
                    <a:pt x="9708" y="9672"/>
                    <a:pt x="8662" y="10018"/>
                    <a:pt x="7599" y="10304"/>
                  </a:cubicBezTo>
                  <a:lnTo>
                    <a:pt x="7504" y="10333"/>
                  </a:lnTo>
                  <a:cubicBezTo>
                    <a:pt x="5879" y="10762"/>
                    <a:pt x="4449" y="10975"/>
                    <a:pt x="3320" y="10975"/>
                  </a:cubicBezTo>
                  <a:cubicBezTo>
                    <a:pt x="1932" y="10975"/>
                    <a:pt x="1000" y="10654"/>
                    <a:pt x="723" y="10019"/>
                  </a:cubicBezTo>
                  <a:cubicBezTo>
                    <a:pt x="298" y="9052"/>
                    <a:pt x="1441" y="7446"/>
                    <a:pt x="3780" y="5720"/>
                  </a:cubicBezTo>
                  <a:cubicBezTo>
                    <a:pt x="4828" y="4950"/>
                    <a:pt x="6052" y="4203"/>
                    <a:pt x="7418" y="3496"/>
                  </a:cubicBezTo>
                  <a:lnTo>
                    <a:pt x="7483" y="3462"/>
                  </a:lnTo>
                  <a:cubicBezTo>
                    <a:pt x="8102" y="3143"/>
                    <a:pt x="8757" y="2833"/>
                    <a:pt x="9435" y="2535"/>
                  </a:cubicBezTo>
                  <a:cubicBezTo>
                    <a:pt x="9873" y="2344"/>
                    <a:pt x="10330" y="2153"/>
                    <a:pt x="10827" y="1961"/>
                  </a:cubicBezTo>
                  <a:cubicBezTo>
                    <a:pt x="11854" y="1559"/>
                    <a:pt x="12902" y="1215"/>
                    <a:pt x="13966" y="927"/>
                  </a:cubicBezTo>
                  <a:cubicBezTo>
                    <a:pt x="15631" y="480"/>
                    <a:pt x="17096" y="260"/>
                    <a:pt x="18247" y="260"/>
                  </a:cubicBezTo>
                  <a:close/>
                  <a:moveTo>
                    <a:pt x="18227" y="1"/>
                  </a:moveTo>
                  <a:cubicBezTo>
                    <a:pt x="17054" y="1"/>
                    <a:pt x="15581" y="224"/>
                    <a:pt x="13898" y="677"/>
                  </a:cubicBezTo>
                  <a:cubicBezTo>
                    <a:pt x="12825" y="966"/>
                    <a:pt x="11769" y="1314"/>
                    <a:pt x="10733" y="1717"/>
                  </a:cubicBezTo>
                  <a:cubicBezTo>
                    <a:pt x="10231" y="1913"/>
                    <a:pt x="9774" y="2102"/>
                    <a:pt x="9331" y="2296"/>
                  </a:cubicBezTo>
                  <a:cubicBezTo>
                    <a:pt x="8626" y="2605"/>
                    <a:pt x="7945" y="2932"/>
                    <a:pt x="7299" y="3261"/>
                  </a:cubicBezTo>
                  <a:lnTo>
                    <a:pt x="7229" y="3300"/>
                  </a:lnTo>
                  <a:cubicBezTo>
                    <a:pt x="5877" y="4002"/>
                    <a:pt x="4666" y="4746"/>
                    <a:pt x="3627" y="5512"/>
                  </a:cubicBezTo>
                  <a:cubicBezTo>
                    <a:pt x="1147" y="7338"/>
                    <a:pt x="0" y="9021"/>
                    <a:pt x="484" y="10123"/>
                  </a:cubicBezTo>
                  <a:cubicBezTo>
                    <a:pt x="806" y="10858"/>
                    <a:pt x="1821" y="11232"/>
                    <a:pt x="3339" y="11232"/>
                  </a:cubicBezTo>
                  <a:cubicBezTo>
                    <a:pt x="4513" y="11232"/>
                    <a:pt x="5984" y="11009"/>
                    <a:pt x="7667" y="10558"/>
                  </a:cubicBezTo>
                  <a:lnTo>
                    <a:pt x="7764" y="10530"/>
                  </a:lnTo>
                  <a:cubicBezTo>
                    <a:pt x="8744" y="10266"/>
                    <a:pt x="9773" y="9924"/>
                    <a:pt x="10827" y="9515"/>
                  </a:cubicBezTo>
                  <a:cubicBezTo>
                    <a:pt x="11302" y="9333"/>
                    <a:pt x="11774" y="9137"/>
                    <a:pt x="12236" y="8938"/>
                  </a:cubicBezTo>
                  <a:cubicBezTo>
                    <a:pt x="12946" y="8624"/>
                    <a:pt x="13629" y="8301"/>
                    <a:pt x="14264" y="7970"/>
                  </a:cubicBezTo>
                  <a:cubicBezTo>
                    <a:pt x="15639" y="7260"/>
                    <a:pt x="16874" y="6502"/>
                    <a:pt x="17937" y="5720"/>
                  </a:cubicBezTo>
                  <a:cubicBezTo>
                    <a:pt x="20417" y="3894"/>
                    <a:pt x="21563" y="2211"/>
                    <a:pt x="21081" y="1109"/>
                  </a:cubicBezTo>
                  <a:cubicBezTo>
                    <a:pt x="20759" y="374"/>
                    <a:pt x="19744" y="1"/>
                    <a:pt x="18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2"/>
            <p:cNvSpPr/>
            <p:nvPr/>
          </p:nvSpPr>
          <p:spPr>
            <a:xfrm>
              <a:off x="5025425" y="4676500"/>
              <a:ext cx="63725" cy="57250"/>
            </a:xfrm>
            <a:custGeom>
              <a:avLst/>
              <a:gdLst/>
              <a:ahLst/>
              <a:cxnLst/>
              <a:rect l="l" t="t" r="r" b="b"/>
              <a:pathLst>
                <a:path w="2549" h="2290" extrusionOk="0">
                  <a:moveTo>
                    <a:pt x="1231" y="0"/>
                  </a:moveTo>
                  <a:cubicBezTo>
                    <a:pt x="1048" y="0"/>
                    <a:pt x="862" y="44"/>
                    <a:pt x="688" y="138"/>
                  </a:cubicBezTo>
                  <a:cubicBezTo>
                    <a:pt x="230" y="391"/>
                    <a:pt x="0" y="920"/>
                    <a:pt x="130" y="1426"/>
                  </a:cubicBezTo>
                  <a:cubicBezTo>
                    <a:pt x="259" y="1932"/>
                    <a:pt x="714" y="2288"/>
                    <a:pt x="1237" y="2290"/>
                  </a:cubicBezTo>
                  <a:cubicBezTo>
                    <a:pt x="1241" y="2290"/>
                    <a:pt x="1246" y="2290"/>
                    <a:pt x="1250" y="2290"/>
                  </a:cubicBezTo>
                  <a:cubicBezTo>
                    <a:pt x="1373" y="2290"/>
                    <a:pt x="1495" y="2268"/>
                    <a:pt x="1611" y="2227"/>
                  </a:cubicBezTo>
                  <a:cubicBezTo>
                    <a:pt x="2242" y="2005"/>
                    <a:pt x="2548" y="1293"/>
                    <a:pt x="2279" y="682"/>
                  </a:cubicBezTo>
                  <a:cubicBezTo>
                    <a:pt x="2088" y="252"/>
                    <a:pt x="1668" y="0"/>
                    <a:pt x="1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2"/>
            <p:cNvSpPr/>
            <p:nvPr/>
          </p:nvSpPr>
          <p:spPr>
            <a:xfrm>
              <a:off x="5021875" y="4673275"/>
              <a:ext cx="70900" cy="63725"/>
            </a:xfrm>
            <a:custGeom>
              <a:avLst/>
              <a:gdLst/>
              <a:ahLst/>
              <a:cxnLst/>
              <a:rect l="l" t="t" r="r" b="b"/>
              <a:pathLst>
                <a:path w="2836" h="2549" extrusionOk="0">
                  <a:moveTo>
                    <a:pt x="1382" y="256"/>
                  </a:moveTo>
                  <a:cubicBezTo>
                    <a:pt x="1880" y="256"/>
                    <a:pt x="2304" y="614"/>
                    <a:pt x="2385" y="1104"/>
                  </a:cubicBezTo>
                  <a:cubicBezTo>
                    <a:pt x="2469" y="1596"/>
                    <a:pt x="2181" y="2075"/>
                    <a:pt x="1709" y="2235"/>
                  </a:cubicBezTo>
                  <a:cubicBezTo>
                    <a:pt x="1602" y="2271"/>
                    <a:pt x="1491" y="2289"/>
                    <a:pt x="1379" y="2289"/>
                  </a:cubicBezTo>
                  <a:cubicBezTo>
                    <a:pt x="914" y="2288"/>
                    <a:pt x="510" y="1973"/>
                    <a:pt x="394" y="1523"/>
                  </a:cubicBezTo>
                  <a:cubicBezTo>
                    <a:pt x="280" y="1073"/>
                    <a:pt x="484" y="603"/>
                    <a:pt x="892" y="380"/>
                  </a:cubicBezTo>
                  <a:cubicBezTo>
                    <a:pt x="1041" y="298"/>
                    <a:pt x="1208" y="257"/>
                    <a:pt x="1379" y="256"/>
                  </a:cubicBezTo>
                  <a:cubicBezTo>
                    <a:pt x="1380" y="256"/>
                    <a:pt x="1381" y="256"/>
                    <a:pt x="1382" y="256"/>
                  </a:cubicBezTo>
                  <a:close/>
                  <a:moveTo>
                    <a:pt x="1369" y="0"/>
                  </a:moveTo>
                  <a:cubicBezTo>
                    <a:pt x="1166" y="0"/>
                    <a:pt x="960" y="49"/>
                    <a:pt x="767" y="152"/>
                  </a:cubicBezTo>
                  <a:cubicBezTo>
                    <a:pt x="256" y="433"/>
                    <a:pt x="1" y="1022"/>
                    <a:pt x="144" y="1588"/>
                  </a:cubicBezTo>
                  <a:cubicBezTo>
                    <a:pt x="289" y="2151"/>
                    <a:pt x="796" y="2548"/>
                    <a:pt x="1379" y="2548"/>
                  </a:cubicBezTo>
                  <a:cubicBezTo>
                    <a:pt x="1383" y="2548"/>
                    <a:pt x="1388" y="2548"/>
                    <a:pt x="1393" y="2548"/>
                  </a:cubicBezTo>
                  <a:cubicBezTo>
                    <a:pt x="1530" y="2548"/>
                    <a:pt x="1666" y="2524"/>
                    <a:pt x="1794" y="2478"/>
                  </a:cubicBezTo>
                  <a:cubicBezTo>
                    <a:pt x="2494" y="2231"/>
                    <a:pt x="2835" y="1441"/>
                    <a:pt x="2535" y="761"/>
                  </a:cubicBezTo>
                  <a:cubicBezTo>
                    <a:pt x="2325" y="281"/>
                    <a:pt x="1857" y="0"/>
                    <a:pt x="1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2"/>
            <p:cNvSpPr/>
            <p:nvPr/>
          </p:nvSpPr>
          <p:spPr>
            <a:xfrm>
              <a:off x="5129225" y="5036750"/>
              <a:ext cx="57825" cy="58175"/>
            </a:xfrm>
            <a:custGeom>
              <a:avLst/>
              <a:gdLst/>
              <a:ahLst/>
              <a:cxnLst/>
              <a:rect l="l" t="t" r="r" b="b"/>
              <a:pathLst>
                <a:path w="2313" h="2327" extrusionOk="0">
                  <a:moveTo>
                    <a:pt x="1161" y="0"/>
                  </a:moveTo>
                  <a:cubicBezTo>
                    <a:pt x="605" y="0"/>
                    <a:pt x="122" y="403"/>
                    <a:pt x="32" y="962"/>
                  </a:cubicBezTo>
                  <a:cubicBezTo>
                    <a:pt x="21" y="1026"/>
                    <a:pt x="14" y="1091"/>
                    <a:pt x="14" y="1156"/>
                  </a:cubicBezTo>
                  <a:cubicBezTo>
                    <a:pt x="1" y="1788"/>
                    <a:pt x="503" y="2312"/>
                    <a:pt x="1135" y="2326"/>
                  </a:cubicBezTo>
                  <a:cubicBezTo>
                    <a:pt x="1144" y="2326"/>
                    <a:pt x="1152" y="2326"/>
                    <a:pt x="1160" y="2326"/>
                  </a:cubicBezTo>
                  <a:cubicBezTo>
                    <a:pt x="1783" y="2326"/>
                    <a:pt x="2292" y="1829"/>
                    <a:pt x="2305" y="1205"/>
                  </a:cubicBezTo>
                  <a:cubicBezTo>
                    <a:pt x="2307" y="1188"/>
                    <a:pt x="2307" y="1173"/>
                    <a:pt x="2307" y="1156"/>
                  </a:cubicBezTo>
                  <a:cubicBezTo>
                    <a:pt x="2312" y="556"/>
                    <a:pt x="1856" y="55"/>
                    <a:pt x="1260" y="4"/>
                  </a:cubicBezTo>
                  <a:cubicBezTo>
                    <a:pt x="1227" y="1"/>
                    <a:pt x="1194" y="0"/>
                    <a:pt x="1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2"/>
            <p:cNvSpPr/>
            <p:nvPr/>
          </p:nvSpPr>
          <p:spPr>
            <a:xfrm>
              <a:off x="5126350" y="5033500"/>
              <a:ext cx="63925" cy="64050"/>
            </a:xfrm>
            <a:custGeom>
              <a:avLst/>
              <a:gdLst/>
              <a:ahLst/>
              <a:cxnLst/>
              <a:rect l="l" t="t" r="r" b="b"/>
              <a:pathLst>
                <a:path w="2557" h="2562" extrusionOk="0">
                  <a:moveTo>
                    <a:pt x="1274" y="269"/>
                  </a:moveTo>
                  <a:cubicBezTo>
                    <a:pt x="1275" y="269"/>
                    <a:pt x="1276" y="269"/>
                    <a:pt x="1278" y="269"/>
                  </a:cubicBezTo>
                  <a:cubicBezTo>
                    <a:pt x="1838" y="269"/>
                    <a:pt x="2291" y="724"/>
                    <a:pt x="2293" y="1284"/>
                  </a:cubicBezTo>
                  <a:cubicBezTo>
                    <a:pt x="2293" y="1298"/>
                    <a:pt x="2293" y="1311"/>
                    <a:pt x="2291" y="1327"/>
                  </a:cubicBezTo>
                  <a:cubicBezTo>
                    <a:pt x="2279" y="1880"/>
                    <a:pt x="1826" y="2320"/>
                    <a:pt x="1276" y="2320"/>
                  </a:cubicBezTo>
                  <a:cubicBezTo>
                    <a:pt x="1268" y="2320"/>
                    <a:pt x="1261" y="2320"/>
                    <a:pt x="1254" y="2320"/>
                  </a:cubicBezTo>
                  <a:cubicBezTo>
                    <a:pt x="693" y="2309"/>
                    <a:pt x="247" y="1844"/>
                    <a:pt x="259" y="1284"/>
                  </a:cubicBezTo>
                  <a:cubicBezTo>
                    <a:pt x="259" y="1226"/>
                    <a:pt x="266" y="1170"/>
                    <a:pt x="276" y="1114"/>
                  </a:cubicBezTo>
                  <a:cubicBezTo>
                    <a:pt x="359" y="626"/>
                    <a:pt x="780" y="269"/>
                    <a:pt x="1274" y="269"/>
                  </a:cubicBezTo>
                  <a:close/>
                  <a:moveTo>
                    <a:pt x="1278" y="0"/>
                  </a:moveTo>
                  <a:cubicBezTo>
                    <a:pt x="658" y="0"/>
                    <a:pt x="122" y="448"/>
                    <a:pt x="19" y="1069"/>
                  </a:cubicBezTo>
                  <a:cubicBezTo>
                    <a:pt x="7" y="1141"/>
                    <a:pt x="0" y="1212"/>
                    <a:pt x="0" y="1286"/>
                  </a:cubicBezTo>
                  <a:cubicBezTo>
                    <a:pt x="0" y="1991"/>
                    <a:pt x="572" y="2562"/>
                    <a:pt x="1278" y="2562"/>
                  </a:cubicBezTo>
                  <a:cubicBezTo>
                    <a:pt x="1962" y="2562"/>
                    <a:pt x="2523" y="2025"/>
                    <a:pt x="2550" y="1352"/>
                  </a:cubicBezTo>
                  <a:cubicBezTo>
                    <a:pt x="2553" y="1330"/>
                    <a:pt x="2553" y="1310"/>
                    <a:pt x="2553" y="1286"/>
                  </a:cubicBezTo>
                  <a:cubicBezTo>
                    <a:pt x="2557" y="620"/>
                    <a:pt x="2049" y="63"/>
                    <a:pt x="1387" y="5"/>
                  </a:cubicBezTo>
                  <a:cubicBezTo>
                    <a:pt x="1350" y="2"/>
                    <a:pt x="1314" y="0"/>
                    <a:pt x="1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2"/>
            <p:cNvSpPr/>
            <p:nvPr/>
          </p:nvSpPr>
          <p:spPr>
            <a:xfrm>
              <a:off x="4737475" y="4850750"/>
              <a:ext cx="62350" cy="57300"/>
            </a:xfrm>
            <a:custGeom>
              <a:avLst/>
              <a:gdLst/>
              <a:ahLst/>
              <a:cxnLst/>
              <a:rect l="l" t="t" r="r" b="b"/>
              <a:pathLst>
                <a:path w="2494" h="2292" extrusionOk="0">
                  <a:moveTo>
                    <a:pt x="1279" y="1"/>
                  </a:moveTo>
                  <a:cubicBezTo>
                    <a:pt x="1278" y="1"/>
                    <a:pt x="1277" y="1"/>
                    <a:pt x="1276" y="1"/>
                  </a:cubicBezTo>
                  <a:cubicBezTo>
                    <a:pt x="1065" y="1"/>
                    <a:pt x="858" y="60"/>
                    <a:pt x="678" y="171"/>
                  </a:cubicBezTo>
                  <a:cubicBezTo>
                    <a:pt x="191" y="471"/>
                    <a:pt x="0" y="1084"/>
                    <a:pt x="230" y="1607"/>
                  </a:cubicBezTo>
                  <a:cubicBezTo>
                    <a:pt x="418" y="2031"/>
                    <a:pt x="835" y="2291"/>
                    <a:pt x="1279" y="2291"/>
                  </a:cubicBezTo>
                  <a:cubicBezTo>
                    <a:pt x="1383" y="2291"/>
                    <a:pt x="1488" y="2277"/>
                    <a:pt x="1593" y="2247"/>
                  </a:cubicBezTo>
                  <a:cubicBezTo>
                    <a:pt x="2143" y="2091"/>
                    <a:pt x="2494" y="1552"/>
                    <a:pt x="2414" y="985"/>
                  </a:cubicBezTo>
                  <a:cubicBezTo>
                    <a:pt x="2334" y="421"/>
                    <a:pt x="1850" y="1"/>
                    <a:pt x="1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2"/>
            <p:cNvSpPr/>
            <p:nvPr/>
          </p:nvSpPr>
          <p:spPr>
            <a:xfrm>
              <a:off x="4734775" y="4847525"/>
              <a:ext cx="66600" cy="63800"/>
            </a:xfrm>
            <a:custGeom>
              <a:avLst/>
              <a:gdLst/>
              <a:ahLst/>
              <a:cxnLst/>
              <a:rect l="l" t="t" r="r" b="b"/>
              <a:pathLst>
                <a:path w="2664" h="2552" extrusionOk="0">
                  <a:moveTo>
                    <a:pt x="1388" y="259"/>
                  </a:moveTo>
                  <a:cubicBezTo>
                    <a:pt x="1799" y="259"/>
                    <a:pt x="2168" y="507"/>
                    <a:pt x="2326" y="886"/>
                  </a:cubicBezTo>
                  <a:cubicBezTo>
                    <a:pt x="2484" y="1266"/>
                    <a:pt x="2397" y="1703"/>
                    <a:pt x="2106" y="1996"/>
                  </a:cubicBezTo>
                  <a:cubicBezTo>
                    <a:pt x="1912" y="2191"/>
                    <a:pt x="1652" y="2295"/>
                    <a:pt x="1386" y="2295"/>
                  </a:cubicBezTo>
                  <a:cubicBezTo>
                    <a:pt x="1255" y="2295"/>
                    <a:pt x="1123" y="2270"/>
                    <a:pt x="997" y="2218"/>
                  </a:cubicBezTo>
                  <a:cubicBezTo>
                    <a:pt x="617" y="2059"/>
                    <a:pt x="369" y="1688"/>
                    <a:pt x="369" y="1278"/>
                  </a:cubicBezTo>
                  <a:cubicBezTo>
                    <a:pt x="367" y="923"/>
                    <a:pt x="551" y="593"/>
                    <a:pt x="854" y="411"/>
                  </a:cubicBezTo>
                  <a:cubicBezTo>
                    <a:pt x="1012" y="312"/>
                    <a:pt x="1196" y="259"/>
                    <a:pt x="1384" y="259"/>
                  </a:cubicBezTo>
                  <a:cubicBezTo>
                    <a:pt x="1385" y="259"/>
                    <a:pt x="1387" y="259"/>
                    <a:pt x="1388" y="259"/>
                  </a:cubicBezTo>
                  <a:close/>
                  <a:moveTo>
                    <a:pt x="1375" y="0"/>
                  </a:moveTo>
                  <a:cubicBezTo>
                    <a:pt x="1143" y="0"/>
                    <a:pt x="915" y="66"/>
                    <a:pt x="718" y="189"/>
                  </a:cubicBezTo>
                  <a:cubicBezTo>
                    <a:pt x="231" y="487"/>
                    <a:pt x="1" y="1073"/>
                    <a:pt x="156" y="1623"/>
                  </a:cubicBezTo>
                  <a:cubicBezTo>
                    <a:pt x="310" y="2172"/>
                    <a:pt x="811" y="2552"/>
                    <a:pt x="1380" y="2552"/>
                  </a:cubicBezTo>
                  <a:cubicBezTo>
                    <a:pt x="1381" y="2552"/>
                    <a:pt x="1383" y="2552"/>
                    <a:pt x="1384" y="2552"/>
                  </a:cubicBezTo>
                  <a:cubicBezTo>
                    <a:pt x="1736" y="2552"/>
                    <a:pt x="2072" y="2407"/>
                    <a:pt x="2312" y="2151"/>
                  </a:cubicBezTo>
                  <a:cubicBezTo>
                    <a:pt x="2537" y="1916"/>
                    <a:pt x="2663" y="1603"/>
                    <a:pt x="2661" y="1278"/>
                  </a:cubicBezTo>
                  <a:cubicBezTo>
                    <a:pt x="2661" y="571"/>
                    <a:pt x="2089" y="0"/>
                    <a:pt x="1384" y="0"/>
                  </a:cubicBezTo>
                  <a:cubicBezTo>
                    <a:pt x="1381" y="0"/>
                    <a:pt x="1378" y="0"/>
                    <a:pt x="1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0" name="Google Shape;2350;p52"/>
          <p:cNvGrpSpPr/>
          <p:nvPr/>
        </p:nvGrpSpPr>
        <p:grpSpPr>
          <a:xfrm>
            <a:off x="52499" y="4105275"/>
            <a:ext cx="813896" cy="932980"/>
            <a:chOff x="487025" y="3095650"/>
            <a:chExt cx="462925" cy="777925"/>
          </a:xfrm>
        </p:grpSpPr>
        <p:sp>
          <p:nvSpPr>
            <p:cNvPr id="2351" name="Google Shape;2351;p52"/>
            <p:cNvSpPr/>
            <p:nvPr/>
          </p:nvSpPr>
          <p:spPr>
            <a:xfrm>
              <a:off x="792400" y="3741700"/>
              <a:ext cx="27525" cy="26475"/>
            </a:xfrm>
            <a:custGeom>
              <a:avLst/>
              <a:gdLst/>
              <a:ahLst/>
              <a:cxnLst/>
              <a:rect l="l" t="t" r="r" b="b"/>
              <a:pathLst>
                <a:path w="1101" h="1059" extrusionOk="0">
                  <a:moveTo>
                    <a:pt x="530" y="1"/>
                  </a:moveTo>
                  <a:cubicBezTo>
                    <a:pt x="237" y="1"/>
                    <a:pt x="1" y="239"/>
                    <a:pt x="1" y="532"/>
                  </a:cubicBezTo>
                  <a:cubicBezTo>
                    <a:pt x="2" y="745"/>
                    <a:pt x="130" y="938"/>
                    <a:pt x="329" y="1020"/>
                  </a:cubicBezTo>
                  <a:cubicBezTo>
                    <a:pt x="394" y="1046"/>
                    <a:pt x="461" y="1059"/>
                    <a:pt x="529" y="1059"/>
                  </a:cubicBezTo>
                  <a:cubicBezTo>
                    <a:pt x="667" y="1059"/>
                    <a:pt x="803" y="1005"/>
                    <a:pt x="905" y="903"/>
                  </a:cubicBezTo>
                  <a:cubicBezTo>
                    <a:pt x="1056" y="751"/>
                    <a:pt x="1101" y="525"/>
                    <a:pt x="1019" y="326"/>
                  </a:cubicBezTo>
                  <a:cubicBezTo>
                    <a:pt x="936" y="129"/>
                    <a:pt x="743" y="1"/>
                    <a:pt x="530" y="1"/>
                  </a:cubicBez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2"/>
            <p:cNvSpPr/>
            <p:nvPr/>
          </p:nvSpPr>
          <p:spPr>
            <a:xfrm>
              <a:off x="660325" y="3572250"/>
              <a:ext cx="145350" cy="21775"/>
            </a:xfrm>
            <a:custGeom>
              <a:avLst/>
              <a:gdLst/>
              <a:ahLst/>
              <a:cxnLst/>
              <a:rect l="l" t="t" r="r" b="b"/>
              <a:pathLst>
                <a:path w="5814" h="871" extrusionOk="0">
                  <a:moveTo>
                    <a:pt x="2325" y="1"/>
                  </a:moveTo>
                  <a:cubicBezTo>
                    <a:pt x="1597" y="1"/>
                    <a:pt x="922" y="29"/>
                    <a:pt x="363" y="75"/>
                  </a:cubicBezTo>
                  <a:cubicBezTo>
                    <a:pt x="239" y="304"/>
                    <a:pt x="121" y="531"/>
                    <a:pt x="0" y="761"/>
                  </a:cubicBezTo>
                  <a:cubicBezTo>
                    <a:pt x="619" y="830"/>
                    <a:pt x="1433" y="871"/>
                    <a:pt x="2325" y="871"/>
                  </a:cubicBezTo>
                  <a:cubicBezTo>
                    <a:pt x="4253" y="871"/>
                    <a:pt x="5813" y="677"/>
                    <a:pt x="5813" y="436"/>
                  </a:cubicBezTo>
                  <a:lnTo>
                    <a:pt x="5786" y="380"/>
                  </a:lnTo>
                  <a:cubicBezTo>
                    <a:pt x="5573" y="167"/>
                    <a:pt x="4106" y="1"/>
                    <a:pt x="2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2"/>
            <p:cNvSpPr/>
            <p:nvPr/>
          </p:nvSpPr>
          <p:spPr>
            <a:xfrm>
              <a:off x="804950" y="3581775"/>
              <a:ext cx="725" cy="1375"/>
            </a:xfrm>
            <a:custGeom>
              <a:avLst/>
              <a:gdLst/>
              <a:ahLst/>
              <a:cxnLst/>
              <a:rect l="l" t="t" r="r" b="b"/>
              <a:pathLst>
                <a:path w="29" h="55" extrusionOk="0">
                  <a:moveTo>
                    <a:pt x="1" y="1"/>
                  </a:moveTo>
                  <a:lnTo>
                    <a:pt x="28" y="55"/>
                  </a:lnTo>
                  <a:cubicBezTo>
                    <a:pt x="25" y="34"/>
                    <a:pt x="15" y="15"/>
                    <a:pt x="1" y="1"/>
                  </a:cubicBez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2"/>
            <p:cNvSpPr/>
            <p:nvPr/>
          </p:nvSpPr>
          <p:spPr>
            <a:xfrm>
              <a:off x="617800" y="3160100"/>
              <a:ext cx="202650" cy="34475"/>
            </a:xfrm>
            <a:custGeom>
              <a:avLst/>
              <a:gdLst/>
              <a:ahLst/>
              <a:cxnLst/>
              <a:rect l="l" t="t" r="r" b="b"/>
              <a:pathLst>
                <a:path w="8106" h="1379" extrusionOk="0">
                  <a:moveTo>
                    <a:pt x="687" y="0"/>
                  </a:moveTo>
                  <a:cubicBezTo>
                    <a:pt x="307" y="0"/>
                    <a:pt x="1" y="310"/>
                    <a:pt x="4" y="689"/>
                  </a:cubicBezTo>
                  <a:cubicBezTo>
                    <a:pt x="2" y="1070"/>
                    <a:pt x="312" y="1378"/>
                    <a:pt x="693" y="1378"/>
                  </a:cubicBezTo>
                  <a:lnTo>
                    <a:pt x="7363" y="1378"/>
                  </a:lnTo>
                  <a:cubicBezTo>
                    <a:pt x="7545" y="1378"/>
                    <a:pt x="7720" y="1307"/>
                    <a:pt x="7850" y="1177"/>
                  </a:cubicBezTo>
                  <a:cubicBezTo>
                    <a:pt x="8047" y="980"/>
                    <a:pt x="8105" y="683"/>
                    <a:pt x="7999" y="427"/>
                  </a:cubicBezTo>
                  <a:cubicBezTo>
                    <a:pt x="7892" y="168"/>
                    <a:pt x="7641" y="0"/>
                    <a:pt x="7363" y="0"/>
                  </a:cubicBezTo>
                  <a:lnTo>
                    <a:pt x="693" y="0"/>
                  </a:lnTo>
                  <a:cubicBezTo>
                    <a:pt x="691" y="0"/>
                    <a:pt x="689" y="0"/>
                    <a:pt x="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2"/>
            <p:cNvSpPr/>
            <p:nvPr/>
          </p:nvSpPr>
          <p:spPr>
            <a:xfrm>
              <a:off x="737475" y="3678175"/>
              <a:ext cx="27550" cy="26475"/>
            </a:xfrm>
            <a:custGeom>
              <a:avLst/>
              <a:gdLst/>
              <a:ahLst/>
              <a:cxnLst/>
              <a:rect l="l" t="t" r="r" b="b"/>
              <a:pathLst>
                <a:path w="1102" h="1059" extrusionOk="0">
                  <a:moveTo>
                    <a:pt x="533" y="1"/>
                  </a:moveTo>
                  <a:cubicBezTo>
                    <a:pt x="532" y="1"/>
                    <a:pt x="530" y="1"/>
                    <a:pt x="529" y="1"/>
                  </a:cubicBezTo>
                  <a:cubicBezTo>
                    <a:pt x="237" y="1"/>
                    <a:pt x="1" y="237"/>
                    <a:pt x="1" y="529"/>
                  </a:cubicBezTo>
                  <a:cubicBezTo>
                    <a:pt x="1" y="744"/>
                    <a:pt x="131" y="936"/>
                    <a:pt x="328" y="1018"/>
                  </a:cubicBezTo>
                  <a:cubicBezTo>
                    <a:pt x="394" y="1045"/>
                    <a:pt x="462" y="1058"/>
                    <a:pt x="531" y="1058"/>
                  </a:cubicBezTo>
                  <a:cubicBezTo>
                    <a:pt x="669" y="1058"/>
                    <a:pt x="804" y="1004"/>
                    <a:pt x="906" y="903"/>
                  </a:cubicBezTo>
                  <a:cubicBezTo>
                    <a:pt x="1056" y="751"/>
                    <a:pt x="1101" y="523"/>
                    <a:pt x="1018" y="325"/>
                  </a:cubicBezTo>
                  <a:cubicBezTo>
                    <a:pt x="937" y="129"/>
                    <a:pt x="745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2"/>
            <p:cNvSpPr/>
            <p:nvPr/>
          </p:nvSpPr>
          <p:spPr>
            <a:xfrm>
              <a:off x="705225" y="3423675"/>
              <a:ext cx="27550" cy="26475"/>
            </a:xfrm>
            <a:custGeom>
              <a:avLst/>
              <a:gdLst/>
              <a:ahLst/>
              <a:cxnLst/>
              <a:rect l="l" t="t" r="r" b="b"/>
              <a:pathLst>
                <a:path w="1102" h="1059" extrusionOk="0">
                  <a:moveTo>
                    <a:pt x="533" y="1"/>
                  </a:moveTo>
                  <a:cubicBezTo>
                    <a:pt x="531" y="1"/>
                    <a:pt x="530" y="1"/>
                    <a:pt x="529" y="1"/>
                  </a:cubicBezTo>
                  <a:cubicBezTo>
                    <a:pt x="239" y="1"/>
                    <a:pt x="2" y="237"/>
                    <a:pt x="1" y="528"/>
                  </a:cubicBezTo>
                  <a:cubicBezTo>
                    <a:pt x="1" y="742"/>
                    <a:pt x="129" y="935"/>
                    <a:pt x="328" y="1018"/>
                  </a:cubicBezTo>
                  <a:cubicBezTo>
                    <a:pt x="393" y="1045"/>
                    <a:pt x="461" y="1058"/>
                    <a:pt x="529" y="1058"/>
                  </a:cubicBezTo>
                  <a:cubicBezTo>
                    <a:pt x="667" y="1058"/>
                    <a:pt x="803" y="1004"/>
                    <a:pt x="904" y="903"/>
                  </a:cubicBezTo>
                  <a:cubicBezTo>
                    <a:pt x="1056" y="751"/>
                    <a:pt x="1101" y="523"/>
                    <a:pt x="1019" y="326"/>
                  </a:cubicBezTo>
                  <a:cubicBezTo>
                    <a:pt x="937" y="129"/>
                    <a:pt x="746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2"/>
            <p:cNvSpPr/>
            <p:nvPr/>
          </p:nvSpPr>
          <p:spPr>
            <a:xfrm>
              <a:off x="631275" y="3574200"/>
              <a:ext cx="38150" cy="17175"/>
            </a:xfrm>
            <a:custGeom>
              <a:avLst/>
              <a:gdLst/>
              <a:ahLst/>
              <a:cxnLst/>
              <a:rect l="l" t="t" r="r" b="b"/>
              <a:pathLst>
                <a:path w="1526" h="687" extrusionOk="0">
                  <a:moveTo>
                    <a:pt x="1525" y="0"/>
                  </a:moveTo>
                  <a:cubicBezTo>
                    <a:pt x="724" y="67"/>
                    <a:pt x="161" y="177"/>
                    <a:pt x="29" y="302"/>
                  </a:cubicBezTo>
                  <a:lnTo>
                    <a:pt x="0" y="359"/>
                  </a:lnTo>
                  <a:lnTo>
                    <a:pt x="0" y="362"/>
                  </a:lnTo>
                  <a:cubicBezTo>
                    <a:pt x="6" y="491"/>
                    <a:pt x="453" y="606"/>
                    <a:pt x="1162" y="686"/>
                  </a:cubicBezTo>
                  <a:cubicBezTo>
                    <a:pt x="1283" y="454"/>
                    <a:pt x="1401" y="228"/>
                    <a:pt x="1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2"/>
            <p:cNvSpPr/>
            <p:nvPr/>
          </p:nvSpPr>
          <p:spPr>
            <a:xfrm>
              <a:off x="631275" y="3581750"/>
              <a:ext cx="750" cy="1450"/>
            </a:xfrm>
            <a:custGeom>
              <a:avLst/>
              <a:gdLst/>
              <a:ahLst/>
              <a:cxnLst/>
              <a:rect l="l" t="t" r="r" b="b"/>
              <a:pathLst>
                <a:path w="30" h="58" extrusionOk="0">
                  <a:moveTo>
                    <a:pt x="29" y="0"/>
                  </a:moveTo>
                  <a:cubicBezTo>
                    <a:pt x="12" y="15"/>
                    <a:pt x="2" y="35"/>
                    <a:pt x="0" y="57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2"/>
            <p:cNvSpPr/>
            <p:nvPr/>
          </p:nvSpPr>
          <p:spPr>
            <a:xfrm>
              <a:off x="645750" y="3098800"/>
              <a:ext cx="145350" cy="61350"/>
            </a:xfrm>
            <a:custGeom>
              <a:avLst/>
              <a:gdLst/>
              <a:ahLst/>
              <a:cxnLst/>
              <a:rect l="l" t="t" r="r" b="b"/>
              <a:pathLst>
                <a:path w="5814" h="2454" extrusionOk="0">
                  <a:moveTo>
                    <a:pt x="1" y="0"/>
                  </a:moveTo>
                  <a:lnTo>
                    <a:pt x="1" y="2454"/>
                  </a:lnTo>
                  <a:lnTo>
                    <a:pt x="5814" y="2454"/>
                  </a:lnTo>
                  <a:lnTo>
                    <a:pt x="58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2"/>
            <p:cNvSpPr/>
            <p:nvPr/>
          </p:nvSpPr>
          <p:spPr>
            <a:xfrm>
              <a:off x="526800" y="3583175"/>
              <a:ext cx="383250" cy="262250"/>
            </a:xfrm>
            <a:custGeom>
              <a:avLst/>
              <a:gdLst/>
              <a:ahLst/>
              <a:cxnLst/>
              <a:rect l="l" t="t" r="r" b="b"/>
              <a:pathLst>
                <a:path w="15330" h="10490" extrusionOk="0">
                  <a:moveTo>
                    <a:pt x="8953" y="3797"/>
                  </a:moveTo>
                  <a:cubicBezTo>
                    <a:pt x="9226" y="3797"/>
                    <a:pt x="9487" y="4010"/>
                    <a:pt x="9486" y="4329"/>
                  </a:cubicBezTo>
                  <a:cubicBezTo>
                    <a:pt x="9486" y="4620"/>
                    <a:pt x="9250" y="4856"/>
                    <a:pt x="8959" y="4856"/>
                  </a:cubicBezTo>
                  <a:cubicBezTo>
                    <a:pt x="8958" y="4856"/>
                    <a:pt x="8957" y="4856"/>
                    <a:pt x="8956" y="4856"/>
                  </a:cubicBezTo>
                  <a:cubicBezTo>
                    <a:pt x="8485" y="4855"/>
                    <a:pt x="8250" y="4284"/>
                    <a:pt x="8584" y="3953"/>
                  </a:cubicBezTo>
                  <a:cubicBezTo>
                    <a:pt x="8692" y="3845"/>
                    <a:pt x="8824" y="3797"/>
                    <a:pt x="8953" y="3797"/>
                  </a:cubicBezTo>
                  <a:close/>
                  <a:moveTo>
                    <a:pt x="11150" y="6337"/>
                  </a:moveTo>
                  <a:cubicBezTo>
                    <a:pt x="11425" y="6337"/>
                    <a:pt x="11688" y="6551"/>
                    <a:pt x="11686" y="6872"/>
                  </a:cubicBezTo>
                  <a:cubicBezTo>
                    <a:pt x="11683" y="7164"/>
                    <a:pt x="11446" y="7400"/>
                    <a:pt x="11154" y="7400"/>
                  </a:cubicBezTo>
                  <a:cubicBezTo>
                    <a:pt x="10680" y="7400"/>
                    <a:pt x="10444" y="6826"/>
                    <a:pt x="10779" y="6492"/>
                  </a:cubicBezTo>
                  <a:cubicBezTo>
                    <a:pt x="10888" y="6385"/>
                    <a:pt x="11020" y="6337"/>
                    <a:pt x="11150" y="6337"/>
                  </a:cubicBezTo>
                  <a:close/>
                  <a:moveTo>
                    <a:pt x="11154" y="0"/>
                  </a:moveTo>
                  <a:cubicBezTo>
                    <a:pt x="11154" y="241"/>
                    <a:pt x="9594" y="437"/>
                    <a:pt x="7666" y="437"/>
                  </a:cubicBezTo>
                  <a:cubicBezTo>
                    <a:pt x="6774" y="437"/>
                    <a:pt x="5960" y="394"/>
                    <a:pt x="5341" y="327"/>
                  </a:cubicBezTo>
                  <a:cubicBezTo>
                    <a:pt x="4632" y="247"/>
                    <a:pt x="4185" y="132"/>
                    <a:pt x="4179" y="3"/>
                  </a:cubicBezTo>
                  <a:lnTo>
                    <a:pt x="313" y="7604"/>
                  </a:lnTo>
                  <a:cubicBezTo>
                    <a:pt x="1" y="8220"/>
                    <a:pt x="30" y="8954"/>
                    <a:pt x="392" y="9544"/>
                  </a:cubicBezTo>
                  <a:cubicBezTo>
                    <a:pt x="753" y="10131"/>
                    <a:pt x="1393" y="10490"/>
                    <a:pt x="2082" y="10490"/>
                  </a:cubicBezTo>
                  <a:cubicBezTo>
                    <a:pt x="2084" y="10490"/>
                    <a:pt x="2085" y="10490"/>
                    <a:pt x="2086" y="10490"/>
                  </a:cubicBezTo>
                  <a:lnTo>
                    <a:pt x="13249" y="10490"/>
                  </a:lnTo>
                  <a:cubicBezTo>
                    <a:pt x="13939" y="10490"/>
                    <a:pt x="14580" y="10131"/>
                    <a:pt x="14940" y="9543"/>
                  </a:cubicBezTo>
                  <a:cubicBezTo>
                    <a:pt x="15301" y="8953"/>
                    <a:pt x="15330" y="8220"/>
                    <a:pt x="15018" y="7604"/>
                  </a:cubicBezTo>
                  <a:lnTo>
                    <a:pt x="111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2"/>
            <p:cNvSpPr/>
            <p:nvPr/>
          </p:nvSpPr>
          <p:spPr>
            <a:xfrm>
              <a:off x="632000" y="3194550"/>
              <a:ext cx="172975" cy="387250"/>
            </a:xfrm>
            <a:custGeom>
              <a:avLst/>
              <a:gdLst/>
              <a:ahLst/>
              <a:cxnLst/>
              <a:rect l="l" t="t" r="r" b="b"/>
              <a:pathLst>
                <a:path w="6919" h="15490" extrusionOk="0">
                  <a:moveTo>
                    <a:pt x="3456" y="9162"/>
                  </a:moveTo>
                  <a:cubicBezTo>
                    <a:pt x="3728" y="9162"/>
                    <a:pt x="3988" y="9374"/>
                    <a:pt x="3989" y="9693"/>
                  </a:cubicBezTo>
                  <a:cubicBezTo>
                    <a:pt x="3989" y="9984"/>
                    <a:pt x="3751" y="10221"/>
                    <a:pt x="3461" y="10221"/>
                  </a:cubicBezTo>
                  <a:cubicBezTo>
                    <a:pt x="3460" y="10221"/>
                    <a:pt x="3459" y="10221"/>
                    <a:pt x="3458" y="10221"/>
                  </a:cubicBezTo>
                  <a:cubicBezTo>
                    <a:pt x="2987" y="10220"/>
                    <a:pt x="2753" y="9650"/>
                    <a:pt x="3086" y="9318"/>
                  </a:cubicBezTo>
                  <a:cubicBezTo>
                    <a:pt x="3194" y="9210"/>
                    <a:pt x="3326" y="9162"/>
                    <a:pt x="3456" y="9162"/>
                  </a:cubicBezTo>
                  <a:close/>
                  <a:moveTo>
                    <a:pt x="1518" y="0"/>
                  </a:moveTo>
                  <a:lnTo>
                    <a:pt x="1518" y="11549"/>
                  </a:lnTo>
                  <a:cubicBezTo>
                    <a:pt x="1517" y="12178"/>
                    <a:pt x="1370" y="12797"/>
                    <a:pt x="1086" y="13358"/>
                  </a:cubicBezTo>
                  <a:lnTo>
                    <a:pt x="0" y="15488"/>
                  </a:lnTo>
                  <a:cubicBezTo>
                    <a:pt x="132" y="15363"/>
                    <a:pt x="695" y="15253"/>
                    <a:pt x="1496" y="15186"/>
                  </a:cubicBezTo>
                  <a:cubicBezTo>
                    <a:pt x="2055" y="15138"/>
                    <a:pt x="2730" y="15110"/>
                    <a:pt x="3458" y="15110"/>
                  </a:cubicBezTo>
                  <a:cubicBezTo>
                    <a:pt x="5239" y="15110"/>
                    <a:pt x="6706" y="15277"/>
                    <a:pt x="6919" y="15490"/>
                  </a:cubicBezTo>
                  <a:lnTo>
                    <a:pt x="5836" y="13358"/>
                  </a:lnTo>
                  <a:cubicBezTo>
                    <a:pt x="5551" y="12797"/>
                    <a:pt x="5402" y="12178"/>
                    <a:pt x="5401" y="11549"/>
                  </a:cubicBezTo>
                  <a:lnTo>
                    <a:pt x="5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2"/>
            <p:cNvSpPr/>
            <p:nvPr/>
          </p:nvSpPr>
          <p:spPr>
            <a:xfrm>
              <a:off x="487025" y="3194550"/>
              <a:ext cx="462925" cy="675950"/>
            </a:xfrm>
            <a:custGeom>
              <a:avLst/>
              <a:gdLst/>
              <a:ahLst/>
              <a:cxnLst/>
              <a:rect l="l" t="t" r="r" b="b"/>
              <a:pathLst>
                <a:path w="18517" h="27038" extrusionOk="0">
                  <a:moveTo>
                    <a:pt x="6316" y="0"/>
                  </a:moveTo>
                  <a:lnTo>
                    <a:pt x="6316" y="11549"/>
                  </a:lnTo>
                  <a:cubicBezTo>
                    <a:pt x="6316" y="12021"/>
                    <a:pt x="6205" y="12485"/>
                    <a:pt x="5991" y="12905"/>
                  </a:cubicBezTo>
                  <a:lnTo>
                    <a:pt x="1014" y="22695"/>
                  </a:lnTo>
                  <a:cubicBezTo>
                    <a:pt x="1" y="24683"/>
                    <a:pt x="1447" y="27037"/>
                    <a:pt x="3677" y="27037"/>
                  </a:cubicBezTo>
                  <a:lnTo>
                    <a:pt x="14840" y="27037"/>
                  </a:lnTo>
                  <a:cubicBezTo>
                    <a:pt x="17071" y="27037"/>
                    <a:pt x="18516" y="24683"/>
                    <a:pt x="17503" y="22695"/>
                  </a:cubicBezTo>
                  <a:lnTo>
                    <a:pt x="12525" y="12905"/>
                  </a:lnTo>
                  <a:cubicBezTo>
                    <a:pt x="12312" y="12485"/>
                    <a:pt x="12201" y="12021"/>
                    <a:pt x="12201" y="11549"/>
                  </a:cubicBezTo>
                  <a:lnTo>
                    <a:pt x="12201" y="0"/>
                  </a:lnTo>
                  <a:lnTo>
                    <a:pt x="11200" y="0"/>
                  </a:lnTo>
                  <a:lnTo>
                    <a:pt x="11200" y="11552"/>
                  </a:lnTo>
                  <a:cubicBezTo>
                    <a:pt x="11201" y="12180"/>
                    <a:pt x="11350" y="12799"/>
                    <a:pt x="11633" y="13359"/>
                  </a:cubicBezTo>
                  <a:lnTo>
                    <a:pt x="12718" y="15493"/>
                  </a:lnTo>
                  <a:cubicBezTo>
                    <a:pt x="12732" y="15506"/>
                    <a:pt x="12742" y="15525"/>
                    <a:pt x="12745" y="15545"/>
                  </a:cubicBezTo>
                  <a:lnTo>
                    <a:pt x="16609" y="23149"/>
                  </a:lnTo>
                  <a:cubicBezTo>
                    <a:pt x="16921" y="23765"/>
                    <a:pt x="16892" y="24498"/>
                    <a:pt x="16531" y="25088"/>
                  </a:cubicBezTo>
                  <a:cubicBezTo>
                    <a:pt x="16171" y="25676"/>
                    <a:pt x="15530" y="26035"/>
                    <a:pt x="14840" y="26035"/>
                  </a:cubicBezTo>
                  <a:lnTo>
                    <a:pt x="3677" y="26035"/>
                  </a:lnTo>
                  <a:cubicBezTo>
                    <a:pt x="3676" y="26035"/>
                    <a:pt x="3675" y="26035"/>
                    <a:pt x="3673" y="26035"/>
                  </a:cubicBezTo>
                  <a:cubicBezTo>
                    <a:pt x="2984" y="26035"/>
                    <a:pt x="2344" y="25676"/>
                    <a:pt x="1983" y="25089"/>
                  </a:cubicBezTo>
                  <a:cubicBezTo>
                    <a:pt x="1621" y="24499"/>
                    <a:pt x="1592" y="23765"/>
                    <a:pt x="1904" y="23149"/>
                  </a:cubicBezTo>
                  <a:lnTo>
                    <a:pt x="5770" y="15548"/>
                  </a:lnTo>
                  <a:lnTo>
                    <a:pt x="5770" y="15545"/>
                  </a:lnTo>
                  <a:cubicBezTo>
                    <a:pt x="5772" y="15523"/>
                    <a:pt x="5782" y="15503"/>
                    <a:pt x="5799" y="15488"/>
                  </a:cubicBezTo>
                  <a:lnTo>
                    <a:pt x="6885" y="13358"/>
                  </a:lnTo>
                  <a:cubicBezTo>
                    <a:pt x="7169" y="12797"/>
                    <a:pt x="7316" y="12178"/>
                    <a:pt x="7317" y="11549"/>
                  </a:cubicBezTo>
                  <a:lnTo>
                    <a:pt x="73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2"/>
            <p:cNvSpPr/>
            <p:nvPr/>
          </p:nvSpPr>
          <p:spPr>
            <a:xfrm>
              <a:off x="497225" y="3194550"/>
              <a:ext cx="442500" cy="679025"/>
            </a:xfrm>
            <a:custGeom>
              <a:avLst/>
              <a:gdLst/>
              <a:ahLst/>
              <a:cxnLst/>
              <a:rect l="l" t="t" r="r" b="b"/>
              <a:pathLst>
                <a:path w="17700" h="27161" extrusionOk="0">
                  <a:moveTo>
                    <a:pt x="5784" y="0"/>
                  </a:moveTo>
                  <a:lnTo>
                    <a:pt x="5784" y="11549"/>
                  </a:lnTo>
                  <a:cubicBezTo>
                    <a:pt x="5783" y="12002"/>
                    <a:pt x="5676" y="12445"/>
                    <a:pt x="5472" y="12848"/>
                  </a:cubicBezTo>
                  <a:lnTo>
                    <a:pt x="495" y="22638"/>
                  </a:lnTo>
                  <a:cubicBezTo>
                    <a:pt x="0" y="23602"/>
                    <a:pt x="45" y="24755"/>
                    <a:pt x="614" y="25676"/>
                  </a:cubicBezTo>
                  <a:cubicBezTo>
                    <a:pt x="1185" y="26607"/>
                    <a:pt x="2178" y="27160"/>
                    <a:pt x="3269" y="27160"/>
                  </a:cubicBezTo>
                  <a:lnTo>
                    <a:pt x="14432" y="27160"/>
                  </a:lnTo>
                  <a:cubicBezTo>
                    <a:pt x="14435" y="27160"/>
                    <a:pt x="14437" y="27160"/>
                    <a:pt x="14440" y="27160"/>
                  </a:cubicBezTo>
                  <a:cubicBezTo>
                    <a:pt x="15520" y="27160"/>
                    <a:pt x="16522" y="26599"/>
                    <a:pt x="17088" y="25677"/>
                  </a:cubicBezTo>
                  <a:cubicBezTo>
                    <a:pt x="17654" y="24755"/>
                    <a:pt x="17700" y="23603"/>
                    <a:pt x="17208" y="22638"/>
                  </a:cubicBezTo>
                  <a:lnTo>
                    <a:pt x="12228" y="12848"/>
                  </a:lnTo>
                  <a:cubicBezTo>
                    <a:pt x="12025" y="12445"/>
                    <a:pt x="11920" y="12000"/>
                    <a:pt x="11918" y="11549"/>
                  </a:cubicBezTo>
                  <a:lnTo>
                    <a:pt x="11918" y="0"/>
                  </a:lnTo>
                  <a:lnTo>
                    <a:pt x="11667" y="0"/>
                  </a:lnTo>
                  <a:lnTo>
                    <a:pt x="11667" y="11549"/>
                  </a:lnTo>
                  <a:cubicBezTo>
                    <a:pt x="11667" y="12040"/>
                    <a:pt x="11784" y="12524"/>
                    <a:pt x="12005" y="12962"/>
                  </a:cubicBezTo>
                  <a:lnTo>
                    <a:pt x="16984" y="22751"/>
                  </a:lnTo>
                  <a:cubicBezTo>
                    <a:pt x="17435" y="23638"/>
                    <a:pt x="17395" y="24698"/>
                    <a:pt x="16874" y="25546"/>
                  </a:cubicBezTo>
                  <a:cubicBezTo>
                    <a:pt x="16353" y="26394"/>
                    <a:pt x="15430" y="26910"/>
                    <a:pt x="14436" y="26910"/>
                  </a:cubicBezTo>
                  <a:cubicBezTo>
                    <a:pt x="14435" y="26910"/>
                    <a:pt x="14433" y="26910"/>
                    <a:pt x="14432" y="26910"/>
                  </a:cubicBezTo>
                  <a:lnTo>
                    <a:pt x="3269" y="26910"/>
                  </a:lnTo>
                  <a:cubicBezTo>
                    <a:pt x="2274" y="26910"/>
                    <a:pt x="1350" y="26394"/>
                    <a:pt x="829" y="25546"/>
                  </a:cubicBezTo>
                  <a:cubicBezTo>
                    <a:pt x="308" y="24696"/>
                    <a:pt x="266" y="23638"/>
                    <a:pt x="718" y="22751"/>
                  </a:cubicBezTo>
                  <a:lnTo>
                    <a:pt x="5695" y="12962"/>
                  </a:lnTo>
                  <a:cubicBezTo>
                    <a:pt x="5917" y="12524"/>
                    <a:pt x="6032" y="12041"/>
                    <a:pt x="6034" y="11549"/>
                  </a:cubicBezTo>
                  <a:lnTo>
                    <a:pt x="60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2"/>
            <p:cNvSpPr/>
            <p:nvPr/>
          </p:nvSpPr>
          <p:spPr>
            <a:xfrm>
              <a:off x="763900" y="3194550"/>
              <a:ext cx="44550" cy="390075"/>
            </a:xfrm>
            <a:custGeom>
              <a:avLst/>
              <a:gdLst/>
              <a:ahLst/>
              <a:cxnLst/>
              <a:rect l="l" t="t" r="r" b="b"/>
              <a:pathLst>
                <a:path w="1782" h="15603" extrusionOk="0">
                  <a:moveTo>
                    <a:pt x="1" y="0"/>
                  </a:moveTo>
                  <a:lnTo>
                    <a:pt x="1" y="11549"/>
                  </a:lnTo>
                  <a:cubicBezTo>
                    <a:pt x="1" y="12197"/>
                    <a:pt x="154" y="12836"/>
                    <a:pt x="446" y="13414"/>
                  </a:cubicBezTo>
                  <a:lnTo>
                    <a:pt x="1532" y="15548"/>
                  </a:lnTo>
                  <a:lnTo>
                    <a:pt x="1559" y="15602"/>
                  </a:lnTo>
                  <a:lnTo>
                    <a:pt x="1781" y="15484"/>
                  </a:lnTo>
                  <a:lnTo>
                    <a:pt x="671" y="13301"/>
                  </a:lnTo>
                  <a:cubicBezTo>
                    <a:pt x="395" y="12758"/>
                    <a:pt x="252" y="12158"/>
                    <a:pt x="250" y="11549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2"/>
            <p:cNvSpPr/>
            <p:nvPr/>
          </p:nvSpPr>
          <p:spPr>
            <a:xfrm>
              <a:off x="628500" y="3194550"/>
              <a:ext cx="44600" cy="390100"/>
            </a:xfrm>
            <a:custGeom>
              <a:avLst/>
              <a:gdLst/>
              <a:ahLst/>
              <a:cxnLst/>
              <a:rect l="l" t="t" r="r" b="b"/>
              <a:pathLst>
                <a:path w="1784" h="15604" extrusionOk="0">
                  <a:moveTo>
                    <a:pt x="1533" y="0"/>
                  </a:moveTo>
                  <a:lnTo>
                    <a:pt x="1533" y="11549"/>
                  </a:lnTo>
                  <a:cubicBezTo>
                    <a:pt x="1531" y="12158"/>
                    <a:pt x="1388" y="12758"/>
                    <a:pt x="1113" y="13301"/>
                  </a:cubicBezTo>
                  <a:lnTo>
                    <a:pt x="31" y="15430"/>
                  </a:lnTo>
                  <a:lnTo>
                    <a:pt x="0" y="15487"/>
                  </a:lnTo>
                  <a:lnTo>
                    <a:pt x="222" y="15604"/>
                  </a:lnTo>
                  <a:lnTo>
                    <a:pt x="1337" y="13414"/>
                  </a:lnTo>
                  <a:cubicBezTo>
                    <a:pt x="1629" y="12836"/>
                    <a:pt x="1782" y="12197"/>
                    <a:pt x="1784" y="11549"/>
                  </a:cubicBezTo>
                  <a:lnTo>
                    <a:pt x="178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2"/>
            <p:cNvSpPr/>
            <p:nvPr/>
          </p:nvSpPr>
          <p:spPr>
            <a:xfrm>
              <a:off x="523525" y="3581750"/>
              <a:ext cx="389850" cy="266775"/>
            </a:xfrm>
            <a:custGeom>
              <a:avLst/>
              <a:gdLst/>
              <a:ahLst/>
              <a:cxnLst/>
              <a:rect l="l" t="t" r="r" b="b"/>
              <a:pathLst>
                <a:path w="15594" h="10671" extrusionOk="0">
                  <a:moveTo>
                    <a:pt x="11396" y="0"/>
                  </a:moveTo>
                  <a:lnTo>
                    <a:pt x="11174" y="114"/>
                  </a:lnTo>
                  <a:lnTo>
                    <a:pt x="15038" y="7718"/>
                  </a:lnTo>
                  <a:cubicBezTo>
                    <a:pt x="15331" y="8295"/>
                    <a:pt x="15303" y="8982"/>
                    <a:pt x="14965" y="9534"/>
                  </a:cubicBezTo>
                  <a:cubicBezTo>
                    <a:pt x="14626" y="10084"/>
                    <a:pt x="14026" y="10421"/>
                    <a:pt x="13380" y="10421"/>
                  </a:cubicBezTo>
                  <a:lnTo>
                    <a:pt x="2217" y="10421"/>
                  </a:lnTo>
                  <a:cubicBezTo>
                    <a:pt x="2216" y="10421"/>
                    <a:pt x="2215" y="10421"/>
                    <a:pt x="2213" y="10421"/>
                  </a:cubicBezTo>
                  <a:cubicBezTo>
                    <a:pt x="1567" y="10421"/>
                    <a:pt x="967" y="10086"/>
                    <a:pt x="629" y="9535"/>
                  </a:cubicBezTo>
                  <a:cubicBezTo>
                    <a:pt x="291" y="8984"/>
                    <a:pt x="263" y="8295"/>
                    <a:pt x="558" y="7718"/>
                  </a:cubicBezTo>
                  <a:lnTo>
                    <a:pt x="4421" y="117"/>
                  </a:lnTo>
                  <a:lnTo>
                    <a:pt x="4199" y="5"/>
                  </a:lnTo>
                  <a:lnTo>
                    <a:pt x="333" y="7603"/>
                  </a:lnTo>
                  <a:cubicBezTo>
                    <a:pt x="0" y="8257"/>
                    <a:pt x="31" y="9039"/>
                    <a:pt x="415" y="9665"/>
                  </a:cubicBezTo>
                  <a:cubicBezTo>
                    <a:pt x="799" y="10290"/>
                    <a:pt x="1481" y="10671"/>
                    <a:pt x="2213" y="10671"/>
                  </a:cubicBezTo>
                  <a:cubicBezTo>
                    <a:pt x="2215" y="10671"/>
                    <a:pt x="2216" y="10671"/>
                    <a:pt x="2217" y="10671"/>
                  </a:cubicBezTo>
                  <a:lnTo>
                    <a:pt x="13380" y="10671"/>
                  </a:lnTo>
                  <a:cubicBezTo>
                    <a:pt x="14114" y="10671"/>
                    <a:pt x="14795" y="10290"/>
                    <a:pt x="15179" y="9664"/>
                  </a:cubicBezTo>
                  <a:cubicBezTo>
                    <a:pt x="15563" y="9038"/>
                    <a:pt x="15594" y="8257"/>
                    <a:pt x="15263" y="7603"/>
                  </a:cubicBezTo>
                  <a:lnTo>
                    <a:pt x="113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2"/>
            <p:cNvSpPr/>
            <p:nvPr/>
          </p:nvSpPr>
          <p:spPr>
            <a:xfrm>
              <a:off x="628125" y="3569150"/>
              <a:ext cx="180650" cy="28100"/>
            </a:xfrm>
            <a:custGeom>
              <a:avLst/>
              <a:gdLst/>
              <a:ahLst/>
              <a:cxnLst/>
              <a:rect l="l" t="t" r="r" b="b"/>
              <a:pathLst>
                <a:path w="7226" h="1124" extrusionOk="0">
                  <a:moveTo>
                    <a:pt x="3613" y="250"/>
                  </a:moveTo>
                  <a:cubicBezTo>
                    <a:pt x="5439" y="250"/>
                    <a:pt x="6646" y="423"/>
                    <a:pt x="6935" y="563"/>
                  </a:cubicBezTo>
                  <a:cubicBezTo>
                    <a:pt x="6656" y="701"/>
                    <a:pt x="5456" y="871"/>
                    <a:pt x="3613" y="871"/>
                  </a:cubicBezTo>
                  <a:cubicBezTo>
                    <a:pt x="2768" y="871"/>
                    <a:pt x="1952" y="834"/>
                    <a:pt x="1301" y="761"/>
                  </a:cubicBezTo>
                  <a:cubicBezTo>
                    <a:pt x="650" y="688"/>
                    <a:pt x="395" y="607"/>
                    <a:pt x="297" y="561"/>
                  </a:cubicBezTo>
                  <a:cubicBezTo>
                    <a:pt x="439" y="496"/>
                    <a:pt x="831" y="395"/>
                    <a:pt x="1660" y="326"/>
                  </a:cubicBezTo>
                  <a:cubicBezTo>
                    <a:pt x="2235" y="277"/>
                    <a:pt x="2910" y="250"/>
                    <a:pt x="3613" y="250"/>
                  </a:cubicBezTo>
                  <a:close/>
                  <a:moveTo>
                    <a:pt x="3613" y="1"/>
                  </a:moveTo>
                  <a:cubicBezTo>
                    <a:pt x="2904" y="1"/>
                    <a:pt x="2221" y="27"/>
                    <a:pt x="1641" y="75"/>
                  </a:cubicBezTo>
                  <a:cubicBezTo>
                    <a:pt x="1031" y="129"/>
                    <a:pt x="263" y="227"/>
                    <a:pt x="68" y="415"/>
                  </a:cubicBezTo>
                  <a:cubicBezTo>
                    <a:pt x="26" y="455"/>
                    <a:pt x="1" y="510"/>
                    <a:pt x="1" y="569"/>
                  </a:cubicBezTo>
                  <a:cubicBezTo>
                    <a:pt x="5" y="674"/>
                    <a:pt x="12" y="869"/>
                    <a:pt x="1273" y="1012"/>
                  </a:cubicBezTo>
                  <a:cubicBezTo>
                    <a:pt x="1927" y="1082"/>
                    <a:pt x="2759" y="1123"/>
                    <a:pt x="3613" y="1123"/>
                  </a:cubicBezTo>
                  <a:cubicBezTo>
                    <a:pt x="4217" y="1123"/>
                    <a:pt x="7225" y="1095"/>
                    <a:pt x="7225" y="560"/>
                  </a:cubicBezTo>
                  <a:cubicBezTo>
                    <a:pt x="7224" y="506"/>
                    <a:pt x="7202" y="455"/>
                    <a:pt x="7161" y="418"/>
                  </a:cubicBezTo>
                  <a:cubicBezTo>
                    <a:pt x="6875" y="131"/>
                    <a:pt x="5122" y="1"/>
                    <a:pt x="3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2"/>
            <p:cNvSpPr/>
            <p:nvPr/>
          </p:nvSpPr>
          <p:spPr>
            <a:xfrm>
              <a:off x="614775" y="3157000"/>
              <a:ext cx="207425" cy="40700"/>
            </a:xfrm>
            <a:custGeom>
              <a:avLst/>
              <a:gdLst/>
              <a:ahLst/>
              <a:cxnLst/>
              <a:rect l="l" t="t" r="r" b="b"/>
              <a:pathLst>
                <a:path w="8297" h="1628" extrusionOk="0">
                  <a:moveTo>
                    <a:pt x="814" y="0"/>
                  </a:moveTo>
                  <a:cubicBezTo>
                    <a:pt x="364" y="0"/>
                    <a:pt x="1" y="364"/>
                    <a:pt x="1" y="813"/>
                  </a:cubicBezTo>
                  <a:cubicBezTo>
                    <a:pt x="1" y="1263"/>
                    <a:pt x="364" y="1628"/>
                    <a:pt x="814" y="1628"/>
                  </a:cubicBezTo>
                  <a:lnTo>
                    <a:pt x="7484" y="1628"/>
                  </a:lnTo>
                  <a:cubicBezTo>
                    <a:pt x="7933" y="1628"/>
                    <a:pt x="8296" y="1263"/>
                    <a:pt x="8296" y="813"/>
                  </a:cubicBezTo>
                  <a:cubicBezTo>
                    <a:pt x="8296" y="364"/>
                    <a:pt x="7933" y="0"/>
                    <a:pt x="7484" y="0"/>
                  </a:cubicBezTo>
                  <a:lnTo>
                    <a:pt x="7053" y="0"/>
                  </a:lnTo>
                  <a:lnTo>
                    <a:pt x="7053" y="250"/>
                  </a:lnTo>
                  <a:lnTo>
                    <a:pt x="7484" y="250"/>
                  </a:lnTo>
                  <a:cubicBezTo>
                    <a:pt x="7794" y="250"/>
                    <a:pt x="8047" y="502"/>
                    <a:pt x="8047" y="813"/>
                  </a:cubicBezTo>
                  <a:cubicBezTo>
                    <a:pt x="8047" y="1126"/>
                    <a:pt x="7794" y="1378"/>
                    <a:pt x="7484" y="1378"/>
                  </a:cubicBezTo>
                  <a:lnTo>
                    <a:pt x="814" y="1378"/>
                  </a:lnTo>
                  <a:cubicBezTo>
                    <a:pt x="503" y="1378"/>
                    <a:pt x="250" y="1126"/>
                    <a:pt x="250" y="813"/>
                  </a:cubicBezTo>
                  <a:cubicBezTo>
                    <a:pt x="250" y="502"/>
                    <a:pt x="503" y="250"/>
                    <a:pt x="814" y="250"/>
                  </a:cubicBezTo>
                  <a:lnTo>
                    <a:pt x="1241" y="25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2"/>
            <p:cNvSpPr/>
            <p:nvPr/>
          </p:nvSpPr>
          <p:spPr>
            <a:xfrm>
              <a:off x="642700" y="3095650"/>
              <a:ext cx="151550" cy="67600"/>
            </a:xfrm>
            <a:custGeom>
              <a:avLst/>
              <a:gdLst/>
              <a:ahLst/>
              <a:cxnLst/>
              <a:rect l="l" t="t" r="r" b="b"/>
              <a:pathLst>
                <a:path w="6062" h="2704" extrusionOk="0">
                  <a:moveTo>
                    <a:pt x="5812" y="250"/>
                  </a:moveTo>
                  <a:lnTo>
                    <a:pt x="5812" y="2454"/>
                  </a:lnTo>
                  <a:lnTo>
                    <a:pt x="250" y="2454"/>
                  </a:lnTo>
                  <a:lnTo>
                    <a:pt x="250" y="250"/>
                  </a:lnTo>
                  <a:close/>
                  <a:moveTo>
                    <a:pt x="0" y="1"/>
                  </a:moveTo>
                  <a:lnTo>
                    <a:pt x="0" y="2704"/>
                  </a:lnTo>
                  <a:lnTo>
                    <a:pt x="6061" y="2704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2"/>
            <p:cNvSpPr/>
            <p:nvPr/>
          </p:nvSpPr>
          <p:spPr>
            <a:xfrm>
              <a:off x="581250" y="3551275"/>
              <a:ext cx="102550" cy="199250"/>
            </a:xfrm>
            <a:custGeom>
              <a:avLst/>
              <a:gdLst/>
              <a:ahLst/>
              <a:cxnLst/>
              <a:rect l="l" t="t" r="r" b="b"/>
              <a:pathLst>
                <a:path w="4102" h="7970" extrusionOk="0">
                  <a:moveTo>
                    <a:pt x="3883" y="1"/>
                  </a:moveTo>
                  <a:cubicBezTo>
                    <a:pt x="3724" y="285"/>
                    <a:pt x="3569" y="571"/>
                    <a:pt x="3416" y="856"/>
                  </a:cubicBezTo>
                  <a:cubicBezTo>
                    <a:pt x="3293" y="1085"/>
                    <a:pt x="3173" y="1313"/>
                    <a:pt x="3052" y="1545"/>
                  </a:cubicBezTo>
                  <a:cubicBezTo>
                    <a:pt x="2859" y="1917"/>
                    <a:pt x="2667" y="2289"/>
                    <a:pt x="2480" y="2664"/>
                  </a:cubicBezTo>
                  <a:lnTo>
                    <a:pt x="2703" y="2775"/>
                  </a:lnTo>
                  <a:cubicBezTo>
                    <a:pt x="2892" y="2403"/>
                    <a:pt x="3081" y="2031"/>
                    <a:pt x="3273" y="1659"/>
                  </a:cubicBezTo>
                  <a:cubicBezTo>
                    <a:pt x="3394" y="1430"/>
                    <a:pt x="3513" y="1203"/>
                    <a:pt x="3636" y="976"/>
                  </a:cubicBezTo>
                  <a:cubicBezTo>
                    <a:pt x="3789" y="691"/>
                    <a:pt x="3942" y="406"/>
                    <a:pt x="4102" y="123"/>
                  </a:cubicBezTo>
                  <a:lnTo>
                    <a:pt x="3883" y="1"/>
                  </a:lnTo>
                  <a:close/>
                  <a:moveTo>
                    <a:pt x="2036" y="3562"/>
                  </a:moveTo>
                  <a:cubicBezTo>
                    <a:pt x="1925" y="3788"/>
                    <a:pt x="1817" y="4013"/>
                    <a:pt x="1708" y="4239"/>
                  </a:cubicBezTo>
                  <a:lnTo>
                    <a:pt x="1934" y="4349"/>
                  </a:lnTo>
                  <a:cubicBezTo>
                    <a:pt x="2042" y="4122"/>
                    <a:pt x="2152" y="3898"/>
                    <a:pt x="2261" y="3673"/>
                  </a:cubicBezTo>
                  <a:lnTo>
                    <a:pt x="2036" y="3562"/>
                  </a:lnTo>
                  <a:close/>
                  <a:moveTo>
                    <a:pt x="424" y="6957"/>
                  </a:moveTo>
                  <a:lnTo>
                    <a:pt x="0" y="7864"/>
                  </a:lnTo>
                  <a:lnTo>
                    <a:pt x="228" y="7970"/>
                  </a:lnTo>
                  <a:lnTo>
                    <a:pt x="651" y="7063"/>
                  </a:lnTo>
                  <a:lnTo>
                    <a:pt x="424" y="695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52"/>
            <p:cNvSpPr/>
            <p:nvPr/>
          </p:nvSpPr>
          <p:spPr>
            <a:xfrm>
              <a:off x="733150" y="3675050"/>
              <a:ext cx="34000" cy="32725"/>
            </a:xfrm>
            <a:custGeom>
              <a:avLst/>
              <a:gdLst/>
              <a:ahLst/>
              <a:cxnLst/>
              <a:rect l="l" t="t" r="r" b="b"/>
              <a:pathLst>
                <a:path w="1360" h="1309" extrusionOk="0">
                  <a:moveTo>
                    <a:pt x="705" y="251"/>
                  </a:moveTo>
                  <a:cubicBezTo>
                    <a:pt x="927" y="251"/>
                    <a:pt x="1107" y="432"/>
                    <a:pt x="1107" y="654"/>
                  </a:cubicBezTo>
                  <a:cubicBezTo>
                    <a:pt x="1107" y="897"/>
                    <a:pt x="908" y="1058"/>
                    <a:pt x="700" y="1058"/>
                  </a:cubicBezTo>
                  <a:cubicBezTo>
                    <a:pt x="602" y="1058"/>
                    <a:pt x="501" y="1022"/>
                    <a:pt x="419" y="940"/>
                  </a:cubicBezTo>
                  <a:cubicBezTo>
                    <a:pt x="165" y="686"/>
                    <a:pt x="343" y="253"/>
                    <a:pt x="702" y="251"/>
                  </a:cubicBezTo>
                  <a:cubicBezTo>
                    <a:pt x="703" y="251"/>
                    <a:pt x="704" y="251"/>
                    <a:pt x="705" y="251"/>
                  </a:cubicBezTo>
                  <a:close/>
                  <a:moveTo>
                    <a:pt x="705" y="1"/>
                  </a:moveTo>
                  <a:cubicBezTo>
                    <a:pt x="536" y="1"/>
                    <a:pt x="370" y="67"/>
                    <a:pt x="244" y="192"/>
                  </a:cubicBezTo>
                  <a:cubicBezTo>
                    <a:pt x="57" y="377"/>
                    <a:pt x="0" y="657"/>
                    <a:pt x="101" y="902"/>
                  </a:cubicBezTo>
                  <a:cubicBezTo>
                    <a:pt x="200" y="1146"/>
                    <a:pt x="438" y="1305"/>
                    <a:pt x="702" y="1308"/>
                  </a:cubicBezTo>
                  <a:cubicBezTo>
                    <a:pt x="1063" y="1308"/>
                    <a:pt x="1358" y="1016"/>
                    <a:pt x="1359" y="654"/>
                  </a:cubicBezTo>
                  <a:cubicBezTo>
                    <a:pt x="1358" y="390"/>
                    <a:pt x="1200" y="152"/>
                    <a:pt x="956" y="51"/>
                  </a:cubicBezTo>
                  <a:cubicBezTo>
                    <a:pt x="875" y="17"/>
                    <a:pt x="790" y="1"/>
                    <a:pt x="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2"/>
            <p:cNvSpPr/>
            <p:nvPr/>
          </p:nvSpPr>
          <p:spPr>
            <a:xfrm>
              <a:off x="787975" y="3738550"/>
              <a:ext cx="34075" cy="32775"/>
            </a:xfrm>
            <a:custGeom>
              <a:avLst/>
              <a:gdLst/>
              <a:ahLst/>
              <a:cxnLst/>
              <a:rect l="l" t="t" r="r" b="b"/>
              <a:pathLst>
                <a:path w="1363" h="1311" extrusionOk="0">
                  <a:moveTo>
                    <a:pt x="710" y="252"/>
                  </a:moveTo>
                  <a:cubicBezTo>
                    <a:pt x="932" y="252"/>
                    <a:pt x="1113" y="434"/>
                    <a:pt x="1112" y="657"/>
                  </a:cubicBezTo>
                  <a:cubicBezTo>
                    <a:pt x="1112" y="902"/>
                    <a:pt x="912" y="1064"/>
                    <a:pt x="704" y="1064"/>
                  </a:cubicBezTo>
                  <a:cubicBezTo>
                    <a:pt x="604" y="1064"/>
                    <a:pt x="503" y="1027"/>
                    <a:pt x="421" y="944"/>
                  </a:cubicBezTo>
                  <a:cubicBezTo>
                    <a:pt x="166" y="689"/>
                    <a:pt x="347" y="252"/>
                    <a:pt x="707" y="252"/>
                  </a:cubicBezTo>
                  <a:cubicBezTo>
                    <a:pt x="708" y="252"/>
                    <a:pt x="709" y="252"/>
                    <a:pt x="710" y="252"/>
                  </a:cubicBezTo>
                  <a:close/>
                  <a:moveTo>
                    <a:pt x="707" y="0"/>
                  </a:moveTo>
                  <a:cubicBezTo>
                    <a:pt x="537" y="0"/>
                    <a:pt x="369" y="67"/>
                    <a:pt x="245" y="193"/>
                  </a:cubicBezTo>
                  <a:cubicBezTo>
                    <a:pt x="56" y="379"/>
                    <a:pt x="1" y="661"/>
                    <a:pt x="102" y="906"/>
                  </a:cubicBezTo>
                  <a:cubicBezTo>
                    <a:pt x="202" y="1151"/>
                    <a:pt x="442" y="1310"/>
                    <a:pt x="707" y="1310"/>
                  </a:cubicBezTo>
                  <a:cubicBezTo>
                    <a:pt x="708" y="1310"/>
                    <a:pt x="709" y="1310"/>
                    <a:pt x="710" y="1310"/>
                  </a:cubicBezTo>
                  <a:cubicBezTo>
                    <a:pt x="1069" y="1310"/>
                    <a:pt x="1363" y="1018"/>
                    <a:pt x="1363" y="657"/>
                  </a:cubicBezTo>
                  <a:cubicBezTo>
                    <a:pt x="1363" y="392"/>
                    <a:pt x="1204" y="153"/>
                    <a:pt x="958" y="51"/>
                  </a:cubicBezTo>
                  <a:cubicBezTo>
                    <a:pt x="877" y="17"/>
                    <a:pt x="792" y="0"/>
                    <a:pt x="7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2"/>
            <p:cNvSpPr/>
            <p:nvPr/>
          </p:nvSpPr>
          <p:spPr>
            <a:xfrm>
              <a:off x="700925" y="3420525"/>
              <a:ext cx="33950" cy="32675"/>
            </a:xfrm>
            <a:custGeom>
              <a:avLst/>
              <a:gdLst/>
              <a:ahLst/>
              <a:cxnLst/>
              <a:rect l="l" t="t" r="r" b="b"/>
              <a:pathLst>
                <a:path w="1358" h="1307" extrusionOk="0">
                  <a:moveTo>
                    <a:pt x="704" y="251"/>
                  </a:moveTo>
                  <a:cubicBezTo>
                    <a:pt x="926" y="251"/>
                    <a:pt x="1107" y="430"/>
                    <a:pt x="1107" y="654"/>
                  </a:cubicBezTo>
                  <a:cubicBezTo>
                    <a:pt x="1107" y="896"/>
                    <a:pt x="908" y="1057"/>
                    <a:pt x="701" y="1057"/>
                  </a:cubicBezTo>
                  <a:cubicBezTo>
                    <a:pt x="603" y="1057"/>
                    <a:pt x="503" y="1021"/>
                    <a:pt x="421" y="940"/>
                  </a:cubicBezTo>
                  <a:cubicBezTo>
                    <a:pt x="165" y="687"/>
                    <a:pt x="342" y="254"/>
                    <a:pt x="701" y="251"/>
                  </a:cubicBezTo>
                  <a:cubicBezTo>
                    <a:pt x="702" y="251"/>
                    <a:pt x="703" y="251"/>
                    <a:pt x="704" y="251"/>
                  </a:cubicBezTo>
                  <a:close/>
                  <a:moveTo>
                    <a:pt x="704" y="0"/>
                  </a:moveTo>
                  <a:cubicBezTo>
                    <a:pt x="535" y="0"/>
                    <a:pt x="369" y="66"/>
                    <a:pt x="244" y="190"/>
                  </a:cubicBezTo>
                  <a:cubicBezTo>
                    <a:pt x="57" y="376"/>
                    <a:pt x="1" y="657"/>
                    <a:pt x="100" y="900"/>
                  </a:cubicBezTo>
                  <a:cubicBezTo>
                    <a:pt x="200" y="1146"/>
                    <a:pt x="437" y="1305"/>
                    <a:pt x="701" y="1306"/>
                  </a:cubicBezTo>
                  <a:cubicBezTo>
                    <a:pt x="703" y="1306"/>
                    <a:pt x="705" y="1306"/>
                    <a:pt x="706" y="1306"/>
                  </a:cubicBezTo>
                  <a:cubicBezTo>
                    <a:pt x="1066" y="1306"/>
                    <a:pt x="1358" y="1014"/>
                    <a:pt x="1358" y="654"/>
                  </a:cubicBezTo>
                  <a:cubicBezTo>
                    <a:pt x="1358" y="390"/>
                    <a:pt x="1199" y="152"/>
                    <a:pt x="955" y="51"/>
                  </a:cubicBezTo>
                  <a:cubicBezTo>
                    <a:pt x="874" y="17"/>
                    <a:pt x="788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4" name="Google Shape;2374;p52"/>
          <p:cNvGrpSpPr/>
          <p:nvPr/>
        </p:nvGrpSpPr>
        <p:grpSpPr>
          <a:xfrm>
            <a:off x="8865669" y="4771197"/>
            <a:ext cx="232185" cy="232108"/>
            <a:chOff x="2909075" y="5346425"/>
            <a:chExt cx="129200" cy="129150"/>
          </a:xfrm>
        </p:grpSpPr>
        <p:sp>
          <p:nvSpPr>
            <p:cNvPr id="2375" name="Google Shape;2375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7" name="Google Shape;2377;p52"/>
          <p:cNvGrpSpPr/>
          <p:nvPr/>
        </p:nvGrpSpPr>
        <p:grpSpPr>
          <a:xfrm>
            <a:off x="597131" y="3092468"/>
            <a:ext cx="232185" cy="232108"/>
            <a:chOff x="2909075" y="5346425"/>
            <a:chExt cx="129200" cy="129150"/>
          </a:xfrm>
        </p:grpSpPr>
        <p:sp>
          <p:nvSpPr>
            <p:cNvPr id="2378" name="Google Shape;2378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0" name="Google Shape;2380;p52"/>
          <p:cNvGrpSpPr/>
          <p:nvPr/>
        </p:nvGrpSpPr>
        <p:grpSpPr>
          <a:xfrm>
            <a:off x="8911815" y="4441044"/>
            <a:ext cx="232185" cy="232108"/>
            <a:chOff x="2909075" y="5346425"/>
            <a:chExt cx="129200" cy="129150"/>
          </a:xfrm>
        </p:grpSpPr>
        <p:sp>
          <p:nvSpPr>
            <p:cNvPr id="2381" name="Google Shape;2381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3" name="Google Shape;2383;p52"/>
          <p:cNvGrpSpPr/>
          <p:nvPr/>
        </p:nvGrpSpPr>
        <p:grpSpPr>
          <a:xfrm>
            <a:off x="3158761" y="4272915"/>
            <a:ext cx="135487" cy="135551"/>
            <a:chOff x="3440975" y="957025"/>
            <a:chExt cx="158150" cy="158225"/>
          </a:xfrm>
        </p:grpSpPr>
        <p:sp>
          <p:nvSpPr>
            <p:cNvPr id="2384" name="Google Shape;2384;p52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2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6" name="Google Shape;2386;p52"/>
          <p:cNvGrpSpPr/>
          <p:nvPr/>
        </p:nvGrpSpPr>
        <p:grpSpPr>
          <a:xfrm>
            <a:off x="2162673" y="3714961"/>
            <a:ext cx="151208" cy="151143"/>
            <a:chOff x="4917425" y="1708800"/>
            <a:chExt cx="176500" cy="176425"/>
          </a:xfrm>
        </p:grpSpPr>
        <p:sp>
          <p:nvSpPr>
            <p:cNvPr id="2387" name="Google Shape;2387;p52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2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9" name="Google Shape;2389;p52"/>
          <p:cNvGrpSpPr/>
          <p:nvPr/>
        </p:nvGrpSpPr>
        <p:grpSpPr>
          <a:xfrm>
            <a:off x="8735211" y="522390"/>
            <a:ext cx="135487" cy="135551"/>
            <a:chOff x="3440975" y="957025"/>
            <a:chExt cx="158150" cy="158225"/>
          </a:xfrm>
        </p:grpSpPr>
        <p:sp>
          <p:nvSpPr>
            <p:cNvPr id="2390" name="Google Shape;2390;p52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2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2"/>
          <p:cNvGrpSpPr/>
          <p:nvPr/>
        </p:nvGrpSpPr>
        <p:grpSpPr>
          <a:xfrm>
            <a:off x="8374556" y="260543"/>
            <a:ext cx="232185" cy="232108"/>
            <a:chOff x="2909075" y="5346425"/>
            <a:chExt cx="129200" cy="129150"/>
          </a:xfrm>
        </p:grpSpPr>
        <p:sp>
          <p:nvSpPr>
            <p:cNvPr id="2393" name="Google Shape;2393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1876425" y="1295400"/>
            <a:ext cx="2095500" cy="13620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accent6"/>
                </a:solidFill>
              </a:rPr>
              <a:t>Nhóm</a:t>
            </a:r>
            <a:r>
              <a:rPr lang="en-US" sz="4000" dirty="0" smtClean="0">
                <a:solidFill>
                  <a:schemeClr val="accent6"/>
                </a:solidFill>
              </a:rPr>
              <a:t> 1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876425" y="3252369"/>
            <a:ext cx="2095500" cy="1399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accent6"/>
                </a:solidFill>
              </a:rPr>
              <a:t>Nhóm</a:t>
            </a:r>
            <a:r>
              <a:rPr lang="en-US" sz="4000" dirty="0" smtClean="0">
                <a:solidFill>
                  <a:schemeClr val="accent6"/>
                </a:solidFill>
              </a:rPr>
              <a:t> 2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572124" y="1295401"/>
            <a:ext cx="2047875" cy="13620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accent6"/>
                </a:solidFill>
              </a:rPr>
              <a:t>Nhóm</a:t>
            </a:r>
            <a:r>
              <a:rPr lang="en-US" sz="4000" dirty="0" smtClean="0">
                <a:solidFill>
                  <a:schemeClr val="accent6"/>
                </a:solidFill>
              </a:rPr>
              <a:t> 3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572125" y="3229881"/>
            <a:ext cx="2047874" cy="1399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accent6"/>
                </a:solidFill>
              </a:rPr>
              <a:t>Nhóm</a:t>
            </a:r>
            <a:r>
              <a:rPr lang="en-US" sz="4000" dirty="0" smtClean="0">
                <a:solidFill>
                  <a:schemeClr val="accent6"/>
                </a:solidFill>
              </a:rPr>
              <a:t> 4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68" name="Google Shape;2276;p51"/>
          <p:cNvSpPr txBox="1">
            <a:spLocks noGrp="1"/>
          </p:cNvSpPr>
          <p:nvPr>
            <p:ph type="title"/>
          </p:nvPr>
        </p:nvSpPr>
        <p:spPr>
          <a:xfrm>
            <a:off x="2015625" y="406199"/>
            <a:ext cx="5232900" cy="645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CE572D"/>
                </a:solidFill>
              </a:rPr>
              <a:t>Chuyền</a:t>
            </a:r>
            <a:r>
              <a:rPr lang="en-US" sz="3200" dirty="0" smtClean="0">
                <a:solidFill>
                  <a:srgbClr val="CE572D"/>
                </a:solidFill>
              </a:rPr>
              <a:t> </a:t>
            </a:r>
            <a:r>
              <a:rPr lang="en-US" sz="3200" dirty="0" err="1" smtClean="0">
                <a:solidFill>
                  <a:srgbClr val="CE572D"/>
                </a:solidFill>
              </a:rPr>
              <a:t>phiếu</a:t>
            </a:r>
            <a:r>
              <a:rPr lang="en-US" sz="3200" dirty="0" smtClean="0">
                <a:solidFill>
                  <a:srgbClr val="CE572D"/>
                </a:solidFill>
              </a:rPr>
              <a:t> </a:t>
            </a:r>
            <a:r>
              <a:rPr lang="en-US" sz="3200" dirty="0" err="1" smtClean="0">
                <a:solidFill>
                  <a:srgbClr val="CE572D"/>
                </a:solidFill>
              </a:rPr>
              <a:t>học</a:t>
            </a:r>
            <a:r>
              <a:rPr lang="en-US" sz="3200" dirty="0" smtClean="0">
                <a:solidFill>
                  <a:srgbClr val="CE572D"/>
                </a:solidFill>
              </a:rPr>
              <a:t> </a:t>
            </a:r>
            <a:r>
              <a:rPr lang="en-US" sz="3200" dirty="0" err="1" smtClean="0">
                <a:solidFill>
                  <a:srgbClr val="CE572D"/>
                </a:solidFill>
              </a:rPr>
              <a:t>tập</a:t>
            </a:r>
            <a:endParaRPr sz="3200" dirty="0">
              <a:solidFill>
                <a:srgbClr val="CE572D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5400000">
            <a:off x="2803186" y="2771459"/>
            <a:ext cx="348886" cy="446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/>
          <p:cNvSpPr/>
          <p:nvPr/>
        </p:nvSpPr>
        <p:spPr>
          <a:xfrm>
            <a:off x="4691589" y="3790532"/>
            <a:ext cx="348886" cy="446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ight Arrow 70"/>
          <p:cNvSpPr/>
          <p:nvPr/>
        </p:nvSpPr>
        <p:spPr>
          <a:xfrm rot="16200000">
            <a:off x="6507344" y="2720587"/>
            <a:ext cx="348886" cy="446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/>
          <p:cNvSpPr/>
          <p:nvPr/>
        </p:nvSpPr>
        <p:spPr>
          <a:xfrm rot="10800000">
            <a:off x="4691589" y="1706078"/>
            <a:ext cx="348886" cy="446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37" t="34114" r="20273" b="33333"/>
          <a:stretch/>
        </p:blipFill>
        <p:spPr>
          <a:xfrm>
            <a:off x="223722" y="453650"/>
            <a:ext cx="2121150" cy="6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2D8E3D4-4522-DADB-4C7F-DD2D0D4CAABB}"/>
              </a:ext>
            </a:extLst>
          </p:cNvPr>
          <p:cNvSpPr/>
          <p:nvPr/>
        </p:nvSpPr>
        <p:spPr>
          <a:xfrm>
            <a:off x="608405" y="423478"/>
            <a:ext cx="3637283" cy="433217"/>
          </a:xfrm>
          <a:prstGeom prst="roundRect">
            <a:avLst/>
          </a:prstGeom>
          <a:solidFill>
            <a:srgbClr val="F882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0" name="Google Shape;2280;p51"/>
          <p:cNvGrpSpPr/>
          <p:nvPr/>
        </p:nvGrpSpPr>
        <p:grpSpPr>
          <a:xfrm rot="-1799874">
            <a:off x="424265" y="3940513"/>
            <a:ext cx="334780" cy="1036123"/>
            <a:chOff x="2432050" y="2327550"/>
            <a:chExt cx="390800" cy="1209500"/>
          </a:xfrm>
        </p:grpSpPr>
        <p:sp>
          <p:nvSpPr>
            <p:cNvPr id="2281" name="Google Shape;2281;p51"/>
            <p:cNvSpPr/>
            <p:nvPr/>
          </p:nvSpPr>
          <p:spPr>
            <a:xfrm>
              <a:off x="2447975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12542" y="0"/>
                  </a:moveTo>
                  <a:lnTo>
                    <a:pt x="2007" y="17"/>
                  </a:lnTo>
                  <a:cubicBezTo>
                    <a:pt x="888" y="56"/>
                    <a:pt x="1" y="978"/>
                    <a:pt x="1" y="2099"/>
                  </a:cubicBezTo>
                  <a:cubicBezTo>
                    <a:pt x="1" y="3221"/>
                    <a:pt x="888" y="4143"/>
                    <a:pt x="2007" y="4185"/>
                  </a:cubicBezTo>
                  <a:lnTo>
                    <a:pt x="2016" y="4185"/>
                  </a:lnTo>
                  <a:lnTo>
                    <a:pt x="4962" y="4175"/>
                  </a:lnTo>
                  <a:lnTo>
                    <a:pt x="9600" y="4175"/>
                  </a:lnTo>
                  <a:lnTo>
                    <a:pt x="12547" y="4171"/>
                  </a:lnTo>
                  <a:cubicBezTo>
                    <a:pt x="13668" y="4131"/>
                    <a:pt x="14557" y="3212"/>
                    <a:pt x="14560" y="2090"/>
                  </a:cubicBezTo>
                  <a:cubicBezTo>
                    <a:pt x="14562" y="969"/>
                    <a:pt x="13678" y="45"/>
                    <a:pt x="12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1"/>
            <p:cNvSpPr/>
            <p:nvPr/>
          </p:nvSpPr>
          <p:spPr>
            <a:xfrm>
              <a:off x="2572075" y="2441050"/>
              <a:ext cx="116450" cy="379800"/>
            </a:xfrm>
            <a:custGeom>
              <a:avLst/>
              <a:gdLst/>
              <a:ahLst/>
              <a:cxnLst/>
              <a:rect l="l" t="t" r="r" b="b"/>
              <a:pathLst>
                <a:path w="4658" h="15192" extrusionOk="0">
                  <a:moveTo>
                    <a:pt x="1" y="0"/>
                  </a:moveTo>
                  <a:lnTo>
                    <a:pt x="8" y="5022"/>
                  </a:lnTo>
                  <a:lnTo>
                    <a:pt x="15" y="9258"/>
                  </a:lnTo>
                  <a:lnTo>
                    <a:pt x="24" y="13484"/>
                  </a:lnTo>
                  <a:lnTo>
                    <a:pt x="24" y="15192"/>
                  </a:lnTo>
                  <a:lnTo>
                    <a:pt x="4657" y="15183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1"/>
            <p:cNvSpPr/>
            <p:nvPr/>
          </p:nvSpPr>
          <p:spPr>
            <a:xfrm>
              <a:off x="2572600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4636" y="1"/>
                  </a:moveTo>
                  <a:lnTo>
                    <a:pt x="1" y="10"/>
                  </a:lnTo>
                  <a:lnTo>
                    <a:pt x="8" y="2535"/>
                  </a:lnTo>
                  <a:lnTo>
                    <a:pt x="17" y="6766"/>
                  </a:lnTo>
                  <a:lnTo>
                    <a:pt x="38" y="22839"/>
                  </a:lnTo>
                  <a:cubicBezTo>
                    <a:pt x="38" y="24119"/>
                    <a:pt x="1078" y="25155"/>
                    <a:pt x="2358" y="25155"/>
                  </a:cubicBezTo>
                  <a:cubicBezTo>
                    <a:pt x="3636" y="25155"/>
                    <a:pt x="4674" y="24110"/>
                    <a:pt x="4674" y="22832"/>
                  </a:cubicBezTo>
                  <a:lnTo>
                    <a:pt x="4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1"/>
            <p:cNvSpPr/>
            <p:nvPr/>
          </p:nvSpPr>
          <p:spPr>
            <a:xfrm>
              <a:off x="2493825" y="2441050"/>
              <a:ext cx="78450" cy="125750"/>
            </a:xfrm>
            <a:custGeom>
              <a:avLst/>
              <a:gdLst/>
              <a:ahLst/>
              <a:cxnLst/>
              <a:rect l="l" t="t" r="r" b="b"/>
              <a:pathLst>
                <a:path w="3138" h="5030" extrusionOk="0">
                  <a:moveTo>
                    <a:pt x="3131" y="0"/>
                  </a:moveTo>
                  <a:lnTo>
                    <a:pt x="182" y="10"/>
                  </a:lnTo>
                  <a:lnTo>
                    <a:pt x="1" y="10"/>
                  </a:lnTo>
                  <a:lnTo>
                    <a:pt x="5" y="5029"/>
                  </a:lnTo>
                  <a:lnTo>
                    <a:pt x="3138" y="5022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1"/>
            <p:cNvSpPr/>
            <p:nvPr/>
          </p:nvSpPr>
          <p:spPr>
            <a:xfrm>
              <a:off x="2494175" y="2672475"/>
              <a:ext cx="78525" cy="105800"/>
            </a:xfrm>
            <a:custGeom>
              <a:avLst/>
              <a:gdLst/>
              <a:ahLst/>
              <a:cxnLst/>
              <a:rect l="l" t="t" r="r" b="b"/>
              <a:pathLst>
                <a:path w="3141" h="4232" extrusionOk="0">
                  <a:moveTo>
                    <a:pt x="3131" y="1"/>
                  </a:moveTo>
                  <a:lnTo>
                    <a:pt x="1" y="5"/>
                  </a:lnTo>
                  <a:lnTo>
                    <a:pt x="1" y="1846"/>
                  </a:lnTo>
                  <a:lnTo>
                    <a:pt x="5" y="4231"/>
                  </a:lnTo>
                  <a:lnTo>
                    <a:pt x="3140" y="4227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1"/>
            <p:cNvSpPr/>
            <p:nvPr/>
          </p:nvSpPr>
          <p:spPr>
            <a:xfrm>
              <a:off x="2494075" y="2566650"/>
              <a:ext cx="78500" cy="106025"/>
            </a:xfrm>
            <a:custGeom>
              <a:avLst/>
              <a:gdLst/>
              <a:ahLst/>
              <a:cxnLst/>
              <a:rect l="l" t="t" r="r" b="b"/>
              <a:pathLst>
                <a:path w="3140" h="4241" extrusionOk="0">
                  <a:moveTo>
                    <a:pt x="3130" y="1"/>
                  </a:moveTo>
                  <a:lnTo>
                    <a:pt x="0" y="8"/>
                  </a:lnTo>
                  <a:lnTo>
                    <a:pt x="9" y="4241"/>
                  </a:lnTo>
                  <a:lnTo>
                    <a:pt x="3139" y="4236"/>
                  </a:lnTo>
                  <a:lnTo>
                    <a:pt x="3130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1"/>
            <p:cNvSpPr/>
            <p:nvPr/>
          </p:nvSpPr>
          <p:spPr>
            <a:xfrm>
              <a:off x="2494300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3135" y="1"/>
                  </a:moveTo>
                  <a:lnTo>
                    <a:pt x="0" y="5"/>
                  </a:lnTo>
                  <a:lnTo>
                    <a:pt x="0" y="4239"/>
                  </a:lnTo>
                  <a:lnTo>
                    <a:pt x="3140" y="4234"/>
                  </a:lnTo>
                  <a:lnTo>
                    <a:pt x="3135" y="1709"/>
                  </a:lnTo>
                  <a:lnTo>
                    <a:pt x="3135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1"/>
            <p:cNvSpPr/>
            <p:nvPr/>
          </p:nvSpPr>
          <p:spPr>
            <a:xfrm>
              <a:off x="2494425" y="2883950"/>
              <a:ext cx="78675" cy="106025"/>
            </a:xfrm>
            <a:custGeom>
              <a:avLst/>
              <a:gdLst/>
              <a:ahLst/>
              <a:cxnLst/>
              <a:rect l="l" t="t" r="r" b="b"/>
              <a:pathLst>
                <a:path w="3147" h="4241" extrusionOk="0">
                  <a:moveTo>
                    <a:pt x="3139" y="1"/>
                  </a:moveTo>
                  <a:lnTo>
                    <a:pt x="0" y="6"/>
                  </a:lnTo>
                  <a:lnTo>
                    <a:pt x="7" y="4241"/>
                  </a:lnTo>
                  <a:lnTo>
                    <a:pt x="3146" y="4234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1"/>
            <p:cNvSpPr/>
            <p:nvPr/>
          </p:nvSpPr>
          <p:spPr>
            <a:xfrm>
              <a:off x="24945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10685" y="1"/>
                  </a:moveTo>
                  <a:lnTo>
                    <a:pt x="7738" y="5"/>
                  </a:lnTo>
                  <a:lnTo>
                    <a:pt x="7759" y="15188"/>
                  </a:lnTo>
                  <a:lnTo>
                    <a:pt x="7797" y="38019"/>
                  </a:lnTo>
                  <a:cubicBezTo>
                    <a:pt x="7797" y="39297"/>
                    <a:pt x="6759" y="40342"/>
                    <a:pt x="5481" y="40342"/>
                  </a:cubicBezTo>
                  <a:cubicBezTo>
                    <a:pt x="4201" y="40342"/>
                    <a:pt x="3161" y="39306"/>
                    <a:pt x="3159" y="38026"/>
                  </a:cubicBezTo>
                  <a:lnTo>
                    <a:pt x="3140" y="21953"/>
                  </a:lnTo>
                  <a:lnTo>
                    <a:pt x="1" y="21962"/>
                  </a:lnTo>
                  <a:lnTo>
                    <a:pt x="15" y="29998"/>
                  </a:lnTo>
                  <a:lnTo>
                    <a:pt x="29" y="38033"/>
                  </a:lnTo>
                  <a:cubicBezTo>
                    <a:pt x="29" y="41042"/>
                    <a:pt x="2472" y="43479"/>
                    <a:pt x="5481" y="43479"/>
                  </a:cubicBezTo>
                  <a:cubicBezTo>
                    <a:pt x="8492" y="43472"/>
                    <a:pt x="10929" y="41031"/>
                    <a:pt x="10927" y="38019"/>
                  </a:cubicBezTo>
                  <a:lnTo>
                    <a:pt x="10913" y="29981"/>
                  </a:lnTo>
                  <a:lnTo>
                    <a:pt x="10882" y="11085"/>
                  </a:lnTo>
                  <a:lnTo>
                    <a:pt x="10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1"/>
            <p:cNvSpPr/>
            <p:nvPr/>
          </p:nvSpPr>
          <p:spPr>
            <a:xfrm>
              <a:off x="2484650" y="2431800"/>
              <a:ext cx="292250" cy="1105250"/>
            </a:xfrm>
            <a:custGeom>
              <a:avLst/>
              <a:gdLst/>
              <a:ahLst/>
              <a:cxnLst/>
              <a:rect l="l" t="t" r="r" b="b"/>
              <a:pathLst>
                <a:path w="11690" h="44210" extrusionOk="0">
                  <a:moveTo>
                    <a:pt x="11080" y="0"/>
                  </a:moveTo>
                  <a:lnTo>
                    <a:pt x="11080" y="368"/>
                  </a:lnTo>
                  <a:lnTo>
                    <a:pt x="10900" y="368"/>
                  </a:lnTo>
                  <a:lnTo>
                    <a:pt x="10959" y="38387"/>
                  </a:lnTo>
                  <a:cubicBezTo>
                    <a:pt x="10959" y="41191"/>
                    <a:pt x="8680" y="43481"/>
                    <a:pt x="5876" y="43481"/>
                  </a:cubicBezTo>
                  <a:cubicBezTo>
                    <a:pt x="3072" y="43481"/>
                    <a:pt x="789" y="41202"/>
                    <a:pt x="789" y="38403"/>
                  </a:cubicBezTo>
                  <a:lnTo>
                    <a:pt x="731" y="380"/>
                  </a:lnTo>
                  <a:lnTo>
                    <a:pt x="542" y="380"/>
                  </a:lnTo>
                  <a:lnTo>
                    <a:pt x="542" y="12"/>
                  </a:lnTo>
                  <a:lnTo>
                    <a:pt x="0" y="12"/>
                  </a:lnTo>
                  <a:lnTo>
                    <a:pt x="58" y="38398"/>
                  </a:lnTo>
                  <a:cubicBezTo>
                    <a:pt x="58" y="41600"/>
                    <a:pt x="2667" y="44209"/>
                    <a:pt x="5878" y="44209"/>
                  </a:cubicBezTo>
                  <a:cubicBezTo>
                    <a:pt x="9083" y="44202"/>
                    <a:pt x="11689" y="41591"/>
                    <a:pt x="11689" y="38384"/>
                  </a:cubicBezTo>
                  <a:lnTo>
                    <a:pt x="116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1"/>
            <p:cNvSpPr/>
            <p:nvPr/>
          </p:nvSpPr>
          <p:spPr>
            <a:xfrm>
              <a:off x="25629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5364" y="1"/>
                  </a:moveTo>
                  <a:lnTo>
                    <a:pt x="4636" y="5"/>
                  </a:lnTo>
                  <a:lnTo>
                    <a:pt x="4694" y="38019"/>
                  </a:lnTo>
                  <a:cubicBezTo>
                    <a:pt x="4694" y="39097"/>
                    <a:pt x="3822" y="39972"/>
                    <a:pt x="2744" y="39974"/>
                  </a:cubicBezTo>
                  <a:lnTo>
                    <a:pt x="2732" y="39974"/>
                  </a:lnTo>
                  <a:cubicBezTo>
                    <a:pt x="1657" y="39972"/>
                    <a:pt x="787" y="39099"/>
                    <a:pt x="789" y="38026"/>
                  </a:cubicBezTo>
                  <a:lnTo>
                    <a:pt x="731" y="5"/>
                  </a:lnTo>
                  <a:lnTo>
                    <a:pt x="0" y="5"/>
                  </a:lnTo>
                  <a:lnTo>
                    <a:pt x="59" y="38029"/>
                  </a:lnTo>
                  <a:cubicBezTo>
                    <a:pt x="59" y="38741"/>
                    <a:pt x="345" y="39425"/>
                    <a:pt x="850" y="39927"/>
                  </a:cubicBezTo>
                  <a:cubicBezTo>
                    <a:pt x="1346" y="40423"/>
                    <a:pt x="2019" y="40705"/>
                    <a:pt x="2721" y="40705"/>
                  </a:cubicBezTo>
                  <a:cubicBezTo>
                    <a:pt x="2724" y="40705"/>
                    <a:pt x="2727" y="40705"/>
                    <a:pt x="2730" y="40705"/>
                  </a:cubicBezTo>
                  <a:lnTo>
                    <a:pt x="2744" y="40705"/>
                  </a:lnTo>
                  <a:cubicBezTo>
                    <a:pt x="4222" y="40705"/>
                    <a:pt x="5423" y="39499"/>
                    <a:pt x="5423" y="38019"/>
                  </a:cubicBezTo>
                  <a:lnTo>
                    <a:pt x="53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1"/>
            <p:cNvSpPr/>
            <p:nvPr/>
          </p:nvSpPr>
          <p:spPr>
            <a:xfrm>
              <a:off x="2432050" y="2327550"/>
              <a:ext cx="390800" cy="122825"/>
            </a:xfrm>
            <a:custGeom>
              <a:avLst/>
              <a:gdLst/>
              <a:ahLst/>
              <a:cxnLst/>
              <a:rect l="l" t="t" r="r" b="b"/>
              <a:pathLst>
                <a:path w="15632" h="4913" extrusionOk="0">
                  <a:moveTo>
                    <a:pt x="13193" y="731"/>
                  </a:moveTo>
                  <a:cubicBezTo>
                    <a:pt x="14142" y="733"/>
                    <a:pt x="14910" y="1503"/>
                    <a:pt x="14908" y="2453"/>
                  </a:cubicBezTo>
                  <a:cubicBezTo>
                    <a:pt x="14906" y="3401"/>
                    <a:pt x="14135" y="4168"/>
                    <a:pt x="13188" y="4168"/>
                  </a:cubicBezTo>
                  <a:cubicBezTo>
                    <a:pt x="13186" y="4168"/>
                    <a:pt x="13185" y="4168"/>
                    <a:pt x="13184" y="4168"/>
                  </a:cubicBezTo>
                  <a:lnTo>
                    <a:pt x="2644" y="4182"/>
                  </a:lnTo>
                  <a:cubicBezTo>
                    <a:pt x="1694" y="4182"/>
                    <a:pt x="927" y="3414"/>
                    <a:pt x="927" y="2464"/>
                  </a:cubicBezTo>
                  <a:cubicBezTo>
                    <a:pt x="927" y="1513"/>
                    <a:pt x="1694" y="745"/>
                    <a:pt x="2644" y="745"/>
                  </a:cubicBezTo>
                  <a:lnTo>
                    <a:pt x="13193" y="731"/>
                  </a:lnTo>
                  <a:close/>
                  <a:moveTo>
                    <a:pt x="13183" y="0"/>
                  </a:moveTo>
                  <a:cubicBezTo>
                    <a:pt x="13182" y="0"/>
                    <a:pt x="13180" y="0"/>
                    <a:pt x="13179" y="0"/>
                  </a:cubicBezTo>
                  <a:lnTo>
                    <a:pt x="2646" y="14"/>
                  </a:lnTo>
                  <a:cubicBezTo>
                    <a:pt x="2644" y="14"/>
                    <a:pt x="2642" y="14"/>
                    <a:pt x="2641" y="14"/>
                  </a:cubicBezTo>
                  <a:cubicBezTo>
                    <a:pt x="1649" y="14"/>
                    <a:pt x="754" y="614"/>
                    <a:pt x="377" y="1531"/>
                  </a:cubicBezTo>
                  <a:cubicBezTo>
                    <a:pt x="0" y="2448"/>
                    <a:pt x="214" y="3505"/>
                    <a:pt x="924" y="4203"/>
                  </a:cubicBezTo>
                  <a:cubicBezTo>
                    <a:pt x="1380" y="4657"/>
                    <a:pt x="1999" y="4913"/>
                    <a:pt x="2646" y="4913"/>
                  </a:cubicBezTo>
                  <a:lnTo>
                    <a:pt x="2653" y="4913"/>
                  </a:lnTo>
                  <a:lnTo>
                    <a:pt x="13184" y="4899"/>
                  </a:lnTo>
                  <a:cubicBezTo>
                    <a:pt x="14538" y="4896"/>
                    <a:pt x="15632" y="3798"/>
                    <a:pt x="15629" y="2446"/>
                  </a:cubicBezTo>
                  <a:cubicBezTo>
                    <a:pt x="15629" y="1095"/>
                    <a:pt x="14533" y="0"/>
                    <a:pt x="13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1"/>
            <p:cNvSpPr/>
            <p:nvPr/>
          </p:nvSpPr>
          <p:spPr>
            <a:xfrm>
              <a:off x="249395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4469" y="1"/>
                  </a:moveTo>
                  <a:lnTo>
                    <a:pt x="0" y="8"/>
                  </a:lnTo>
                  <a:lnTo>
                    <a:pt x="3" y="739"/>
                  </a:lnTo>
                  <a:lnTo>
                    <a:pt x="4469" y="732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1"/>
            <p:cNvSpPr/>
            <p:nvPr/>
          </p:nvSpPr>
          <p:spPr>
            <a:xfrm>
              <a:off x="2494175" y="2663275"/>
              <a:ext cx="111675" cy="18550"/>
            </a:xfrm>
            <a:custGeom>
              <a:avLst/>
              <a:gdLst/>
              <a:ahLst/>
              <a:cxnLst/>
              <a:rect l="l" t="t" r="r" b="b"/>
              <a:pathLst>
                <a:path w="4467" h="742" extrusionOk="0">
                  <a:moveTo>
                    <a:pt x="4466" y="1"/>
                  </a:moveTo>
                  <a:lnTo>
                    <a:pt x="1" y="10"/>
                  </a:lnTo>
                  <a:lnTo>
                    <a:pt x="1" y="741"/>
                  </a:lnTo>
                  <a:lnTo>
                    <a:pt x="4466" y="732"/>
                  </a:lnTo>
                  <a:lnTo>
                    <a:pt x="44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1"/>
            <p:cNvSpPr/>
            <p:nvPr/>
          </p:nvSpPr>
          <p:spPr>
            <a:xfrm>
              <a:off x="2494175" y="2768950"/>
              <a:ext cx="111675" cy="18450"/>
            </a:xfrm>
            <a:custGeom>
              <a:avLst/>
              <a:gdLst/>
              <a:ahLst/>
              <a:cxnLst/>
              <a:rect l="l" t="t" r="r" b="b"/>
              <a:pathLst>
                <a:path w="4467" h="738" extrusionOk="0">
                  <a:moveTo>
                    <a:pt x="4466" y="0"/>
                  </a:moveTo>
                  <a:lnTo>
                    <a:pt x="1" y="9"/>
                  </a:lnTo>
                  <a:lnTo>
                    <a:pt x="10" y="738"/>
                  </a:lnTo>
                  <a:lnTo>
                    <a:pt x="4466" y="731"/>
                  </a:lnTo>
                  <a:lnTo>
                    <a:pt x="4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1"/>
            <p:cNvSpPr/>
            <p:nvPr/>
          </p:nvSpPr>
          <p:spPr>
            <a:xfrm>
              <a:off x="249430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4468" y="0"/>
                  </a:moveTo>
                  <a:lnTo>
                    <a:pt x="0" y="9"/>
                  </a:lnTo>
                  <a:lnTo>
                    <a:pt x="5" y="740"/>
                  </a:lnTo>
                  <a:lnTo>
                    <a:pt x="4468" y="731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1"/>
            <p:cNvSpPr/>
            <p:nvPr/>
          </p:nvSpPr>
          <p:spPr>
            <a:xfrm>
              <a:off x="24944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4468" y="1"/>
                  </a:moveTo>
                  <a:lnTo>
                    <a:pt x="0" y="8"/>
                  </a:lnTo>
                  <a:lnTo>
                    <a:pt x="3" y="736"/>
                  </a:lnTo>
                  <a:lnTo>
                    <a:pt x="4468" y="731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1"/>
            <p:cNvSpPr/>
            <p:nvPr/>
          </p:nvSpPr>
          <p:spPr>
            <a:xfrm>
              <a:off x="2572075" y="2811475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4636" y="0"/>
                  </a:moveTo>
                  <a:lnTo>
                    <a:pt x="1" y="10"/>
                  </a:lnTo>
                  <a:lnTo>
                    <a:pt x="3" y="738"/>
                  </a:lnTo>
                  <a:lnTo>
                    <a:pt x="4636" y="731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51"/>
          <p:cNvGrpSpPr/>
          <p:nvPr/>
        </p:nvGrpSpPr>
        <p:grpSpPr>
          <a:xfrm>
            <a:off x="8095661" y="541636"/>
            <a:ext cx="151208" cy="151143"/>
            <a:chOff x="4917425" y="1708800"/>
            <a:chExt cx="176500" cy="176425"/>
          </a:xfrm>
        </p:grpSpPr>
        <p:sp>
          <p:nvSpPr>
            <p:cNvPr id="2319" name="Google Shape;2319;p5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51"/>
          <p:cNvGrpSpPr/>
          <p:nvPr/>
        </p:nvGrpSpPr>
        <p:grpSpPr>
          <a:xfrm>
            <a:off x="8363006" y="844848"/>
            <a:ext cx="135542" cy="135478"/>
            <a:chOff x="3258519" y="1733474"/>
            <a:chExt cx="146263" cy="146194"/>
          </a:xfrm>
        </p:grpSpPr>
        <p:sp>
          <p:nvSpPr>
            <p:cNvPr id="2322" name="Google Shape;2322;p5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F1693-54A2-DCAE-DE02-880842D50372}"/>
              </a:ext>
            </a:extLst>
          </p:cNvPr>
          <p:cNvGrpSpPr/>
          <p:nvPr/>
        </p:nvGrpSpPr>
        <p:grpSpPr>
          <a:xfrm>
            <a:off x="437936" y="423478"/>
            <a:ext cx="403187" cy="405691"/>
            <a:chOff x="1732845" y="1513396"/>
            <a:chExt cx="1434401" cy="143440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24C45CA-3305-AEC6-9431-FD569BF3BCFB}"/>
                </a:ext>
              </a:extLst>
            </p:cNvPr>
            <p:cNvSpPr/>
            <p:nvPr/>
          </p:nvSpPr>
          <p:spPr>
            <a:xfrm>
              <a:off x="1732845" y="1513396"/>
              <a:ext cx="1434401" cy="14344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01600">
                <a:srgbClr val="CE572D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oogle Shape;3133;p66">
              <a:extLst>
                <a:ext uri="{FF2B5EF4-FFF2-40B4-BE49-F238E27FC236}">
                  <a16:creationId xmlns:a16="http://schemas.microsoft.com/office/drawing/2014/main" id="{B413AB09-BD95-4081-9DE7-51BF51507560}"/>
                </a:ext>
              </a:extLst>
            </p:cNvPr>
            <p:cNvGrpSpPr/>
            <p:nvPr/>
          </p:nvGrpSpPr>
          <p:grpSpPr>
            <a:xfrm>
              <a:off x="1918131" y="1677576"/>
              <a:ext cx="1063828" cy="1106041"/>
              <a:chOff x="737415" y="1383070"/>
              <a:chExt cx="374498" cy="389357"/>
            </a:xfrm>
          </p:grpSpPr>
          <p:sp>
            <p:nvSpPr>
              <p:cNvPr id="5" name="Google Shape;3134;p66">
                <a:extLst>
                  <a:ext uri="{FF2B5EF4-FFF2-40B4-BE49-F238E27FC236}">
                    <a16:creationId xmlns:a16="http://schemas.microsoft.com/office/drawing/2014/main" id="{106CD164-860D-0720-688E-12B85CFA189D}"/>
                  </a:ext>
                </a:extLst>
              </p:cNvPr>
              <p:cNvSpPr/>
              <p:nvPr/>
            </p:nvSpPr>
            <p:spPr>
              <a:xfrm>
                <a:off x="844423" y="138873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3" y="0"/>
                    </a:moveTo>
                    <a:cubicBezTo>
                      <a:pt x="552" y="0"/>
                      <a:pt x="0" y="553"/>
                      <a:pt x="0" y="1230"/>
                    </a:cubicBezTo>
                    <a:cubicBezTo>
                      <a:pt x="0" y="1910"/>
                      <a:pt x="552" y="2462"/>
                      <a:pt x="1233" y="2462"/>
                    </a:cubicBezTo>
                    <a:cubicBezTo>
                      <a:pt x="1913" y="2462"/>
                      <a:pt x="2462" y="1910"/>
                      <a:pt x="2462" y="1230"/>
                    </a:cubicBezTo>
                    <a:cubicBezTo>
                      <a:pt x="2462" y="553"/>
                      <a:pt x="1913" y="0"/>
                      <a:pt x="1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3135;p66">
                <a:extLst>
                  <a:ext uri="{FF2B5EF4-FFF2-40B4-BE49-F238E27FC236}">
                    <a16:creationId xmlns:a16="http://schemas.microsoft.com/office/drawing/2014/main" id="{2AE2DC58-AD45-04AF-9DC0-125CFDDED576}"/>
                  </a:ext>
                </a:extLst>
              </p:cNvPr>
              <p:cNvSpPr/>
              <p:nvPr/>
            </p:nvSpPr>
            <p:spPr>
              <a:xfrm>
                <a:off x="850086" y="1392590"/>
                <a:ext cx="60812" cy="62619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322" extrusionOk="0">
                    <a:moveTo>
                      <a:pt x="1599" y="1"/>
                    </a:moveTo>
                    <a:cubicBezTo>
                      <a:pt x="2145" y="821"/>
                      <a:pt x="1559" y="1919"/>
                      <a:pt x="574" y="1922"/>
                    </a:cubicBezTo>
                    <a:cubicBezTo>
                      <a:pt x="376" y="1922"/>
                      <a:pt x="178" y="1874"/>
                      <a:pt x="1" y="1779"/>
                    </a:cubicBezTo>
                    <a:lnTo>
                      <a:pt x="1" y="1779"/>
                    </a:lnTo>
                    <a:cubicBezTo>
                      <a:pt x="233" y="2124"/>
                      <a:pt x="619" y="2321"/>
                      <a:pt x="1021" y="2321"/>
                    </a:cubicBezTo>
                    <a:cubicBezTo>
                      <a:pt x="1142" y="2321"/>
                      <a:pt x="1263" y="2303"/>
                      <a:pt x="1382" y="2267"/>
                    </a:cubicBezTo>
                    <a:cubicBezTo>
                      <a:pt x="1901" y="2108"/>
                      <a:pt x="2255" y="1630"/>
                      <a:pt x="2255" y="1087"/>
                    </a:cubicBezTo>
                    <a:cubicBezTo>
                      <a:pt x="2252" y="632"/>
                      <a:pt x="1999" y="214"/>
                      <a:pt x="15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3136;p66">
                <a:extLst>
                  <a:ext uri="{FF2B5EF4-FFF2-40B4-BE49-F238E27FC236}">
                    <a16:creationId xmlns:a16="http://schemas.microsoft.com/office/drawing/2014/main" id="{DEBD5B08-E18B-C292-CC35-B847A061C7D8}"/>
                  </a:ext>
                </a:extLst>
              </p:cNvPr>
              <p:cNvSpPr/>
              <p:nvPr/>
            </p:nvSpPr>
            <p:spPr>
              <a:xfrm>
                <a:off x="982202" y="163829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2" y="0"/>
                    </a:moveTo>
                    <a:cubicBezTo>
                      <a:pt x="552" y="0"/>
                      <a:pt x="0" y="549"/>
                      <a:pt x="0" y="1229"/>
                    </a:cubicBezTo>
                    <a:cubicBezTo>
                      <a:pt x="0" y="1910"/>
                      <a:pt x="552" y="2462"/>
                      <a:pt x="1232" y="2462"/>
                    </a:cubicBezTo>
                    <a:cubicBezTo>
                      <a:pt x="1913" y="2462"/>
                      <a:pt x="2462" y="1910"/>
                      <a:pt x="2462" y="1229"/>
                    </a:cubicBezTo>
                    <a:cubicBezTo>
                      <a:pt x="2462" y="549"/>
                      <a:pt x="1913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137;p66">
                <a:extLst>
                  <a:ext uri="{FF2B5EF4-FFF2-40B4-BE49-F238E27FC236}">
                    <a16:creationId xmlns:a16="http://schemas.microsoft.com/office/drawing/2014/main" id="{6B91A7D4-5F29-001B-820D-B84D348CE6C6}"/>
                  </a:ext>
                </a:extLst>
              </p:cNvPr>
              <p:cNvSpPr/>
              <p:nvPr/>
            </p:nvSpPr>
            <p:spPr>
              <a:xfrm>
                <a:off x="989105" y="1641178"/>
                <a:ext cx="59571" cy="634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2351" extrusionOk="0">
                    <a:moveTo>
                      <a:pt x="1483" y="0"/>
                    </a:moveTo>
                    <a:cubicBezTo>
                      <a:pt x="1644" y="214"/>
                      <a:pt x="1733" y="476"/>
                      <a:pt x="1736" y="747"/>
                    </a:cubicBezTo>
                    <a:cubicBezTo>
                      <a:pt x="1736" y="1456"/>
                      <a:pt x="1153" y="1979"/>
                      <a:pt x="504" y="1979"/>
                    </a:cubicBezTo>
                    <a:cubicBezTo>
                      <a:pt x="338" y="1979"/>
                      <a:pt x="167" y="1945"/>
                      <a:pt x="0" y="1870"/>
                    </a:cubicBezTo>
                    <a:lnTo>
                      <a:pt x="0" y="1870"/>
                    </a:lnTo>
                    <a:cubicBezTo>
                      <a:pt x="237" y="2178"/>
                      <a:pt x="600" y="2351"/>
                      <a:pt x="974" y="2351"/>
                    </a:cubicBezTo>
                    <a:cubicBezTo>
                      <a:pt x="1106" y="2351"/>
                      <a:pt x="1240" y="2329"/>
                      <a:pt x="1370" y="2285"/>
                    </a:cubicBezTo>
                    <a:cubicBezTo>
                      <a:pt x="1870" y="2117"/>
                      <a:pt x="2206" y="1650"/>
                      <a:pt x="2209" y="1122"/>
                    </a:cubicBezTo>
                    <a:cubicBezTo>
                      <a:pt x="2209" y="637"/>
                      <a:pt x="1925" y="198"/>
                      <a:pt x="1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138;p66">
                <a:extLst>
                  <a:ext uri="{FF2B5EF4-FFF2-40B4-BE49-F238E27FC236}">
                    <a16:creationId xmlns:a16="http://schemas.microsoft.com/office/drawing/2014/main" id="{70C3320C-BBB8-EF4E-5773-F69255955060}"/>
                  </a:ext>
                </a:extLst>
              </p:cNvPr>
              <p:cNvSpPr/>
              <p:nvPr/>
            </p:nvSpPr>
            <p:spPr>
              <a:xfrm>
                <a:off x="1048731" y="1543205"/>
                <a:ext cx="48137" cy="48137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1" y="0"/>
                    </a:moveTo>
                    <a:cubicBezTo>
                      <a:pt x="400" y="0"/>
                      <a:pt x="1" y="400"/>
                      <a:pt x="1" y="894"/>
                    </a:cubicBezTo>
                    <a:cubicBezTo>
                      <a:pt x="1" y="1388"/>
                      <a:pt x="400" y="1785"/>
                      <a:pt x="891" y="1785"/>
                    </a:cubicBezTo>
                    <a:cubicBezTo>
                      <a:pt x="1385" y="1785"/>
                      <a:pt x="1785" y="1388"/>
                      <a:pt x="1785" y="894"/>
                    </a:cubicBezTo>
                    <a:cubicBezTo>
                      <a:pt x="1785" y="400"/>
                      <a:pt x="1385" y="0"/>
                      <a:pt x="8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39;p66">
                <a:extLst>
                  <a:ext uri="{FF2B5EF4-FFF2-40B4-BE49-F238E27FC236}">
                    <a16:creationId xmlns:a16="http://schemas.microsoft.com/office/drawing/2014/main" id="{F6AA6702-5624-E5D9-E035-EF82874E5BC2}"/>
                  </a:ext>
                </a:extLst>
              </p:cNvPr>
              <p:cNvSpPr/>
              <p:nvPr/>
            </p:nvSpPr>
            <p:spPr>
              <a:xfrm>
                <a:off x="1053423" y="1544445"/>
                <a:ext cx="43633" cy="47058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4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1114" y="156"/>
                      <a:pt x="1175" y="342"/>
                      <a:pt x="1172" y="531"/>
                    </a:cubicBezTo>
                    <a:cubicBezTo>
                      <a:pt x="1172" y="1025"/>
                      <a:pt x="772" y="1425"/>
                      <a:pt x="281" y="1425"/>
                    </a:cubicBezTo>
                    <a:cubicBezTo>
                      <a:pt x="184" y="1425"/>
                      <a:pt x="92" y="1409"/>
                      <a:pt x="0" y="1379"/>
                    </a:cubicBezTo>
                    <a:lnTo>
                      <a:pt x="0" y="1379"/>
                    </a:lnTo>
                    <a:cubicBezTo>
                      <a:pt x="172" y="1612"/>
                      <a:pt x="441" y="1744"/>
                      <a:pt x="721" y="1744"/>
                    </a:cubicBezTo>
                    <a:cubicBezTo>
                      <a:pt x="814" y="1744"/>
                      <a:pt x="909" y="1730"/>
                      <a:pt x="1001" y="1699"/>
                    </a:cubicBezTo>
                    <a:cubicBezTo>
                      <a:pt x="1367" y="1580"/>
                      <a:pt x="1617" y="1235"/>
                      <a:pt x="1614" y="848"/>
                    </a:cubicBezTo>
                    <a:cubicBezTo>
                      <a:pt x="1611" y="464"/>
                      <a:pt x="1364" y="122"/>
                      <a:pt x="10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40;p66">
                <a:extLst>
                  <a:ext uri="{FF2B5EF4-FFF2-40B4-BE49-F238E27FC236}">
                    <a16:creationId xmlns:a16="http://schemas.microsoft.com/office/drawing/2014/main" id="{B3CAEF22-B837-D3E2-2288-DBFA4DA1099D}"/>
                  </a:ext>
                </a:extLst>
              </p:cNvPr>
              <p:cNvSpPr/>
              <p:nvPr/>
            </p:nvSpPr>
            <p:spPr>
              <a:xfrm>
                <a:off x="854698" y="1710755"/>
                <a:ext cx="56119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081" extrusionOk="0">
                    <a:moveTo>
                      <a:pt x="1041" y="0"/>
                    </a:moveTo>
                    <a:cubicBezTo>
                      <a:pt x="467" y="0"/>
                      <a:pt x="1" y="467"/>
                      <a:pt x="1" y="1040"/>
                    </a:cubicBezTo>
                    <a:cubicBezTo>
                      <a:pt x="1" y="1614"/>
                      <a:pt x="467" y="2081"/>
                      <a:pt x="1041" y="2081"/>
                    </a:cubicBezTo>
                    <a:cubicBezTo>
                      <a:pt x="1617" y="2081"/>
                      <a:pt x="2081" y="1614"/>
                      <a:pt x="2081" y="1040"/>
                    </a:cubicBezTo>
                    <a:cubicBezTo>
                      <a:pt x="2081" y="467"/>
                      <a:pt x="1617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41;p66">
                <a:extLst>
                  <a:ext uri="{FF2B5EF4-FFF2-40B4-BE49-F238E27FC236}">
                    <a16:creationId xmlns:a16="http://schemas.microsoft.com/office/drawing/2014/main" id="{8F4E646D-7C49-FBE7-3F15-7312D4ACC72F}"/>
                  </a:ext>
                </a:extLst>
              </p:cNvPr>
              <p:cNvSpPr/>
              <p:nvPr/>
            </p:nvSpPr>
            <p:spPr>
              <a:xfrm>
                <a:off x="860469" y="1712319"/>
                <a:ext cx="50429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2026" extrusionOk="0">
                    <a:moveTo>
                      <a:pt x="1165" y="0"/>
                    </a:moveTo>
                    <a:lnTo>
                      <a:pt x="1165" y="0"/>
                    </a:lnTo>
                    <a:cubicBezTo>
                      <a:pt x="1692" y="682"/>
                      <a:pt x="1203" y="1672"/>
                      <a:pt x="343" y="1672"/>
                    </a:cubicBezTo>
                    <a:cubicBezTo>
                      <a:pt x="341" y="1672"/>
                      <a:pt x="340" y="1672"/>
                      <a:pt x="339" y="1672"/>
                    </a:cubicBezTo>
                    <a:cubicBezTo>
                      <a:pt x="223" y="1672"/>
                      <a:pt x="110" y="1653"/>
                      <a:pt x="0" y="1617"/>
                    </a:cubicBezTo>
                    <a:lnTo>
                      <a:pt x="0" y="1617"/>
                    </a:lnTo>
                    <a:cubicBezTo>
                      <a:pt x="201" y="1879"/>
                      <a:pt x="510" y="2026"/>
                      <a:pt x="828" y="2026"/>
                    </a:cubicBezTo>
                    <a:cubicBezTo>
                      <a:pt x="940" y="2026"/>
                      <a:pt x="1052" y="2008"/>
                      <a:pt x="1162" y="1971"/>
                    </a:cubicBezTo>
                    <a:cubicBezTo>
                      <a:pt x="1583" y="1827"/>
                      <a:pt x="1870" y="1428"/>
                      <a:pt x="1870" y="982"/>
                    </a:cubicBezTo>
                    <a:cubicBezTo>
                      <a:pt x="1867" y="540"/>
                      <a:pt x="1586" y="144"/>
                      <a:pt x="1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42;p66">
                <a:extLst>
                  <a:ext uri="{FF2B5EF4-FFF2-40B4-BE49-F238E27FC236}">
                    <a16:creationId xmlns:a16="http://schemas.microsoft.com/office/drawing/2014/main" id="{1DC2D4CF-8B5B-74AD-9449-FDF137D072A9}"/>
                  </a:ext>
                </a:extLst>
              </p:cNvPr>
              <p:cNvSpPr/>
              <p:nvPr/>
            </p:nvSpPr>
            <p:spPr>
              <a:xfrm>
                <a:off x="745858" y="1535570"/>
                <a:ext cx="46620" cy="4662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4" y="0"/>
                    </a:moveTo>
                    <a:cubicBezTo>
                      <a:pt x="400" y="0"/>
                      <a:pt x="0" y="400"/>
                      <a:pt x="0" y="891"/>
                    </a:cubicBezTo>
                    <a:cubicBezTo>
                      <a:pt x="0" y="1385"/>
                      <a:pt x="400" y="1784"/>
                      <a:pt x="894" y="1784"/>
                    </a:cubicBezTo>
                    <a:cubicBezTo>
                      <a:pt x="1385" y="1784"/>
                      <a:pt x="1784" y="1385"/>
                      <a:pt x="1784" y="891"/>
                    </a:cubicBezTo>
                    <a:cubicBezTo>
                      <a:pt x="1784" y="400"/>
                      <a:pt x="1385" y="0"/>
                      <a:pt x="8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43;p66">
                <a:extLst>
                  <a:ext uri="{FF2B5EF4-FFF2-40B4-BE49-F238E27FC236}">
                    <a16:creationId xmlns:a16="http://schemas.microsoft.com/office/drawing/2014/main" id="{C4DCE85C-F1AE-4746-CA26-B5B6CC8F513F}"/>
                  </a:ext>
                </a:extLst>
              </p:cNvPr>
              <p:cNvSpPr/>
              <p:nvPr/>
            </p:nvSpPr>
            <p:spPr>
              <a:xfrm>
                <a:off x="749437" y="1536902"/>
                <a:ext cx="43120" cy="45366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737" extrusionOk="0">
                    <a:moveTo>
                      <a:pt x="1059" y="1"/>
                    </a:moveTo>
                    <a:lnTo>
                      <a:pt x="1059" y="1"/>
                    </a:lnTo>
                    <a:cubicBezTo>
                      <a:pt x="1147" y="144"/>
                      <a:pt x="1196" y="309"/>
                      <a:pt x="1196" y="480"/>
                    </a:cubicBezTo>
                    <a:cubicBezTo>
                      <a:pt x="1196" y="971"/>
                      <a:pt x="796" y="1370"/>
                      <a:pt x="302" y="1370"/>
                    </a:cubicBezTo>
                    <a:cubicBezTo>
                      <a:pt x="199" y="1370"/>
                      <a:pt x="98" y="1352"/>
                      <a:pt x="0" y="1322"/>
                    </a:cubicBezTo>
                    <a:lnTo>
                      <a:pt x="0" y="1322"/>
                    </a:lnTo>
                    <a:cubicBezTo>
                      <a:pt x="165" y="1578"/>
                      <a:pt x="449" y="1736"/>
                      <a:pt x="757" y="1736"/>
                    </a:cubicBezTo>
                    <a:cubicBezTo>
                      <a:pt x="1251" y="1736"/>
                      <a:pt x="1650" y="1334"/>
                      <a:pt x="1647" y="840"/>
                    </a:cubicBezTo>
                    <a:cubicBezTo>
                      <a:pt x="1647" y="464"/>
                      <a:pt x="1412" y="129"/>
                      <a:pt x="1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44;p66">
                <a:extLst>
                  <a:ext uri="{FF2B5EF4-FFF2-40B4-BE49-F238E27FC236}">
                    <a16:creationId xmlns:a16="http://schemas.microsoft.com/office/drawing/2014/main" id="{45115D90-CE3C-CE87-8B35-599A3FBB64DD}"/>
                  </a:ext>
                </a:extLst>
              </p:cNvPr>
              <p:cNvSpPr/>
              <p:nvPr/>
            </p:nvSpPr>
            <p:spPr>
              <a:xfrm>
                <a:off x="858554" y="1496308"/>
                <a:ext cx="141930" cy="14193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263" extrusionOk="0">
                    <a:moveTo>
                      <a:pt x="2633" y="1"/>
                    </a:moveTo>
                    <a:cubicBezTo>
                      <a:pt x="1181" y="1"/>
                      <a:pt x="1" y="1181"/>
                      <a:pt x="1" y="2633"/>
                    </a:cubicBezTo>
                    <a:cubicBezTo>
                      <a:pt x="1" y="4085"/>
                      <a:pt x="1181" y="5262"/>
                      <a:pt x="2633" y="5262"/>
                    </a:cubicBezTo>
                    <a:cubicBezTo>
                      <a:pt x="4085" y="5262"/>
                      <a:pt x="5262" y="4085"/>
                      <a:pt x="5262" y="2633"/>
                    </a:cubicBezTo>
                    <a:cubicBezTo>
                      <a:pt x="5262" y="1181"/>
                      <a:pt x="4085" y="1"/>
                      <a:pt x="2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45;p66">
                <a:extLst>
                  <a:ext uri="{FF2B5EF4-FFF2-40B4-BE49-F238E27FC236}">
                    <a16:creationId xmlns:a16="http://schemas.microsoft.com/office/drawing/2014/main" id="{5C2F97C9-2E90-43D3-DF63-AFD8AFCA31A2}"/>
                  </a:ext>
                </a:extLst>
              </p:cNvPr>
              <p:cNvSpPr/>
              <p:nvPr/>
            </p:nvSpPr>
            <p:spPr>
              <a:xfrm>
                <a:off x="896066" y="1499112"/>
                <a:ext cx="104418" cy="139179"/>
              </a:xfrm>
              <a:custGeom>
                <a:avLst/>
                <a:gdLst/>
                <a:ahLst/>
                <a:cxnLst/>
                <a:rect l="l" t="t" r="r" b="b"/>
                <a:pathLst>
                  <a:path w="3872" h="5161" extrusionOk="0">
                    <a:moveTo>
                      <a:pt x="1956" y="1"/>
                    </a:moveTo>
                    <a:lnTo>
                      <a:pt x="1956" y="1"/>
                    </a:lnTo>
                    <a:cubicBezTo>
                      <a:pt x="3020" y="568"/>
                      <a:pt x="3560" y="1788"/>
                      <a:pt x="3267" y="2959"/>
                    </a:cubicBezTo>
                    <a:cubicBezTo>
                      <a:pt x="2975" y="4127"/>
                      <a:pt x="1922" y="4948"/>
                      <a:pt x="718" y="4948"/>
                    </a:cubicBezTo>
                    <a:cubicBezTo>
                      <a:pt x="474" y="4945"/>
                      <a:pt x="233" y="4914"/>
                      <a:pt x="1" y="4850"/>
                    </a:cubicBezTo>
                    <a:lnTo>
                      <a:pt x="1" y="4850"/>
                    </a:lnTo>
                    <a:cubicBezTo>
                      <a:pt x="388" y="5058"/>
                      <a:pt x="814" y="5161"/>
                      <a:pt x="1240" y="5161"/>
                    </a:cubicBezTo>
                    <a:cubicBezTo>
                      <a:pt x="1709" y="5161"/>
                      <a:pt x="2178" y="5036"/>
                      <a:pt x="2593" y="4786"/>
                    </a:cubicBezTo>
                    <a:cubicBezTo>
                      <a:pt x="3386" y="4310"/>
                      <a:pt x="3871" y="3453"/>
                      <a:pt x="3871" y="2529"/>
                    </a:cubicBezTo>
                    <a:cubicBezTo>
                      <a:pt x="3871" y="1352"/>
                      <a:pt x="3087" y="318"/>
                      <a:pt x="1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46;p66">
                <a:extLst>
                  <a:ext uri="{FF2B5EF4-FFF2-40B4-BE49-F238E27FC236}">
                    <a16:creationId xmlns:a16="http://schemas.microsoft.com/office/drawing/2014/main" id="{EA4D7931-B13D-4519-07CE-8839060C3BE0}"/>
                  </a:ext>
                </a:extLst>
              </p:cNvPr>
              <p:cNvSpPr/>
              <p:nvPr/>
            </p:nvSpPr>
            <p:spPr>
              <a:xfrm>
                <a:off x="737415" y="1383070"/>
                <a:ext cx="374498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13887" h="14438" extrusionOk="0">
                    <a:moveTo>
                      <a:pt x="1122" y="5816"/>
                    </a:moveTo>
                    <a:cubicBezTo>
                      <a:pt x="1473" y="5816"/>
                      <a:pt x="1810" y="6089"/>
                      <a:pt x="1812" y="6500"/>
                    </a:cubicBezTo>
                    <a:cubicBezTo>
                      <a:pt x="1809" y="6878"/>
                      <a:pt x="1504" y="7183"/>
                      <a:pt x="1129" y="7183"/>
                    </a:cubicBezTo>
                    <a:cubicBezTo>
                      <a:pt x="519" y="7183"/>
                      <a:pt x="217" y="6448"/>
                      <a:pt x="647" y="6018"/>
                    </a:cubicBezTo>
                    <a:cubicBezTo>
                      <a:pt x="785" y="5879"/>
                      <a:pt x="955" y="5816"/>
                      <a:pt x="1122" y="5816"/>
                    </a:cubicBezTo>
                    <a:close/>
                    <a:moveTo>
                      <a:pt x="12431" y="6149"/>
                    </a:moveTo>
                    <a:cubicBezTo>
                      <a:pt x="12782" y="6149"/>
                      <a:pt x="13118" y="6421"/>
                      <a:pt x="13118" y="6832"/>
                    </a:cubicBezTo>
                    <a:cubicBezTo>
                      <a:pt x="13118" y="7210"/>
                      <a:pt x="12813" y="7515"/>
                      <a:pt x="12435" y="7515"/>
                    </a:cubicBezTo>
                    <a:cubicBezTo>
                      <a:pt x="11828" y="7515"/>
                      <a:pt x="11523" y="6780"/>
                      <a:pt x="11953" y="6350"/>
                    </a:cubicBezTo>
                    <a:cubicBezTo>
                      <a:pt x="12092" y="6211"/>
                      <a:pt x="12263" y="6149"/>
                      <a:pt x="12431" y="6149"/>
                    </a:cubicBezTo>
                    <a:close/>
                    <a:moveTo>
                      <a:pt x="10317" y="9678"/>
                    </a:moveTo>
                    <a:cubicBezTo>
                      <a:pt x="10726" y="9678"/>
                      <a:pt x="11097" y="9924"/>
                      <a:pt x="11255" y="10306"/>
                    </a:cubicBezTo>
                    <a:cubicBezTo>
                      <a:pt x="11413" y="10687"/>
                      <a:pt x="11328" y="11127"/>
                      <a:pt x="11035" y="11419"/>
                    </a:cubicBezTo>
                    <a:cubicBezTo>
                      <a:pt x="10839" y="11615"/>
                      <a:pt x="10578" y="11720"/>
                      <a:pt x="10311" y="11720"/>
                    </a:cubicBezTo>
                    <a:cubicBezTo>
                      <a:pt x="10179" y="11720"/>
                      <a:pt x="10046" y="11694"/>
                      <a:pt x="9919" y="11642"/>
                    </a:cubicBezTo>
                    <a:cubicBezTo>
                      <a:pt x="9538" y="11483"/>
                      <a:pt x="9288" y="11108"/>
                      <a:pt x="9291" y="10693"/>
                    </a:cubicBezTo>
                    <a:cubicBezTo>
                      <a:pt x="9294" y="10132"/>
                      <a:pt x="9748" y="9678"/>
                      <a:pt x="10309" y="9678"/>
                    </a:cubicBezTo>
                    <a:cubicBezTo>
                      <a:pt x="10312" y="9678"/>
                      <a:pt x="10314" y="9678"/>
                      <a:pt x="10317" y="9678"/>
                    </a:cubicBezTo>
                    <a:close/>
                    <a:moveTo>
                      <a:pt x="5386" y="12365"/>
                    </a:moveTo>
                    <a:cubicBezTo>
                      <a:pt x="5387" y="12365"/>
                      <a:pt x="5388" y="12365"/>
                      <a:pt x="5390" y="12365"/>
                    </a:cubicBezTo>
                    <a:cubicBezTo>
                      <a:pt x="5847" y="12365"/>
                      <a:pt x="6216" y="12734"/>
                      <a:pt x="6219" y="13191"/>
                    </a:cubicBezTo>
                    <a:cubicBezTo>
                      <a:pt x="6221" y="13694"/>
                      <a:pt x="5809" y="14028"/>
                      <a:pt x="5379" y="14028"/>
                    </a:cubicBezTo>
                    <a:cubicBezTo>
                      <a:pt x="5175" y="14028"/>
                      <a:pt x="4967" y="13952"/>
                      <a:pt x="4798" y="13783"/>
                    </a:cubicBezTo>
                    <a:cubicBezTo>
                      <a:pt x="4274" y="13259"/>
                      <a:pt x="4647" y="12365"/>
                      <a:pt x="5386" y="12365"/>
                    </a:cubicBezTo>
                    <a:close/>
                    <a:moveTo>
                      <a:pt x="5201" y="0"/>
                    </a:moveTo>
                    <a:cubicBezTo>
                      <a:pt x="4938" y="0"/>
                      <a:pt x="4679" y="70"/>
                      <a:pt x="4453" y="207"/>
                    </a:cubicBezTo>
                    <a:cubicBezTo>
                      <a:pt x="4353" y="265"/>
                      <a:pt x="4322" y="397"/>
                      <a:pt x="4383" y="497"/>
                    </a:cubicBezTo>
                    <a:cubicBezTo>
                      <a:pt x="4421" y="563"/>
                      <a:pt x="4491" y="600"/>
                      <a:pt x="4563" y="600"/>
                    </a:cubicBezTo>
                    <a:cubicBezTo>
                      <a:pt x="4601" y="600"/>
                      <a:pt x="4639" y="590"/>
                      <a:pt x="4673" y="567"/>
                    </a:cubicBezTo>
                    <a:cubicBezTo>
                      <a:pt x="4840" y="466"/>
                      <a:pt x="5023" y="419"/>
                      <a:pt x="5201" y="419"/>
                    </a:cubicBezTo>
                    <a:cubicBezTo>
                      <a:pt x="5641" y="419"/>
                      <a:pt x="6061" y="704"/>
                      <a:pt x="6189" y="1168"/>
                    </a:cubicBezTo>
                    <a:cubicBezTo>
                      <a:pt x="6368" y="1819"/>
                      <a:pt x="5880" y="2464"/>
                      <a:pt x="5205" y="2464"/>
                    </a:cubicBezTo>
                    <a:cubicBezTo>
                      <a:pt x="5204" y="2464"/>
                      <a:pt x="5202" y="2464"/>
                      <a:pt x="5201" y="2464"/>
                    </a:cubicBezTo>
                    <a:cubicBezTo>
                      <a:pt x="4636" y="2464"/>
                      <a:pt x="4179" y="2007"/>
                      <a:pt x="4179" y="1443"/>
                    </a:cubicBezTo>
                    <a:cubicBezTo>
                      <a:pt x="4176" y="1366"/>
                      <a:pt x="4185" y="1290"/>
                      <a:pt x="4206" y="1217"/>
                    </a:cubicBezTo>
                    <a:cubicBezTo>
                      <a:pt x="4231" y="1101"/>
                      <a:pt x="4157" y="988"/>
                      <a:pt x="4045" y="964"/>
                    </a:cubicBezTo>
                    <a:cubicBezTo>
                      <a:pt x="4029" y="961"/>
                      <a:pt x="4014" y="959"/>
                      <a:pt x="3998" y="959"/>
                    </a:cubicBezTo>
                    <a:cubicBezTo>
                      <a:pt x="3900" y="959"/>
                      <a:pt x="3812" y="1025"/>
                      <a:pt x="3788" y="1125"/>
                    </a:cubicBezTo>
                    <a:cubicBezTo>
                      <a:pt x="3767" y="1229"/>
                      <a:pt x="3755" y="1336"/>
                      <a:pt x="3755" y="1443"/>
                    </a:cubicBezTo>
                    <a:cubicBezTo>
                      <a:pt x="3755" y="2239"/>
                      <a:pt x="4401" y="2885"/>
                      <a:pt x="5201" y="2885"/>
                    </a:cubicBezTo>
                    <a:cubicBezTo>
                      <a:pt x="5292" y="2885"/>
                      <a:pt x="5384" y="2876"/>
                      <a:pt x="5475" y="2861"/>
                    </a:cubicBezTo>
                    <a:lnTo>
                      <a:pt x="5930" y="4258"/>
                    </a:lnTo>
                    <a:cubicBezTo>
                      <a:pt x="5005" y="4688"/>
                      <a:pt x="4383" y="5579"/>
                      <a:pt x="4298" y="6591"/>
                    </a:cubicBezTo>
                    <a:lnTo>
                      <a:pt x="2218" y="6314"/>
                    </a:lnTo>
                    <a:cubicBezTo>
                      <a:pt x="2128" y="5777"/>
                      <a:pt x="1665" y="5389"/>
                      <a:pt x="1130" y="5389"/>
                    </a:cubicBezTo>
                    <a:cubicBezTo>
                      <a:pt x="1102" y="5389"/>
                      <a:pt x="1074" y="5390"/>
                      <a:pt x="1046" y="5392"/>
                    </a:cubicBezTo>
                    <a:cubicBezTo>
                      <a:pt x="476" y="5432"/>
                      <a:pt x="31" y="5899"/>
                      <a:pt x="15" y="6469"/>
                    </a:cubicBezTo>
                    <a:cubicBezTo>
                      <a:pt x="0" y="7040"/>
                      <a:pt x="421" y="7528"/>
                      <a:pt x="988" y="7598"/>
                    </a:cubicBezTo>
                    <a:cubicBezTo>
                      <a:pt x="1036" y="7604"/>
                      <a:pt x="1084" y="7607"/>
                      <a:pt x="1131" y="7607"/>
                    </a:cubicBezTo>
                    <a:cubicBezTo>
                      <a:pt x="1642" y="7607"/>
                      <a:pt x="2094" y="7252"/>
                      <a:pt x="2208" y="6741"/>
                    </a:cubicBezTo>
                    <a:lnTo>
                      <a:pt x="4292" y="7018"/>
                    </a:lnTo>
                    <a:cubicBezTo>
                      <a:pt x="4365" y="8150"/>
                      <a:pt x="5103" y="9129"/>
                      <a:pt x="6174" y="9507"/>
                    </a:cubicBezTo>
                    <a:lnTo>
                      <a:pt x="5478" y="11944"/>
                    </a:lnTo>
                    <a:lnTo>
                      <a:pt x="5390" y="11944"/>
                    </a:lnTo>
                    <a:cubicBezTo>
                      <a:pt x="4752" y="11947"/>
                      <a:pt x="4218" y="12432"/>
                      <a:pt x="4154" y="13066"/>
                    </a:cubicBezTo>
                    <a:cubicBezTo>
                      <a:pt x="4090" y="13701"/>
                      <a:pt x="4517" y="14283"/>
                      <a:pt x="5143" y="14411"/>
                    </a:cubicBezTo>
                    <a:cubicBezTo>
                      <a:pt x="5227" y="14429"/>
                      <a:pt x="5311" y="14437"/>
                      <a:pt x="5395" y="14437"/>
                    </a:cubicBezTo>
                    <a:cubicBezTo>
                      <a:pt x="5928" y="14437"/>
                      <a:pt x="6416" y="14094"/>
                      <a:pt x="6582" y="13567"/>
                    </a:cubicBezTo>
                    <a:cubicBezTo>
                      <a:pt x="6774" y="12960"/>
                      <a:pt x="6475" y="12301"/>
                      <a:pt x="5890" y="12048"/>
                    </a:cubicBezTo>
                    <a:lnTo>
                      <a:pt x="6579" y="9626"/>
                    </a:lnTo>
                    <a:cubicBezTo>
                      <a:pt x="6760" y="9662"/>
                      <a:pt x="6942" y="9679"/>
                      <a:pt x="7124" y="9679"/>
                    </a:cubicBezTo>
                    <a:cubicBezTo>
                      <a:pt x="7686" y="9679"/>
                      <a:pt x="8241" y="9510"/>
                      <a:pt x="8711" y="9190"/>
                    </a:cubicBezTo>
                    <a:lnTo>
                      <a:pt x="9217" y="9754"/>
                    </a:lnTo>
                    <a:cubicBezTo>
                      <a:pt x="8736" y="10318"/>
                      <a:pt x="8772" y="11163"/>
                      <a:pt x="9300" y="11685"/>
                    </a:cubicBezTo>
                    <a:cubicBezTo>
                      <a:pt x="9576" y="11959"/>
                      <a:pt x="9938" y="12097"/>
                      <a:pt x="10301" y="12097"/>
                    </a:cubicBezTo>
                    <a:cubicBezTo>
                      <a:pt x="10633" y="12097"/>
                      <a:pt x="10966" y="11982"/>
                      <a:pt x="11234" y="11749"/>
                    </a:cubicBezTo>
                    <a:cubicBezTo>
                      <a:pt x="11795" y="11258"/>
                      <a:pt x="11886" y="10422"/>
                      <a:pt x="11441" y="9824"/>
                    </a:cubicBezTo>
                    <a:cubicBezTo>
                      <a:pt x="11162" y="9452"/>
                      <a:pt x="10734" y="9252"/>
                      <a:pt x="10298" y="9252"/>
                    </a:cubicBezTo>
                    <a:cubicBezTo>
                      <a:pt x="10037" y="9252"/>
                      <a:pt x="9773" y="9324"/>
                      <a:pt x="9538" y="9473"/>
                    </a:cubicBezTo>
                    <a:lnTo>
                      <a:pt x="9047" y="8924"/>
                    </a:lnTo>
                    <a:cubicBezTo>
                      <a:pt x="9205" y="8778"/>
                      <a:pt x="9349" y="8616"/>
                      <a:pt x="9471" y="8436"/>
                    </a:cubicBezTo>
                    <a:cubicBezTo>
                      <a:pt x="9584" y="8271"/>
                      <a:pt x="9439" y="8103"/>
                      <a:pt x="9290" y="8103"/>
                    </a:cubicBezTo>
                    <a:cubicBezTo>
                      <a:pt x="9229" y="8103"/>
                      <a:pt x="9168" y="8130"/>
                      <a:pt x="9123" y="8195"/>
                    </a:cubicBezTo>
                    <a:cubicBezTo>
                      <a:pt x="8659" y="8878"/>
                      <a:pt x="7900" y="9255"/>
                      <a:pt x="7121" y="9255"/>
                    </a:cubicBezTo>
                    <a:cubicBezTo>
                      <a:pt x="6767" y="9255"/>
                      <a:pt x="6410" y="9178"/>
                      <a:pt x="6073" y="9016"/>
                    </a:cubicBezTo>
                    <a:cubicBezTo>
                      <a:pt x="4993" y="8497"/>
                      <a:pt x="4456" y="7268"/>
                      <a:pt x="4807" y="6124"/>
                    </a:cubicBezTo>
                    <a:cubicBezTo>
                      <a:pt x="5125" y="5097"/>
                      <a:pt x="6073" y="4414"/>
                      <a:pt x="7120" y="4414"/>
                    </a:cubicBezTo>
                    <a:cubicBezTo>
                      <a:pt x="7239" y="4414"/>
                      <a:pt x="7359" y="4423"/>
                      <a:pt x="7479" y="4441"/>
                    </a:cubicBezTo>
                    <a:cubicBezTo>
                      <a:pt x="8662" y="4618"/>
                      <a:pt x="9541" y="5633"/>
                      <a:pt x="9541" y="6832"/>
                    </a:cubicBezTo>
                    <a:cubicBezTo>
                      <a:pt x="9544" y="7015"/>
                      <a:pt x="9522" y="7198"/>
                      <a:pt x="9480" y="7378"/>
                    </a:cubicBezTo>
                    <a:cubicBezTo>
                      <a:pt x="9455" y="7491"/>
                      <a:pt x="9526" y="7604"/>
                      <a:pt x="9638" y="7631"/>
                    </a:cubicBezTo>
                    <a:cubicBezTo>
                      <a:pt x="9655" y="7635"/>
                      <a:pt x="9671" y="7637"/>
                      <a:pt x="9687" y="7637"/>
                    </a:cubicBezTo>
                    <a:cubicBezTo>
                      <a:pt x="9785" y="7637"/>
                      <a:pt x="9871" y="7569"/>
                      <a:pt x="9895" y="7473"/>
                    </a:cubicBezTo>
                    <a:cubicBezTo>
                      <a:pt x="9925" y="7332"/>
                      <a:pt x="9946" y="7189"/>
                      <a:pt x="9959" y="7046"/>
                    </a:cubicBezTo>
                    <a:lnTo>
                      <a:pt x="11352" y="7046"/>
                    </a:lnTo>
                    <a:cubicBezTo>
                      <a:pt x="11462" y="7612"/>
                      <a:pt x="11949" y="7942"/>
                      <a:pt x="12445" y="7942"/>
                    </a:cubicBezTo>
                    <a:cubicBezTo>
                      <a:pt x="12753" y="7942"/>
                      <a:pt x="13065" y="7815"/>
                      <a:pt x="13292" y="7540"/>
                    </a:cubicBezTo>
                    <a:cubicBezTo>
                      <a:pt x="13886" y="6818"/>
                      <a:pt x="13373" y="5731"/>
                      <a:pt x="12439" y="5731"/>
                    </a:cubicBezTo>
                    <a:cubicBezTo>
                      <a:pt x="12438" y="5731"/>
                      <a:pt x="12437" y="5731"/>
                      <a:pt x="12435" y="5731"/>
                    </a:cubicBezTo>
                    <a:cubicBezTo>
                      <a:pt x="11908" y="5731"/>
                      <a:pt x="11456" y="6106"/>
                      <a:pt x="11352" y="6622"/>
                    </a:cubicBezTo>
                    <a:lnTo>
                      <a:pt x="9959" y="6622"/>
                    </a:lnTo>
                    <a:cubicBezTo>
                      <a:pt x="9846" y="5139"/>
                      <a:pt x="8610" y="3993"/>
                      <a:pt x="7125" y="3993"/>
                    </a:cubicBezTo>
                    <a:cubicBezTo>
                      <a:pt x="6854" y="3993"/>
                      <a:pt x="6585" y="4032"/>
                      <a:pt x="6323" y="4105"/>
                    </a:cubicBezTo>
                    <a:lnTo>
                      <a:pt x="5875" y="2718"/>
                    </a:lnTo>
                    <a:cubicBezTo>
                      <a:pt x="6457" y="2406"/>
                      <a:pt x="6753" y="1739"/>
                      <a:pt x="6594" y="1098"/>
                    </a:cubicBezTo>
                    <a:cubicBezTo>
                      <a:pt x="6436" y="454"/>
                      <a:pt x="5859" y="3"/>
                      <a:pt x="5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Google Shape;630;p37">
            <a:extLst>
              <a:ext uri="{FF2B5EF4-FFF2-40B4-BE49-F238E27FC236}">
                <a16:creationId xmlns:a16="http://schemas.microsoft.com/office/drawing/2014/main" id="{D8FC8E7D-C1E1-B507-C8F8-D6557E5807C5}"/>
              </a:ext>
            </a:extLst>
          </p:cNvPr>
          <p:cNvSpPr txBox="1">
            <a:spLocks/>
          </p:cNvSpPr>
          <p:nvPr/>
        </p:nvSpPr>
        <p:spPr>
          <a:xfrm>
            <a:off x="854843" y="485266"/>
            <a:ext cx="3248470" cy="31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</a:rPr>
              <a:t>I. </a:t>
            </a:r>
            <a:r>
              <a:rPr lang="en-US" sz="1400" dirty="0" err="1">
                <a:solidFill>
                  <a:schemeClr val="tx1"/>
                </a:solidFill>
              </a:rPr>
              <a:t>Xây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Dựng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Dãy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Hoạt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Động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Hóa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Học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5" name="Google Shape;3485;p66">
            <a:extLst>
              <a:ext uri="{FF2B5EF4-FFF2-40B4-BE49-F238E27FC236}">
                <a16:creationId xmlns:a16="http://schemas.microsoft.com/office/drawing/2014/main" id="{8C909C30-6662-BEA1-209D-B13C3F1FD6B6}"/>
              </a:ext>
            </a:extLst>
          </p:cNvPr>
          <p:cNvGrpSpPr/>
          <p:nvPr/>
        </p:nvGrpSpPr>
        <p:grpSpPr>
          <a:xfrm>
            <a:off x="773425" y="1477284"/>
            <a:ext cx="354827" cy="315789"/>
            <a:chOff x="1541041" y="3829340"/>
            <a:chExt cx="389492" cy="346640"/>
          </a:xfrm>
        </p:grpSpPr>
        <p:sp>
          <p:nvSpPr>
            <p:cNvPr id="26" name="Google Shape;3486;p66">
              <a:extLst>
                <a:ext uri="{FF2B5EF4-FFF2-40B4-BE49-F238E27FC236}">
                  <a16:creationId xmlns:a16="http://schemas.microsoft.com/office/drawing/2014/main" id="{0F8A8E70-C701-7F9B-42D6-59701EBBF598}"/>
                </a:ext>
              </a:extLst>
            </p:cNvPr>
            <p:cNvSpPr/>
            <p:nvPr/>
          </p:nvSpPr>
          <p:spPr>
            <a:xfrm>
              <a:off x="1693692" y="3969815"/>
              <a:ext cx="82925" cy="82871"/>
            </a:xfrm>
            <a:custGeom>
              <a:avLst/>
              <a:gdLst/>
              <a:ahLst/>
              <a:cxnLst/>
              <a:rect l="l" t="t" r="r" b="b"/>
              <a:pathLst>
                <a:path w="3075" h="3073" extrusionOk="0">
                  <a:moveTo>
                    <a:pt x="1537" y="1"/>
                  </a:moveTo>
                  <a:cubicBezTo>
                    <a:pt x="689" y="1"/>
                    <a:pt x="0" y="687"/>
                    <a:pt x="0" y="1535"/>
                  </a:cubicBezTo>
                  <a:cubicBezTo>
                    <a:pt x="0" y="2386"/>
                    <a:pt x="689" y="3072"/>
                    <a:pt x="1537" y="3072"/>
                  </a:cubicBezTo>
                  <a:cubicBezTo>
                    <a:pt x="2385" y="3072"/>
                    <a:pt x="3075" y="2386"/>
                    <a:pt x="3075" y="1535"/>
                  </a:cubicBezTo>
                  <a:cubicBezTo>
                    <a:pt x="3075" y="687"/>
                    <a:pt x="2385" y="1"/>
                    <a:pt x="1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87;p66">
              <a:extLst>
                <a:ext uri="{FF2B5EF4-FFF2-40B4-BE49-F238E27FC236}">
                  <a16:creationId xmlns:a16="http://schemas.microsoft.com/office/drawing/2014/main" id="{31D6EBC8-EA57-5325-74C8-763136545FFC}"/>
                </a:ext>
              </a:extLst>
            </p:cNvPr>
            <p:cNvSpPr/>
            <p:nvPr/>
          </p:nvSpPr>
          <p:spPr>
            <a:xfrm>
              <a:off x="1706772" y="3972458"/>
              <a:ext cx="69846" cy="80174"/>
            </a:xfrm>
            <a:custGeom>
              <a:avLst/>
              <a:gdLst/>
              <a:ahLst/>
              <a:cxnLst/>
              <a:rect l="l" t="t" r="r" b="b"/>
              <a:pathLst>
                <a:path w="2590" h="2973" extrusionOk="0">
                  <a:moveTo>
                    <a:pt x="1601" y="0"/>
                  </a:moveTo>
                  <a:lnTo>
                    <a:pt x="1601" y="0"/>
                  </a:lnTo>
                  <a:cubicBezTo>
                    <a:pt x="2135" y="504"/>
                    <a:pt x="2239" y="1315"/>
                    <a:pt x="1848" y="1937"/>
                  </a:cubicBezTo>
                  <a:cubicBezTo>
                    <a:pt x="1562" y="2396"/>
                    <a:pt x="1066" y="2658"/>
                    <a:pt x="549" y="2658"/>
                  </a:cubicBezTo>
                  <a:cubicBezTo>
                    <a:pt x="366" y="2658"/>
                    <a:pt x="180" y="2625"/>
                    <a:pt x="0" y="2556"/>
                  </a:cubicBezTo>
                  <a:lnTo>
                    <a:pt x="0" y="2556"/>
                  </a:lnTo>
                  <a:cubicBezTo>
                    <a:pt x="290" y="2828"/>
                    <a:pt x="668" y="2973"/>
                    <a:pt x="1051" y="2973"/>
                  </a:cubicBezTo>
                  <a:cubicBezTo>
                    <a:pt x="1257" y="2973"/>
                    <a:pt x="1464" y="2931"/>
                    <a:pt x="1659" y="2846"/>
                  </a:cubicBezTo>
                  <a:cubicBezTo>
                    <a:pt x="2224" y="2605"/>
                    <a:pt x="2586" y="2050"/>
                    <a:pt x="2590" y="1437"/>
                  </a:cubicBezTo>
                  <a:cubicBezTo>
                    <a:pt x="2586" y="803"/>
                    <a:pt x="2196" y="229"/>
                    <a:pt x="1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88;p66">
              <a:extLst>
                <a:ext uri="{FF2B5EF4-FFF2-40B4-BE49-F238E27FC236}">
                  <a16:creationId xmlns:a16="http://schemas.microsoft.com/office/drawing/2014/main" id="{C5A06BDE-AB9D-2741-D6ED-EA55D11C6E44}"/>
                </a:ext>
              </a:extLst>
            </p:cNvPr>
            <p:cNvSpPr/>
            <p:nvPr/>
          </p:nvSpPr>
          <p:spPr>
            <a:xfrm>
              <a:off x="1573497" y="4105139"/>
              <a:ext cx="39939" cy="39912"/>
            </a:xfrm>
            <a:custGeom>
              <a:avLst/>
              <a:gdLst/>
              <a:ahLst/>
              <a:cxnLst/>
              <a:rect l="l" t="t" r="r" b="b"/>
              <a:pathLst>
                <a:path w="1481" h="1480" extrusionOk="0">
                  <a:moveTo>
                    <a:pt x="739" y="0"/>
                  </a:moveTo>
                  <a:cubicBezTo>
                    <a:pt x="330" y="0"/>
                    <a:pt x="1" y="330"/>
                    <a:pt x="1" y="738"/>
                  </a:cubicBezTo>
                  <a:cubicBezTo>
                    <a:pt x="1" y="1147"/>
                    <a:pt x="330" y="1479"/>
                    <a:pt x="739" y="1479"/>
                  </a:cubicBezTo>
                  <a:cubicBezTo>
                    <a:pt x="1148" y="1479"/>
                    <a:pt x="1480" y="1147"/>
                    <a:pt x="1480" y="738"/>
                  </a:cubicBezTo>
                  <a:cubicBezTo>
                    <a:pt x="1480" y="330"/>
                    <a:pt x="1148" y="0"/>
                    <a:pt x="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89;p66">
              <a:extLst>
                <a:ext uri="{FF2B5EF4-FFF2-40B4-BE49-F238E27FC236}">
                  <a16:creationId xmlns:a16="http://schemas.microsoft.com/office/drawing/2014/main" id="{9006FB2A-12B5-C7F3-6695-472D2A21F0AE}"/>
                </a:ext>
              </a:extLst>
            </p:cNvPr>
            <p:cNvSpPr/>
            <p:nvPr/>
          </p:nvSpPr>
          <p:spPr>
            <a:xfrm>
              <a:off x="1576302" y="4105462"/>
              <a:ext cx="37134" cy="39723"/>
            </a:xfrm>
            <a:custGeom>
              <a:avLst/>
              <a:gdLst/>
              <a:ahLst/>
              <a:cxnLst/>
              <a:rect l="l" t="t" r="r" b="b"/>
              <a:pathLst>
                <a:path w="1377" h="1473" extrusionOk="0">
                  <a:moveTo>
                    <a:pt x="769" y="0"/>
                  </a:moveTo>
                  <a:cubicBezTo>
                    <a:pt x="839" y="113"/>
                    <a:pt x="876" y="244"/>
                    <a:pt x="876" y="382"/>
                  </a:cubicBezTo>
                  <a:cubicBezTo>
                    <a:pt x="876" y="788"/>
                    <a:pt x="547" y="1120"/>
                    <a:pt x="137" y="1120"/>
                  </a:cubicBezTo>
                  <a:cubicBezTo>
                    <a:pt x="136" y="1120"/>
                    <a:pt x="134" y="1120"/>
                    <a:pt x="132" y="1120"/>
                  </a:cubicBezTo>
                  <a:cubicBezTo>
                    <a:pt x="89" y="1120"/>
                    <a:pt x="43" y="1117"/>
                    <a:pt x="1" y="1107"/>
                  </a:cubicBezTo>
                  <a:lnTo>
                    <a:pt x="1" y="1107"/>
                  </a:lnTo>
                  <a:cubicBezTo>
                    <a:pt x="134" y="1339"/>
                    <a:pt x="379" y="1473"/>
                    <a:pt x="636" y="1473"/>
                  </a:cubicBezTo>
                  <a:cubicBezTo>
                    <a:pt x="702" y="1473"/>
                    <a:pt x="768" y="1464"/>
                    <a:pt x="833" y="1446"/>
                  </a:cubicBezTo>
                  <a:cubicBezTo>
                    <a:pt x="1157" y="1355"/>
                    <a:pt x="1376" y="1062"/>
                    <a:pt x="1376" y="726"/>
                  </a:cubicBezTo>
                  <a:cubicBezTo>
                    <a:pt x="1376" y="369"/>
                    <a:pt x="1120" y="64"/>
                    <a:pt x="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90;p66">
              <a:extLst>
                <a:ext uri="{FF2B5EF4-FFF2-40B4-BE49-F238E27FC236}">
                  <a16:creationId xmlns:a16="http://schemas.microsoft.com/office/drawing/2014/main" id="{7C8A0D2B-8D92-29AB-89AC-F8F5CADA0452}"/>
                </a:ext>
              </a:extLst>
            </p:cNvPr>
            <p:cNvSpPr/>
            <p:nvPr/>
          </p:nvSpPr>
          <p:spPr>
            <a:xfrm>
              <a:off x="1644827" y="3835084"/>
              <a:ext cx="55553" cy="55553"/>
            </a:xfrm>
            <a:custGeom>
              <a:avLst/>
              <a:gdLst/>
              <a:ahLst/>
              <a:cxnLst/>
              <a:rect l="l" t="t" r="r" b="b"/>
              <a:pathLst>
                <a:path w="2060" h="2060" extrusionOk="0">
                  <a:moveTo>
                    <a:pt x="1031" y="1"/>
                  </a:moveTo>
                  <a:cubicBezTo>
                    <a:pt x="461" y="1"/>
                    <a:pt x="0" y="461"/>
                    <a:pt x="0" y="1032"/>
                  </a:cubicBezTo>
                  <a:cubicBezTo>
                    <a:pt x="0" y="1599"/>
                    <a:pt x="461" y="2060"/>
                    <a:pt x="1031" y="2060"/>
                  </a:cubicBezTo>
                  <a:cubicBezTo>
                    <a:pt x="1599" y="2060"/>
                    <a:pt x="2059" y="1599"/>
                    <a:pt x="2059" y="1032"/>
                  </a:cubicBezTo>
                  <a:cubicBezTo>
                    <a:pt x="2059" y="461"/>
                    <a:pt x="1599" y="1"/>
                    <a:pt x="10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91;p66">
              <a:extLst>
                <a:ext uri="{FF2B5EF4-FFF2-40B4-BE49-F238E27FC236}">
                  <a16:creationId xmlns:a16="http://schemas.microsoft.com/office/drawing/2014/main" id="{775BAB60-CFB0-738E-1F64-81B63FE80FE5}"/>
                </a:ext>
              </a:extLst>
            </p:cNvPr>
            <p:cNvSpPr/>
            <p:nvPr/>
          </p:nvSpPr>
          <p:spPr>
            <a:xfrm>
              <a:off x="1646795" y="3837484"/>
              <a:ext cx="53665" cy="53153"/>
            </a:xfrm>
            <a:custGeom>
              <a:avLst/>
              <a:gdLst/>
              <a:ahLst/>
              <a:cxnLst/>
              <a:rect l="l" t="t" r="r" b="b"/>
              <a:pathLst>
                <a:path w="1990" h="1971" extrusionOk="0">
                  <a:moveTo>
                    <a:pt x="1376" y="0"/>
                  </a:moveTo>
                  <a:cubicBezTo>
                    <a:pt x="1641" y="674"/>
                    <a:pt x="1144" y="1406"/>
                    <a:pt x="421" y="1406"/>
                  </a:cubicBezTo>
                  <a:cubicBezTo>
                    <a:pt x="415" y="1406"/>
                    <a:pt x="408" y="1407"/>
                    <a:pt x="401" y="1407"/>
                  </a:cubicBezTo>
                  <a:cubicBezTo>
                    <a:pt x="262" y="1407"/>
                    <a:pt x="126" y="1376"/>
                    <a:pt x="1" y="1321"/>
                  </a:cubicBezTo>
                  <a:lnTo>
                    <a:pt x="1" y="1321"/>
                  </a:lnTo>
                  <a:cubicBezTo>
                    <a:pt x="159" y="1718"/>
                    <a:pt x="543" y="1970"/>
                    <a:pt x="959" y="1970"/>
                  </a:cubicBezTo>
                  <a:cubicBezTo>
                    <a:pt x="1022" y="1970"/>
                    <a:pt x="1086" y="1964"/>
                    <a:pt x="1150" y="1952"/>
                  </a:cubicBezTo>
                  <a:cubicBezTo>
                    <a:pt x="1635" y="1858"/>
                    <a:pt x="1986" y="1437"/>
                    <a:pt x="1986" y="943"/>
                  </a:cubicBezTo>
                  <a:cubicBezTo>
                    <a:pt x="1989" y="534"/>
                    <a:pt x="1748" y="165"/>
                    <a:pt x="1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3492;p66">
              <a:extLst>
                <a:ext uri="{FF2B5EF4-FFF2-40B4-BE49-F238E27FC236}">
                  <a16:creationId xmlns:a16="http://schemas.microsoft.com/office/drawing/2014/main" id="{96F042D6-A71E-DB06-1BCA-D77605BA219B}"/>
                </a:ext>
              </a:extLst>
            </p:cNvPr>
            <p:cNvSpPr/>
            <p:nvPr/>
          </p:nvSpPr>
          <p:spPr>
            <a:xfrm>
              <a:off x="1887294" y="3959459"/>
              <a:ext cx="31282" cy="31201"/>
            </a:xfrm>
            <a:custGeom>
              <a:avLst/>
              <a:gdLst/>
              <a:ahLst/>
              <a:cxnLst/>
              <a:rect l="l" t="t" r="r" b="b"/>
              <a:pathLst>
                <a:path w="1160" h="1157" extrusionOk="0">
                  <a:moveTo>
                    <a:pt x="580" y="0"/>
                  </a:moveTo>
                  <a:cubicBezTo>
                    <a:pt x="260" y="0"/>
                    <a:pt x="1" y="260"/>
                    <a:pt x="1" y="580"/>
                  </a:cubicBezTo>
                  <a:cubicBezTo>
                    <a:pt x="1" y="897"/>
                    <a:pt x="260" y="1156"/>
                    <a:pt x="580" y="1156"/>
                  </a:cubicBezTo>
                  <a:cubicBezTo>
                    <a:pt x="901" y="1156"/>
                    <a:pt x="1160" y="897"/>
                    <a:pt x="1160" y="580"/>
                  </a:cubicBezTo>
                  <a:cubicBezTo>
                    <a:pt x="1160" y="260"/>
                    <a:pt x="901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3493;p66">
              <a:extLst>
                <a:ext uri="{FF2B5EF4-FFF2-40B4-BE49-F238E27FC236}">
                  <a16:creationId xmlns:a16="http://schemas.microsoft.com/office/drawing/2014/main" id="{759F1F5D-1592-C0C0-2089-02175EDD97D9}"/>
                </a:ext>
              </a:extLst>
            </p:cNvPr>
            <p:cNvSpPr/>
            <p:nvPr/>
          </p:nvSpPr>
          <p:spPr>
            <a:xfrm>
              <a:off x="1887968" y="3960376"/>
              <a:ext cx="30689" cy="30473"/>
            </a:xfrm>
            <a:custGeom>
              <a:avLst/>
              <a:gdLst/>
              <a:ahLst/>
              <a:cxnLst/>
              <a:rect l="l" t="t" r="r" b="b"/>
              <a:pathLst>
                <a:path w="1138" h="1130" extrusionOk="0">
                  <a:moveTo>
                    <a:pt x="754" y="0"/>
                  </a:moveTo>
                  <a:cubicBezTo>
                    <a:pt x="772" y="58"/>
                    <a:pt x="781" y="119"/>
                    <a:pt x="781" y="177"/>
                  </a:cubicBezTo>
                  <a:cubicBezTo>
                    <a:pt x="781" y="500"/>
                    <a:pt x="522" y="759"/>
                    <a:pt x="202" y="763"/>
                  </a:cubicBezTo>
                  <a:cubicBezTo>
                    <a:pt x="131" y="759"/>
                    <a:pt x="64" y="747"/>
                    <a:pt x="0" y="723"/>
                  </a:cubicBezTo>
                  <a:lnTo>
                    <a:pt x="0" y="723"/>
                  </a:lnTo>
                  <a:cubicBezTo>
                    <a:pt x="79" y="968"/>
                    <a:pt x="303" y="1130"/>
                    <a:pt x="552" y="1130"/>
                  </a:cubicBezTo>
                  <a:cubicBezTo>
                    <a:pt x="582" y="1130"/>
                    <a:pt x="613" y="1127"/>
                    <a:pt x="644" y="1122"/>
                  </a:cubicBezTo>
                  <a:cubicBezTo>
                    <a:pt x="928" y="1077"/>
                    <a:pt x="1138" y="833"/>
                    <a:pt x="1135" y="546"/>
                  </a:cubicBezTo>
                  <a:cubicBezTo>
                    <a:pt x="1135" y="302"/>
                    <a:pt x="982" y="82"/>
                    <a:pt x="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3494;p66">
              <a:extLst>
                <a:ext uri="{FF2B5EF4-FFF2-40B4-BE49-F238E27FC236}">
                  <a16:creationId xmlns:a16="http://schemas.microsoft.com/office/drawing/2014/main" id="{8633F4FF-0885-E149-0F0A-075EE9559F5B}"/>
                </a:ext>
              </a:extLst>
            </p:cNvPr>
            <p:cNvSpPr/>
            <p:nvPr/>
          </p:nvSpPr>
          <p:spPr>
            <a:xfrm>
              <a:off x="1688002" y="3964071"/>
              <a:ext cx="94386" cy="92148"/>
            </a:xfrm>
            <a:custGeom>
              <a:avLst/>
              <a:gdLst/>
              <a:ahLst/>
              <a:cxnLst/>
              <a:rect l="l" t="t" r="r" b="b"/>
              <a:pathLst>
                <a:path w="3500" h="3417" extrusionOk="0">
                  <a:moveTo>
                    <a:pt x="1748" y="0"/>
                  </a:moveTo>
                  <a:cubicBezTo>
                    <a:pt x="1419" y="0"/>
                    <a:pt x="1099" y="92"/>
                    <a:pt x="821" y="266"/>
                  </a:cubicBezTo>
                  <a:cubicBezTo>
                    <a:pt x="623" y="390"/>
                    <a:pt x="745" y="661"/>
                    <a:pt x="930" y="661"/>
                  </a:cubicBezTo>
                  <a:cubicBezTo>
                    <a:pt x="967" y="661"/>
                    <a:pt x="1007" y="650"/>
                    <a:pt x="1047" y="626"/>
                  </a:cubicBezTo>
                  <a:cubicBezTo>
                    <a:pt x="1257" y="491"/>
                    <a:pt x="1498" y="421"/>
                    <a:pt x="1748" y="421"/>
                  </a:cubicBezTo>
                  <a:cubicBezTo>
                    <a:pt x="2285" y="421"/>
                    <a:pt x="2770" y="744"/>
                    <a:pt x="2977" y="1239"/>
                  </a:cubicBezTo>
                  <a:cubicBezTo>
                    <a:pt x="3182" y="1736"/>
                    <a:pt x="3069" y="2306"/>
                    <a:pt x="2691" y="2687"/>
                  </a:cubicBezTo>
                  <a:cubicBezTo>
                    <a:pt x="2437" y="2941"/>
                    <a:pt x="2097" y="3077"/>
                    <a:pt x="1750" y="3077"/>
                  </a:cubicBezTo>
                  <a:cubicBezTo>
                    <a:pt x="1580" y="3077"/>
                    <a:pt x="1409" y="3044"/>
                    <a:pt x="1245" y="2977"/>
                  </a:cubicBezTo>
                  <a:cubicBezTo>
                    <a:pt x="748" y="2770"/>
                    <a:pt x="425" y="2288"/>
                    <a:pt x="425" y="1748"/>
                  </a:cubicBezTo>
                  <a:cubicBezTo>
                    <a:pt x="422" y="1586"/>
                    <a:pt x="452" y="1425"/>
                    <a:pt x="513" y="1272"/>
                  </a:cubicBezTo>
                  <a:cubicBezTo>
                    <a:pt x="553" y="1162"/>
                    <a:pt x="501" y="1040"/>
                    <a:pt x="391" y="998"/>
                  </a:cubicBezTo>
                  <a:cubicBezTo>
                    <a:pt x="366" y="988"/>
                    <a:pt x="340" y="983"/>
                    <a:pt x="314" y="983"/>
                  </a:cubicBezTo>
                  <a:cubicBezTo>
                    <a:pt x="228" y="983"/>
                    <a:pt x="147" y="1035"/>
                    <a:pt x="117" y="1120"/>
                  </a:cubicBezTo>
                  <a:cubicBezTo>
                    <a:pt x="40" y="1321"/>
                    <a:pt x="1" y="1534"/>
                    <a:pt x="1" y="1748"/>
                  </a:cubicBezTo>
                  <a:cubicBezTo>
                    <a:pt x="46" y="2684"/>
                    <a:pt x="815" y="3416"/>
                    <a:pt x="1748" y="3416"/>
                  </a:cubicBezTo>
                  <a:cubicBezTo>
                    <a:pt x="2685" y="3416"/>
                    <a:pt x="3453" y="2684"/>
                    <a:pt x="3499" y="1748"/>
                  </a:cubicBezTo>
                  <a:cubicBezTo>
                    <a:pt x="3496" y="784"/>
                    <a:pt x="2712" y="0"/>
                    <a:pt x="1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3495;p66">
              <a:extLst>
                <a:ext uri="{FF2B5EF4-FFF2-40B4-BE49-F238E27FC236}">
                  <a16:creationId xmlns:a16="http://schemas.microsoft.com/office/drawing/2014/main" id="{3738BA98-AF1B-7B6E-B0C9-D319419C7C0B}"/>
                </a:ext>
              </a:extLst>
            </p:cNvPr>
            <p:cNvSpPr/>
            <p:nvPr/>
          </p:nvSpPr>
          <p:spPr>
            <a:xfrm>
              <a:off x="1541041" y="3829340"/>
              <a:ext cx="389492" cy="346640"/>
            </a:xfrm>
            <a:custGeom>
              <a:avLst/>
              <a:gdLst/>
              <a:ahLst/>
              <a:cxnLst/>
              <a:rect l="l" t="t" r="r" b="b"/>
              <a:pathLst>
                <a:path w="14443" h="12854" extrusionOk="0">
                  <a:moveTo>
                    <a:pt x="4905" y="424"/>
                  </a:moveTo>
                  <a:cubicBezTo>
                    <a:pt x="5634" y="424"/>
                    <a:pt x="6000" y="1306"/>
                    <a:pt x="5485" y="1824"/>
                  </a:cubicBezTo>
                  <a:cubicBezTo>
                    <a:pt x="5317" y="1991"/>
                    <a:pt x="5112" y="2065"/>
                    <a:pt x="4911" y="2065"/>
                  </a:cubicBezTo>
                  <a:cubicBezTo>
                    <a:pt x="4489" y="2065"/>
                    <a:pt x="4085" y="1738"/>
                    <a:pt x="4085" y="1245"/>
                  </a:cubicBezTo>
                  <a:cubicBezTo>
                    <a:pt x="4085" y="790"/>
                    <a:pt x="4451" y="424"/>
                    <a:pt x="4905" y="424"/>
                  </a:cubicBezTo>
                  <a:close/>
                  <a:moveTo>
                    <a:pt x="7223" y="3035"/>
                  </a:moveTo>
                  <a:cubicBezTo>
                    <a:pt x="7406" y="3194"/>
                    <a:pt x="7592" y="3352"/>
                    <a:pt x="7775" y="3520"/>
                  </a:cubicBezTo>
                  <a:cubicBezTo>
                    <a:pt x="7592" y="3514"/>
                    <a:pt x="7409" y="3514"/>
                    <a:pt x="7223" y="3514"/>
                  </a:cubicBezTo>
                  <a:cubicBezTo>
                    <a:pt x="7037" y="3514"/>
                    <a:pt x="6854" y="3514"/>
                    <a:pt x="6671" y="3520"/>
                  </a:cubicBezTo>
                  <a:cubicBezTo>
                    <a:pt x="6854" y="3352"/>
                    <a:pt x="7040" y="3194"/>
                    <a:pt x="7223" y="3035"/>
                  </a:cubicBezTo>
                  <a:close/>
                  <a:moveTo>
                    <a:pt x="3301" y="1062"/>
                  </a:moveTo>
                  <a:cubicBezTo>
                    <a:pt x="3426" y="1062"/>
                    <a:pt x="3548" y="1071"/>
                    <a:pt x="3673" y="1092"/>
                  </a:cubicBezTo>
                  <a:cubicBezTo>
                    <a:pt x="3664" y="1141"/>
                    <a:pt x="3661" y="1193"/>
                    <a:pt x="3661" y="1245"/>
                  </a:cubicBezTo>
                  <a:cubicBezTo>
                    <a:pt x="3664" y="1766"/>
                    <a:pt x="3993" y="2233"/>
                    <a:pt x="4484" y="2410"/>
                  </a:cubicBezTo>
                  <a:cubicBezTo>
                    <a:pt x="4623" y="2459"/>
                    <a:pt x="4765" y="2483"/>
                    <a:pt x="4906" y="2483"/>
                  </a:cubicBezTo>
                  <a:cubicBezTo>
                    <a:pt x="5269" y="2483"/>
                    <a:pt x="5621" y="2325"/>
                    <a:pt x="5863" y="2035"/>
                  </a:cubicBezTo>
                  <a:cubicBezTo>
                    <a:pt x="6217" y="2260"/>
                    <a:pt x="6558" y="2504"/>
                    <a:pt x="6888" y="2767"/>
                  </a:cubicBezTo>
                  <a:cubicBezTo>
                    <a:pt x="6598" y="3011"/>
                    <a:pt x="6305" y="3276"/>
                    <a:pt x="6015" y="3554"/>
                  </a:cubicBezTo>
                  <a:cubicBezTo>
                    <a:pt x="4728" y="3651"/>
                    <a:pt x="3536" y="3895"/>
                    <a:pt x="2541" y="4267"/>
                  </a:cubicBezTo>
                  <a:cubicBezTo>
                    <a:pt x="2020" y="2938"/>
                    <a:pt x="1974" y="1891"/>
                    <a:pt x="2423" y="1394"/>
                  </a:cubicBezTo>
                  <a:cubicBezTo>
                    <a:pt x="2621" y="1172"/>
                    <a:pt x="2920" y="1062"/>
                    <a:pt x="3301" y="1062"/>
                  </a:cubicBezTo>
                  <a:close/>
                  <a:moveTo>
                    <a:pt x="11146" y="1062"/>
                  </a:moveTo>
                  <a:cubicBezTo>
                    <a:pt x="11527" y="1062"/>
                    <a:pt x="11823" y="1172"/>
                    <a:pt x="12024" y="1391"/>
                  </a:cubicBezTo>
                  <a:cubicBezTo>
                    <a:pt x="12472" y="1891"/>
                    <a:pt x="12427" y="2938"/>
                    <a:pt x="11905" y="4267"/>
                  </a:cubicBezTo>
                  <a:cubicBezTo>
                    <a:pt x="10911" y="3892"/>
                    <a:pt x="9715" y="3651"/>
                    <a:pt x="8431" y="3554"/>
                  </a:cubicBezTo>
                  <a:cubicBezTo>
                    <a:pt x="8141" y="3273"/>
                    <a:pt x="7852" y="3008"/>
                    <a:pt x="7559" y="2767"/>
                  </a:cubicBezTo>
                  <a:cubicBezTo>
                    <a:pt x="8913" y="1702"/>
                    <a:pt x="10215" y="1062"/>
                    <a:pt x="11146" y="1062"/>
                  </a:cubicBezTo>
                  <a:close/>
                  <a:moveTo>
                    <a:pt x="13445" y="5033"/>
                  </a:moveTo>
                  <a:cubicBezTo>
                    <a:pt x="13775" y="5033"/>
                    <a:pt x="13940" y="5432"/>
                    <a:pt x="13705" y="5664"/>
                  </a:cubicBezTo>
                  <a:cubicBezTo>
                    <a:pt x="13629" y="5740"/>
                    <a:pt x="13537" y="5775"/>
                    <a:pt x="13445" y="5775"/>
                  </a:cubicBezTo>
                  <a:cubicBezTo>
                    <a:pt x="13256" y="5775"/>
                    <a:pt x="13073" y="5627"/>
                    <a:pt x="13073" y="5402"/>
                  </a:cubicBezTo>
                  <a:cubicBezTo>
                    <a:pt x="13073" y="5201"/>
                    <a:pt x="13241" y="5033"/>
                    <a:pt x="13445" y="5033"/>
                  </a:cubicBezTo>
                  <a:close/>
                  <a:moveTo>
                    <a:pt x="5552" y="4020"/>
                  </a:moveTo>
                  <a:lnTo>
                    <a:pt x="5552" y="4020"/>
                  </a:lnTo>
                  <a:cubicBezTo>
                    <a:pt x="5412" y="4164"/>
                    <a:pt x="5274" y="4313"/>
                    <a:pt x="5137" y="4466"/>
                  </a:cubicBezTo>
                  <a:cubicBezTo>
                    <a:pt x="4594" y="5063"/>
                    <a:pt x="4091" y="5698"/>
                    <a:pt x="3630" y="6363"/>
                  </a:cubicBezTo>
                  <a:cubicBezTo>
                    <a:pt x="3280" y="5820"/>
                    <a:pt x="2972" y="5249"/>
                    <a:pt x="2706" y="4661"/>
                  </a:cubicBezTo>
                  <a:cubicBezTo>
                    <a:pt x="3530" y="4353"/>
                    <a:pt x="4500" y="4133"/>
                    <a:pt x="5552" y="4020"/>
                  </a:cubicBezTo>
                  <a:close/>
                  <a:moveTo>
                    <a:pt x="8898" y="4020"/>
                  </a:moveTo>
                  <a:lnTo>
                    <a:pt x="8898" y="4020"/>
                  </a:lnTo>
                  <a:cubicBezTo>
                    <a:pt x="9944" y="4133"/>
                    <a:pt x="10917" y="4353"/>
                    <a:pt x="11740" y="4661"/>
                  </a:cubicBezTo>
                  <a:cubicBezTo>
                    <a:pt x="11475" y="5249"/>
                    <a:pt x="11167" y="5820"/>
                    <a:pt x="10819" y="6366"/>
                  </a:cubicBezTo>
                  <a:cubicBezTo>
                    <a:pt x="10356" y="5701"/>
                    <a:pt x="9852" y="5066"/>
                    <a:pt x="9310" y="4466"/>
                  </a:cubicBezTo>
                  <a:lnTo>
                    <a:pt x="8898" y="4020"/>
                  </a:lnTo>
                  <a:close/>
                  <a:moveTo>
                    <a:pt x="2313" y="4819"/>
                  </a:moveTo>
                  <a:cubicBezTo>
                    <a:pt x="2615" y="5487"/>
                    <a:pt x="2968" y="6131"/>
                    <a:pt x="3371" y="6747"/>
                  </a:cubicBezTo>
                  <a:cubicBezTo>
                    <a:pt x="2968" y="7360"/>
                    <a:pt x="2615" y="8004"/>
                    <a:pt x="2313" y="8672"/>
                  </a:cubicBezTo>
                  <a:cubicBezTo>
                    <a:pt x="1111" y="8144"/>
                    <a:pt x="425" y="7442"/>
                    <a:pt x="425" y="6747"/>
                  </a:cubicBezTo>
                  <a:cubicBezTo>
                    <a:pt x="425" y="6046"/>
                    <a:pt x="1111" y="5344"/>
                    <a:pt x="2313" y="4819"/>
                  </a:cubicBezTo>
                  <a:close/>
                  <a:moveTo>
                    <a:pt x="12134" y="4819"/>
                  </a:moveTo>
                  <a:cubicBezTo>
                    <a:pt x="12329" y="4905"/>
                    <a:pt x="12524" y="4999"/>
                    <a:pt x="12710" y="5106"/>
                  </a:cubicBezTo>
                  <a:cubicBezTo>
                    <a:pt x="12671" y="5201"/>
                    <a:pt x="12652" y="5301"/>
                    <a:pt x="12652" y="5405"/>
                  </a:cubicBezTo>
                  <a:cubicBezTo>
                    <a:pt x="12652" y="5841"/>
                    <a:pt x="13006" y="6198"/>
                    <a:pt x="13445" y="6198"/>
                  </a:cubicBezTo>
                  <a:cubicBezTo>
                    <a:pt x="13577" y="6195"/>
                    <a:pt x="13708" y="6161"/>
                    <a:pt x="13827" y="6097"/>
                  </a:cubicBezTo>
                  <a:cubicBezTo>
                    <a:pt x="13949" y="6290"/>
                    <a:pt x="14019" y="6515"/>
                    <a:pt x="14019" y="6747"/>
                  </a:cubicBezTo>
                  <a:cubicBezTo>
                    <a:pt x="14019" y="7442"/>
                    <a:pt x="13333" y="8144"/>
                    <a:pt x="12134" y="8672"/>
                  </a:cubicBezTo>
                  <a:cubicBezTo>
                    <a:pt x="11829" y="8004"/>
                    <a:pt x="11475" y="7360"/>
                    <a:pt x="11072" y="6744"/>
                  </a:cubicBezTo>
                  <a:cubicBezTo>
                    <a:pt x="11475" y="6131"/>
                    <a:pt x="11829" y="5487"/>
                    <a:pt x="12134" y="4819"/>
                  </a:cubicBezTo>
                  <a:close/>
                  <a:moveTo>
                    <a:pt x="3630" y="7128"/>
                  </a:moveTo>
                  <a:cubicBezTo>
                    <a:pt x="4091" y="7790"/>
                    <a:pt x="4594" y="8425"/>
                    <a:pt x="5137" y="9025"/>
                  </a:cubicBezTo>
                  <a:cubicBezTo>
                    <a:pt x="5274" y="9175"/>
                    <a:pt x="5412" y="9324"/>
                    <a:pt x="5552" y="9468"/>
                  </a:cubicBezTo>
                  <a:cubicBezTo>
                    <a:pt x="4500" y="9358"/>
                    <a:pt x="3530" y="9141"/>
                    <a:pt x="2706" y="8830"/>
                  </a:cubicBezTo>
                  <a:cubicBezTo>
                    <a:pt x="2968" y="8238"/>
                    <a:pt x="3280" y="7671"/>
                    <a:pt x="3630" y="7128"/>
                  </a:cubicBezTo>
                  <a:close/>
                  <a:moveTo>
                    <a:pt x="10813" y="7125"/>
                  </a:moveTo>
                  <a:cubicBezTo>
                    <a:pt x="11167" y="7671"/>
                    <a:pt x="11475" y="8238"/>
                    <a:pt x="11740" y="8830"/>
                  </a:cubicBezTo>
                  <a:cubicBezTo>
                    <a:pt x="10917" y="9138"/>
                    <a:pt x="9944" y="9358"/>
                    <a:pt x="8898" y="9468"/>
                  </a:cubicBezTo>
                  <a:lnTo>
                    <a:pt x="9310" y="9025"/>
                  </a:lnTo>
                  <a:cubicBezTo>
                    <a:pt x="9849" y="8425"/>
                    <a:pt x="10353" y="7790"/>
                    <a:pt x="10813" y="7125"/>
                  </a:cubicBezTo>
                  <a:close/>
                  <a:moveTo>
                    <a:pt x="7223" y="3935"/>
                  </a:moveTo>
                  <a:cubicBezTo>
                    <a:pt x="7571" y="3935"/>
                    <a:pt x="7910" y="3944"/>
                    <a:pt x="8245" y="3965"/>
                  </a:cubicBezTo>
                  <a:cubicBezTo>
                    <a:pt x="8495" y="4212"/>
                    <a:pt x="8748" y="4478"/>
                    <a:pt x="8995" y="4746"/>
                  </a:cubicBezTo>
                  <a:cubicBezTo>
                    <a:pt x="9563" y="5378"/>
                    <a:pt x="10087" y="6046"/>
                    <a:pt x="10566" y="6744"/>
                  </a:cubicBezTo>
                  <a:cubicBezTo>
                    <a:pt x="10087" y="7445"/>
                    <a:pt x="9563" y="8110"/>
                    <a:pt x="8995" y="8739"/>
                  </a:cubicBezTo>
                  <a:cubicBezTo>
                    <a:pt x="8748" y="9013"/>
                    <a:pt x="8501" y="9272"/>
                    <a:pt x="8245" y="9526"/>
                  </a:cubicBezTo>
                  <a:cubicBezTo>
                    <a:pt x="7910" y="9544"/>
                    <a:pt x="7571" y="9556"/>
                    <a:pt x="7223" y="9556"/>
                  </a:cubicBezTo>
                  <a:cubicBezTo>
                    <a:pt x="6876" y="9556"/>
                    <a:pt x="6537" y="9544"/>
                    <a:pt x="6202" y="9526"/>
                  </a:cubicBezTo>
                  <a:cubicBezTo>
                    <a:pt x="5948" y="9272"/>
                    <a:pt x="5698" y="9013"/>
                    <a:pt x="5451" y="8739"/>
                  </a:cubicBezTo>
                  <a:cubicBezTo>
                    <a:pt x="4881" y="8110"/>
                    <a:pt x="4356" y="7445"/>
                    <a:pt x="3880" y="6744"/>
                  </a:cubicBezTo>
                  <a:cubicBezTo>
                    <a:pt x="4356" y="6046"/>
                    <a:pt x="4881" y="5378"/>
                    <a:pt x="5451" y="4746"/>
                  </a:cubicBezTo>
                  <a:cubicBezTo>
                    <a:pt x="5698" y="4478"/>
                    <a:pt x="5948" y="4212"/>
                    <a:pt x="6202" y="3965"/>
                  </a:cubicBezTo>
                  <a:cubicBezTo>
                    <a:pt x="6537" y="3944"/>
                    <a:pt x="6876" y="3935"/>
                    <a:pt x="7223" y="3935"/>
                  </a:cubicBezTo>
                  <a:close/>
                  <a:moveTo>
                    <a:pt x="6671" y="9971"/>
                  </a:moveTo>
                  <a:lnTo>
                    <a:pt x="7223" y="9980"/>
                  </a:lnTo>
                  <a:lnTo>
                    <a:pt x="7775" y="9971"/>
                  </a:lnTo>
                  <a:lnTo>
                    <a:pt x="7775" y="9971"/>
                  </a:lnTo>
                  <a:cubicBezTo>
                    <a:pt x="7592" y="10139"/>
                    <a:pt x="7406" y="10300"/>
                    <a:pt x="7223" y="10453"/>
                  </a:cubicBezTo>
                  <a:cubicBezTo>
                    <a:pt x="7040" y="10300"/>
                    <a:pt x="6854" y="10139"/>
                    <a:pt x="6671" y="9971"/>
                  </a:cubicBezTo>
                  <a:close/>
                  <a:moveTo>
                    <a:pt x="2541" y="9221"/>
                  </a:moveTo>
                  <a:cubicBezTo>
                    <a:pt x="3536" y="9593"/>
                    <a:pt x="4728" y="9843"/>
                    <a:pt x="6015" y="9934"/>
                  </a:cubicBezTo>
                  <a:cubicBezTo>
                    <a:pt x="6305" y="10215"/>
                    <a:pt x="6598" y="10477"/>
                    <a:pt x="6888" y="10727"/>
                  </a:cubicBezTo>
                  <a:cubicBezTo>
                    <a:pt x="5534" y="11789"/>
                    <a:pt x="4231" y="12429"/>
                    <a:pt x="3301" y="12429"/>
                  </a:cubicBezTo>
                  <a:cubicBezTo>
                    <a:pt x="2920" y="12429"/>
                    <a:pt x="2621" y="12316"/>
                    <a:pt x="2423" y="12094"/>
                  </a:cubicBezTo>
                  <a:cubicBezTo>
                    <a:pt x="2362" y="12027"/>
                    <a:pt x="2310" y="11950"/>
                    <a:pt x="2270" y="11871"/>
                  </a:cubicBezTo>
                  <a:cubicBezTo>
                    <a:pt x="2660" y="11743"/>
                    <a:pt x="2926" y="11374"/>
                    <a:pt x="2926" y="10962"/>
                  </a:cubicBezTo>
                  <a:cubicBezTo>
                    <a:pt x="2923" y="10550"/>
                    <a:pt x="2654" y="10187"/>
                    <a:pt x="2264" y="10062"/>
                  </a:cubicBezTo>
                  <a:cubicBezTo>
                    <a:pt x="2337" y="9776"/>
                    <a:pt x="2432" y="9495"/>
                    <a:pt x="2541" y="9221"/>
                  </a:cubicBezTo>
                  <a:close/>
                  <a:moveTo>
                    <a:pt x="11905" y="9221"/>
                  </a:moveTo>
                  <a:cubicBezTo>
                    <a:pt x="12427" y="10550"/>
                    <a:pt x="12472" y="11600"/>
                    <a:pt x="12024" y="12094"/>
                  </a:cubicBezTo>
                  <a:cubicBezTo>
                    <a:pt x="11823" y="12316"/>
                    <a:pt x="11527" y="12429"/>
                    <a:pt x="11146" y="12429"/>
                  </a:cubicBezTo>
                  <a:cubicBezTo>
                    <a:pt x="10215" y="12429"/>
                    <a:pt x="8913" y="11789"/>
                    <a:pt x="7559" y="10727"/>
                  </a:cubicBezTo>
                  <a:cubicBezTo>
                    <a:pt x="7852" y="10477"/>
                    <a:pt x="8141" y="10215"/>
                    <a:pt x="8431" y="9934"/>
                  </a:cubicBezTo>
                  <a:cubicBezTo>
                    <a:pt x="9715" y="9843"/>
                    <a:pt x="10908" y="9593"/>
                    <a:pt x="11905" y="9221"/>
                  </a:cubicBezTo>
                  <a:close/>
                  <a:moveTo>
                    <a:pt x="4908" y="1"/>
                  </a:moveTo>
                  <a:cubicBezTo>
                    <a:pt x="4446" y="1"/>
                    <a:pt x="4010" y="258"/>
                    <a:pt x="3795" y="684"/>
                  </a:cubicBezTo>
                  <a:cubicBezTo>
                    <a:pt x="3630" y="653"/>
                    <a:pt x="3466" y="638"/>
                    <a:pt x="3298" y="638"/>
                  </a:cubicBezTo>
                  <a:cubicBezTo>
                    <a:pt x="2792" y="638"/>
                    <a:pt x="2392" y="796"/>
                    <a:pt x="2108" y="1111"/>
                  </a:cubicBezTo>
                  <a:cubicBezTo>
                    <a:pt x="1538" y="1739"/>
                    <a:pt x="1553" y="2919"/>
                    <a:pt x="2148" y="4429"/>
                  </a:cubicBezTo>
                  <a:cubicBezTo>
                    <a:pt x="763" y="5033"/>
                    <a:pt x="1" y="5853"/>
                    <a:pt x="1" y="6747"/>
                  </a:cubicBezTo>
                  <a:cubicBezTo>
                    <a:pt x="1" y="7638"/>
                    <a:pt x="763" y="8458"/>
                    <a:pt x="2148" y="9059"/>
                  </a:cubicBezTo>
                  <a:cubicBezTo>
                    <a:pt x="2023" y="9373"/>
                    <a:pt x="1919" y="9696"/>
                    <a:pt x="1834" y="10026"/>
                  </a:cubicBezTo>
                  <a:cubicBezTo>
                    <a:pt x="1730" y="10038"/>
                    <a:pt x="1630" y="10072"/>
                    <a:pt x="1535" y="10120"/>
                  </a:cubicBezTo>
                  <a:cubicBezTo>
                    <a:pt x="1431" y="10175"/>
                    <a:pt x="1389" y="10300"/>
                    <a:pt x="1443" y="10407"/>
                  </a:cubicBezTo>
                  <a:cubicBezTo>
                    <a:pt x="1480" y="10478"/>
                    <a:pt x="1554" y="10521"/>
                    <a:pt x="1631" y="10521"/>
                  </a:cubicBezTo>
                  <a:cubicBezTo>
                    <a:pt x="1662" y="10521"/>
                    <a:pt x="1694" y="10514"/>
                    <a:pt x="1724" y="10499"/>
                  </a:cubicBezTo>
                  <a:cubicBezTo>
                    <a:pt x="1807" y="10456"/>
                    <a:pt x="1890" y="10437"/>
                    <a:pt x="1970" y="10437"/>
                  </a:cubicBezTo>
                  <a:cubicBezTo>
                    <a:pt x="2332" y="10437"/>
                    <a:pt x="2626" y="10826"/>
                    <a:pt x="2444" y="11200"/>
                  </a:cubicBezTo>
                  <a:cubicBezTo>
                    <a:pt x="2345" y="11403"/>
                    <a:pt x="2157" y="11498"/>
                    <a:pt x="1970" y="11498"/>
                  </a:cubicBezTo>
                  <a:cubicBezTo>
                    <a:pt x="1735" y="11498"/>
                    <a:pt x="1501" y="11347"/>
                    <a:pt x="1447" y="11069"/>
                  </a:cubicBezTo>
                  <a:cubicBezTo>
                    <a:pt x="1413" y="10969"/>
                    <a:pt x="1330" y="10924"/>
                    <a:pt x="1247" y="10924"/>
                  </a:cubicBezTo>
                  <a:cubicBezTo>
                    <a:pt x="1135" y="10924"/>
                    <a:pt x="1023" y="11006"/>
                    <a:pt x="1032" y="11148"/>
                  </a:cubicBezTo>
                  <a:cubicBezTo>
                    <a:pt x="1111" y="11545"/>
                    <a:pt x="1428" y="11850"/>
                    <a:pt x="1828" y="11911"/>
                  </a:cubicBezTo>
                  <a:cubicBezTo>
                    <a:pt x="1892" y="12085"/>
                    <a:pt x="1986" y="12243"/>
                    <a:pt x="2108" y="12380"/>
                  </a:cubicBezTo>
                  <a:cubicBezTo>
                    <a:pt x="2392" y="12695"/>
                    <a:pt x="2792" y="12853"/>
                    <a:pt x="3298" y="12853"/>
                  </a:cubicBezTo>
                  <a:cubicBezTo>
                    <a:pt x="4347" y="12853"/>
                    <a:pt x="5765" y="12164"/>
                    <a:pt x="7223" y="11002"/>
                  </a:cubicBezTo>
                  <a:cubicBezTo>
                    <a:pt x="8678" y="12164"/>
                    <a:pt x="10096" y="12853"/>
                    <a:pt x="11146" y="12853"/>
                  </a:cubicBezTo>
                  <a:cubicBezTo>
                    <a:pt x="11652" y="12853"/>
                    <a:pt x="12052" y="12695"/>
                    <a:pt x="12335" y="12380"/>
                  </a:cubicBezTo>
                  <a:cubicBezTo>
                    <a:pt x="12906" y="11749"/>
                    <a:pt x="12890" y="10569"/>
                    <a:pt x="12296" y="9059"/>
                  </a:cubicBezTo>
                  <a:cubicBezTo>
                    <a:pt x="13680" y="8458"/>
                    <a:pt x="14443" y="7635"/>
                    <a:pt x="14443" y="6744"/>
                  </a:cubicBezTo>
                  <a:cubicBezTo>
                    <a:pt x="14443" y="6415"/>
                    <a:pt x="14339" y="6094"/>
                    <a:pt x="14135" y="5789"/>
                  </a:cubicBezTo>
                  <a:cubicBezTo>
                    <a:pt x="14202" y="5670"/>
                    <a:pt x="14235" y="5539"/>
                    <a:pt x="14235" y="5405"/>
                  </a:cubicBezTo>
                  <a:cubicBezTo>
                    <a:pt x="14235" y="4966"/>
                    <a:pt x="13882" y="4612"/>
                    <a:pt x="13445" y="4609"/>
                  </a:cubicBezTo>
                  <a:cubicBezTo>
                    <a:pt x="13275" y="4612"/>
                    <a:pt x="13110" y="4667"/>
                    <a:pt x="12973" y="4768"/>
                  </a:cubicBezTo>
                  <a:cubicBezTo>
                    <a:pt x="12753" y="4642"/>
                    <a:pt x="12527" y="4530"/>
                    <a:pt x="12296" y="4426"/>
                  </a:cubicBezTo>
                  <a:cubicBezTo>
                    <a:pt x="12890" y="2916"/>
                    <a:pt x="12906" y="1739"/>
                    <a:pt x="12335" y="1111"/>
                  </a:cubicBezTo>
                  <a:cubicBezTo>
                    <a:pt x="12052" y="796"/>
                    <a:pt x="11652" y="638"/>
                    <a:pt x="11146" y="638"/>
                  </a:cubicBezTo>
                  <a:cubicBezTo>
                    <a:pt x="10096" y="638"/>
                    <a:pt x="8678" y="1324"/>
                    <a:pt x="7223" y="2486"/>
                  </a:cubicBezTo>
                  <a:cubicBezTo>
                    <a:pt x="6833" y="2178"/>
                    <a:pt x="6449" y="1904"/>
                    <a:pt x="6073" y="1663"/>
                  </a:cubicBezTo>
                  <a:cubicBezTo>
                    <a:pt x="6122" y="1528"/>
                    <a:pt x="6147" y="1388"/>
                    <a:pt x="6147" y="1245"/>
                  </a:cubicBezTo>
                  <a:cubicBezTo>
                    <a:pt x="6147" y="668"/>
                    <a:pt x="5753" y="168"/>
                    <a:pt x="5192" y="34"/>
                  </a:cubicBezTo>
                  <a:cubicBezTo>
                    <a:pt x="5097" y="12"/>
                    <a:pt x="5002" y="1"/>
                    <a:pt x="4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02" y="864534"/>
            <a:ext cx="7997259" cy="3886378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8C73422-67D4-5CFF-FB5B-93E15156B6E6}"/>
              </a:ext>
            </a:extLst>
          </p:cNvPr>
          <p:cNvSpPr/>
          <p:nvPr/>
        </p:nvSpPr>
        <p:spPr>
          <a:xfrm>
            <a:off x="7839075" y="3926219"/>
            <a:ext cx="959178" cy="890697"/>
          </a:xfrm>
          <a:prstGeom prst="ellipse">
            <a:avLst/>
          </a:prstGeom>
          <a:blipFill>
            <a:blip r:embed="rId4"/>
            <a:srcRect/>
            <a:stretch>
              <a:fillRect/>
            </a:stretch>
          </a:blipFill>
          <a:ln w="9525">
            <a:solidFill>
              <a:srgbClr val="0735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r="47167" b="3940"/>
          <a:stretch/>
        </p:blipFill>
        <p:spPr>
          <a:xfrm rot="5400000">
            <a:off x="729029" y="2619391"/>
            <a:ext cx="2217874" cy="58983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-17839" t="53156" r="-1"/>
          <a:stretch/>
        </p:blipFill>
        <p:spPr>
          <a:xfrm>
            <a:off x="961547" y="1911611"/>
            <a:ext cx="642212" cy="20146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7230" y="3960647"/>
            <a:ext cx="3670510" cy="58142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/>
          <a:srcRect l="4469" b="9081"/>
          <a:stretch/>
        </p:blipFill>
        <p:spPr>
          <a:xfrm>
            <a:off x="2694122" y="1028450"/>
            <a:ext cx="4276725" cy="4384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 rot="16200000">
            <a:off x="6543846" y="1991031"/>
            <a:ext cx="1823654" cy="14523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algn="ctr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 smtClean="0">
                <a:solidFill>
                  <a:schemeClr val="accent6"/>
                </a:solidFill>
              </a:rPr>
              <a:t>KHÔNG</a:t>
            </a:r>
            <a:r>
              <a:rPr lang="en-US" sz="1800" dirty="0" smtClean="0">
                <a:solidFill>
                  <a:schemeClr val="accent6"/>
                </a:solidFill>
              </a:rPr>
              <a:t> </a:t>
            </a:r>
            <a:r>
              <a:rPr lang="en-US" sz="1800" dirty="0" err="1" smtClean="0">
                <a:solidFill>
                  <a:schemeClr val="accent6"/>
                </a:solidFill>
              </a:rPr>
              <a:t>PHẢN</a:t>
            </a:r>
            <a:r>
              <a:rPr lang="en-US" sz="1800" dirty="0" smtClean="0">
                <a:solidFill>
                  <a:schemeClr val="accent6"/>
                </a:solidFill>
              </a:rPr>
              <a:t> </a:t>
            </a:r>
            <a:r>
              <a:rPr lang="en-US" sz="1800" dirty="0" err="1" smtClean="0">
                <a:solidFill>
                  <a:schemeClr val="accent6"/>
                </a:solidFill>
              </a:rPr>
              <a:t>ỨNG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0800000" flipH="1" flipV="1">
            <a:off x="4298251" y="2381517"/>
            <a:ext cx="996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Không</a:t>
            </a:r>
            <a:endParaRPr lang="en-US" sz="2000" dirty="0" smtClean="0"/>
          </a:p>
          <a:p>
            <a:pPr algn="ctr"/>
            <a:r>
              <a:rPr lang="en-US" sz="2000" dirty="0" err="1" smtClean="0"/>
              <a:t>Có</a:t>
            </a:r>
            <a:endParaRPr lang="en-US" sz="2000" dirty="0" smtClean="0"/>
          </a:p>
          <a:p>
            <a:pPr algn="ctr"/>
            <a:r>
              <a:rPr lang="en-US" sz="2000" dirty="0" err="1" smtClean="0"/>
              <a:t>Có</a:t>
            </a:r>
            <a:endParaRPr lang="en-US" sz="2000" dirty="0" smtClean="0"/>
          </a:p>
          <a:p>
            <a:pPr algn="ctr"/>
            <a:r>
              <a:rPr lang="en-US" sz="2000" dirty="0" err="1" smtClean="0"/>
              <a:t>Có</a:t>
            </a:r>
            <a:endParaRPr lang="en-US" sz="2000" dirty="0"/>
          </a:p>
        </p:txBody>
      </p:sp>
      <p:sp>
        <p:nvSpPr>
          <p:cNvPr id="41" name="Rectangle 40"/>
          <p:cNvSpPr/>
          <p:nvPr/>
        </p:nvSpPr>
        <p:spPr>
          <a:xfrm>
            <a:off x="3539400" y="3931580"/>
            <a:ext cx="1013550" cy="6044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chemeClr val="accent6"/>
                </a:solidFill>
              </a:rPr>
              <a:t>FeSO4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129059" y="3974161"/>
            <a:ext cx="714262" cy="5908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chemeClr val="accent6"/>
                </a:solidFill>
              </a:rPr>
              <a:t>Fe</a:t>
            </a:r>
            <a:endParaRPr lang="en-US" sz="2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7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44"/>
          <p:cNvSpPr txBox="1">
            <a:spLocks noGrp="1"/>
          </p:cNvSpPr>
          <p:nvPr>
            <p:ph type="title"/>
          </p:nvPr>
        </p:nvSpPr>
        <p:spPr>
          <a:xfrm>
            <a:off x="1147898" y="1632285"/>
            <a:ext cx="6964215" cy="17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 smtClean="0"/>
              <a:t>VẬN DỤNG</a:t>
            </a:r>
            <a:endParaRPr sz="8800" dirty="0"/>
          </a:p>
        </p:txBody>
      </p:sp>
      <p:cxnSp>
        <p:nvCxnSpPr>
          <p:cNvPr id="1557" name="Google Shape;1557;p44"/>
          <p:cNvCxnSpPr/>
          <p:nvPr/>
        </p:nvCxnSpPr>
        <p:spPr>
          <a:xfrm rot="10800000">
            <a:off x="2015100" y="3993170"/>
            <a:ext cx="51138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B6BFACA-6D7F-B421-E0D8-D9645712C0AC}"/>
              </a:ext>
            </a:extLst>
          </p:cNvPr>
          <p:cNvGrpSpPr/>
          <p:nvPr/>
        </p:nvGrpSpPr>
        <p:grpSpPr>
          <a:xfrm>
            <a:off x="3259631" y="3132701"/>
            <a:ext cx="1564513" cy="1594721"/>
            <a:chOff x="713231" y="539493"/>
            <a:chExt cx="1564513" cy="1594721"/>
          </a:xfrm>
        </p:grpSpPr>
        <p:grpSp>
          <p:nvGrpSpPr>
            <p:cNvPr id="1572" name="Google Shape;1572;p44"/>
            <p:cNvGrpSpPr/>
            <p:nvPr/>
          </p:nvGrpSpPr>
          <p:grpSpPr>
            <a:xfrm>
              <a:off x="945428" y="829815"/>
              <a:ext cx="864365" cy="901199"/>
              <a:chOff x="4734775" y="4648700"/>
              <a:chExt cx="539150" cy="562125"/>
            </a:xfrm>
          </p:grpSpPr>
          <p:sp>
            <p:nvSpPr>
              <p:cNvPr id="1573" name="Google Shape;1573;p44"/>
              <p:cNvSpPr/>
              <p:nvPr/>
            </p:nvSpPr>
            <p:spPr>
              <a:xfrm>
                <a:off x="4922400" y="4732800"/>
                <a:ext cx="172525" cy="478025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19121" extrusionOk="0">
                    <a:moveTo>
                      <a:pt x="5879" y="0"/>
                    </a:moveTo>
                    <a:lnTo>
                      <a:pt x="5630" y="77"/>
                    </a:lnTo>
                    <a:cubicBezTo>
                      <a:pt x="5908" y="961"/>
                      <a:pt x="6131" y="1971"/>
                      <a:pt x="6300" y="3083"/>
                    </a:cubicBezTo>
                    <a:cubicBezTo>
                      <a:pt x="6424" y="3911"/>
                      <a:pt x="6516" y="4773"/>
                      <a:pt x="6572" y="5649"/>
                    </a:cubicBezTo>
                    <a:cubicBezTo>
                      <a:pt x="6618" y="6388"/>
                      <a:pt x="6642" y="7137"/>
                      <a:pt x="6642" y="7878"/>
                    </a:cubicBezTo>
                    <a:cubicBezTo>
                      <a:pt x="6642" y="8619"/>
                      <a:pt x="6618" y="9370"/>
                      <a:pt x="6572" y="10110"/>
                    </a:cubicBezTo>
                    <a:cubicBezTo>
                      <a:pt x="6516" y="10985"/>
                      <a:pt x="6424" y="11849"/>
                      <a:pt x="6300" y="12675"/>
                    </a:cubicBezTo>
                    <a:cubicBezTo>
                      <a:pt x="5731" y="16433"/>
                      <a:pt x="4544" y="18860"/>
                      <a:pt x="3280" y="18860"/>
                    </a:cubicBezTo>
                    <a:cubicBezTo>
                      <a:pt x="2016" y="18860"/>
                      <a:pt x="828" y="16433"/>
                      <a:pt x="258" y="12675"/>
                    </a:cubicBezTo>
                    <a:lnTo>
                      <a:pt x="1" y="12716"/>
                    </a:lnTo>
                    <a:cubicBezTo>
                      <a:pt x="602" y="16666"/>
                      <a:pt x="1857" y="19120"/>
                      <a:pt x="3280" y="19120"/>
                    </a:cubicBezTo>
                    <a:cubicBezTo>
                      <a:pt x="4702" y="19120"/>
                      <a:pt x="5959" y="16666"/>
                      <a:pt x="6557" y="12716"/>
                    </a:cubicBezTo>
                    <a:cubicBezTo>
                      <a:pt x="6683" y="11881"/>
                      <a:pt x="6777" y="11011"/>
                      <a:pt x="6831" y="10127"/>
                    </a:cubicBezTo>
                    <a:cubicBezTo>
                      <a:pt x="6879" y="9381"/>
                      <a:pt x="6901" y="8623"/>
                      <a:pt x="6901" y="7878"/>
                    </a:cubicBezTo>
                    <a:cubicBezTo>
                      <a:pt x="6901" y="7132"/>
                      <a:pt x="6879" y="6378"/>
                      <a:pt x="6831" y="5633"/>
                    </a:cubicBezTo>
                    <a:cubicBezTo>
                      <a:pt x="6777" y="4751"/>
                      <a:pt x="6685" y="3879"/>
                      <a:pt x="6557" y="3044"/>
                    </a:cubicBezTo>
                    <a:cubicBezTo>
                      <a:pt x="6387" y="1920"/>
                      <a:pt x="6158" y="896"/>
                      <a:pt x="58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44"/>
              <p:cNvSpPr/>
              <p:nvPr/>
            </p:nvSpPr>
            <p:spPr>
              <a:xfrm>
                <a:off x="4913800" y="4873625"/>
                <a:ext cx="15050" cy="17705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7082" extrusionOk="0">
                    <a:moveTo>
                      <a:pt x="70" y="0"/>
                    </a:moveTo>
                    <a:cubicBezTo>
                      <a:pt x="23" y="741"/>
                      <a:pt x="1" y="1496"/>
                      <a:pt x="1" y="2245"/>
                    </a:cubicBezTo>
                    <a:cubicBezTo>
                      <a:pt x="1" y="2995"/>
                      <a:pt x="23" y="3751"/>
                      <a:pt x="70" y="4494"/>
                    </a:cubicBezTo>
                    <a:cubicBezTo>
                      <a:pt x="128" y="5373"/>
                      <a:pt x="219" y="6243"/>
                      <a:pt x="345" y="7081"/>
                    </a:cubicBezTo>
                    <a:lnTo>
                      <a:pt x="602" y="7040"/>
                    </a:lnTo>
                    <a:cubicBezTo>
                      <a:pt x="478" y="6214"/>
                      <a:pt x="386" y="5349"/>
                      <a:pt x="329" y="4477"/>
                    </a:cubicBezTo>
                    <a:cubicBezTo>
                      <a:pt x="283" y="3739"/>
                      <a:pt x="259" y="2986"/>
                      <a:pt x="259" y="2245"/>
                    </a:cubicBezTo>
                    <a:cubicBezTo>
                      <a:pt x="259" y="1504"/>
                      <a:pt x="283" y="755"/>
                      <a:pt x="329" y="1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44"/>
              <p:cNvSpPr/>
              <p:nvPr/>
            </p:nvSpPr>
            <p:spPr>
              <a:xfrm>
                <a:off x="4915550" y="4808900"/>
                <a:ext cx="13300" cy="6507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2603" extrusionOk="0">
                    <a:moveTo>
                      <a:pt x="275" y="0"/>
                    </a:moveTo>
                    <a:cubicBezTo>
                      <a:pt x="149" y="835"/>
                      <a:pt x="58" y="1707"/>
                      <a:pt x="0" y="2588"/>
                    </a:cubicBezTo>
                    <a:lnTo>
                      <a:pt x="259" y="2603"/>
                    </a:lnTo>
                    <a:cubicBezTo>
                      <a:pt x="316" y="1729"/>
                      <a:pt x="408" y="867"/>
                      <a:pt x="532" y="39"/>
                    </a:cubicBezTo>
                    <a:lnTo>
                      <a:pt x="27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44"/>
              <p:cNvSpPr/>
              <p:nvPr/>
            </p:nvSpPr>
            <p:spPr>
              <a:xfrm>
                <a:off x="4922400" y="4648700"/>
                <a:ext cx="12300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6446" extrusionOk="0">
                    <a:moveTo>
                      <a:pt x="3280" y="0"/>
                    </a:moveTo>
                    <a:cubicBezTo>
                      <a:pt x="1857" y="0"/>
                      <a:pt x="602" y="2455"/>
                      <a:pt x="1" y="6406"/>
                    </a:cubicBezTo>
                    <a:lnTo>
                      <a:pt x="258" y="6446"/>
                    </a:lnTo>
                    <a:cubicBezTo>
                      <a:pt x="828" y="2686"/>
                      <a:pt x="2016" y="259"/>
                      <a:pt x="3280" y="259"/>
                    </a:cubicBezTo>
                    <a:cubicBezTo>
                      <a:pt x="3770" y="259"/>
                      <a:pt x="4245" y="617"/>
                      <a:pt x="4700" y="1320"/>
                    </a:cubicBezTo>
                    <a:lnTo>
                      <a:pt x="4920" y="1179"/>
                    </a:lnTo>
                    <a:cubicBezTo>
                      <a:pt x="4414" y="395"/>
                      <a:pt x="3862" y="0"/>
                      <a:pt x="32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44"/>
              <p:cNvSpPr/>
              <p:nvPr/>
            </p:nvSpPr>
            <p:spPr>
              <a:xfrm>
                <a:off x="4742050" y="4789400"/>
                <a:ext cx="531875" cy="280775"/>
              </a:xfrm>
              <a:custGeom>
                <a:avLst/>
                <a:gdLst/>
                <a:ahLst/>
                <a:cxnLst/>
                <a:rect l="l" t="t" r="r" b="b"/>
                <a:pathLst>
                  <a:path w="21275" h="11231" extrusionOk="0">
                    <a:moveTo>
                      <a:pt x="3050" y="0"/>
                    </a:moveTo>
                    <a:cubicBezTo>
                      <a:pt x="1531" y="0"/>
                      <a:pt x="515" y="374"/>
                      <a:pt x="195" y="1109"/>
                    </a:cubicBezTo>
                    <a:cubicBezTo>
                      <a:pt x="1" y="1550"/>
                      <a:pt x="64" y="2080"/>
                      <a:pt x="379" y="2686"/>
                    </a:cubicBezTo>
                    <a:lnTo>
                      <a:pt x="611" y="2565"/>
                    </a:lnTo>
                    <a:cubicBezTo>
                      <a:pt x="333" y="2032"/>
                      <a:pt x="274" y="1577"/>
                      <a:pt x="434" y="1213"/>
                    </a:cubicBezTo>
                    <a:cubicBezTo>
                      <a:pt x="711" y="580"/>
                      <a:pt x="1643" y="259"/>
                      <a:pt x="3032" y="259"/>
                    </a:cubicBezTo>
                    <a:cubicBezTo>
                      <a:pt x="4161" y="259"/>
                      <a:pt x="5591" y="471"/>
                      <a:pt x="7215" y="899"/>
                    </a:cubicBezTo>
                    <a:lnTo>
                      <a:pt x="7310" y="927"/>
                    </a:lnTo>
                    <a:cubicBezTo>
                      <a:pt x="8373" y="1216"/>
                      <a:pt x="9419" y="1560"/>
                      <a:pt x="10444" y="1961"/>
                    </a:cubicBezTo>
                    <a:cubicBezTo>
                      <a:pt x="10896" y="2133"/>
                      <a:pt x="11364" y="2327"/>
                      <a:pt x="11841" y="2535"/>
                    </a:cubicBezTo>
                    <a:cubicBezTo>
                      <a:pt x="12546" y="2846"/>
                      <a:pt x="13226" y="3168"/>
                      <a:pt x="13856" y="3495"/>
                    </a:cubicBezTo>
                    <a:cubicBezTo>
                      <a:pt x="15217" y="4195"/>
                      <a:pt x="16440" y="4945"/>
                      <a:pt x="17494" y="5720"/>
                    </a:cubicBezTo>
                    <a:cubicBezTo>
                      <a:pt x="19833" y="7445"/>
                      <a:pt x="20976" y="9053"/>
                      <a:pt x="20554" y="10019"/>
                    </a:cubicBezTo>
                    <a:cubicBezTo>
                      <a:pt x="20284" y="10637"/>
                      <a:pt x="19362" y="10973"/>
                      <a:pt x="17945" y="10973"/>
                    </a:cubicBezTo>
                    <a:cubicBezTo>
                      <a:pt x="17896" y="10973"/>
                      <a:pt x="17847" y="10972"/>
                      <a:pt x="17798" y="10971"/>
                    </a:cubicBezTo>
                    <a:lnTo>
                      <a:pt x="17792" y="11230"/>
                    </a:lnTo>
                    <a:lnTo>
                      <a:pt x="17953" y="11230"/>
                    </a:lnTo>
                    <a:cubicBezTo>
                      <a:pt x="19496" y="11230"/>
                      <a:pt x="20475" y="10847"/>
                      <a:pt x="20792" y="10123"/>
                    </a:cubicBezTo>
                    <a:cubicBezTo>
                      <a:pt x="21274" y="9021"/>
                      <a:pt x="20128" y="7342"/>
                      <a:pt x="17648" y="5512"/>
                    </a:cubicBezTo>
                    <a:cubicBezTo>
                      <a:pt x="16583" y="4729"/>
                      <a:pt x="15348" y="3972"/>
                      <a:pt x="13975" y="3264"/>
                    </a:cubicBezTo>
                    <a:cubicBezTo>
                      <a:pt x="13340" y="2935"/>
                      <a:pt x="12657" y="2610"/>
                      <a:pt x="11947" y="2296"/>
                    </a:cubicBezTo>
                    <a:cubicBezTo>
                      <a:pt x="11466" y="2088"/>
                      <a:pt x="10991" y="1892"/>
                      <a:pt x="10538" y="1717"/>
                    </a:cubicBezTo>
                    <a:cubicBezTo>
                      <a:pt x="9535" y="1325"/>
                      <a:pt x="8513" y="986"/>
                      <a:pt x="7475" y="702"/>
                    </a:cubicBezTo>
                    <a:lnTo>
                      <a:pt x="7378" y="675"/>
                    </a:lnTo>
                    <a:cubicBezTo>
                      <a:pt x="5695" y="223"/>
                      <a:pt x="4222" y="0"/>
                      <a:pt x="30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44"/>
              <p:cNvSpPr/>
              <p:nvPr/>
            </p:nvSpPr>
            <p:spPr>
              <a:xfrm>
                <a:off x="4788000" y="4896750"/>
                <a:ext cx="342625" cy="167250"/>
              </a:xfrm>
              <a:custGeom>
                <a:avLst/>
                <a:gdLst/>
                <a:ahLst/>
                <a:cxnLst/>
                <a:rect l="l" t="t" r="r" b="b"/>
                <a:pathLst>
                  <a:path w="13705" h="6690" extrusionOk="0">
                    <a:moveTo>
                      <a:pt x="180" y="0"/>
                    </a:moveTo>
                    <a:lnTo>
                      <a:pt x="1" y="189"/>
                    </a:lnTo>
                    <a:cubicBezTo>
                      <a:pt x="474" y="630"/>
                      <a:pt x="975" y="1043"/>
                      <a:pt x="1500" y="1424"/>
                    </a:cubicBezTo>
                    <a:cubicBezTo>
                      <a:pt x="2563" y="2208"/>
                      <a:pt x="3798" y="2964"/>
                      <a:pt x="5172" y="3674"/>
                    </a:cubicBezTo>
                    <a:cubicBezTo>
                      <a:pt x="5820" y="4008"/>
                      <a:pt x="6503" y="4335"/>
                      <a:pt x="7204" y="4642"/>
                    </a:cubicBezTo>
                    <a:cubicBezTo>
                      <a:pt x="7656" y="4839"/>
                      <a:pt x="8128" y="5034"/>
                      <a:pt x="8606" y="5219"/>
                    </a:cubicBezTo>
                    <a:cubicBezTo>
                      <a:pt x="9642" y="5623"/>
                      <a:pt x="10698" y="5970"/>
                      <a:pt x="11771" y="6262"/>
                    </a:cubicBezTo>
                    <a:cubicBezTo>
                      <a:pt x="12420" y="6437"/>
                      <a:pt x="13055" y="6582"/>
                      <a:pt x="13657" y="6689"/>
                    </a:cubicBezTo>
                    <a:lnTo>
                      <a:pt x="13704" y="6434"/>
                    </a:lnTo>
                    <a:cubicBezTo>
                      <a:pt x="13108" y="6326"/>
                      <a:pt x="12480" y="6185"/>
                      <a:pt x="11839" y="6011"/>
                    </a:cubicBezTo>
                    <a:cubicBezTo>
                      <a:pt x="10775" y="5722"/>
                      <a:pt x="9727" y="5378"/>
                      <a:pt x="8700" y="4976"/>
                    </a:cubicBezTo>
                    <a:cubicBezTo>
                      <a:pt x="8226" y="4793"/>
                      <a:pt x="7758" y="4599"/>
                      <a:pt x="7308" y="4403"/>
                    </a:cubicBezTo>
                    <a:cubicBezTo>
                      <a:pt x="6613" y="4098"/>
                      <a:pt x="5935" y="3775"/>
                      <a:pt x="5291" y="3443"/>
                    </a:cubicBezTo>
                    <a:cubicBezTo>
                      <a:pt x="3929" y="2741"/>
                      <a:pt x="2704" y="1991"/>
                      <a:pt x="1653" y="1216"/>
                    </a:cubicBezTo>
                    <a:cubicBezTo>
                      <a:pt x="1093" y="802"/>
                      <a:pt x="597" y="394"/>
                      <a:pt x="1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44"/>
              <p:cNvSpPr/>
              <p:nvPr/>
            </p:nvSpPr>
            <p:spPr>
              <a:xfrm>
                <a:off x="4734825" y="4789350"/>
                <a:ext cx="539100" cy="280825"/>
              </a:xfrm>
              <a:custGeom>
                <a:avLst/>
                <a:gdLst/>
                <a:ahLst/>
                <a:cxnLst/>
                <a:rect l="l" t="t" r="r" b="b"/>
                <a:pathLst>
                  <a:path w="21564" h="11233" extrusionOk="0">
                    <a:moveTo>
                      <a:pt x="18247" y="260"/>
                    </a:moveTo>
                    <a:cubicBezTo>
                      <a:pt x="19634" y="260"/>
                      <a:pt x="20565" y="580"/>
                      <a:pt x="20843" y="1213"/>
                    </a:cubicBezTo>
                    <a:cubicBezTo>
                      <a:pt x="21265" y="2182"/>
                      <a:pt x="20122" y="3787"/>
                      <a:pt x="17783" y="5512"/>
                    </a:cubicBezTo>
                    <a:cubicBezTo>
                      <a:pt x="16732" y="6284"/>
                      <a:pt x="15508" y="7034"/>
                      <a:pt x="14145" y="7739"/>
                    </a:cubicBezTo>
                    <a:cubicBezTo>
                      <a:pt x="13515" y="8067"/>
                      <a:pt x="12835" y="8388"/>
                      <a:pt x="12130" y="8699"/>
                    </a:cubicBezTo>
                    <a:cubicBezTo>
                      <a:pt x="11675" y="8899"/>
                      <a:pt x="11205" y="9093"/>
                      <a:pt x="10733" y="9272"/>
                    </a:cubicBezTo>
                    <a:cubicBezTo>
                      <a:pt x="9708" y="9672"/>
                      <a:pt x="8662" y="10018"/>
                      <a:pt x="7599" y="10304"/>
                    </a:cubicBezTo>
                    <a:lnTo>
                      <a:pt x="7504" y="10333"/>
                    </a:lnTo>
                    <a:cubicBezTo>
                      <a:pt x="5879" y="10762"/>
                      <a:pt x="4449" y="10975"/>
                      <a:pt x="3320" y="10975"/>
                    </a:cubicBezTo>
                    <a:cubicBezTo>
                      <a:pt x="1932" y="10975"/>
                      <a:pt x="1000" y="10654"/>
                      <a:pt x="723" y="10019"/>
                    </a:cubicBezTo>
                    <a:cubicBezTo>
                      <a:pt x="298" y="9052"/>
                      <a:pt x="1441" y="7446"/>
                      <a:pt x="3780" y="5720"/>
                    </a:cubicBezTo>
                    <a:cubicBezTo>
                      <a:pt x="4828" y="4950"/>
                      <a:pt x="6052" y="4203"/>
                      <a:pt x="7418" y="3496"/>
                    </a:cubicBezTo>
                    <a:lnTo>
                      <a:pt x="7483" y="3462"/>
                    </a:lnTo>
                    <a:cubicBezTo>
                      <a:pt x="8102" y="3143"/>
                      <a:pt x="8757" y="2833"/>
                      <a:pt x="9435" y="2535"/>
                    </a:cubicBezTo>
                    <a:cubicBezTo>
                      <a:pt x="9873" y="2344"/>
                      <a:pt x="10330" y="2153"/>
                      <a:pt x="10827" y="1961"/>
                    </a:cubicBezTo>
                    <a:cubicBezTo>
                      <a:pt x="11854" y="1559"/>
                      <a:pt x="12902" y="1215"/>
                      <a:pt x="13966" y="927"/>
                    </a:cubicBezTo>
                    <a:cubicBezTo>
                      <a:pt x="15631" y="480"/>
                      <a:pt x="17096" y="260"/>
                      <a:pt x="18247" y="260"/>
                    </a:cubicBezTo>
                    <a:close/>
                    <a:moveTo>
                      <a:pt x="18227" y="1"/>
                    </a:moveTo>
                    <a:cubicBezTo>
                      <a:pt x="17054" y="1"/>
                      <a:pt x="15581" y="224"/>
                      <a:pt x="13898" y="677"/>
                    </a:cubicBezTo>
                    <a:cubicBezTo>
                      <a:pt x="12825" y="966"/>
                      <a:pt x="11769" y="1314"/>
                      <a:pt x="10733" y="1717"/>
                    </a:cubicBezTo>
                    <a:cubicBezTo>
                      <a:pt x="10231" y="1913"/>
                      <a:pt x="9774" y="2102"/>
                      <a:pt x="9331" y="2296"/>
                    </a:cubicBezTo>
                    <a:cubicBezTo>
                      <a:pt x="8626" y="2605"/>
                      <a:pt x="7945" y="2932"/>
                      <a:pt x="7299" y="3261"/>
                    </a:cubicBezTo>
                    <a:lnTo>
                      <a:pt x="7229" y="3300"/>
                    </a:lnTo>
                    <a:cubicBezTo>
                      <a:pt x="5877" y="4002"/>
                      <a:pt x="4666" y="4746"/>
                      <a:pt x="3627" y="5512"/>
                    </a:cubicBezTo>
                    <a:cubicBezTo>
                      <a:pt x="1147" y="7338"/>
                      <a:pt x="0" y="9021"/>
                      <a:pt x="484" y="10123"/>
                    </a:cubicBezTo>
                    <a:cubicBezTo>
                      <a:pt x="806" y="10858"/>
                      <a:pt x="1821" y="11232"/>
                      <a:pt x="3339" y="11232"/>
                    </a:cubicBezTo>
                    <a:cubicBezTo>
                      <a:pt x="4513" y="11232"/>
                      <a:pt x="5984" y="11009"/>
                      <a:pt x="7667" y="10558"/>
                    </a:cubicBezTo>
                    <a:lnTo>
                      <a:pt x="7764" y="10530"/>
                    </a:lnTo>
                    <a:cubicBezTo>
                      <a:pt x="8744" y="10266"/>
                      <a:pt x="9773" y="9924"/>
                      <a:pt x="10827" y="9515"/>
                    </a:cubicBezTo>
                    <a:cubicBezTo>
                      <a:pt x="11302" y="9333"/>
                      <a:pt x="11774" y="9137"/>
                      <a:pt x="12236" y="8938"/>
                    </a:cubicBezTo>
                    <a:cubicBezTo>
                      <a:pt x="12946" y="8624"/>
                      <a:pt x="13629" y="8301"/>
                      <a:pt x="14264" y="7970"/>
                    </a:cubicBezTo>
                    <a:cubicBezTo>
                      <a:pt x="15639" y="7260"/>
                      <a:pt x="16874" y="6502"/>
                      <a:pt x="17937" y="5720"/>
                    </a:cubicBezTo>
                    <a:cubicBezTo>
                      <a:pt x="20417" y="3894"/>
                      <a:pt x="21563" y="2211"/>
                      <a:pt x="21081" y="1109"/>
                    </a:cubicBezTo>
                    <a:cubicBezTo>
                      <a:pt x="20759" y="374"/>
                      <a:pt x="19744" y="1"/>
                      <a:pt x="182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44"/>
              <p:cNvSpPr/>
              <p:nvPr/>
            </p:nvSpPr>
            <p:spPr>
              <a:xfrm>
                <a:off x="5025425" y="4676500"/>
                <a:ext cx="63725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290" extrusionOk="0">
                    <a:moveTo>
                      <a:pt x="1231" y="0"/>
                    </a:moveTo>
                    <a:cubicBezTo>
                      <a:pt x="1048" y="0"/>
                      <a:pt x="862" y="44"/>
                      <a:pt x="688" y="138"/>
                    </a:cubicBezTo>
                    <a:cubicBezTo>
                      <a:pt x="230" y="391"/>
                      <a:pt x="0" y="920"/>
                      <a:pt x="130" y="1426"/>
                    </a:cubicBezTo>
                    <a:cubicBezTo>
                      <a:pt x="259" y="1932"/>
                      <a:pt x="714" y="2288"/>
                      <a:pt x="1237" y="2290"/>
                    </a:cubicBezTo>
                    <a:cubicBezTo>
                      <a:pt x="1241" y="2290"/>
                      <a:pt x="1246" y="2290"/>
                      <a:pt x="1250" y="2290"/>
                    </a:cubicBezTo>
                    <a:cubicBezTo>
                      <a:pt x="1373" y="2290"/>
                      <a:pt x="1495" y="2268"/>
                      <a:pt x="1611" y="2227"/>
                    </a:cubicBezTo>
                    <a:cubicBezTo>
                      <a:pt x="2242" y="2005"/>
                      <a:pt x="2548" y="1293"/>
                      <a:pt x="2279" y="682"/>
                    </a:cubicBezTo>
                    <a:cubicBezTo>
                      <a:pt x="2088" y="252"/>
                      <a:pt x="1668" y="0"/>
                      <a:pt x="12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4"/>
              <p:cNvSpPr/>
              <p:nvPr/>
            </p:nvSpPr>
            <p:spPr>
              <a:xfrm>
                <a:off x="5021875" y="4673275"/>
                <a:ext cx="70900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549" extrusionOk="0">
                    <a:moveTo>
                      <a:pt x="1382" y="256"/>
                    </a:moveTo>
                    <a:cubicBezTo>
                      <a:pt x="1880" y="256"/>
                      <a:pt x="2304" y="614"/>
                      <a:pt x="2385" y="1104"/>
                    </a:cubicBezTo>
                    <a:cubicBezTo>
                      <a:pt x="2469" y="1596"/>
                      <a:pt x="2181" y="2075"/>
                      <a:pt x="1709" y="2235"/>
                    </a:cubicBezTo>
                    <a:cubicBezTo>
                      <a:pt x="1602" y="2271"/>
                      <a:pt x="1491" y="2289"/>
                      <a:pt x="1379" y="2289"/>
                    </a:cubicBezTo>
                    <a:cubicBezTo>
                      <a:pt x="914" y="2288"/>
                      <a:pt x="510" y="1973"/>
                      <a:pt x="394" y="1523"/>
                    </a:cubicBezTo>
                    <a:cubicBezTo>
                      <a:pt x="280" y="1073"/>
                      <a:pt x="484" y="603"/>
                      <a:pt x="892" y="380"/>
                    </a:cubicBezTo>
                    <a:cubicBezTo>
                      <a:pt x="1041" y="298"/>
                      <a:pt x="1208" y="257"/>
                      <a:pt x="1379" y="256"/>
                    </a:cubicBezTo>
                    <a:cubicBezTo>
                      <a:pt x="1380" y="256"/>
                      <a:pt x="1381" y="256"/>
                      <a:pt x="1382" y="256"/>
                    </a:cubicBezTo>
                    <a:close/>
                    <a:moveTo>
                      <a:pt x="1369" y="0"/>
                    </a:moveTo>
                    <a:cubicBezTo>
                      <a:pt x="1166" y="0"/>
                      <a:pt x="960" y="49"/>
                      <a:pt x="767" y="152"/>
                    </a:cubicBezTo>
                    <a:cubicBezTo>
                      <a:pt x="256" y="433"/>
                      <a:pt x="1" y="1022"/>
                      <a:pt x="144" y="1588"/>
                    </a:cubicBezTo>
                    <a:cubicBezTo>
                      <a:pt x="289" y="2151"/>
                      <a:pt x="796" y="2548"/>
                      <a:pt x="1379" y="2548"/>
                    </a:cubicBezTo>
                    <a:cubicBezTo>
                      <a:pt x="1383" y="2548"/>
                      <a:pt x="1388" y="2548"/>
                      <a:pt x="1393" y="2548"/>
                    </a:cubicBezTo>
                    <a:cubicBezTo>
                      <a:pt x="1530" y="2548"/>
                      <a:pt x="1666" y="2524"/>
                      <a:pt x="1794" y="2478"/>
                    </a:cubicBezTo>
                    <a:cubicBezTo>
                      <a:pt x="2494" y="2231"/>
                      <a:pt x="2835" y="1441"/>
                      <a:pt x="2535" y="761"/>
                    </a:cubicBezTo>
                    <a:cubicBezTo>
                      <a:pt x="2325" y="281"/>
                      <a:pt x="1857" y="0"/>
                      <a:pt x="13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4"/>
              <p:cNvSpPr/>
              <p:nvPr/>
            </p:nvSpPr>
            <p:spPr>
              <a:xfrm>
                <a:off x="5129225" y="5036750"/>
                <a:ext cx="57825" cy="58175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2327" extrusionOk="0">
                    <a:moveTo>
                      <a:pt x="1161" y="0"/>
                    </a:moveTo>
                    <a:cubicBezTo>
                      <a:pt x="605" y="0"/>
                      <a:pt x="122" y="403"/>
                      <a:pt x="32" y="962"/>
                    </a:cubicBezTo>
                    <a:cubicBezTo>
                      <a:pt x="21" y="1026"/>
                      <a:pt x="14" y="1091"/>
                      <a:pt x="14" y="1156"/>
                    </a:cubicBezTo>
                    <a:cubicBezTo>
                      <a:pt x="1" y="1788"/>
                      <a:pt x="503" y="2312"/>
                      <a:pt x="1135" y="2326"/>
                    </a:cubicBezTo>
                    <a:cubicBezTo>
                      <a:pt x="1144" y="2326"/>
                      <a:pt x="1152" y="2326"/>
                      <a:pt x="1160" y="2326"/>
                    </a:cubicBezTo>
                    <a:cubicBezTo>
                      <a:pt x="1783" y="2326"/>
                      <a:pt x="2292" y="1829"/>
                      <a:pt x="2305" y="1205"/>
                    </a:cubicBezTo>
                    <a:cubicBezTo>
                      <a:pt x="2307" y="1188"/>
                      <a:pt x="2307" y="1173"/>
                      <a:pt x="2307" y="1156"/>
                    </a:cubicBezTo>
                    <a:cubicBezTo>
                      <a:pt x="2312" y="556"/>
                      <a:pt x="1856" y="55"/>
                      <a:pt x="1260" y="4"/>
                    </a:cubicBezTo>
                    <a:cubicBezTo>
                      <a:pt x="1227" y="1"/>
                      <a:pt x="1194" y="0"/>
                      <a:pt x="11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4"/>
              <p:cNvSpPr/>
              <p:nvPr/>
            </p:nvSpPr>
            <p:spPr>
              <a:xfrm>
                <a:off x="5126350" y="5033500"/>
                <a:ext cx="63925" cy="6405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562" extrusionOk="0">
                    <a:moveTo>
                      <a:pt x="1274" y="269"/>
                    </a:moveTo>
                    <a:cubicBezTo>
                      <a:pt x="1275" y="269"/>
                      <a:pt x="1276" y="269"/>
                      <a:pt x="1278" y="269"/>
                    </a:cubicBezTo>
                    <a:cubicBezTo>
                      <a:pt x="1838" y="269"/>
                      <a:pt x="2291" y="724"/>
                      <a:pt x="2293" y="1284"/>
                    </a:cubicBezTo>
                    <a:cubicBezTo>
                      <a:pt x="2293" y="1298"/>
                      <a:pt x="2293" y="1311"/>
                      <a:pt x="2291" y="1327"/>
                    </a:cubicBezTo>
                    <a:cubicBezTo>
                      <a:pt x="2279" y="1880"/>
                      <a:pt x="1826" y="2320"/>
                      <a:pt x="1276" y="2320"/>
                    </a:cubicBezTo>
                    <a:cubicBezTo>
                      <a:pt x="1268" y="2320"/>
                      <a:pt x="1261" y="2320"/>
                      <a:pt x="1254" y="2320"/>
                    </a:cubicBezTo>
                    <a:cubicBezTo>
                      <a:pt x="693" y="2309"/>
                      <a:pt x="247" y="1844"/>
                      <a:pt x="259" y="1284"/>
                    </a:cubicBezTo>
                    <a:cubicBezTo>
                      <a:pt x="259" y="1226"/>
                      <a:pt x="266" y="1170"/>
                      <a:pt x="276" y="1114"/>
                    </a:cubicBezTo>
                    <a:cubicBezTo>
                      <a:pt x="359" y="626"/>
                      <a:pt x="780" y="269"/>
                      <a:pt x="1274" y="269"/>
                    </a:cubicBezTo>
                    <a:close/>
                    <a:moveTo>
                      <a:pt x="1278" y="0"/>
                    </a:moveTo>
                    <a:cubicBezTo>
                      <a:pt x="658" y="0"/>
                      <a:pt x="122" y="448"/>
                      <a:pt x="19" y="1069"/>
                    </a:cubicBezTo>
                    <a:cubicBezTo>
                      <a:pt x="7" y="1141"/>
                      <a:pt x="0" y="1212"/>
                      <a:pt x="0" y="1286"/>
                    </a:cubicBezTo>
                    <a:cubicBezTo>
                      <a:pt x="0" y="1991"/>
                      <a:pt x="572" y="2562"/>
                      <a:pt x="1278" y="2562"/>
                    </a:cubicBezTo>
                    <a:cubicBezTo>
                      <a:pt x="1962" y="2562"/>
                      <a:pt x="2523" y="2025"/>
                      <a:pt x="2550" y="1352"/>
                    </a:cubicBezTo>
                    <a:cubicBezTo>
                      <a:pt x="2553" y="1330"/>
                      <a:pt x="2553" y="1310"/>
                      <a:pt x="2553" y="1286"/>
                    </a:cubicBezTo>
                    <a:cubicBezTo>
                      <a:pt x="2557" y="620"/>
                      <a:pt x="2049" y="63"/>
                      <a:pt x="1387" y="5"/>
                    </a:cubicBezTo>
                    <a:cubicBezTo>
                      <a:pt x="1350" y="2"/>
                      <a:pt x="1314" y="0"/>
                      <a:pt x="12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4"/>
              <p:cNvSpPr/>
              <p:nvPr/>
            </p:nvSpPr>
            <p:spPr>
              <a:xfrm>
                <a:off x="4737475" y="4850750"/>
                <a:ext cx="62350" cy="5730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2292" extrusionOk="0">
                    <a:moveTo>
                      <a:pt x="1279" y="1"/>
                    </a:moveTo>
                    <a:cubicBezTo>
                      <a:pt x="1278" y="1"/>
                      <a:pt x="1277" y="1"/>
                      <a:pt x="1276" y="1"/>
                    </a:cubicBezTo>
                    <a:cubicBezTo>
                      <a:pt x="1065" y="1"/>
                      <a:pt x="858" y="60"/>
                      <a:pt x="678" y="171"/>
                    </a:cubicBezTo>
                    <a:cubicBezTo>
                      <a:pt x="191" y="471"/>
                      <a:pt x="0" y="1084"/>
                      <a:pt x="230" y="1607"/>
                    </a:cubicBezTo>
                    <a:cubicBezTo>
                      <a:pt x="418" y="2031"/>
                      <a:pt x="835" y="2291"/>
                      <a:pt x="1279" y="2291"/>
                    </a:cubicBezTo>
                    <a:cubicBezTo>
                      <a:pt x="1383" y="2291"/>
                      <a:pt x="1488" y="2277"/>
                      <a:pt x="1593" y="2247"/>
                    </a:cubicBezTo>
                    <a:cubicBezTo>
                      <a:pt x="2143" y="2091"/>
                      <a:pt x="2494" y="1552"/>
                      <a:pt x="2414" y="985"/>
                    </a:cubicBezTo>
                    <a:cubicBezTo>
                      <a:pt x="2334" y="421"/>
                      <a:pt x="1850" y="1"/>
                      <a:pt x="1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4"/>
              <p:cNvSpPr/>
              <p:nvPr/>
            </p:nvSpPr>
            <p:spPr>
              <a:xfrm>
                <a:off x="4734775" y="4847525"/>
                <a:ext cx="66600" cy="63800"/>
              </a:xfrm>
              <a:custGeom>
                <a:avLst/>
                <a:gdLst/>
                <a:ahLst/>
                <a:cxnLst/>
                <a:rect l="l" t="t" r="r" b="b"/>
                <a:pathLst>
                  <a:path w="2664" h="2552" extrusionOk="0">
                    <a:moveTo>
                      <a:pt x="1388" y="259"/>
                    </a:moveTo>
                    <a:cubicBezTo>
                      <a:pt x="1799" y="259"/>
                      <a:pt x="2168" y="507"/>
                      <a:pt x="2326" y="886"/>
                    </a:cubicBezTo>
                    <a:cubicBezTo>
                      <a:pt x="2484" y="1266"/>
                      <a:pt x="2397" y="1703"/>
                      <a:pt x="2106" y="1996"/>
                    </a:cubicBezTo>
                    <a:cubicBezTo>
                      <a:pt x="1912" y="2191"/>
                      <a:pt x="1652" y="2295"/>
                      <a:pt x="1386" y="2295"/>
                    </a:cubicBezTo>
                    <a:cubicBezTo>
                      <a:pt x="1255" y="2295"/>
                      <a:pt x="1123" y="2270"/>
                      <a:pt x="997" y="2218"/>
                    </a:cubicBezTo>
                    <a:cubicBezTo>
                      <a:pt x="617" y="2059"/>
                      <a:pt x="369" y="1688"/>
                      <a:pt x="369" y="1278"/>
                    </a:cubicBezTo>
                    <a:cubicBezTo>
                      <a:pt x="367" y="923"/>
                      <a:pt x="551" y="593"/>
                      <a:pt x="854" y="411"/>
                    </a:cubicBezTo>
                    <a:cubicBezTo>
                      <a:pt x="1012" y="312"/>
                      <a:pt x="1196" y="259"/>
                      <a:pt x="1384" y="259"/>
                    </a:cubicBezTo>
                    <a:cubicBezTo>
                      <a:pt x="1385" y="259"/>
                      <a:pt x="1387" y="259"/>
                      <a:pt x="1388" y="259"/>
                    </a:cubicBezTo>
                    <a:close/>
                    <a:moveTo>
                      <a:pt x="1375" y="0"/>
                    </a:moveTo>
                    <a:cubicBezTo>
                      <a:pt x="1143" y="0"/>
                      <a:pt x="915" y="66"/>
                      <a:pt x="718" y="189"/>
                    </a:cubicBezTo>
                    <a:cubicBezTo>
                      <a:pt x="231" y="487"/>
                      <a:pt x="1" y="1073"/>
                      <a:pt x="156" y="1623"/>
                    </a:cubicBezTo>
                    <a:cubicBezTo>
                      <a:pt x="310" y="2172"/>
                      <a:pt x="811" y="2552"/>
                      <a:pt x="1380" y="2552"/>
                    </a:cubicBezTo>
                    <a:cubicBezTo>
                      <a:pt x="1381" y="2552"/>
                      <a:pt x="1383" y="2552"/>
                      <a:pt x="1384" y="2552"/>
                    </a:cubicBezTo>
                    <a:cubicBezTo>
                      <a:pt x="1736" y="2552"/>
                      <a:pt x="2072" y="2407"/>
                      <a:pt x="2312" y="2151"/>
                    </a:cubicBezTo>
                    <a:cubicBezTo>
                      <a:pt x="2537" y="1916"/>
                      <a:pt x="2663" y="1603"/>
                      <a:pt x="2661" y="1278"/>
                    </a:cubicBezTo>
                    <a:cubicBezTo>
                      <a:pt x="2661" y="571"/>
                      <a:pt x="2089" y="0"/>
                      <a:pt x="1384" y="0"/>
                    </a:cubicBezTo>
                    <a:cubicBezTo>
                      <a:pt x="1381" y="0"/>
                      <a:pt x="1378" y="0"/>
                      <a:pt x="1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2" name="Google Shape;1592;p44"/>
            <p:cNvGrpSpPr/>
            <p:nvPr/>
          </p:nvGrpSpPr>
          <p:grpSpPr>
            <a:xfrm>
              <a:off x="2126536" y="771611"/>
              <a:ext cx="151208" cy="151143"/>
              <a:chOff x="4917425" y="1708800"/>
              <a:chExt cx="176500" cy="176425"/>
            </a:xfrm>
          </p:grpSpPr>
          <p:sp>
            <p:nvSpPr>
              <p:cNvPr id="1593" name="Google Shape;1593;p44"/>
              <p:cNvSpPr/>
              <p:nvPr/>
            </p:nvSpPr>
            <p:spPr>
              <a:xfrm>
                <a:off x="4926575" y="1717950"/>
                <a:ext cx="15815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6326" extrusionOk="0">
                    <a:moveTo>
                      <a:pt x="2067" y="0"/>
                    </a:moveTo>
                    <a:lnTo>
                      <a:pt x="2067" y="2069"/>
                    </a:lnTo>
                    <a:lnTo>
                      <a:pt x="0" y="2069"/>
                    </a:lnTo>
                    <a:lnTo>
                      <a:pt x="0" y="4257"/>
                    </a:lnTo>
                    <a:lnTo>
                      <a:pt x="2067" y="4257"/>
                    </a:lnTo>
                    <a:lnTo>
                      <a:pt x="2067" y="6325"/>
                    </a:lnTo>
                    <a:lnTo>
                      <a:pt x="4259" y="6325"/>
                    </a:lnTo>
                    <a:lnTo>
                      <a:pt x="4259" y="4257"/>
                    </a:lnTo>
                    <a:lnTo>
                      <a:pt x="6325" y="4257"/>
                    </a:lnTo>
                    <a:lnTo>
                      <a:pt x="6325" y="2069"/>
                    </a:lnTo>
                    <a:lnTo>
                      <a:pt x="4259" y="2069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4"/>
              <p:cNvSpPr/>
              <p:nvPr/>
            </p:nvSpPr>
            <p:spPr>
              <a:xfrm>
                <a:off x="4917425" y="1708800"/>
                <a:ext cx="176500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7057" extrusionOk="0">
                    <a:moveTo>
                      <a:pt x="4259" y="732"/>
                    </a:moveTo>
                    <a:lnTo>
                      <a:pt x="4259" y="2798"/>
                    </a:lnTo>
                    <a:lnTo>
                      <a:pt x="6328" y="2798"/>
                    </a:lnTo>
                    <a:lnTo>
                      <a:pt x="6328" y="4260"/>
                    </a:lnTo>
                    <a:lnTo>
                      <a:pt x="4259" y="4260"/>
                    </a:lnTo>
                    <a:lnTo>
                      <a:pt x="4259" y="6328"/>
                    </a:lnTo>
                    <a:lnTo>
                      <a:pt x="2800" y="6328"/>
                    </a:lnTo>
                    <a:lnTo>
                      <a:pt x="2800" y="4260"/>
                    </a:lnTo>
                    <a:lnTo>
                      <a:pt x="732" y="4260"/>
                    </a:lnTo>
                    <a:lnTo>
                      <a:pt x="732" y="2798"/>
                    </a:lnTo>
                    <a:lnTo>
                      <a:pt x="2800" y="2798"/>
                    </a:lnTo>
                    <a:lnTo>
                      <a:pt x="2800" y="732"/>
                    </a:lnTo>
                    <a:close/>
                    <a:moveTo>
                      <a:pt x="2070" y="1"/>
                    </a:moveTo>
                    <a:lnTo>
                      <a:pt x="2070" y="2070"/>
                    </a:lnTo>
                    <a:lnTo>
                      <a:pt x="1" y="2070"/>
                    </a:lnTo>
                    <a:lnTo>
                      <a:pt x="1" y="4990"/>
                    </a:lnTo>
                    <a:lnTo>
                      <a:pt x="2070" y="4990"/>
                    </a:lnTo>
                    <a:lnTo>
                      <a:pt x="2070" y="7057"/>
                    </a:lnTo>
                    <a:lnTo>
                      <a:pt x="4990" y="7057"/>
                    </a:lnTo>
                    <a:lnTo>
                      <a:pt x="4990" y="4990"/>
                    </a:lnTo>
                    <a:lnTo>
                      <a:pt x="7059" y="4990"/>
                    </a:lnTo>
                    <a:lnTo>
                      <a:pt x="7059" y="2070"/>
                    </a:lnTo>
                    <a:lnTo>
                      <a:pt x="4990" y="2070"/>
                    </a:lnTo>
                    <a:lnTo>
                      <a:pt x="4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5" name="Google Shape;1595;p44"/>
            <p:cNvGrpSpPr/>
            <p:nvPr/>
          </p:nvGrpSpPr>
          <p:grpSpPr>
            <a:xfrm>
              <a:off x="713231" y="539493"/>
              <a:ext cx="232185" cy="232108"/>
              <a:chOff x="2909075" y="5346425"/>
              <a:chExt cx="129200" cy="129150"/>
            </a:xfrm>
          </p:grpSpPr>
          <p:sp>
            <p:nvSpPr>
              <p:cNvPr id="1596" name="Google Shape;1596;p44"/>
              <p:cNvSpPr/>
              <p:nvPr/>
            </p:nvSpPr>
            <p:spPr>
              <a:xfrm>
                <a:off x="2915350" y="5352650"/>
                <a:ext cx="116700" cy="11670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4668" extrusionOk="0">
                    <a:moveTo>
                      <a:pt x="2334" y="0"/>
                    </a:moveTo>
                    <a:lnTo>
                      <a:pt x="1443" y="1446"/>
                    </a:lnTo>
                    <a:lnTo>
                      <a:pt x="0" y="2334"/>
                    </a:lnTo>
                    <a:lnTo>
                      <a:pt x="1443" y="3223"/>
                    </a:lnTo>
                    <a:lnTo>
                      <a:pt x="2334" y="4668"/>
                    </a:lnTo>
                    <a:lnTo>
                      <a:pt x="3223" y="3223"/>
                    </a:lnTo>
                    <a:lnTo>
                      <a:pt x="4667" y="2334"/>
                    </a:lnTo>
                    <a:lnTo>
                      <a:pt x="3223" y="1446"/>
                    </a:lnTo>
                    <a:lnTo>
                      <a:pt x="23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44"/>
              <p:cNvSpPr/>
              <p:nvPr/>
            </p:nvSpPr>
            <p:spPr>
              <a:xfrm>
                <a:off x="2909075" y="5346425"/>
                <a:ext cx="12920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166" extrusionOk="0">
                    <a:moveTo>
                      <a:pt x="2585" y="498"/>
                    </a:moveTo>
                    <a:lnTo>
                      <a:pt x="3379" y="1789"/>
                    </a:lnTo>
                    <a:lnTo>
                      <a:pt x="4671" y="2583"/>
                    </a:lnTo>
                    <a:lnTo>
                      <a:pt x="3379" y="3380"/>
                    </a:lnTo>
                    <a:lnTo>
                      <a:pt x="2585" y="4670"/>
                    </a:lnTo>
                    <a:lnTo>
                      <a:pt x="1789" y="3380"/>
                    </a:lnTo>
                    <a:lnTo>
                      <a:pt x="498" y="2583"/>
                    </a:lnTo>
                    <a:lnTo>
                      <a:pt x="1789" y="1789"/>
                    </a:lnTo>
                    <a:lnTo>
                      <a:pt x="2585" y="498"/>
                    </a:lnTo>
                    <a:close/>
                    <a:moveTo>
                      <a:pt x="2585" y="1"/>
                    </a:moveTo>
                    <a:lnTo>
                      <a:pt x="1600" y="1598"/>
                    </a:lnTo>
                    <a:lnTo>
                      <a:pt x="1" y="2583"/>
                    </a:lnTo>
                    <a:lnTo>
                      <a:pt x="1600" y="3566"/>
                    </a:lnTo>
                    <a:lnTo>
                      <a:pt x="2585" y="5165"/>
                    </a:lnTo>
                    <a:lnTo>
                      <a:pt x="3568" y="3566"/>
                    </a:lnTo>
                    <a:lnTo>
                      <a:pt x="5167" y="2583"/>
                    </a:lnTo>
                    <a:lnTo>
                      <a:pt x="3568" y="1598"/>
                    </a:lnTo>
                    <a:lnTo>
                      <a:pt x="25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8" name="Google Shape;1598;p44"/>
            <p:cNvGrpSpPr/>
            <p:nvPr/>
          </p:nvGrpSpPr>
          <p:grpSpPr>
            <a:xfrm>
              <a:off x="887218" y="1998736"/>
              <a:ext cx="135542" cy="135478"/>
              <a:chOff x="3258519" y="1733474"/>
              <a:chExt cx="146263" cy="146194"/>
            </a:xfrm>
          </p:grpSpPr>
          <p:sp>
            <p:nvSpPr>
              <p:cNvPr id="1599" name="Google Shape;1599;p44"/>
              <p:cNvSpPr/>
              <p:nvPr/>
            </p:nvSpPr>
            <p:spPr>
              <a:xfrm>
                <a:off x="3323224" y="1733474"/>
                <a:ext cx="16893" cy="146194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26" extrusionOk="0">
                    <a:moveTo>
                      <a:pt x="0" y="0"/>
                    </a:moveTo>
                    <a:lnTo>
                      <a:pt x="0" y="6326"/>
                    </a:lnTo>
                    <a:lnTo>
                      <a:pt x="731" y="6326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44"/>
              <p:cNvSpPr/>
              <p:nvPr/>
            </p:nvSpPr>
            <p:spPr>
              <a:xfrm>
                <a:off x="3258519" y="1798109"/>
                <a:ext cx="146263" cy="16917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32" extrusionOk="0">
                    <a:moveTo>
                      <a:pt x="1" y="1"/>
                    </a:moveTo>
                    <a:lnTo>
                      <a:pt x="1" y="731"/>
                    </a:lnTo>
                    <a:lnTo>
                      <a:pt x="6328" y="73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3D8E2A3-E31A-4734-B175-05A494F4A02E}"/>
              </a:ext>
            </a:extLst>
          </p:cNvPr>
          <p:cNvGrpSpPr/>
          <p:nvPr/>
        </p:nvGrpSpPr>
        <p:grpSpPr>
          <a:xfrm>
            <a:off x="7303769" y="2776336"/>
            <a:ext cx="1134441" cy="1748660"/>
            <a:chOff x="7303769" y="2776336"/>
            <a:chExt cx="1134441" cy="1748660"/>
          </a:xfrm>
        </p:grpSpPr>
        <p:grpSp>
          <p:nvGrpSpPr>
            <p:cNvPr id="1558" name="Google Shape;1558;p44"/>
            <p:cNvGrpSpPr/>
            <p:nvPr/>
          </p:nvGrpSpPr>
          <p:grpSpPr>
            <a:xfrm rot="899821">
              <a:off x="7383256" y="3357830"/>
              <a:ext cx="781768" cy="1167166"/>
              <a:chOff x="259075" y="949825"/>
              <a:chExt cx="958300" cy="1430725"/>
            </a:xfrm>
          </p:grpSpPr>
          <p:sp>
            <p:nvSpPr>
              <p:cNvPr id="1559" name="Google Shape;1559;p44"/>
              <p:cNvSpPr/>
              <p:nvPr/>
            </p:nvSpPr>
            <p:spPr>
              <a:xfrm>
                <a:off x="793900" y="957525"/>
                <a:ext cx="415800" cy="179950"/>
              </a:xfrm>
              <a:custGeom>
                <a:avLst/>
                <a:gdLst/>
                <a:ahLst/>
                <a:cxnLst/>
                <a:rect l="l" t="t" r="r" b="b"/>
                <a:pathLst>
                  <a:path w="16632" h="7198" extrusionOk="0">
                    <a:moveTo>
                      <a:pt x="2146" y="0"/>
                    </a:moveTo>
                    <a:cubicBezTo>
                      <a:pt x="1172" y="0"/>
                      <a:pt x="290" y="667"/>
                      <a:pt x="59" y="1657"/>
                    </a:cubicBezTo>
                    <a:cubicBezTo>
                      <a:pt x="22" y="1819"/>
                      <a:pt x="0" y="1985"/>
                      <a:pt x="0" y="2154"/>
                    </a:cubicBezTo>
                    <a:cubicBezTo>
                      <a:pt x="3" y="3081"/>
                      <a:pt x="596" y="3904"/>
                      <a:pt x="1474" y="4199"/>
                    </a:cubicBezTo>
                    <a:lnTo>
                      <a:pt x="1658" y="4248"/>
                    </a:lnTo>
                    <a:lnTo>
                      <a:pt x="3909" y="4770"/>
                    </a:lnTo>
                    <a:lnTo>
                      <a:pt x="7823" y="5694"/>
                    </a:lnTo>
                    <a:lnTo>
                      <a:pt x="11741" y="6612"/>
                    </a:lnTo>
                    <a:lnTo>
                      <a:pt x="14053" y="7152"/>
                    </a:lnTo>
                    <a:cubicBezTo>
                      <a:pt x="14199" y="7183"/>
                      <a:pt x="14345" y="7198"/>
                      <a:pt x="14489" y="7198"/>
                    </a:cubicBezTo>
                    <a:cubicBezTo>
                      <a:pt x="15462" y="7198"/>
                      <a:pt x="16340" y="6527"/>
                      <a:pt x="16570" y="5541"/>
                    </a:cubicBezTo>
                    <a:cubicBezTo>
                      <a:pt x="16610" y="5378"/>
                      <a:pt x="16632" y="5212"/>
                      <a:pt x="16632" y="5043"/>
                    </a:cubicBezTo>
                    <a:cubicBezTo>
                      <a:pt x="16626" y="4045"/>
                      <a:pt x="15938" y="3183"/>
                      <a:pt x="14968" y="2955"/>
                    </a:cubicBezTo>
                    <a:lnTo>
                      <a:pt x="2638" y="57"/>
                    </a:lnTo>
                    <a:cubicBezTo>
                      <a:pt x="2473" y="19"/>
                      <a:pt x="2308" y="0"/>
                      <a:pt x="2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44"/>
              <p:cNvSpPr/>
              <p:nvPr/>
            </p:nvSpPr>
            <p:spPr>
              <a:xfrm>
                <a:off x="705250" y="1998825"/>
                <a:ext cx="11032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413" h="4017" extrusionOk="0">
                    <a:moveTo>
                      <a:pt x="2216" y="1"/>
                    </a:moveTo>
                    <a:cubicBezTo>
                      <a:pt x="1302" y="1"/>
                      <a:pt x="469" y="627"/>
                      <a:pt x="255" y="1551"/>
                    </a:cubicBezTo>
                    <a:cubicBezTo>
                      <a:pt x="0" y="2628"/>
                      <a:pt x="670" y="3709"/>
                      <a:pt x="1750" y="3964"/>
                    </a:cubicBezTo>
                    <a:cubicBezTo>
                      <a:pt x="1903" y="4000"/>
                      <a:pt x="2056" y="4017"/>
                      <a:pt x="2207" y="4017"/>
                    </a:cubicBezTo>
                    <a:cubicBezTo>
                      <a:pt x="3116" y="4017"/>
                      <a:pt x="3943" y="3393"/>
                      <a:pt x="4167" y="2466"/>
                    </a:cubicBezTo>
                    <a:cubicBezTo>
                      <a:pt x="4412" y="1388"/>
                      <a:pt x="3746" y="310"/>
                      <a:pt x="2668" y="52"/>
                    </a:cubicBezTo>
                    <a:cubicBezTo>
                      <a:pt x="2517" y="17"/>
                      <a:pt x="2365" y="1"/>
                      <a:pt x="22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44"/>
              <p:cNvSpPr/>
              <p:nvPr/>
            </p:nvSpPr>
            <p:spPr>
              <a:xfrm>
                <a:off x="862050" y="1932500"/>
                <a:ext cx="106250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4016" extrusionOk="0">
                    <a:moveTo>
                      <a:pt x="2144" y="1"/>
                    </a:moveTo>
                    <a:cubicBezTo>
                      <a:pt x="1230" y="1"/>
                      <a:pt x="404" y="625"/>
                      <a:pt x="185" y="1551"/>
                    </a:cubicBezTo>
                    <a:cubicBezTo>
                      <a:pt x="1" y="2340"/>
                      <a:pt x="308" y="3163"/>
                      <a:pt x="968" y="3639"/>
                    </a:cubicBezTo>
                    <a:cubicBezTo>
                      <a:pt x="1317" y="3889"/>
                      <a:pt x="1727" y="4015"/>
                      <a:pt x="2138" y="4015"/>
                    </a:cubicBezTo>
                    <a:cubicBezTo>
                      <a:pt x="2504" y="4015"/>
                      <a:pt x="2871" y="3915"/>
                      <a:pt x="3197" y="3712"/>
                    </a:cubicBezTo>
                    <a:cubicBezTo>
                      <a:pt x="3884" y="3286"/>
                      <a:pt x="4250" y="2484"/>
                      <a:pt x="4121" y="1683"/>
                    </a:cubicBezTo>
                    <a:cubicBezTo>
                      <a:pt x="3989" y="882"/>
                      <a:pt x="3387" y="240"/>
                      <a:pt x="2598" y="53"/>
                    </a:cubicBezTo>
                    <a:cubicBezTo>
                      <a:pt x="2446" y="18"/>
                      <a:pt x="2293" y="1"/>
                      <a:pt x="21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44"/>
              <p:cNvSpPr/>
              <p:nvPr/>
            </p:nvSpPr>
            <p:spPr>
              <a:xfrm>
                <a:off x="355175" y="1733775"/>
                <a:ext cx="750150" cy="562125"/>
              </a:xfrm>
              <a:custGeom>
                <a:avLst/>
                <a:gdLst/>
                <a:ahLst/>
                <a:cxnLst/>
                <a:rect l="l" t="t" r="r" b="b"/>
                <a:pathLst>
                  <a:path w="30006" h="22485" extrusionOk="0">
                    <a:moveTo>
                      <a:pt x="22416" y="7952"/>
                    </a:moveTo>
                    <a:cubicBezTo>
                      <a:pt x="22828" y="7952"/>
                      <a:pt x="23238" y="8079"/>
                      <a:pt x="23585" y="8330"/>
                    </a:cubicBezTo>
                    <a:cubicBezTo>
                      <a:pt x="24245" y="8803"/>
                      <a:pt x="24556" y="9626"/>
                      <a:pt x="24371" y="10415"/>
                    </a:cubicBezTo>
                    <a:cubicBezTo>
                      <a:pt x="24156" y="11343"/>
                      <a:pt x="23330" y="11967"/>
                      <a:pt x="22418" y="11967"/>
                    </a:cubicBezTo>
                    <a:cubicBezTo>
                      <a:pt x="22265" y="11967"/>
                      <a:pt x="22110" y="11950"/>
                      <a:pt x="21955" y="11913"/>
                    </a:cubicBezTo>
                    <a:cubicBezTo>
                      <a:pt x="21166" y="11726"/>
                      <a:pt x="20564" y="11084"/>
                      <a:pt x="20435" y="10283"/>
                    </a:cubicBezTo>
                    <a:cubicBezTo>
                      <a:pt x="20303" y="9482"/>
                      <a:pt x="20669" y="8680"/>
                      <a:pt x="21356" y="8254"/>
                    </a:cubicBezTo>
                    <a:cubicBezTo>
                      <a:pt x="21682" y="8052"/>
                      <a:pt x="22050" y="7952"/>
                      <a:pt x="22416" y="7952"/>
                    </a:cubicBezTo>
                    <a:close/>
                    <a:moveTo>
                      <a:pt x="16219" y="10603"/>
                    </a:moveTo>
                    <a:cubicBezTo>
                      <a:pt x="16368" y="10603"/>
                      <a:pt x="16520" y="10619"/>
                      <a:pt x="16671" y="10654"/>
                    </a:cubicBezTo>
                    <a:cubicBezTo>
                      <a:pt x="17749" y="10912"/>
                      <a:pt x="18415" y="11990"/>
                      <a:pt x="18170" y="13068"/>
                    </a:cubicBezTo>
                    <a:cubicBezTo>
                      <a:pt x="17946" y="13995"/>
                      <a:pt x="17119" y="14619"/>
                      <a:pt x="16210" y="14619"/>
                    </a:cubicBezTo>
                    <a:cubicBezTo>
                      <a:pt x="16059" y="14619"/>
                      <a:pt x="15906" y="14602"/>
                      <a:pt x="15753" y="14566"/>
                    </a:cubicBezTo>
                    <a:cubicBezTo>
                      <a:pt x="14673" y="14311"/>
                      <a:pt x="14003" y="13230"/>
                      <a:pt x="14258" y="12153"/>
                    </a:cubicBezTo>
                    <a:cubicBezTo>
                      <a:pt x="14472" y="11229"/>
                      <a:pt x="15305" y="10603"/>
                      <a:pt x="16219" y="10603"/>
                    </a:cubicBezTo>
                    <a:close/>
                    <a:moveTo>
                      <a:pt x="12029" y="1"/>
                    </a:moveTo>
                    <a:lnTo>
                      <a:pt x="65" y="15201"/>
                    </a:lnTo>
                    <a:cubicBezTo>
                      <a:pt x="12" y="15257"/>
                      <a:pt x="0" y="15336"/>
                      <a:pt x="34" y="15407"/>
                    </a:cubicBezTo>
                    <a:cubicBezTo>
                      <a:pt x="52" y="15475"/>
                      <a:pt x="111" y="15527"/>
                      <a:pt x="181" y="15539"/>
                    </a:cubicBezTo>
                    <a:lnTo>
                      <a:pt x="29726" y="22475"/>
                    </a:lnTo>
                    <a:cubicBezTo>
                      <a:pt x="29745" y="22481"/>
                      <a:pt x="29766" y="22485"/>
                      <a:pt x="29786" y="22485"/>
                    </a:cubicBezTo>
                    <a:cubicBezTo>
                      <a:pt x="29838" y="22485"/>
                      <a:pt x="29889" y="22462"/>
                      <a:pt x="29922" y="22422"/>
                    </a:cubicBezTo>
                    <a:cubicBezTo>
                      <a:pt x="29981" y="22373"/>
                      <a:pt x="30005" y="22294"/>
                      <a:pt x="29984" y="22223"/>
                    </a:cubicBezTo>
                    <a:lnTo>
                      <a:pt x="26038" y="3298"/>
                    </a:lnTo>
                    <a:lnTo>
                      <a:pt x="120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44"/>
              <p:cNvSpPr/>
              <p:nvPr/>
            </p:nvSpPr>
            <p:spPr>
              <a:xfrm>
                <a:off x="259075" y="1059175"/>
                <a:ext cx="932100" cy="1313750"/>
              </a:xfrm>
              <a:custGeom>
                <a:avLst/>
                <a:gdLst/>
                <a:ahLst/>
                <a:cxnLst/>
                <a:rect l="l" t="t" r="r" b="b"/>
                <a:pathLst>
                  <a:path w="37284" h="52550" extrusionOk="0">
                    <a:moveTo>
                      <a:pt x="22299" y="1"/>
                    </a:moveTo>
                    <a:lnTo>
                      <a:pt x="17841" y="19002"/>
                    </a:lnTo>
                    <a:cubicBezTo>
                      <a:pt x="17731" y="19469"/>
                      <a:pt x="17522" y="19905"/>
                      <a:pt x="17227" y="20286"/>
                    </a:cubicBezTo>
                    <a:lnTo>
                      <a:pt x="1489" y="40282"/>
                    </a:lnTo>
                    <a:cubicBezTo>
                      <a:pt x="0" y="42176"/>
                      <a:pt x="986" y="44970"/>
                      <a:pt x="3322" y="45526"/>
                    </a:cubicBezTo>
                    <a:lnTo>
                      <a:pt x="19358" y="49287"/>
                    </a:lnTo>
                    <a:lnTo>
                      <a:pt x="18038" y="48970"/>
                    </a:lnTo>
                    <a:lnTo>
                      <a:pt x="18038" y="48970"/>
                    </a:lnTo>
                    <a:lnTo>
                      <a:pt x="32870" y="52461"/>
                    </a:lnTo>
                    <a:cubicBezTo>
                      <a:pt x="33127" y="52521"/>
                      <a:pt x="33382" y="52550"/>
                      <a:pt x="33631" y="52550"/>
                    </a:cubicBezTo>
                    <a:cubicBezTo>
                      <a:pt x="35649" y="52550"/>
                      <a:pt x="37283" y="50677"/>
                      <a:pt x="36849" y="48581"/>
                    </a:cubicBezTo>
                    <a:lnTo>
                      <a:pt x="31657" y="23672"/>
                    </a:lnTo>
                    <a:cubicBezTo>
                      <a:pt x="31559" y="23202"/>
                      <a:pt x="31562" y="22717"/>
                      <a:pt x="31669" y="22251"/>
                    </a:cubicBezTo>
                    <a:lnTo>
                      <a:pt x="36136" y="3249"/>
                    </a:lnTo>
                    <a:lnTo>
                      <a:pt x="35446" y="3086"/>
                    </a:lnTo>
                    <a:cubicBezTo>
                      <a:pt x="35424" y="3080"/>
                      <a:pt x="35403" y="3077"/>
                      <a:pt x="35384" y="3077"/>
                    </a:cubicBezTo>
                    <a:lnTo>
                      <a:pt x="33134" y="2546"/>
                    </a:lnTo>
                    <a:lnTo>
                      <a:pt x="28676" y="21547"/>
                    </a:lnTo>
                    <a:cubicBezTo>
                      <a:pt x="28461" y="22450"/>
                      <a:pt x="28446" y="23390"/>
                      <a:pt x="28636" y="24298"/>
                    </a:cubicBezTo>
                    <a:lnTo>
                      <a:pt x="29882" y="30282"/>
                    </a:lnTo>
                    <a:lnTo>
                      <a:pt x="33828" y="49207"/>
                    </a:lnTo>
                    <a:cubicBezTo>
                      <a:pt x="33849" y="49278"/>
                      <a:pt x="33825" y="49357"/>
                      <a:pt x="33766" y="49406"/>
                    </a:cubicBezTo>
                    <a:cubicBezTo>
                      <a:pt x="33733" y="49446"/>
                      <a:pt x="33682" y="49469"/>
                      <a:pt x="33630" y="49469"/>
                    </a:cubicBezTo>
                    <a:cubicBezTo>
                      <a:pt x="33610" y="49469"/>
                      <a:pt x="33589" y="49465"/>
                      <a:pt x="33570" y="49459"/>
                    </a:cubicBezTo>
                    <a:lnTo>
                      <a:pt x="4025" y="42523"/>
                    </a:lnTo>
                    <a:cubicBezTo>
                      <a:pt x="3955" y="42511"/>
                      <a:pt x="3896" y="42459"/>
                      <a:pt x="3878" y="42391"/>
                    </a:cubicBezTo>
                    <a:cubicBezTo>
                      <a:pt x="3844" y="42320"/>
                      <a:pt x="3856" y="42241"/>
                      <a:pt x="3909" y="42185"/>
                    </a:cubicBezTo>
                    <a:lnTo>
                      <a:pt x="15873" y="26985"/>
                    </a:lnTo>
                    <a:lnTo>
                      <a:pt x="19643" y="22189"/>
                    </a:lnTo>
                    <a:cubicBezTo>
                      <a:pt x="20214" y="21455"/>
                      <a:pt x="20623" y="20608"/>
                      <a:pt x="20841" y="19705"/>
                    </a:cubicBezTo>
                    <a:lnTo>
                      <a:pt x="25302" y="713"/>
                    </a:lnTo>
                    <a:lnTo>
                      <a:pt x="23051" y="182"/>
                    </a:lnTo>
                    <a:lnTo>
                      <a:pt x="22867" y="133"/>
                    </a:lnTo>
                    <a:lnTo>
                      <a:pt x="2229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44"/>
              <p:cNvSpPr/>
              <p:nvPr/>
            </p:nvSpPr>
            <p:spPr>
              <a:xfrm>
                <a:off x="655900" y="1077000"/>
                <a:ext cx="431525" cy="7392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29570" extrusionOk="0">
                    <a:moveTo>
                      <a:pt x="9429" y="0"/>
                    </a:moveTo>
                    <a:lnTo>
                      <a:pt x="4968" y="18992"/>
                    </a:lnTo>
                    <a:cubicBezTo>
                      <a:pt x="4750" y="19895"/>
                      <a:pt x="4341" y="20742"/>
                      <a:pt x="3770" y="21476"/>
                    </a:cubicBezTo>
                    <a:lnTo>
                      <a:pt x="0" y="26272"/>
                    </a:lnTo>
                    <a:lnTo>
                      <a:pt x="14009" y="29569"/>
                    </a:lnTo>
                    <a:lnTo>
                      <a:pt x="12763" y="23585"/>
                    </a:lnTo>
                    <a:cubicBezTo>
                      <a:pt x="12573" y="22677"/>
                      <a:pt x="12588" y="21737"/>
                      <a:pt x="12803" y="20834"/>
                    </a:cubicBezTo>
                    <a:lnTo>
                      <a:pt x="17261" y="1833"/>
                    </a:lnTo>
                    <a:lnTo>
                      <a:pt x="13343" y="915"/>
                    </a:lnTo>
                    <a:lnTo>
                      <a:pt x="94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44"/>
              <p:cNvSpPr/>
              <p:nvPr/>
            </p:nvSpPr>
            <p:spPr>
              <a:xfrm>
                <a:off x="833500" y="1056125"/>
                <a:ext cx="5975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121" extrusionOk="0">
                    <a:moveTo>
                      <a:pt x="142" y="0"/>
                    </a:moveTo>
                    <a:lnTo>
                      <a:pt x="1" y="599"/>
                    </a:lnTo>
                    <a:lnTo>
                      <a:pt x="2251" y="1121"/>
                    </a:lnTo>
                    <a:lnTo>
                      <a:pt x="2389" y="525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073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44"/>
              <p:cNvSpPr/>
              <p:nvPr/>
            </p:nvSpPr>
            <p:spPr>
              <a:xfrm>
                <a:off x="265975" y="1049975"/>
                <a:ext cx="933450" cy="1330575"/>
              </a:xfrm>
              <a:custGeom>
                <a:avLst/>
                <a:gdLst/>
                <a:ahLst/>
                <a:cxnLst/>
                <a:rect l="l" t="t" r="r" b="b"/>
                <a:pathLst>
                  <a:path w="37338" h="53223" extrusionOk="0">
                    <a:moveTo>
                      <a:pt x="21793" y="0"/>
                    </a:moveTo>
                    <a:lnTo>
                      <a:pt x="17264" y="19303"/>
                    </a:lnTo>
                    <a:cubicBezTo>
                      <a:pt x="17166" y="19723"/>
                      <a:pt x="16976" y="20119"/>
                      <a:pt x="16709" y="20460"/>
                    </a:cubicBezTo>
                    <a:lnTo>
                      <a:pt x="971" y="40456"/>
                    </a:lnTo>
                    <a:cubicBezTo>
                      <a:pt x="212" y="41424"/>
                      <a:pt x="0" y="42710"/>
                      <a:pt x="406" y="43870"/>
                    </a:cubicBezTo>
                    <a:cubicBezTo>
                      <a:pt x="811" y="45031"/>
                      <a:pt x="1781" y="45903"/>
                      <a:pt x="2976" y="46188"/>
                    </a:cubicBezTo>
                    <a:lnTo>
                      <a:pt x="19011" y="49949"/>
                    </a:lnTo>
                    <a:lnTo>
                      <a:pt x="32523" y="53127"/>
                    </a:lnTo>
                    <a:cubicBezTo>
                      <a:pt x="32793" y="53192"/>
                      <a:pt x="33073" y="53222"/>
                      <a:pt x="33349" y="53222"/>
                    </a:cubicBezTo>
                    <a:cubicBezTo>
                      <a:pt x="35633" y="53216"/>
                      <a:pt x="37337" y="51119"/>
                      <a:pt x="36874" y="48884"/>
                    </a:cubicBezTo>
                    <a:lnTo>
                      <a:pt x="31679" y="23976"/>
                    </a:lnTo>
                    <a:cubicBezTo>
                      <a:pt x="31593" y="23549"/>
                      <a:pt x="31596" y="23110"/>
                      <a:pt x="31691" y="22686"/>
                    </a:cubicBezTo>
                    <a:lnTo>
                      <a:pt x="36229" y="3387"/>
                    </a:lnTo>
                    <a:lnTo>
                      <a:pt x="32928" y="2616"/>
                    </a:lnTo>
                    <a:lnTo>
                      <a:pt x="32790" y="3215"/>
                    </a:lnTo>
                    <a:lnTo>
                      <a:pt x="35486" y="3847"/>
                    </a:lnTo>
                    <a:lnTo>
                      <a:pt x="31092" y="22551"/>
                    </a:lnTo>
                    <a:cubicBezTo>
                      <a:pt x="30979" y="23064"/>
                      <a:pt x="30973" y="23592"/>
                      <a:pt x="31077" y="24108"/>
                    </a:cubicBezTo>
                    <a:lnTo>
                      <a:pt x="36269" y="49013"/>
                    </a:lnTo>
                    <a:cubicBezTo>
                      <a:pt x="36665" y="50917"/>
                      <a:pt x="35184" y="52612"/>
                      <a:pt x="33354" y="52612"/>
                    </a:cubicBezTo>
                    <a:cubicBezTo>
                      <a:pt x="33128" y="52612"/>
                      <a:pt x="32896" y="52586"/>
                      <a:pt x="32661" y="52532"/>
                    </a:cubicBezTo>
                    <a:lnTo>
                      <a:pt x="17832" y="49044"/>
                    </a:lnTo>
                    <a:lnTo>
                      <a:pt x="3120" y="45593"/>
                    </a:lnTo>
                    <a:cubicBezTo>
                      <a:pt x="2125" y="45360"/>
                      <a:pt x="1321" y="44638"/>
                      <a:pt x="983" y="43674"/>
                    </a:cubicBezTo>
                    <a:cubicBezTo>
                      <a:pt x="645" y="42713"/>
                      <a:pt x="823" y="41645"/>
                      <a:pt x="1453" y="40843"/>
                    </a:cubicBezTo>
                    <a:lnTo>
                      <a:pt x="17194" y="20841"/>
                    </a:lnTo>
                    <a:cubicBezTo>
                      <a:pt x="17516" y="20426"/>
                      <a:pt x="17743" y="19951"/>
                      <a:pt x="17863" y="19441"/>
                    </a:cubicBezTo>
                    <a:lnTo>
                      <a:pt x="22253" y="737"/>
                    </a:lnTo>
                    <a:lnTo>
                      <a:pt x="22524" y="799"/>
                    </a:lnTo>
                    <a:lnTo>
                      <a:pt x="22662" y="200"/>
                    </a:lnTo>
                    <a:lnTo>
                      <a:pt x="2179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44"/>
              <p:cNvSpPr/>
              <p:nvPr/>
            </p:nvSpPr>
            <p:spPr>
              <a:xfrm>
                <a:off x="347025" y="1067175"/>
                <a:ext cx="766125" cy="1236450"/>
              </a:xfrm>
              <a:custGeom>
                <a:avLst/>
                <a:gdLst/>
                <a:ahLst/>
                <a:cxnLst/>
                <a:rect l="l" t="t" r="r" b="b"/>
                <a:pathLst>
                  <a:path w="30645" h="49458" extrusionOk="0">
                    <a:moveTo>
                      <a:pt x="21474" y="0"/>
                    </a:moveTo>
                    <a:lnTo>
                      <a:pt x="21474" y="353"/>
                    </a:lnTo>
                    <a:lnTo>
                      <a:pt x="17025" y="19312"/>
                    </a:lnTo>
                    <a:cubicBezTo>
                      <a:pt x="16816" y="20171"/>
                      <a:pt x="16426" y="20979"/>
                      <a:pt x="15886" y="21676"/>
                    </a:cubicBezTo>
                    <a:lnTo>
                      <a:pt x="151" y="41672"/>
                    </a:lnTo>
                    <a:cubicBezTo>
                      <a:pt x="31" y="41807"/>
                      <a:pt x="1" y="41997"/>
                      <a:pt x="68" y="42166"/>
                    </a:cubicBezTo>
                    <a:cubicBezTo>
                      <a:pt x="123" y="42335"/>
                      <a:pt x="237" y="42443"/>
                      <a:pt x="437" y="42504"/>
                    </a:cubicBezTo>
                    <a:lnTo>
                      <a:pt x="29969" y="49433"/>
                    </a:lnTo>
                    <a:cubicBezTo>
                      <a:pt x="30015" y="49449"/>
                      <a:pt x="30064" y="49458"/>
                      <a:pt x="30116" y="49458"/>
                    </a:cubicBezTo>
                    <a:cubicBezTo>
                      <a:pt x="30245" y="49455"/>
                      <a:pt x="30371" y="49403"/>
                      <a:pt x="30460" y="49308"/>
                    </a:cubicBezTo>
                    <a:cubicBezTo>
                      <a:pt x="30595" y="49185"/>
                      <a:pt x="30644" y="49031"/>
                      <a:pt x="30614" y="48825"/>
                    </a:cubicBezTo>
                    <a:lnTo>
                      <a:pt x="25422" y="23917"/>
                    </a:lnTo>
                    <a:cubicBezTo>
                      <a:pt x="25241" y="23051"/>
                      <a:pt x="25253" y="22158"/>
                      <a:pt x="25456" y="21295"/>
                    </a:cubicBezTo>
                    <a:lnTo>
                      <a:pt x="29917" y="2297"/>
                    </a:lnTo>
                    <a:lnTo>
                      <a:pt x="29318" y="2152"/>
                    </a:lnTo>
                    <a:lnTo>
                      <a:pt x="24857" y="21154"/>
                    </a:lnTo>
                    <a:cubicBezTo>
                      <a:pt x="24630" y="22102"/>
                      <a:pt x="24618" y="23088"/>
                      <a:pt x="24820" y="24043"/>
                    </a:cubicBezTo>
                    <a:lnTo>
                      <a:pt x="29981" y="48804"/>
                    </a:lnTo>
                    <a:lnTo>
                      <a:pt x="29981" y="48804"/>
                    </a:lnTo>
                    <a:lnTo>
                      <a:pt x="725" y="41939"/>
                    </a:lnTo>
                    <a:lnTo>
                      <a:pt x="16371" y="22056"/>
                    </a:lnTo>
                    <a:cubicBezTo>
                      <a:pt x="16967" y="21286"/>
                      <a:pt x="17393" y="20399"/>
                      <a:pt x="17624" y="19453"/>
                    </a:cubicBezTo>
                    <a:lnTo>
                      <a:pt x="22014" y="755"/>
                    </a:lnTo>
                    <a:lnTo>
                      <a:pt x="25628" y="1609"/>
                    </a:lnTo>
                    <a:lnTo>
                      <a:pt x="25772" y="1010"/>
                    </a:lnTo>
                    <a:lnTo>
                      <a:pt x="21851" y="86"/>
                    </a:lnTo>
                    <a:lnTo>
                      <a:pt x="214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44"/>
              <p:cNvSpPr/>
              <p:nvPr/>
            </p:nvSpPr>
            <p:spPr>
              <a:xfrm>
                <a:off x="786225" y="949825"/>
                <a:ext cx="431150" cy="195350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7814" extrusionOk="0">
                    <a:moveTo>
                      <a:pt x="2450" y="614"/>
                    </a:moveTo>
                    <a:cubicBezTo>
                      <a:pt x="2592" y="617"/>
                      <a:pt x="2736" y="632"/>
                      <a:pt x="2877" y="666"/>
                    </a:cubicBezTo>
                    <a:lnTo>
                      <a:pt x="15207" y="3561"/>
                    </a:lnTo>
                    <a:cubicBezTo>
                      <a:pt x="16039" y="3755"/>
                      <a:pt x="16632" y="4495"/>
                      <a:pt x="16632" y="5351"/>
                    </a:cubicBezTo>
                    <a:cubicBezTo>
                      <a:pt x="16632" y="5495"/>
                      <a:pt x="16613" y="5637"/>
                      <a:pt x="16576" y="5778"/>
                    </a:cubicBezTo>
                    <a:cubicBezTo>
                      <a:pt x="16378" y="6632"/>
                      <a:pt x="15629" y="7205"/>
                      <a:pt x="14811" y="7205"/>
                    </a:cubicBezTo>
                    <a:cubicBezTo>
                      <a:pt x="14694" y="7205"/>
                      <a:pt x="14576" y="7193"/>
                      <a:pt x="14458" y="7169"/>
                    </a:cubicBezTo>
                    <a:lnTo>
                      <a:pt x="14366" y="7150"/>
                    </a:lnTo>
                    <a:lnTo>
                      <a:pt x="2036" y="4252"/>
                    </a:lnTo>
                    <a:lnTo>
                      <a:pt x="2027" y="4252"/>
                    </a:lnTo>
                    <a:lnTo>
                      <a:pt x="1879" y="4215"/>
                    </a:lnTo>
                    <a:cubicBezTo>
                      <a:pt x="1124" y="3963"/>
                      <a:pt x="614" y="3257"/>
                      <a:pt x="614" y="2462"/>
                    </a:cubicBezTo>
                    <a:cubicBezTo>
                      <a:pt x="617" y="2318"/>
                      <a:pt x="633" y="2177"/>
                      <a:pt x="667" y="2038"/>
                    </a:cubicBezTo>
                    <a:cubicBezTo>
                      <a:pt x="860" y="1209"/>
                      <a:pt x="1597" y="623"/>
                      <a:pt x="2450" y="614"/>
                    </a:cubicBezTo>
                    <a:close/>
                    <a:moveTo>
                      <a:pt x="2446" y="1"/>
                    </a:moveTo>
                    <a:cubicBezTo>
                      <a:pt x="1333" y="1"/>
                      <a:pt x="325" y="767"/>
                      <a:pt x="62" y="1900"/>
                    </a:cubicBezTo>
                    <a:cubicBezTo>
                      <a:pt x="22" y="2084"/>
                      <a:pt x="0" y="2272"/>
                      <a:pt x="0" y="2462"/>
                    </a:cubicBezTo>
                    <a:cubicBezTo>
                      <a:pt x="0" y="3524"/>
                      <a:pt x="682" y="4470"/>
                      <a:pt x="1695" y="4802"/>
                    </a:cubicBezTo>
                    <a:lnTo>
                      <a:pt x="1901" y="4857"/>
                    </a:lnTo>
                    <a:lnTo>
                      <a:pt x="14200" y="7740"/>
                    </a:lnTo>
                    <a:lnTo>
                      <a:pt x="14298" y="7764"/>
                    </a:lnTo>
                    <a:cubicBezTo>
                      <a:pt x="14461" y="7798"/>
                      <a:pt x="14630" y="7813"/>
                      <a:pt x="14799" y="7813"/>
                    </a:cubicBezTo>
                    <a:cubicBezTo>
                      <a:pt x="15935" y="7813"/>
                      <a:pt x="16920" y="7031"/>
                      <a:pt x="17175" y="5925"/>
                    </a:cubicBezTo>
                    <a:cubicBezTo>
                      <a:pt x="17221" y="5738"/>
                      <a:pt x="17246" y="5545"/>
                      <a:pt x="17243" y="5351"/>
                    </a:cubicBezTo>
                    <a:cubicBezTo>
                      <a:pt x="17246" y="4209"/>
                      <a:pt x="16457" y="3214"/>
                      <a:pt x="15345" y="2959"/>
                    </a:cubicBezTo>
                    <a:lnTo>
                      <a:pt x="3012" y="67"/>
                    </a:lnTo>
                    <a:cubicBezTo>
                      <a:pt x="2823" y="22"/>
                      <a:pt x="2633" y="1"/>
                      <a:pt x="24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44"/>
              <p:cNvSpPr/>
              <p:nvPr/>
            </p:nvSpPr>
            <p:spPr>
              <a:xfrm>
                <a:off x="653825" y="1725650"/>
                <a:ext cx="353850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14154" h="3891" extrusionOk="0">
                    <a:moveTo>
                      <a:pt x="141" y="0"/>
                    </a:moveTo>
                    <a:lnTo>
                      <a:pt x="0" y="602"/>
                    </a:lnTo>
                    <a:lnTo>
                      <a:pt x="14013" y="3890"/>
                    </a:lnTo>
                    <a:lnTo>
                      <a:pt x="14154" y="3289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44"/>
              <p:cNvSpPr/>
              <p:nvPr/>
            </p:nvSpPr>
            <p:spPr>
              <a:xfrm>
                <a:off x="853550" y="1924700"/>
                <a:ext cx="125575" cy="115975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4639" extrusionOk="0">
                    <a:moveTo>
                      <a:pt x="2478" y="620"/>
                    </a:moveTo>
                    <a:cubicBezTo>
                      <a:pt x="2610" y="620"/>
                      <a:pt x="2739" y="635"/>
                      <a:pt x="2864" y="666"/>
                    </a:cubicBezTo>
                    <a:cubicBezTo>
                      <a:pt x="3534" y="822"/>
                      <a:pt x="4043" y="1366"/>
                      <a:pt x="4157" y="2044"/>
                    </a:cubicBezTo>
                    <a:cubicBezTo>
                      <a:pt x="4267" y="2723"/>
                      <a:pt x="3960" y="3401"/>
                      <a:pt x="3374" y="3767"/>
                    </a:cubicBezTo>
                    <a:cubicBezTo>
                      <a:pt x="3100" y="3937"/>
                      <a:pt x="2790" y="4021"/>
                      <a:pt x="2480" y="4021"/>
                    </a:cubicBezTo>
                    <a:cubicBezTo>
                      <a:pt x="2131" y="4021"/>
                      <a:pt x="1782" y="3914"/>
                      <a:pt x="1486" y="3702"/>
                    </a:cubicBezTo>
                    <a:cubicBezTo>
                      <a:pt x="927" y="3300"/>
                      <a:pt x="666" y="2600"/>
                      <a:pt x="823" y="1931"/>
                    </a:cubicBezTo>
                    <a:cubicBezTo>
                      <a:pt x="1007" y="1166"/>
                      <a:pt x="1689" y="623"/>
                      <a:pt x="2478" y="620"/>
                    </a:cubicBezTo>
                    <a:close/>
                    <a:moveTo>
                      <a:pt x="2458" y="1"/>
                    </a:moveTo>
                    <a:cubicBezTo>
                      <a:pt x="1312" y="1"/>
                      <a:pt x="297" y="858"/>
                      <a:pt x="160" y="2053"/>
                    </a:cubicBezTo>
                    <a:cubicBezTo>
                      <a:pt x="0" y="3430"/>
                      <a:pt x="1076" y="4639"/>
                      <a:pt x="2462" y="4639"/>
                    </a:cubicBezTo>
                    <a:cubicBezTo>
                      <a:pt x="2467" y="4639"/>
                      <a:pt x="2472" y="4638"/>
                      <a:pt x="2478" y="4638"/>
                    </a:cubicBezTo>
                    <a:cubicBezTo>
                      <a:pt x="3552" y="4635"/>
                      <a:pt x="4489" y="3895"/>
                      <a:pt x="4734" y="2849"/>
                    </a:cubicBezTo>
                    <a:cubicBezTo>
                      <a:pt x="5023" y="1605"/>
                      <a:pt x="4252" y="356"/>
                      <a:pt x="3009" y="67"/>
                    </a:cubicBezTo>
                    <a:cubicBezTo>
                      <a:pt x="2824" y="22"/>
                      <a:pt x="2640" y="1"/>
                      <a:pt x="24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44"/>
              <p:cNvSpPr/>
              <p:nvPr/>
            </p:nvSpPr>
            <p:spPr>
              <a:xfrm>
                <a:off x="699475" y="1991100"/>
                <a:ext cx="122775" cy="115825"/>
              </a:xfrm>
              <a:custGeom>
                <a:avLst/>
                <a:gdLst/>
                <a:ahLst/>
                <a:cxnLst/>
                <a:rect l="l" t="t" r="r" b="b"/>
                <a:pathLst>
                  <a:path w="4911" h="4633" extrusionOk="0">
                    <a:moveTo>
                      <a:pt x="2423" y="619"/>
                    </a:moveTo>
                    <a:cubicBezTo>
                      <a:pt x="2428" y="619"/>
                      <a:pt x="2433" y="619"/>
                      <a:pt x="2439" y="619"/>
                    </a:cubicBezTo>
                    <a:cubicBezTo>
                      <a:pt x="2571" y="619"/>
                      <a:pt x="2700" y="635"/>
                      <a:pt x="2826" y="665"/>
                    </a:cubicBezTo>
                    <a:cubicBezTo>
                      <a:pt x="3268" y="764"/>
                      <a:pt x="3648" y="1040"/>
                      <a:pt x="3882" y="1424"/>
                    </a:cubicBezTo>
                    <a:cubicBezTo>
                      <a:pt x="4121" y="1807"/>
                      <a:pt x="4198" y="2268"/>
                      <a:pt x="4097" y="2707"/>
                    </a:cubicBezTo>
                    <a:cubicBezTo>
                      <a:pt x="3907" y="3486"/>
                      <a:pt x="3207" y="4017"/>
                      <a:pt x="2439" y="4017"/>
                    </a:cubicBezTo>
                    <a:cubicBezTo>
                      <a:pt x="2311" y="4017"/>
                      <a:pt x="2181" y="4003"/>
                      <a:pt x="2052" y="3972"/>
                    </a:cubicBezTo>
                    <a:cubicBezTo>
                      <a:pt x="1383" y="3815"/>
                      <a:pt x="876" y="3269"/>
                      <a:pt x="765" y="2593"/>
                    </a:cubicBezTo>
                    <a:cubicBezTo>
                      <a:pt x="655" y="1915"/>
                      <a:pt x="962" y="1239"/>
                      <a:pt x="1545" y="877"/>
                    </a:cubicBezTo>
                    <a:cubicBezTo>
                      <a:pt x="1808" y="708"/>
                      <a:pt x="2112" y="619"/>
                      <a:pt x="2423" y="619"/>
                    </a:cubicBezTo>
                    <a:close/>
                    <a:moveTo>
                      <a:pt x="2441" y="1"/>
                    </a:moveTo>
                    <a:cubicBezTo>
                      <a:pt x="2018" y="1"/>
                      <a:pt x="1593" y="116"/>
                      <a:pt x="1217" y="349"/>
                    </a:cubicBezTo>
                    <a:cubicBezTo>
                      <a:pt x="422" y="843"/>
                      <a:pt x="1" y="1768"/>
                      <a:pt x="151" y="2692"/>
                    </a:cubicBezTo>
                    <a:cubicBezTo>
                      <a:pt x="302" y="3619"/>
                      <a:pt x="996" y="4362"/>
                      <a:pt x="1908" y="4577"/>
                    </a:cubicBezTo>
                    <a:cubicBezTo>
                      <a:pt x="2083" y="4614"/>
                      <a:pt x="2258" y="4632"/>
                      <a:pt x="2436" y="4632"/>
                    </a:cubicBezTo>
                    <a:cubicBezTo>
                      <a:pt x="3510" y="4629"/>
                      <a:pt x="4444" y="3892"/>
                      <a:pt x="4695" y="2848"/>
                    </a:cubicBezTo>
                    <a:cubicBezTo>
                      <a:pt x="4910" y="1936"/>
                      <a:pt x="4554" y="985"/>
                      <a:pt x="3793" y="435"/>
                    </a:cubicBezTo>
                    <a:cubicBezTo>
                      <a:pt x="3390" y="146"/>
                      <a:pt x="2916" y="1"/>
                      <a:pt x="24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6" name="Google Shape;1586;p44"/>
            <p:cNvGrpSpPr/>
            <p:nvPr/>
          </p:nvGrpSpPr>
          <p:grpSpPr>
            <a:xfrm>
              <a:off x="7303769" y="3431705"/>
              <a:ext cx="232185" cy="232108"/>
              <a:chOff x="2909075" y="5346425"/>
              <a:chExt cx="129200" cy="129150"/>
            </a:xfrm>
          </p:grpSpPr>
          <p:sp>
            <p:nvSpPr>
              <p:cNvPr id="1587" name="Google Shape;1587;p44"/>
              <p:cNvSpPr/>
              <p:nvPr/>
            </p:nvSpPr>
            <p:spPr>
              <a:xfrm>
                <a:off x="2915350" y="5352650"/>
                <a:ext cx="116700" cy="11670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4668" extrusionOk="0">
                    <a:moveTo>
                      <a:pt x="2334" y="0"/>
                    </a:moveTo>
                    <a:lnTo>
                      <a:pt x="1443" y="1446"/>
                    </a:lnTo>
                    <a:lnTo>
                      <a:pt x="0" y="2334"/>
                    </a:lnTo>
                    <a:lnTo>
                      <a:pt x="1443" y="3223"/>
                    </a:lnTo>
                    <a:lnTo>
                      <a:pt x="2334" y="4668"/>
                    </a:lnTo>
                    <a:lnTo>
                      <a:pt x="3223" y="3223"/>
                    </a:lnTo>
                    <a:lnTo>
                      <a:pt x="4667" y="2334"/>
                    </a:lnTo>
                    <a:lnTo>
                      <a:pt x="3223" y="1446"/>
                    </a:lnTo>
                    <a:lnTo>
                      <a:pt x="23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4"/>
              <p:cNvSpPr/>
              <p:nvPr/>
            </p:nvSpPr>
            <p:spPr>
              <a:xfrm>
                <a:off x="2909075" y="5346425"/>
                <a:ext cx="12920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166" extrusionOk="0">
                    <a:moveTo>
                      <a:pt x="2585" y="498"/>
                    </a:moveTo>
                    <a:lnTo>
                      <a:pt x="3379" y="1789"/>
                    </a:lnTo>
                    <a:lnTo>
                      <a:pt x="4671" y="2583"/>
                    </a:lnTo>
                    <a:lnTo>
                      <a:pt x="3379" y="3380"/>
                    </a:lnTo>
                    <a:lnTo>
                      <a:pt x="2585" y="4670"/>
                    </a:lnTo>
                    <a:lnTo>
                      <a:pt x="1789" y="3380"/>
                    </a:lnTo>
                    <a:lnTo>
                      <a:pt x="498" y="2583"/>
                    </a:lnTo>
                    <a:lnTo>
                      <a:pt x="1789" y="1789"/>
                    </a:lnTo>
                    <a:lnTo>
                      <a:pt x="2585" y="498"/>
                    </a:lnTo>
                    <a:close/>
                    <a:moveTo>
                      <a:pt x="2585" y="1"/>
                    </a:moveTo>
                    <a:lnTo>
                      <a:pt x="1600" y="1598"/>
                    </a:lnTo>
                    <a:lnTo>
                      <a:pt x="1" y="2583"/>
                    </a:lnTo>
                    <a:lnTo>
                      <a:pt x="1600" y="3566"/>
                    </a:lnTo>
                    <a:lnTo>
                      <a:pt x="2585" y="5165"/>
                    </a:lnTo>
                    <a:lnTo>
                      <a:pt x="3568" y="3566"/>
                    </a:lnTo>
                    <a:lnTo>
                      <a:pt x="5167" y="2583"/>
                    </a:lnTo>
                    <a:lnTo>
                      <a:pt x="3568" y="1598"/>
                    </a:lnTo>
                    <a:lnTo>
                      <a:pt x="25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9" name="Google Shape;1589;p44"/>
            <p:cNvGrpSpPr/>
            <p:nvPr/>
          </p:nvGrpSpPr>
          <p:grpSpPr>
            <a:xfrm>
              <a:off x="8302723" y="4223640"/>
              <a:ext cx="135487" cy="135551"/>
              <a:chOff x="3440975" y="957025"/>
              <a:chExt cx="158150" cy="158225"/>
            </a:xfrm>
          </p:grpSpPr>
          <p:sp>
            <p:nvSpPr>
              <p:cNvPr id="1590" name="Google Shape;1590;p44"/>
              <p:cNvSpPr/>
              <p:nvPr/>
            </p:nvSpPr>
            <p:spPr>
              <a:xfrm>
                <a:off x="3510900" y="957025"/>
                <a:ext cx="18300" cy="1582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6329" extrusionOk="0">
                    <a:moveTo>
                      <a:pt x="1" y="1"/>
                    </a:moveTo>
                    <a:lnTo>
                      <a:pt x="1" y="6328"/>
                    </a:lnTo>
                    <a:lnTo>
                      <a:pt x="732" y="6328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4"/>
              <p:cNvSpPr/>
              <p:nvPr/>
            </p:nvSpPr>
            <p:spPr>
              <a:xfrm>
                <a:off x="3440975" y="1027025"/>
                <a:ext cx="1581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731" extrusionOk="0">
                    <a:moveTo>
                      <a:pt x="1" y="0"/>
                    </a:moveTo>
                    <a:lnTo>
                      <a:pt x="1" y="731"/>
                    </a:lnTo>
                    <a:lnTo>
                      <a:pt x="6326" y="731"/>
                    </a:lnTo>
                    <a:lnTo>
                      <a:pt x="63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1" name="Google Shape;1601;p44"/>
            <p:cNvGrpSpPr/>
            <p:nvPr/>
          </p:nvGrpSpPr>
          <p:grpSpPr>
            <a:xfrm>
              <a:off x="7968786" y="2776336"/>
              <a:ext cx="151208" cy="151143"/>
              <a:chOff x="4917425" y="1708800"/>
              <a:chExt cx="176500" cy="176425"/>
            </a:xfrm>
          </p:grpSpPr>
          <p:sp>
            <p:nvSpPr>
              <p:cNvPr id="1602" name="Google Shape;1602;p44"/>
              <p:cNvSpPr/>
              <p:nvPr/>
            </p:nvSpPr>
            <p:spPr>
              <a:xfrm>
                <a:off x="4926575" y="1717950"/>
                <a:ext cx="15815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6326" extrusionOk="0">
                    <a:moveTo>
                      <a:pt x="2067" y="0"/>
                    </a:moveTo>
                    <a:lnTo>
                      <a:pt x="2067" y="2069"/>
                    </a:lnTo>
                    <a:lnTo>
                      <a:pt x="0" y="2069"/>
                    </a:lnTo>
                    <a:lnTo>
                      <a:pt x="0" y="4257"/>
                    </a:lnTo>
                    <a:lnTo>
                      <a:pt x="2067" y="4257"/>
                    </a:lnTo>
                    <a:lnTo>
                      <a:pt x="2067" y="6325"/>
                    </a:lnTo>
                    <a:lnTo>
                      <a:pt x="4259" y="6325"/>
                    </a:lnTo>
                    <a:lnTo>
                      <a:pt x="4259" y="4257"/>
                    </a:lnTo>
                    <a:lnTo>
                      <a:pt x="6325" y="4257"/>
                    </a:lnTo>
                    <a:lnTo>
                      <a:pt x="6325" y="2069"/>
                    </a:lnTo>
                    <a:lnTo>
                      <a:pt x="4259" y="2069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44"/>
              <p:cNvSpPr/>
              <p:nvPr/>
            </p:nvSpPr>
            <p:spPr>
              <a:xfrm>
                <a:off x="4917425" y="1708800"/>
                <a:ext cx="176500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7057" extrusionOk="0">
                    <a:moveTo>
                      <a:pt x="4259" y="732"/>
                    </a:moveTo>
                    <a:lnTo>
                      <a:pt x="4259" y="2798"/>
                    </a:lnTo>
                    <a:lnTo>
                      <a:pt x="6328" y="2798"/>
                    </a:lnTo>
                    <a:lnTo>
                      <a:pt x="6328" y="4260"/>
                    </a:lnTo>
                    <a:lnTo>
                      <a:pt x="4259" y="4260"/>
                    </a:lnTo>
                    <a:lnTo>
                      <a:pt x="4259" y="6328"/>
                    </a:lnTo>
                    <a:lnTo>
                      <a:pt x="2800" y="6328"/>
                    </a:lnTo>
                    <a:lnTo>
                      <a:pt x="2800" y="4260"/>
                    </a:lnTo>
                    <a:lnTo>
                      <a:pt x="732" y="4260"/>
                    </a:lnTo>
                    <a:lnTo>
                      <a:pt x="732" y="2798"/>
                    </a:lnTo>
                    <a:lnTo>
                      <a:pt x="2800" y="2798"/>
                    </a:lnTo>
                    <a:lnTo>
                      <a:pt x="2800" y="732"/>
                    </a:lnTo>
                    <a:close/>
                    <a:moveTo>
                      <a:pt x="2070" y="1"/>
                    </a:moveTo>
                    <a:lnTo>
                      <a:pt x="2070" y="2070"/>
                    </a:lnTo>
                    <a:lnTo>
                      <a:pt x="1" y="2070"/>
                    </a:lnTo>
                    <a:lnTo>
                      <a:pt x="1" y="4990"/>
                    </a:lnTo>
                    <a:lnTo>
                      <a:pt x="2070" y="4990"/>
                    </a:lnTo>
                    <a:lnTo>
                      <a:pt x="2070" y="7057"/>
                    </a:lnTo>
                    <a:lnTo>
                      <a:pt x="4990" y="7057"/>
                    </a:lnTo>
                    <a:lnTo>
                      <a:pt x="4990" y="4990"/>
                    </a:lnTo>
                    <a:lnTo>
                      <a:pt x="7059" y="4990"/>
                    </a:lnTo>
                    <a:lnTo>
                      <a:pt x="7059" y="2070"/>
                    </a:lnTo>
                    <a:lnTo>
                      <a:pt x="4990" y="2070"/>
                    </a:lnTo>
                    <a:lnTo>
                      <a:pt x="4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4" name="Google Shape;1604;p44"/>
          <p:cNvGrpSpPr/>
          <p:nvPr/>
        </p:nvGrpSpPr>
        <p:grpSpPr>
          <a:xfrm>
            <a:off x="454141" y="1160406"/>
            <a:ext cx="151143" cy="151100"/>
            <a:chOff x="3180100" y="535400"/>
            <a:chExt cx="176425" cy="176375"/>
          </a:xfrm>
        </p:grpSpPr>
        <p:sp>
          <p:nvSpPr>
            <p:cNvPr id="1605" name="Google Shape;1605;p44"/>
            <p:cNvSpPr/>
            <p:nvPr/>
          </p:nvSpPr>
          <p:spPr>
            <a:xfrm>
              <a:off x="3189250" y="544475"/>
              <a:ext cx="158150" cy="158225"/>
            </a:xfrm>
            <a:custGeom>
              <a:avLst/>
              <a:gdLst/>
              <a:ahLst/>
              <a:cxnLst/>
              <a:rect l="l" t="t" r="r" b="b"/>
              <a:pathLst>
                <a:path w="6326" h="6329" extrusionOk="0">
                  <a:moveTo>
                    <a:pt x="2069" y="1"/>
                  </a:moveTo>
                  <a:lnTo>
                    <a:pt x="2069" y="2070"/>
                  </a:lnTo>
                  <a:lnTo>
                    <a:pt x="0" y="2070"/>
                  </a:lnTo>
                  <a:lnTo>
                    <a:pt x="0" y="4259"/>
                  </a:lnTo>
                  <a:lnTo>
                    <a:pt x="2069" y="4259"/>
                  </a:lnTo>
                  <a:lnTo>
                    <a:pt x="2069" y="6328"/>
                  </a:lnTo>
                  <a:lnTo>
                    <a:pt x="4259" y="6328"/>
                  </a:lnTo>
                  <a:lnTo>
                    <a:pt x="4259" y="4259"/>
                  </a:lnTo>
                  <a:lnTo>
                    <a:pt x="6325" y="4259"/>
                  </a:lnTo>
                  <a:lnTo>
                    <a:pt x="6325" y="2070"/>
                  </a:lnTo>
                  <a:lnTo>
                    <a:pt x="4259" y="2070"/>
                  </a:lnTo>
                  <a:lnTo>
                    <a:pt x="4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4"/>
            <p:cNvSpPr/>
            <p:nvPr/>
          </p:nvSpPr>
          <p:spPr>
            <a:xfrm>
              <a:off x="3180100" y="535400"/>
              <a:ext cx="176425" cy="176375"/>
            </a:xfrm>
            <a:custGeom>
              <a:avLst/>
              <a:gdLst/>
              <a:ahLst/>
              <a:cxnLst/>
              <a:rect l="l" t="t" r="r" b="b"/>
              <a:pathLst>
                <a:path w="7057" h="7055" extrusionOk="0">
                  <a:moveTo>
                    <a:pt x="4259" y="731"/>
                  </a:moveTo>
                  <a:lnTo>
                    <a:pt x="4259" y="2800"/>
                  </a:lnTo>
                  <a:lnTo>
                    <a:pt x="6326" y="2800"/>
                  </a:lnTo>
                  <a:lnTo>
                    <a:pt x="6326" y="4257"/>
                  </a:lnTo>
                  <a:lnTo>
                    <a:pt x="4259" y="4257"/>
                  </a:lnTo>
                  <a:lnTo>
                    <a:pt x="4259" y="6324"/>
                  </a:lnTo>
                  <a:lnTo>
                    <a:pt x="2798" y="6324"/>
                  </a:lnTo>
                  <a:lnTo>
                    <a:pt x="2798" y="4257"/>
                  </a:lnTo>
                  <a:lnTo>
                    <a:pt x="731" y="4257"/>
                  </a:lnTo>
                  <a:lnTo>
                    <a:pt x="731" y="2800"/>
                  </a:lnTo>
                  <a:lnTo>
                    <a:pt x="2798" y="2800"/>
                  </a:lnTo>
                  <a:lnTo>
                    <a:pt x="2798" y="731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88"/>
                  </a:lnTo>
                  <a:lnTo>
                    <a:pt x="2070" y="4988"/>
                  </a:lnTo>
                  <a:lnTo>
                    <a:pt x="2070" y="7054"/>
                  </a:lnTo>
                  <a:lnTo>
                    <a:pt x="4988" y="7054"/>
                  </a:lnTo>
                  <a:lnTo>
                    <a:pt x="4990" y="4988"/>
                  </a:lnTo>
                  <a:lnTo>
                    <a:pt x="7057" y="4988"/>
                  </a:lnTo>
                  <a:lnTo>
                    <a:pt x="7057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44"/>
          <p:cNvGrpSpPr/>
          <p:nvPr/>
        </p:nvGrpSpPr>
        <p:grpSpPr>
          <a:xfrm>
            <a:off x="677632" y="1521613"/>
            <a:ext cx="135487" cy="135551"/>
            <a:chOff x="3440975" y="957025"/>
            <a:chExt cx="158150" cy="158225"/>
          </a:xfrm>
        </p:grpSpPr>
        <p:sp>
          <p:nvSpPr>
            <p:cNvPr id="1608" name="Google Shape;1608;p44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4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0" name="Google Shape;1610;p44"/>
          <p:cNvGrpSpPr/>
          <p:nvPr/>
        </p:nvGrpSpPr>
        <p:grpSpPr>
          <a:xfrm rot="10800000">
            <a:off x="7989332" y="598796"/>
            <a:ext cx="135487" cy="135551"/>
            <a:chOff x="3440975" y="957025"/>
            <a:chExt cx="158150" cy="158225"/>
          </a:xfrm>
        </p:grpSpPr>
        <p:sp>
          <p:nvSpPr>
            <p:cNvPr id="1611" name="Google Shape;1611;p44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4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3" name="Google Shape;1613;p44"/>
          <p:cNvGrpSpPr/>
          <p:nvPr/>
        </p:nvGrpSpPr>
        <p:grpSpPr>
          <a:xfrm>
            <a:off x="8254369" y="844380"/>
            <a:ext cx="232185" cy="232108"/>
            <a:chOff x="2909075" y="5346425"/>
            <a:chExt cx="129200" cy="129150"/>
          </a:xfrm>
        </p:grpSpPr>
        <p:sp>
          <p:nvSpPr>
            <p:cNvPr id="1614" name="Google Shape;1614;p44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4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4057;p67">
            <a:extLst>
              <a:ext uri="{FF2B5EF4-FFF2-40B4-BE49-F238E27FC236}">
                <a16:creationId xmlns:a16="http://schemas.microsoft.com/office/drawing/2014/main" id="{EE305660-28E7-2BB8-4C4A-19DA4BB171C1}"/>
              </a:ext>
            </a:extLst>
          </p:cNvPr>
          <p:cNvGrpSpPr/>
          <p:nvPr/>
        </p:nvGrpSpPr>
        <p:grpSpPr>
          <a:xfrm>
            <a:off x="1008621" y="574496"/>
            <a:ext cx="836723" cy="1386045"/>
            <a:chOff x="3672525" y="759775"/>
            <a:chExt cx="875875" cy="1450900"/>
          </a:xfrm>
        </p:grpSpPr>
        <p:sp>
          <p:nvSpPr>
            <p:cNvPr id="7" name="Google Shape;4058;p67">
              <a:extLst>
                <a:ext uri="{FF2B5EF4-FFF2-40B4-BE49-F238E27FC236}">
                  <a16:creationId xmlns:a16="http://schemas.microsoft.com/office/drawing/2014/main" id="{95FBDA45-247F-083E-F81D-43A1B34256A3}"/>
                </a:ext>
              </a:extLst>
            </p:cNvPr>
            <p:cNvSpPr/>
            <p:nvPr/>
          </p:nvSpPr>
          <p:spPr>
            <a:xfrm>
              <a:off x="4458500" y="2100750"/>
              <a:ext cx="81450" cy="95975"/>
            </a:xfrm>
            <a:custGeom>
              <a:avLst/>
              <a:gdLst/>
              <a:ahLst/>
              <a:cxnLst/>
              <a:rect l="l" t="t" r="r" b="b"/>
              <a:pathLst>
                <a:path w="3258" h="3839" extrusionOk="0">
                  <a:moveTo>
                    <a:pt x="3212" y="0"/>
                  </a:moveTo>
                  <a:lnTo>
                    <a:pt x="0" y="1806"/>
                  </a:lnTo>
                  <a:lnTo>
                    <a:pt x="3258" y="3838"/>
                  </a:lnTo>
                  <a:lnTo>
                    <a:pt x="32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059;p67">
              <a:extLst>
                <a:ext uri="{FF2B5EF4-FFF2-40B4-BE49-F238E27FC236}">
                  <a16:creationId xmlns:a16="http://schemas.microsoft.com/office/drawing/2014/main" id="{8CD2668B-6057-DBE6-359B-BE34FA79DFC5}"/>
                </a:ext>
              </a:extLst>
            </p:cNvPr>
            <p:cNvSpPr/>
            <p:nvPr/>
          </p:nvSpPr>
          <p:spPr>
            <a:xfrm>
              <a:off x="3796700" y="972075"/>
              <a:ext cx="178950" cy="122675"/>
            </a:xfrm>
            <a:custGeom>
              <a:avLst/>
              <a:gdLst/>
              <a:ahLst/>
              <a:cxnLst/>
              <a:rect l="l" t="t" r="r" b="b"/>
              <a:pathLst>
                <a:path w="7158" h="4907" extrusionOk="0">
                  <a:moveTo>
                    <a:pt x="6436" y="0"/>
                  </a:moveTo>
                  <a:lnTo>
                    <a:pt x="1" y="3623"/>
                  </a:lnTo>
                  <a:lnTo>
                    <a:pt x="713" y="4906"/>
                  </a:lnTo>
                  <a:lnTo>
                    <a:pt x="7158" y="1284"/>
                  </a:lnTo>
                  <a:lnTo>
                    <a:pt x="64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060;p67">
              <a:extLst>
                <a:ext uri="{FF2B5EF4-FFF2-40B4-BE49-F238E27FC236}">
                  <a16:creationId xmlns:a16="http://schemas.microsoft.com/office/drawing/2014/main" id="{0C1A94CD-F6D7-CF26-A310-749FDE2FF9D0}"/>
                </a:ext>
              </a:extLst>
            </p:cNvPr>
            <p:cNvSpPr/>
            <p:nvPr/>
          </p:nvSpPr>
          <p:spPr>
            <a:xfrm>
              <a:off x="3814525" y="1004150"/>
              <a:ext cx="179150" cy="122600"/>
            </a:xfrm>
            <a:custGeom>
              <a:avLst/>
              <a:gdLst/>
              <a:ahLst/>
              <a:cxnLst/>
              <a:rect l="l" t="t" r="r" b="b"/>
              <a:pathLst>
                <a:path w="7166" h="4904" extrusionOk="0">
                  <a:moveTo>
                    <a:pt x="6445" y="1"/>
                  </a:moveTo>
                  <a:lnTo>
                    <a:pt x="0" y="3623"/>
                  </a:lnTo>
                  <a:lnTo>
                    <a:pt x="722" y="4904"/>
                  </a:lnTo>
                  <a:lnTo>
                    <a:pt x="731" y="4904"/>
                  </a:lnTo>
                  <a:lnTo>
                    <a:pt x="3942" y="3092"/>
                  </a:lnTo>
                  <a:lnTo>
                    <a:pt x="7166" y="1281"/>
                  </a:lnTo>
                  <a:lnTo>
                    <a:pt x="64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061;p67">
              <a:extLst>
                <a:ext uri="{FF2B5EF4-FFF2-40B4-BE49-F238E27FC236}">
                  <a16:creationId xmlns:a16="http://schemas.microsoft.com/office/drawing/2014/main" id="{F98AB189-738A-F262-6073-61093BD63F22}"/>
                </a:ext>
              </a:extLst>
            </p:cNvPr>
            <p:cNvSpPr/>
            <p:nvPr/>
          </p:nvSpPr>
          <p:spPr>
            <a:xfrm>
              <a:off x="3778525" y="940225"/>
              <a:ext cx="179075" cy="122425"/>
            </a:xfrm>
            <a:custGeom>
              <a:avLst/>
              <a:gdLst/>
              <a:ahLst/>
              <a:cxnLst/>
              <a:rect l="l" t="t" r="r" b="b"/>
              <a:pathLst>
                <a:path w="7163" h="4897" extrusionOk="0">
                  <a:moveTo>
                    <a:pt x="6442" y="0"/>
                  </a:moveTo>
                  <a:lnTo>
                    <a:pt x="0" y="3617"/>
                  </a:lnTo>
                  <a:lnTo>
                    <a:pt x="728" y="4897"/>
                  </a:lnTo>
                  <a:lnTo>
                    <a:pt x="7163" y="1274"/>
                  </a:lnTo>
                  <a:lnTo>
                    <a:pt x="64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062;p67">
              <a:extLst>
                <a:ext uri="{FF2B5EF4-FFF2-40B4-BE49-F238E27FC236}">
                  <a16:creationId xmlns:a16="http://schemas.microsoft.com/office/drawing/2014/main" id="{D9269054-DD6D-BC40-FA9A-474A59F2AD40}"/>
                </a:ext>
              </a:extLst>
            </p:cNvPr>
            <p:cNvSpPr/>
            <p:nvPr/>
          </p:nvSpPr>
          <p:spPr>
            <a:xfrm>
              <a:off x="4376825" y="2004725"/>
              <a:ext cx="162200" cy="141175"/>
            </a:xfrm>
            <a:custGeom>
              <a:avLst/>
              <a:gdLst/>
              <a:ahLst/>
              <a:cxnLst/>
              <a:rect l="l" t="t" r="r" b="b"/>
              <a:pathLst>
                <a:path w="6488" h="5647" extrusionOk="0">
                  <a:moveTo>
                    <a:pt x="6445" y="1"/>
                  </a:moveTo>
                  <a:lnTo>
                    <a:pt x="3230" y="1809"/>
                  </a:lnTo>
                  <a:lnTo>
                    <a:pt x="0" y="3620"/>
                  </a:lnTo>
                  <a:lnTo>
                    <a:pt x="3267" y="5647"/>
                  </a:lnTo>
                  <a:lnTo>
                    <a:pt x="6479" y="3841"/>
                  </a:lnTo>
                  <a:lnTo>
                    <a:pt x="6488" y="3841"/>
                  </a:lnTo>
                  <a:lnTo>
                    <a:pt x="6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063;p67">
              <a:extLst>
                <a:ext uri="{FF2B5EF4-FFF2-40B4-BE49-F238E27FC236}">
                  <a16:creationId xmlns:a16="http://schemas.microsoft.com/office/drawing/2014/main" id="{EA705786-D07C-338B-5BFB-76ABB12478D9}"/>
                </a:ext>
              </a:extLst>
            </p:cNvPr>
            <p:cNvSpPr/>
            <p:nvPr/>
          </p:nvSpPr>
          <p:spPr>
            <a:xfrm>
              <a:off x="3683100" y="770200"/>
              <a:ext cx="256475" cy="260450"/>
            </a:xfrm>
            <a:custGeom>
              <a:avLst/>
              <a:gdLst/>
              <a:ahLst/>
              <a:cxnLst/>
              <a:rect l="l" t="t" r="r" b="b"/>
              <a:pathLst>
                <a:path w="10259" h="10418" extrusionOk="0">
                  <a:moveTo>
                    <a:pt x="6436" y="1"/>
                  </a:moveTo>
                  <a:lnTo>
                    <a:pt x="1" y="3617"/>
                  </a:lnTo>
                  <a:lnTo>
                    <a:pt x="3817" y="10418"/>
                  </a:lnTo>
                  <a:lnTo>
                    <a:pt x="10259" y="6801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64;p67">
              <a:extLst>
                <a:ext uri="{FF2B5EF4-FFF2-40B4-BE49-F238E27FC236}">
                  <a16:creationId xmlns:a16="http://schemas.microsoft.com/office/drawing/2014/main" id="{D8CC3301-0BD5-7F03-D2CD-D965334EFDBF}"/>
                </a:ext>
              </a:extLst>
            </p:cNvPr>
            <p:cNvSpPr/>
            <p:nvPr/>
          </p:nvSpPr>
          <p:spPr>
            <a:xfrm>
              <a:off x="3913075" y="1036150"/>
              <a:ext cx="624875" cy="1013800"/>
            </a:xfrm>
            <a:custGeom>
              <a:avLst/>
              <a:gdLst/>
              <a:ahLst/>
              <a:cxnLst/>
              <a:rect l="l" t="t" r="r" b="b"/>
              <a:pathLst>
                <a:path w="24995" h="40552" extrusionOk="0">
                  <a:moveTo>
                    <a:pt x="3224" y="1"/>
                  </a:moveTo>
                  <a:lnTo>
                    <a:pt x="0" y="1812"/>
                  </a:lnTo>
                  <a:lnTo>
                    <a:pt x="172" y="2119"/>
                  </a:lnTo>
                  <a:lnTo>
                    <a:pt x="21780" y="40552"/>
                  </a:lnTo>
                  <a:lnTo>
                    <a:pt x="24995" y="38744"/>
                  </a:lnTo>
                  <a:lnTo>
                    <a:pt x="3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065;p67">
              <a:extLst>
                <a:ext uri="{FF2B5EF4-FFF2-40B4-BE49-F238E27FC236}">
                  <a16:creationId xmlns:a16="http://schemas.microsoft.com/office/drawing/2014/main" id="{03093914-1794-6000-5A43-13108D45E312}"/>
                </a:ext>
              </a:extLst>
            </p:cNvPr>
            <p:cNvSpPr/>
            <p:nvPr/>
          </p:nvSpPr>
          <p:spPr>
            <a:xfrm>
              <a:off x="3832775" y="1081450"/>
              <a:ext cx="624825" cy="1013800"/>
            </a:xfrm>
            <a:custGeom>
              <a:avLst/>
              <a:gdLst/>
              <a:ahLst/>
              <a:cxnLst/>
              <a:rect l="l" t="t" r="r" b="b"/>
              <a:pathLst>
                <a:path w="24993" h="40552" extrusionOk="0">
                  <a:moveTo>
                    <a:pt x="3212" y="0"/>
                  </a:moveTo>
                  <a:lnTo>
                    <a:pt x="1" y="1812"/>
                  </a:lnTo>
                  <a:lnTo>
                    <a:pt x="21762" y="40551"/>
                  </a:lnTo>
                  <a:lnTo>
                    <a:pt x="24992" y="38740"/>
                  </a:lnTo>
                  <a:lnTo>
                    <a:pt x="3384" y="307"/>
                  </a:lnTo>
                  <a:lnTo>
                    <a:pt x="32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066;p67">
              <a:extLst>
                <a:ext uri="{FF2B5EF4-FFF2-40B4-BE49-F238E27FC236}">
                  <a16:creationId xmlns:a16="http://schemas.microsoft.com/office/drawing/2014/main" id="{EBB59412-AE64-92C1-9DF9-2ACB06BAD934}"/>
                </a:ext>
              </a:extLst>
            </p:cNvPr>
            <p:cNvSpPr/>
            <p:nvPr/>
          </p:nvSpPr>
          <p:spPr>
            <a:xfrm>
              <a:off x="3672525" y="759775"/>
              <a:ext cx="875875" cy="1345900"/>
            </a:xfrm>
            <a:custGeom>
              <a:avLst/>
              <a:gdLst/>
              <a:ahLst/>
              <a:cxnLst/>
              <a:rect l="l" t="t" r="r" b="b"/>
              <a:pathLst>
                <a:path w="35035" h="53836" extrusionOk="0">
                  <a:moveTo>
                    <a:pt x="6973" y="0"/>
                  </a:moveTo>
                  <a:lnTo>
                    <a:pt x="0" y="3918"/>
                  </a:lnTo>
                  <a:lnTo>
                    <a:pt x="6135" y="14829"/>
                  </a:lnTo>
                  <a:lnTo>
                    <a:pt x="6672" y="14525"/>
                  </a:lnTo>
                  <a:lnTo>
                    <a:pt x="842" y="4154"/>
                  </a:lnTo>
                  <a:lnTo>
                    <a:pt x="6739" y="838"/>
                  </a:lnTo>
                  <a:lnTo>
                    <a:pt x="34199" y="49679"/>
                  </a:lnTo>
                  <a:lnTo>
                    <a:pt x="28292" y="53001"/>
                  </a:lnTo>
                  <a:lnTo>
                    <a:pt x="6675" y="14525"/>
                  </a:lnTo>
                  <a:lnTo>
                    <a:pt x="6141" y="14829"/>
                  </a:lnTo>
                  <a:lnTo>
                    <a:pt x="27905" y="53572"/>
                  </a:lnTo>
                  <a:lnTo>
                    <a:pt x="28056" y="53836"/>
                  </a:lnTo>
                  <a:lnTo>
                    <a:pt x="35034" y="49912"/>
                  </a:lnTo>
                  <a:lnTo>
                    <a:pt x="69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067;p67">
              <a:extLst>
                <a:ext uri="{FF2B5EF4-FFF2-40B4-BE49-F238E27FC236}">
                  <a16:creationId xmlns:a16="http://schemas.microsoft.com/office/drawing/2014/main" id="{90127D51-8AE9-16C7-DB41-489052579AD3}"/>
                </a:ext>
              </a:extLst>
            </p:cNvPr>
            <p:cNvSpPr/>
            <p:nvPr/>
          </p:nvSpPr>
          <p:spPr>
            <a:xfrm>
              <a:off x="4372825" y="2088700"/>
              <a:ext cx="174950" cy="121975"/>
            </a:xfrm>
            <a:custGeom>
              <a:avLst/>
              <a:gdLst/>
              <a:ahLst/>
              <a:cxnLst/>
              <a:rect l="l" t="t" r="r" b="b"/>
              <a:pathLst>
                <a:path w="6998" h="4879" extrusionOk="0">
                  <a:moveTo>
                    <a:pt x="323" y="0"/>
                  </a:moveTo>
                  <a:lnTo>
                    <a:pt x="1" y="522"/>
                  </a:lnTo>
                  <a:lnTo>
                    <a:pt x="6998" y="4879"/>
                  </a:lnTo>
                  <a:lnTo>
                    <a:pt x="6998" y="4879"/>
                  </a:lnTo>
                  <a:lnTo>
                    <a:pt x="6952" y="479"/>
                  </a:lnTo>
                  <a:lnTo>
                    <a:pt x="6332" y="489"/>
                  </a:lnTo>
                  <a:lnTo>
                    <a:pt x="6371" y="3761"/>
                  </a:lnTo>
                  <a:lnTo>
                    <a:pt x="6371" y="376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068;p67">
              <a:extLst>
                <a:ext uri="{FF2B5EF4-FFF2-40B4-BE49-F238E27FC236}">
                  <a16:creationId xmlns:a16="http://schemas.microsoft.com/office/drawing/2014/main" id="{A1A39E7F-A0E6-32A6-554A-EF4A6A941D44}"/>
                </a:ext>
              </a:extLst>
            </p:cNvPr>
            <p:cNvSpPr/>
            <p:nvPr/>
          </p:nvSpPr>
          <p:spPr>
            <a:xfrm>
              <a:off x="4529250" y="2008025"/>
              <a:ext cx="16375" cy="96275"/>
            </a:xfrm>
            <a:custGeom>
              <a:avLst/>
              <a:gdLst/>
              <a:ahLst/>
              <a:cxnLst/>
              <a:rect l="l" t="t" r="r" b="b"/>
              <a:pathLst>
                <a:path w="655" h="3851" extrusionOk="0">
                  <a:moveTo>
                    <a:pt x="615" y="1"/>
                  </a:moveTo>
                  <a:lnTo>
                    <a:pt x="1" y="7"/>
                  </a:lnTo>
                  <a:lnTo>
                    <a:pt x="41" y="3851"/>
                  </a:lnTo>
                  <a:lnTo>
                    <a:pt x="655" y="3841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rgbClr val="073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069;p67">
              <a:extLst>
                <a:ext uri="{FF2B5EF4-FFF2-40B4-BE49-F238E27FC236}">
                  <a16:creationId xmlns:a16="http://schemas.microsoft.com/office/drawing/2014/main" id="{228ED81F-6885-81AF-7FB5-5766CE7555CB}"/>
                </a:ext>
              </a:extLst>
            </p:cNvPr>
            <p:cNvSpPr/>
            <p:nvPr/>
          </p:nvSpPr>
          <p:spPr>
            <a:xfrm>
              <a:off x="3775900" y="935925"/>
              <a:ext cx="168675" cy="103800"/>
            </a:xfrm>
            <a:custGeom>
              <a:avLst/>
              <a:gdLst/>
              <a:ahLst/>
              <a:cxnLst/>
              <a:rect l="l" t="t" r="r" b="b"/>
              <a:pathLst>
                <a:path w="6747" h="4152" extrusionOk="0">
                  <a:moveTo>
                    <a:pt x="6445" y="0"/>
                  </a:moveTo>
                  <a:lnTo>
                    <a:pt x="1" y="3614"/>
                  </a:lnTo>
                  <a:lnTo>
                    <a:pt x="305" y="4151"/>
                  </a:lnTo>
                  <a:lnTo>
                    <a:pt x="6746" y="537"/>
                  </a:lnTo>
                  <a:lnTo>
                    <a:pt x="6445" y="0"/>
                  </a:lnTo>
                  <a:close/>
                </a:path>
              </a:pathLst>
            </a:custGeom>
            <a:solidFill>
              <a:srgbClr val="073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070;p67">
              <a:extLst>
                <a:ext uri="{FF2B5EF4-FFF2-40B4-BE49-F238E27FC236}">
                  <a16:creationId xmlns:a16="http://schemas.microsoft.com/office/drawing/2014/main" id="{45EB3E34-BB39-6AC2-4AAB-78CAB4B6011C}"/>
                </a:ext>
              </a:extLst>
            </p:cNvPr>
            <p:cNvSpPr/>
            <p:nvPr/>
          </p:nvSpPr>
          <p:spPr>
            <a:xfrm>
              <a:off x="3792950" y="965400"/>
              <a:ext cx="168425" cy="104950"/>
            </a:xfrm>
            <a:custGeom>
              <a:avLst/>
              <a:gdLst/>
              <a:ahLst/>
              <a:cxnLst/>
              <a:rect l="l" t="t" r="r" b="b"/>
              <a:pathLst>
                <a:path w="6737" h="4198" extrusionOk="0">
                  <a:moveTo>
                    <a:pt x="6436" y="0"/>
                  </a:moveTo>
                  <a:lnTo>
                    <a:pt x="0" y="3623"/>
                  </a:lnTo>
                  <a:lnTo>
                    <a:pt x="145" y="3887"/>
                  </a:lnTo>
                  <a:lnTo>
                    <a:pt x="151" y="4197"/>
                  </a:lnTo>
                  <a:lnTo>
                    <a:pt x="231" y="4197"/>
                  </a:lnTo>
                  <a:lnTo>
                    <a:pt x="6736" y="537"/>
                  </a:lnTo>
                  <a:lnTo>
                    <a:pt x="64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071;p67">
              <a:extLst>
                <a:ext uri="{FF2B5EF4-FFF2-40B4-BE49-F238E27FC236}">
                  <a16:creationId xmlns:a16="http://schemas.microsoft.com/office/drawing/2014/main" id="{A3B00DFE-EDE7-7A75-0CAD-0C4033F419FF}"/>
                </a:ext>
              </a:extLst>
            </p:cNvPr>
            <p:cNvSpPr/>
            <p:nvPr/>
          </p:nvSpPr>
          <p:spPr>
            <a:xfrm>
              <a:off x="3811975" y="999925"/>
              <a:ext cx="168675" cy="103950"/>
            </a:xfrm>
            <a:custGeom>
              <a:avLst/>
              <a:gdLst/>
              <a:ahLst/>
              <a:cxnLst/>
              <a:rect l="l" t="t" r="r" b="b"/>
              <a:pathLst>
                <a:path w="6747" h="4158" extrusionOk="0">
                  <a:moveTo>
                    <a:pt x="6445" y="1"/>
                  </a:moveTo>
                  <a:lnTo>
                    <a:pt x="1" y="3617"/>
                  </a:lnTo>
                  <a:lnTo>
                    <a:pt x="302" y="4158"/>
                  </a:lnTo>
                  <a:lnTo>
                    <a:pt x="6746" y="538"/>
                  </a:lnTo>
                  <a:lnTo>
                    <a:pt x="64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072;p67">
              <a:extLst>
                <a:ext uri="{FF2B5EF4-FFF2-40B4-BE49-F238E27FC236}">
                  <a16:creationId xmlns:a16="http://schemas.microsoft.com/office/drawing/2014/main" id="{2118EF2F-4F3A-C53F-E2DA-5E49A66F8B17}"/>
                </a:ext>
              </a:extLst>
            </p:cNvPr>
            <p:cNvSpPr/>
            <p:nvPr/>
          </p:nvSpPr>
          <p:spPr>
            <a:xfrm>
              <a:off x="3828950" y="1029475"/>
              <a:ext cx="168500" cy="104950"/>
            </a:xfrm>
            <a:custGeom>
              <a:avLst/>
              <a:gdLst/>
              <a:ahLst/>
              <a:cxnLst/>
              <a:rect l="l" t="t" r="r" b="b"/>
              <a:pathLst>
                <a:path w="6740" h="4198" extrusionOk="0">
                  <a:moveTo>
                    <a:pt x="6435" y="1"/>
                  </a:moveTo>
                  <a:lnTo>
                    <a:pt x="0" y="3624"/>
                  </a:lnTo>
                  <a:lnTo>
                    <a:pt x="148" y="3884"/>
                  </a:lnTo>
                  <a:lnTo>
                    <a:pt x="154" y="4198"/>
                  </a:lnTo>
                  <a:lnTo>
                    <a:pt x="234" y="4198"/>
                  </a:lnTo>
                  <a:lnTo>
                    <a:pt x="6739" y="538"/>
                  </a:lnTo>
                  <a:lnTo>
                    <a:pt x="6435" y="1"/>
                  </a:lnTo>
                  <a:close/>
                </a:path>
              </a:pathLst>
            </a:custGeom>
            <a:solidFill>
              <a:srgbClr val="073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073;p67">
              <a:extLst>
                <a:ext uri="{FF2B5EF4-FFF2-40B4-BE49-F238E27FC236}">
                  <a16:creationId xmlns:a16="http://schemas.microsoft.com/office/drawing/2014/main" id="{546ABF0A-C7F2-6392-0C44-9A5E6AE79BC4}"/>
                </a:ext>
              </a:extLst>
            </p:cNvPr>
            <p:cNvSpPr/>
            <p:nvPr/>
          </p:nvSpPr>
          <p:spPr>
            <a:xfrm>
              <a:off x="3903117" y="1072725"/>
              <a:ext cx="561721" cy="984056"/>
            </a:xfrm>
            <a:custGeom>
              <a:avLst/>
              <a:gdLst/>
              <a:ahLst/>
              <a:cxnLst/>
              <a:rect l="l" t="t" r="r" b="b"/>
              <a:pathLst>
                <a:path w="22115" h="38750" extrusionOk="0">
                  <a:moveTo>
                    <a:pt x="538" y="0"/>
                  </a:moveTo>
                  <a:lnTo>
                    <a:pt x="0" y="301"/>
                  </a:lnTo>
                  <a:lnTo>
                    <a:pt x="21578" y="38749"/>
                  </a:lnTo>
                  <a:lnTo>
                    <a:pt x="22115" y="38448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074;p67">
              <a:extLst>
                <a:ext uri="{FF2B5EF4-FFF2-40B4-BE49-F238E27FC236}">
                  <a16:creationId xmlns:a16="http://schemas.microsoft.com/office/drawing/2014/main" id="{3CC1DC5F-65A1-092A-49E9-4B74583ED496}"/>
                </a:ext>
              </a:extLst>
            </p:cNvPr>
            <p:cNvSpPr/>
            <p:nvPr/>
          </p:nvSpPr>
          <p:spPr>
            <a:xfrm>
              <a:off x="4454650" y="2093075"/>
              <a:ext cx="88000" cy="59500"/>
            </a:xfrm>
            <a:custGeom>
              <a:avLst/>
              <a:gdLst/>
              <a:ahLst/>
              <a:cxnLst/>
              <a:rect l="l" t="t" r="r" b="b"/>
              <a:pathLst>
                <a:path w="3520" h="2380" extrusionOk="0">
                  <a:moveTo>
                    <a:pt x="3289" y="0"/>
                  </a:moveTo>
                  <a:lnTo>
                    <a:pt x="1" y="1843"/>
                  </a:lnTo>
                  <a:lnTo>
                    <a:pt x="305" y="2380"/>
                  </a:lnTo>
                  <a:lnTo>
                    <a:pt x="3519" y="578"/>
                  </a:lnTo>
                  <a:lnTo>
                    <a:pt x="3372" y="314"/>
                  </a:lnTo>
                  <a:lnTo>
                    <a:pt x="3372" y="0"/>
                  </a:lnTo>
                  <a:close/>
                </a:path>
              </a:pathLst>
            </a:custGeom>
            <a:solidFill>
              <a:srgbClr val="073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4075;p67">
            <a:extLst>
              <a:ext uri="{FF2B5EF4-FFF2-40B4-BE49-F238E27FC236}">
                <a16:creationId xmlns:a16="http://schemas.microsoft.com/office/drawing/2014/main" id="{9046A815-63ED-2CF9-F1B4-D3D94DDD3F14}"/>
              </a:ext>
            </a:extLst>
          </p:cNvPr>
          <p:cNvGrpSpPr/>
          <p:nvPr/>
        </p:nvGrpSpPr>
        <p:grpSpPr>
          <a:xfrm>
            <a:off x="6403104" y="548771"/>
            <a:ext cx="1004617" cy="927596"/>
            <a:chOff x="2588900" y="3515075"/>
            <a:chExt cx="1051625" cy="971000"/>
          </a:xfrm>
        </p:grpSpPr>
        <p:sp>
          <p:nvSpPr>
            <p:cNvPr id="25" name="Google Shape;4076;p67">
              <a:extLst>
                <a:ext uri="{FF2B5EF4-FFF2-40B4-BE49-F238E27FC236}">
                  <a16:creationId xmlns:a16="http://schemas.microsoft.com/office/drawing/2014/main" id="{E805B150-898D-8B72-6319-A3E72820B095}"/>
                </a:ext>
              </a:extLst>
            </p:cNvPr>
            <p:cNvSpPr/>
            <p:nvPr/>
          </p:nvSpPr>
          <p:spPr>
            <a:xfrm>
              <a:off x="2954400" y="3868325"/>
              <a:ext cx="309575" cy="279000"/>
            </a:xfrm>
            <a:custGeom>
              <a:avLst/>
              <a:gdLst/>
              <a:ahLst/>
              <a:cxnLst/>
              <a:rect l="l" t="t" r="r" b="b"/>
              <a:pathLst>
                <a:path w="12383" h="11160" extrusionOk="0">
                  <a:moveTo>
                    <a:pt x="6199" y="1"/>
                  </a:moveTo>
                  <a:cubicBezTo>
                    <a:pt x="5707" y="1"/>
                    <a:pt x="5207" y="66"/>
                    <a:pt x="4710" y="204"/>
                  </a:cubicBezTo>
                  <a:cubicBezTo>
                    <a:pt x="1741" y="1026"/>
                    <a:pt x="0" y="4097"/>
                    <a:pt x="820" y="7066"/>
                  </a:cubicBezTo>
                  <a:cubicBezTo>
                    <a:pt x="1503" y="9539"/>
                    <a:pt x="3750" y="11160"/>
                    <a:pt x="6198" y="11160"/>
                  </a:cubicBezTo>
                  <a:cubicBezTo>
                    <a:pt x="6688" y="11160"/>
                    <a:pt x="7187" y="11095"/>
                    <a:pt x="7682" y="10959"/>
                  </a:cubicBezTo>
                  <a:cubicBezTo>
                    <a:pt x="10648" y="10127"/>
                    <a:pt x="12383" y="7056"/>
                    <a:pt x="11566" y="4087"/>
                  </a:cubicBezTo>
                  <a:cubicBezTo>
                    <a:pt x="10886" y="1619"/>
                    <a:pt x="8643" y="1"/>
                    <a:pt x="6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077;p67">
              <a:extLst>
                <a:ext uri="{FF2B5EF4-FFF2-40B4-BE49-F238E27FC236}">
                  <a16:creationId xmlns:a16="http://schemas.microsoft.com/office/drawing/2014/main" id="{3BC043B7-2129-FF0D-1332-5E8BA8C4A0B4}"/>
                </a:ext>
              </a:extLst>
            </p:cNvPr>
            <p:cNvSpPr/>
            <p:nvPr/>
          </p:nvSpPr>
          <p:spPr>
            <a:xfrm>
              <a:off x="3421300" y="3827425"/>
              <a:ext cx="165975" cy="157200"/>
            </a:xfrm>
            <a:custGeom>
              <a:avLst/>
              <a:gdLst/>
              <a:ahLst/>
              <a:cxnLst/>
              <a:rect l="l" t="t" r="r" b="b"/>
              <a:pathLst>
                <a:path w="6639" h="6288" extrusionOk="0">
                  <a:moveTo>
                    <a:pt x="3363" y="1"/>
                  </a:moveTo>
                  <a:cubicBezTo>
                    <a:pt x="2269" y="1"/>
                    <a:pt x="1206" y="573"/>
                    <a:pt x="627" y="1594"/>
                  </a:cubicBezTo>
                  <a:cubicBezTo>
                    <a:pt x="0" y="2702"/>
                    <a:pt x="102" y="4075"/>
                    <a:pt x="885" y="5079"/>
                  </a:cubicBezTo>
                  <a:cubicBezTo>
                    <a:pt x="1491" y="5854"/>
                    <a:pt x="2412" y="6288"/>
                    <a:pt x="3365" y="6288"/>
                  </a:cubicBezTo>
                  <a:cubicBezTo>
                    <a:pt x="3643" y="6288"/>
                    <a:pt x="3924" y="6251"/>
                    <a:pt x="4201" y="6175"/>
                  </a:cubicBezTo>
                  <a:cubicBezTo>
                    <a:pt x="5426" y="5834"/>
                    <a:pt x="6325" y="4790"/>
                    <a:pt x="6482" y="3528"/>
                  </a:cubicBezTo>
                  <a:cubicBezTo>
                    <a:pt x="6638" y="2266"/>
                    <a:pt x="6018" y="1035"/>
                    <a:pt x="4910" y="409"/>
                  </a:cubicBezTo>
                  <a:cubicBezTo>
                    <a:pt x="4420" y="132"/>
                    <a:pt x="3888" y="1"/>
                    <a:pt x="3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078;p67">
              <a:extLst>
                <a:ext uri="{FF2B5EF4-FFF2-40B4-BE49-F238E27FC236}">
                  <a16:creationId xmlns:a16="http://schemas.microsoft.com/office/drawing/2014/main" id="{90AADDD1-5B82-AF75-50A2-FF651F07D581}"/>
                </a:ext>
              </a:extLst>
            </p:cNvPr>
            <p:cNvSpPr/>
            <p:nvPr/>
          </p:nvSpPr>
          <p:spPr>
            <a:xfrm>
              <a:off x="3144225" y="4321425"/>
              <a:ext cx="167275" cy="156975"/>
            </a:xfrm>
            <a:custGeom>
              <a:avLst/>
              <a:gdLst/>
              <a:ahLst/>
              <a:cxnLst/>
              <a:rect l="l" t="t" r="r" b="b"/>
              <a:pathLst>
                <a:path w="6691" h="6279" extrusionOk="0">
                  <a:moveTo>
                    <a:pt x="3241" y="1"/>
                  </a:moveTo>
                  <a:cubicBezTo>
                    <a:pt x="2961" y="1"/>
                    <a:pt x="2679" y="38"/>
                    <a:pt x="2404" y="114"/>
                  </a:cubicBezTo>
                  <a:cubicBezTo>
                    <a:pt x="961" y="513"/>
                    <a:pt x="0" y="1876"/>
                    <a:pt x="108" y="3368"/>
                  </a:cubicBezTo>
                  <a:cubicBezTo>
                    <a:pt x="218" y="4864"/>
                    <a:pt x="1366" y="6070"/>
                    <a:pt x="2852" y="6254"/>
                  </a:cubicBezTo>
                  <a:cubicBezTo>
                    <a:pt x="2983" y="6271"/>
                    <a:pt x="3112" y="6278"/>
                    <a:pt x="3241" y="6278"/>
                  </a:cubicBezTo>
                  <a:cubicBezTo>
                    <a:pt x="4578" y="6278"/>
                    <a:pt x="5789" y="5424"/>
                    <a:pt x="6220" y="4127"/>
                  </a:cubicBezTo>
                  <a:cubicBezTo>
                    <a:pt x="6690" y="2705"/>
                    <a:pt x="6091" y="1149"/>
                    <a:pt x="4787" y="409"/>
                  </a:cubicBezTo>
                  <a:cubicBezTo>
                    <a:pt x="4312" y="138"/>
                    <a:pt x="3779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079;p67">
              <a:extLst>
                <a:ext uri="{FF2B5EF4-FFF2-40B4-BE49-F238E27FC236}">
                  <a16:creationId xmlns:a16="http://schemas.microsoft.com/office/drawing/2014/main" id="{288BD1B9-40F8-DB2B-631C-1F888005C91A}"/>
                </a:ext>
              </a:extLst>
            </p:cNvPr>
            <p:cNvSpPr/>
            <p:nvPr/>
          </p:nvSpPr>
          <p:spPr>
            <a:xfrm>
              <a:off x="2629350" y="4031100"/>
              <a:ext cx="165725" cy="156950"/>
            </a:xfrm>
            <a:custGeom>
              <a:avLst/>
              <a:gdLst/>
              <a:ahLst/>
              <a:cxnLst/>
              <a:rect l="l" t="t" r="r" b="b"/>
              <a:pathLst>
                <a:path w="6629" h="6278" extrusionOk="0">
                  <a:moveTo>
                    <a:pt x="3362" y="0"/>
                  </a:moveTo>
                  <a:cubicBezTo>
                    <a:pt x="2267" y="0"/>
                    <a:pt x="1204" y="575"/>
                    <a:pt x="626" y="1595"/>
                  </a:cubicBezTo>
                  <a:cubicBezTo>
                    <a:pt x="0" y="2701"/>
                    <a:pt x="105" y="4073"/>
                    <a:pt x="887" y="5074"/>
                  </a:cubicBezTo>
                  <a:cubicBezTo>
                    <a:pt x="1493" y="5845"/>
                    <a:pt x="2410" y="6277"/>
                    <a:pt x="3362" y="6277"/>
                  </a:cubicBezTo>
                  <a:cubicBezTo>
                    <a:pt x="3641" y="6277"/>
                    <a:pt x="3922" y="6240"/>
                    <a:pt x="4200" y="6164"/>
                  </a:cubicBezTo>
                  <a:cubicBezTo>
                    <a:pt x="5422" y="5823"/>
                    <a:pt x="6322" y="4779"/>
                    <a:pt x="6475" y="3520"/>
                  </a:cubicBezTo>
                  <a:cubicBezTo>
                    <a:pt x="6629" y="2258"/>
                    <a:pt x="6009" y="1030"/>
                    <a:pt x="4903" y="407"/>
                  </a:cubicBezTo>
                  <a:cubicBezTo>
                    <a:pt x="4415" y="131"/>
                    <a:pt x="3885" y="0"/>
                    <a:pt x="3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080;p67">
              <a:extLst>
                <a:ext uri="{FF2B5EF4-FFF2-40B4-BE49-F238E27FC236}">
                  <a16:creationId xmlns:a16="http://schemas.microsoft.com/office/drawing/2014/main" id="{0D902829-C4B0-F0A2-44AE-7669404B3662}"/>
                </a:ext>
              </a:extLst>
            </p:cNvPr>
            <p:cNvSpPr/>
            <p:nvPr/>
          </p:nvSpPr>
          <p:spPr>
            <a:xfrm>
              <a:off x="2909350" y="3537175"/>
              <a:ext cx="165725" cy="157025"/>
            </a:xfrm>
            <a:custGeom>
              <a:avLst/>
              <a:gdLst/>
              <a:ahLst/>
              <a:cxnLst/>
              <a:rect l="l" t="t" r="r" b="b"/>
              <a:pathLst>
                <a:path w="6629" h="6281" extrusionOk="0">
                  <a:moveTo>
                    <a:pt x="3361" y="1"/>
                  </a:moveTo>
                  <a:cubicBezTo>
                    <a:pt x="2268" y="1"/>
                    <a:pt x="1205" y="574"/>
                    <a:pt x="627" y="1593"/>
                  </a:cubicBezTo>
                  <a:cubicBezTo>
                    <a:pt x="0" y="2695"/>
                    <a:pt x="102" y="4070"/>
                    <a:pt x="881" y="5071"/>
                  </a:cubicBezTo>
                  <a:cubicBezTo>
                    <a:pt x="1487" y="5846"/>
                    <a:pt x="2406" y="6280"/>
                    <a:pt x="3359" y="6280"/>
                  </a:cubicBezTo>
                  <a:cubicBezTo>
                    <a:pt x="3637" y="6280"/>
                    <a:pt x="3917" y="6243"/>
                    <a:pt x="4194" y="6167"/>
                  </a:cubicBezTo>
                  <a:cubicBezTo>
                    <a:pt x="5419" y="5829"/>
                    <a:pt x="6319" y="4786"/>
                    <a:pt x="6472" y="3527"/>
                  </a:cubicBezTo>
                  <a:cubicBezTo>
                    <a:pt x="6629" y="2265"/>
                    <a:pt x="6012" y="1037"/>
                    <a:pt x="4906" y="411"/>
                  </a:cubicBezTo>
                  <a:cubicBezTo>
                    <a:pt x="4418" y="133"/>
                    <a:pt x="3886" y="1"/>
                    <a:pt x="3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081;p67">
              <a:extLst>
                <a:ext uri="{FF2B5EF4-FFF2-40B4-BE49-F238E27FC236}">
                  <a16:creationId xmlns:a16="http://schemas.microsoft.com/office/drawing/2014/main" id="{8B2EB12A-5079-734C-74CC-4BB2A5C42970}"/>
                </a:ext>
              </a:extLst>
            </p:cNvPr>
            <p:cNvSpPr/>
            <p:nvPr/>
          </p:nvSpPr>
          <p:spPr>
            <a:xfrm>
              <a:off x="2604250" y="3698125"/>
              <a:ext cx="211700" cy="200350"/>
            </a:xfrm>
            <a:custGeom>
              <a:avLst/>
              <a:gdLst/>
              <a:ahLst/>
              <a:cxnLst/>
              <a:rect l="l" t="t" r="r" b="b"/>
              <a:pathLst>
                <a:path w="8468" h="8014" extrusionOk="0">
                  <a:moveTo>
                    <a:pt x="4176" y="0"/>
                  </a:moveTo>
                  <a:cubicBezTo>
                    <a:pt x="3825" y="0"/>
                    <a:pt x="3468" y="47"/>
                    <a:pt x="3113" y="144"/>
                  </a:cubicBezTo>
                  <a:cubicBezTo>
                    <a:pt x="1551" y="573"/>
                    <a:pt x="402" y="1900"/>
                    <a:pt x="200" y="3509"/>
                  </a:cubicBezTo>
                  <a:cubicBezTo>
                    <a:pt x="0" y="5117"/>
                    <a:pt x="786" y="6689"/>
                    <a:pt x="2195" y="7491"/>
                  </a:cubicBezTo>
                  <a:cubicBezTo>
                    <a:pt x="2812" y="7841"/>
                    <a:pt x="3494" y="8014"/>
                    <a:pt x="4173" y="8014"/>
                  </a:cubicBezTo>
                  <a:cubicBezTo>
                    <a:pt x="5047" y="8014"/>
                    <a:pt x="5918" y="7728"/>
                    <a:pt x="6638" y="7168"/>
                  </a:cubicBezTo>
                  <a:cubicBezTo>
                    <a:pt x="7915" y="6170"/>
                    <a:pt x="8468" y="4503"/>
                    <a:pt x="8038" y="2941"/>
                  </a:cubicBezTo>
                  <a:cubicBezTo>
                    <a:pt x="7547" y="1164"/>
                    <a:pt x="5935" y="0"/>
                    <a:pt x="4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082;p67">
              <a:extLst>
                <a:ext uri="{FF2B5EF4-FFF2-40B4-BE49-F238E27FC236}">
                  <a16:creationId xmlns:a16="http://schemas.microsoft.com/office/drawing/2014/main" id="{7903F952-6A57-2E27-C7AF-7353B0066CFE}"/>
                </a:ext>
              </a:extLst>
            </p:cNvPr>
            <p:cNvSpPr/>
            <p:nvPr/>
          </p:nvSpPr>
          <p:spPr>
            <a:xfrm>
              <a:off x="3409325" y="4096475"/>
              <a:ext cx="222625" cy="200475"/>
            </a:xfrm>
            <a:custGeom>
              <a:avLst/>
              <a:gdLst/>
              <a:ahLst/>
              <a:cxnLst/>
              <a:rect l="l" t="t" r="r" b="b"/>
              <a:pathLst>
                <a:path w="8905" h="8019" extrusionOk="0">
                  <a:moveTo>
                    <a:pt x="4449" y="1"/>
                  </a:moveTo>
                  <a:cubicBezTo>
                    <a:pt x="4098" y="1"/>
                    <a:pt x="3741" y="47"/>
                    <a:pt x="3387" y="144"/>
                  </a:cubicBezTo>
                  <a:cubicBezTo>
                    <a:pt x="1253" y="733"/>
                    <a:pt x="1" y="2944"/>
                    <a:pt x="590" y="5078"/>
                  </a:cubicBezTo>
                  <a:cubicBezTo>
                    <a:pt x="1081" y="6853"/>
                    <a:pt x="2691" y="8019"/>
                    <a:pt x="4448" y="8019"/>
                  </a:cubicBezTo>
                  <a:cubicBezTo>
                    <a:pt x="4802" y="8019"/>
                    <a:pt x="5162" y="7971"/>
                    <a:pt x="5521" y="7872"/>
                  </a:cubicBezTo>
                  <a:cubicBezTo>
                    <a:pt x="7655" y="7282"/>
                    <a:pt x="8904" y="5075"/>
                    <a:pt x="8315" y="2941"/>
                  </a:cubicBezTo>
                  <a:cubicBezTo>
                    <a:pt x="7826" y="1165"/>
                    <a:pt x="6208" y="1"/>
                    <a:pt x="4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4083;p67">
              <a:extLst>
                <a:ext uri="{FF2B5EF4-FFF2-40B4-BE49-F238E27FC236}">
                  <a16:creationId xmlns:a16="http://schemas.microsoft.com/office/drawing/2014/main" id="{D3CF452D-D058-2E3B-FB2D-BFFA5E3D400F}"/>
                </a:ext>
              </a:extLst>
            </p:cNvPr>
            <p:cNvSpPr/>
            <p:nvPr/>
          </p:nvSpPr>
          <p:spPr>
            <a:xfrm>
              <a:off x="2774800" y="4271825"/>
              <a:ext cx="221375" cy="198700"/>
            </a:xfrm>
            <a:custGeom>
              <a:avLst/>
              <a:gdLst/>
              <a:ahLst/>
              <a:cxnLst/>
              <a:rect l="l" t="t" r="r" b="b"/>
              <a:pathLst>
                <a:path w="8855" h="7948" extrusionOk="0">
                  <a:moveTo>
                    <a:pt x="4447" y="1"/>
                  </a:moveTo>
                  <a:cubicBezTo>
                    <a:pt x="4095" y="1"/>
                    <a:pt x="3737" y="47"/>
                    <a:pt x="3380" y="145"/>
                  </a:cubicBezTo>
                  <a:cubicBezTo>
                    <a:pt x="1247" y="735"/>
                    <a:pt x="0" y="2942"/>
                    <a:pt x="584" y="5079"/>
                  </a:cubicBezTo>
                  <a:cubicBezTo>
                    <a:pt x="1101" y="6818"/>
                    <a:pt x="2695" y="7948"/>
                    <a:pt x="4427" y="7948"/>
                  </a:cubicBezTo>
                  <a:cubicBezTo>
                    <a:pt x="4780" y="7948"/>
                    <a:pt x="5139" y="7901"/>
                    <a:pt x="5496" y="7802"/>
                  </a:cubicBezTo>
                  <a:cubicBezTo>
                    <a:pt x="7602" y="7219"/>
                    <a:pt x="8855" y="5058"/>
                    <a:pt x="8311" y="2942"/>
                  </a:cubicBezTo>
                  <a:cubicBezTo>
                    <a:pt x="7820" y="1165"/>
                    <a:pt x="6206" y="1"/>
                    <a:pt x="4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4084;p67">
              <a:extLst>
                <a:ext uri="{FF2B5EF4-FFF2-40B4-BE49-F238E27FC236}">
                  <a16:creationId xmlns:a16="http://schemas.microsoft.com/office/drawing/2014/main" id="{CF87C19A-B45F-D8AA-563F-D01C6283CBA6}"/>
                </a:ext>
              </a:extLst>
            </p:cNvPr>
            <p:cNvSpPr/>
            <p:nvPr/>
          </p:nvSpPr>
          <p:spPr>
            <a:xfrm>
              <a:off x="3240225" y="3522775"/>
              <a:ext cx="214575" cy="200425"/>
            </a:xfrm>
            <a:custGeom>
              <a:avLst/>
              <a:gdLst/>
              <a:ahLst/>
              <a:cxnLst/>
              <a:rect l="l" t="t" r="r" b="b"/>
              <a:pathLst>
                <a:path w="8583" h="8017" extrusionOk="0">
                  <a:moveTo>
                    <a:pt x="4125" y="1"/>
                  </a:moveTo>
                  <a:cubicBezTo>
                    <a:pt x="3216" y="1"/>
                    <a:pt x="2321" y="310"/>
                    <a:pt x="1597" y="901"/>
                  </a:cubicBezTo>
                  <a:cubicBezTo>
                    <a:pt x="550" y="1754"/>
                    <a:pt x="1" y="3080"/>
                    <a:pt x="142" y="4425"/>
                  </a:cubicBezTo>
                  <a:cubicBezTo>
                    <a:pt x="283" y="5770"/>
                    <a:pt x="1094" y="6955"/>
                    <a:pt x="2297" y="7572"/>
                  </a:cubicBezTo>
                  <a:cubicBezTo>
                    <a:pt x="2872" y="7866"/>
                    <a:pt x="3503" y="8017"/>
                    <a:pt x="4139" y="8017"/>
                  </a:cubicBezTo>
                  <a:cubicBezTo>
                    <a:pt x="4492" y="8017"/>
                    <a:pt x="4846" y="7970"/>
                    <a:pt x="5193" y="7876"/>
                  </a:cubicBezTo>
                  <a:cubicBezTo>
                    <a:pt x="7323" y="7280"/>
                    <a:pt x="8582" y="5070"/>
                    <a:pt x="7990" y="2939"/>
                  </a:cubicBezTo>
                  <a:cubicBezTo>
                    <a:pt x="7630" y="1634"/>
                    <a:pt x="6636" y="603"/>
                    <a:pt x="5346" y="191"/>
                  </a:cubicBezTo>
                  <a:cubicBezTo>
                    <a:pt x="4946" y="64"/>
                    <a:pt x="4534" y="1"/>
                    <a:pt x="4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4085;p67">
              <a:extLst>
                <a:ext uri="{FF2B5EF4-FFF2-40B4-BE49-F238E27FC236}">
                  <a16:creationId xmlns:a16="http://schemas.microsoft.com/office/drawing/2014/main" id="{1302DDA9-39CF-0354-ACF8-C715E0896FA4}"/>
                </a:ext>
              </a:extLst>
            </p:cNvPr>
            <p:cNvSpPr/>
            <p:nvPr/>
          </p:nvSpPr>
          <p:spPr>
            <a:xfrm>
              <a:off x="2953700" y="3860700"/>
              <a:ext cx="318875" cy="294350"/>
            </a:xfrm>
            <a:custGeom>
              <a:avLst/>
              <a:gdLst/>
              <a:ahLst/>
              <a:cxnLst/>
              <a:rect l="l" t="t" r="r" b="b"/>
              <a:pathLst>
                <a:path w="12755" h="11774" extrusionOk="0">
                  <a:moveTo>
                    <a:pt x="6221" y="616"/>
                  </a:moveTo>
                  <a:cubicBezTo>
                    <a:pt x="8533" y="616"/>
                    <a:pt x="10654" y="2148"/>
                    <a:pt x="11299" y="4478"/>
                  </a:cubicBezTo>
                  <a:cubicBezTo>
                    <a:pt x="11760" y="6142"/>
                    <a:pt x="11373" y="7929"/>
                    <a:pt x="10265" y="9253"/>
                  </a:cubicBezTo>
                  <a:cubicBezTo>
                    <a:pt x="9259" y="10456"/>
                    <a:pt x="7775" y="11144"/>
                    <a:pt x="6224" y="11144"/>
                  </a:cubicBezTo>
                  <a:cubicBezTo>
                    <a:pt x="6066" y="11144"/>
                    <a:pt x="5907" y="11137"/>
                    <a:pt x="5748" y="11122"/>
                  </a:cubicBezTo>
                  <a:cubicBezTo>
                    <a:pt x="4026" y="10966"/>
                    <a:pt x="2494" y="9974"/>
                    <a:pt x="1640" y="8473"/>
                  </a:cubicBezTo>
                  <a:cubicBezTo>
                    <a:pt x="790" y="6968"/>
                    <a:pt x="732" y="5142"/>
                    <a:pt x="1484" y="3588"/>
                  </a:cubicBezTo>
                  <a:cubicBezTo>
                    <a:pt x="2141" y="2222"/>
                    <a:pt x="3357" y="1209"/>
                    <a:pt x="4818" y="806"/>
                  </a:cubicBezTo>
                  <a:cubicBezTo>
                    <a:pt x="5275" y="681"/>
                    <a:pt x="5748" y="616"/>
                    <a:pt x="6221" y="616"/>
                  </a:cubicBezTo>
                  <a:close/>
                  <a:moveTo>
                    <a:pt x="6221" y="0"/>
                  </a:moveTo>
                  <a:cubicBezTo>
                    <a:pt x="5703" y="0"/>
                    <a:pt x="5176" y="69"/>
                    <a:pt x="4652" y="214"/>
                  </a:cubicBezTo>
                  <a:cubicBezTo>
                    <a:pt x="1818" y="1003"/>
                    <a:pt x="1" y="3760"/>
                    <a:pt x="394" y="6677"/>
                  </a:cubicBezTo>
                  <a:cubicBezTo>
                    <a:pt x="790" y="9590"/>
                    <a:pt x="3277" y="11767"/>
                    <a:pt x="6218" y="11773"/>
                  </a:cubicBezTo>
                  <a:cubicBezTo>
                    <a:pt x="6749" y="11773"/>
                    <a:pt x="7280" y="11703"/>
                    <a:pt x="7790" y="11558"/>
                  </a:cubicBezTo>
                  <a:cubicBezTo>
                    <a:pt x="10922" y="10686"/>
                    <a:pt x="12754" y="7444"/>
                    <a:pt x="11895" y="4313"/>
                  </a:cubicBezTo>
                  <a:cubicBezTo>
                    <a:pt x="11176" y="1712"/>
                    <a:pt x="8804" y="0"/>
                    <a:pt x="6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4086;p67">
              <a:extLst>
                <a:ext uri="{FF2B5EF4-FFF2-40B4-BE49-F238E27FC236}">
                  <a16:creationId xmlns:a16="http://schemas.microsoft.com/office/drawing/2014/main" id="{692F61FF-C05F-0FB8-B6B0-78DF155ABC1B}"/>
                </a:ext>
              </a:extLst>
            </p:cNvPr>
            <p:cNvSpPr/>
            <p:nvPr/>
          </p:nvSpPr>
          <p:spPr>
            <a:xfrm>
              <a:off x="2588900" y="3690175"/>
              <a:ext cx="240650" cy="216100"/>
            </a:xfrm>
            <a:custGeom>
              <a:avLst/>
              <a:gdLst/>
              <a:ahLst/>
              <a:cxnLst/>
              <a:rect l="l" t="t" r="r" b="b"/>
              <a:pathLst>
                <a:path w="9626" h="8644" extrusionOk="0">
                  <a:moveTo>
                    <a:pt x="4793" y="626"/>
                  </a:moveTo>
                  <a:cubicBezTo>
                    <a:pt x="6416" y="626"/>
                    <a:pt x="7907" y="1702"/>
                    <a:pt x="8357" y="3345"/>
                  </a:cubicBezTo>
                  <a:cubicBezTo>
                    <a:pt x="8901" y="5316"/>
                    <a:pt x="7743" y="7351"/>
                    <a:pt x="5775" y="7895"/>
                  </a:cubicBezTo>
                  <a:cubicBezTo>
                    <a:pt x="5450" y="7984"/>
                    <a:pt x="5123" y="8026"/>
                    <a:pt x="4800" y="8026"/>
                  </a:cubicBezTo>
                  <a:cubicBezTo>
                    <a:pt x="3179" y="8026"/>
                    <a:pt x="1681" y="6951"/>
                    <a:pt x="1225" y="5313"/>
                  </a:cubicBezTo>
                  <a:cubicBezTo>
                    <a:pt x="682" y="3348"/>
                    <a:pt x="1839" y="1306"/>
                    <a:pt x="3810" y="759"/>
                  </a:cubicBezTo>
                  <a:cubicBezTo>
                    <a:pt x="4138" y="669"/>
                    <a:pt x="4468" y="626"/>
                    <a:pt x="4793" y="626"/>
                  </a:cubicBezTo>
                  <a:close/>
                  <a:moveTo>
                    <a:pt x="4830" y="0"/>
                  </a:moveTo>
                  <a:cubicBezTo>
                    <a:pt x="4438" y="0"/>
                    <a:pt x="4040" y="54"/>
                    <a:pt x="3644" y="167"/>
                  </a:cubicBezTo>
                  <a:cubicBezTo>
                    <a:pt x="1348" y="802"/>
                    <a:pt x="0" y="3179"/>
                    <a:pt x="636" y="5478"/>
                  </a:cubicBezTo>
                  <a:cubicBezTo>
                    <a:pt x="1158" y="7345"/>
                    <a:pt x="2858" y="8641"/>
                    <a:pt x="4799" y="8644"/>
                  </a:cubicBezTo>
                  <a:cubicBezTo>
                    <a:pt x="5183" y="8644"/>
                    <a:pt x="5566" y="8591"/>
                    <a:pt x="5938" y="8490"/>
                  </a:cubicBezTo>
                  <a:cubicBezTo>
                    <a:pt x="8256" y="7870"/>
                    <a:pt x="9625" y="5481"/>
                    <a:pt x="8987" y="3170"/>
                  </a:cubicBezTo>
                  <a:cubicBezTo>
                    <a:pt x="8460" y="1254"/>
                    <a:pt x="6722" y="0"/>
                    <a:pt x="48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4087;p67">
              <a:extLst>
                <a:ext uri="{FF2B5EF4-FFF2-40B4-BE49-F238E27FC236}">
                  <a16:creationId xmlns:a16="http://schemas.microsoft.com/office/drawing/2014/main" id="{2AE40F41-57F4-5C28-426C-4EA382921D9A}"/>
                </a:ext>
              </a:extLst>
            </p:cNvPr>
            <p:cNvSpPr/>
            <p:nvPr/>
          </p:nvSpPr>
          <p:spPr>
            <a:xfrm>
              <a:off x="2766275" y="4264150"/>
              <a:ext cx="243025" cy="215875"/>
            </a:xfrm>
            <a:custGeom>
              <a:avLst/>
              <a:gdLst/>
              <a:ahLst/>
              <a:cxnLst/>
              <a:rect l="l" t="t" r="r" b="b"/>
              <a:pathLst>
                <a:path w="9721" h="8635" extrusionOk="0">
                  <a:moveTo>
                    <a:pt x="4783" y="617"/>
                  </a:moveTo>
                  <a:cubicBezTo>
                    <a:pt x="6407" y="617"/>
                    <a:pt x="7905" y="1692"/>
                    <a:pt x="8357" y="3329"/>
                  </a:cubicBezTo>
                  <a:cubicBezTo>
                    <a:pt x="8904" y="5294"/>
                    <a:pt x="7740" y="7348"/>
                    <a:pt x="5775" y="7885"/>
                  </a:cubicBezTo>
                  <a:cubicBezTo>
                    <a:pt x="5449" y="7974"/>
                    <a:pt x="5121" y="8017"/>
                    <a:pt x="4798" y="8017"/>
                  </a:cubicBezTo>
                  <a:cubicBezTo>
                    <a:pt x="3173" y="8017"/>
                    <a:pt x="1675" y="6942"/>
                    <a:pt x="1219" y="5303"/>
                  </a:cubicBezTo>
                  <a:cubicBezTo>
                    <a:pt x="682" y="3338"/>
                    <a:pt x="1836" y="1294"/>
                    <a:pt x="3801" y="750"/>
                  </a:cubicBezTo>
                  <a:cubicBezTo>
                    <a:pt x="4129" y="660"/>
                    <a:pt x="4459" y="617"/>
                    <a:pt x="4783" y="617"/>
                  </a:cubicBezTo>
                  <a:close/>
                  <a:moveTo>
                    <a:pt x="4784" y="1"/>
                  </a:moveTo>
                  <a:cubicBezTo>
                    <a:pt x="4405" y="1"/>
                    <a:pt x="4020" y="52"/>
                    <a:pt x="3639" y="158"/>
                  </a:cubicBezTo>
                  <a:cubicBezTo>
                    <a:pt x="1351" y="790"/>
                    <a:pt x="0" y="3173"/>
                    <a:pt x="630" y="5469"/>
                  </a:cubicBezTo>
                  <a:cubicBezTo>
                    <a:pt x="1149" y="7339"/>
                    <a:pt x="2853" y="8631"/>
                    <a:pt x="4796" y="8634"/>
                  </a:cubicBezTo>
                  <a:cubicBezTo>
                    <a:pt x="4798" y="8634"/>
                    <a:pt x="4799" y="8634"/>
                    <a:pt x="4801" y="8634"/>
                  </a:cubicBezTo>
                  <a:cubicBezTo>
                    <a:pt x="7654" y="8634"/>
                    <a:pt x="9720" y="5913"/>
                    <a:pt x="8953" y="3166"/>
                  </a:cubicBezTo>
                  <a:cubicBezTo>
                    <a:pt x="8421" y="1261"/>
                    <a:pt x="6674" y="1"/>
                    <a:pt x="47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4088;p67">
              <a:extLst>
                <a:ext uri="{FF2B5EF4-FFF2-40B4-BE49-F238E27FC236}">
                  <a16:creationId xmlns:a16="http://schemas.microsoft.com/office/drawing/2014/main" id="{22B47C0E-26B8-04A7-8EF7-5B3FE89E91B2}"/>
                </a:ext>
              </a:extLst>
            </p:cNvPr>
            <p:cNvSpPr/>
            <p:nvPr/>
          </p:nvSpPr>
          <p:spPr>
            <a:xfrm>
              <a:off x="3223575" y="3515075"/>
              <a:ext cx="239725" cy="215825"/>
            </a:xfrm>
            <a:custGeom>
              <a:avLst/>
              <a:gdLst/>
              <a:ahLst/>
              <a:cxnLst/>
              <a:rect l="l" t="t" r="r" b="b"/>
              <a:pathLst>
                <a:path w="9589" h="8633" extrusionOk="0">
                  <a:moveTo>
                    <a:pt x="4788" y="614"/>
                  </a:moveTo>
                  <a:cubicBezTo>
                    <a:pt x="6410" y="614"/>
                    <a:pt x="7903" y="1691"/>
                    <a:pt x="8358" y="3333"/>
                  </a:cubicBezTo>
                  <a:cubicBezTo>
                    <a:pt x="8748" y="4745"/>
                    <a:pt x="8266" y="6259"/>
                    <a:pt x="7130" y="7186"/>
                  </a:cubicBezTo>
                  <a:cubicBezTo>
                    <a:pt x="6456" y="7734"/>
                    <a:pt x="5630" y="8015"/>
                    <a:pt x="4797" y="8015"/>
                  </a:cubicBezTo>
                  <a:cubicBezTo>
                    <a:pt x="4221" y="8015"/>
                    <a:pt x="3641" y="7881"/>
                    <a:pt x="3108" y="7607"/>
                  </a:cubicBezTo>
                  <a:cubicBezTo>
                    <a:pt x="2187" y="7134"/>
                    <a:pt x="1502" y="6299"/>
                    <a:pt x="1223" y="5304"/>
                  </a:cubicBezTo>
                  <a:cubicBezTo>
                    <a:pt x="685" y="3336"/>
                    <a:pt x="1840" y="1295"/>
                    <a:pt x="3805" y="748"/>
                  </a:cubicBezTo>
                  <a:cubicBezTo>
                    <a:pt x="4133" y="657"/>
                    <a:pt x="4463" y="614"/>
                    <a:pt x="4788" y="614"/>
                  </a:cubicBezTo>
                  <a:close/>
                  <a:moveTo>
                    <a:pt x="4791" y="0"/>
                  </a:moveTo>
                  <a:cubicBezTo>
                    <a:pt x="4410" y="0"/>
                    <a:pt x="4023" y="51"/>
                    <a:pt x="3639" y="159"/>
                  </a:cubicBezTo>
                  <a:cubicBezTo>
                    <a:pt x="1348" y="794"/>
                    <a:pt x="1" y="3173"/>
                    <a:pt x="627" y="5470"/>
                  </a:cubicBezTo>
                  <a:cubicBezTo>
                    <a:pt x="955" y="6627"/>
                    <a:pt x="1751" y="7601"/>
                    <a:pt x="2822" y="8153"/>
                  </a:cubicBezTo>
                  <a:cubicBezTo>
                    <a:pt x="3433" y="8466"/>
                    <a:pt x="4109" y="8632"/>
                    <a:pt x="4796" y="8632"/>
                  </a:cubicBezTo>
                  <a:cubicBezTo>
                    <a:pt x="5183" y="8632"/>
                    <a:pt x="5567" y="8583"/>
                    <a:pt x="5941" y="8482"/>
                  </a:cubicBezTo>
                  <a:cubicBezTo>
                    <a:pt x="8238" y="7846"/>
                    <a:pt x="9589" y="5467"/>
                    <a:pt x="8950" y="3170"/>
                  </a:cubicBezTo>
                  <a:cubicBezTo>
                    <a:pt x="8421" y="1259"/>
                    <a:pt x="6682" y="0"/>
                    <a:pt x="47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4089;p67">
              <a:extLst>
                <a:ext uri="{FF2B5EF4-FFF2-40B4-BE49-F238E27FC236}">
                  <a16:creationId xmlns:a16="http://schemas.microsoft.com/office/drawing/2014/main" id="{9B6A3260-6B21-2A3B-3DA0-DCE2BE0118BE}"/>
                </a:ext>
              </a:extLst>
            </p:cNvPr>
            <p:cNvSpPr/>
            <p:nvPr/>
          </p:nvSpPr>
          <p:spPr>
            <a:xfrm>
              <a:off x="3410700" y="4088800"/>
              <a:ext cx="229825" cy="215825"/>
            </a:xfrm>
            <a:custGeom>
              <a:avLst/>
              <a:gdLst/>
              <a:ahLst/>
              <a:cxnLst/>
              <a:rect l="l" t="t" r="r" b="b"/>
              <a:pathLst>
                <a:path w="9193" h="8633" extrusionOk="0">
                  <a:moveTo>
                    <a:pt x="4385" y="617"/>
                  </a:moveTo>
                  <a:cubicBezTo>
                    <a:pt x="4388" y="617"/>
                    <a:pt x="4391" y="617"/>
                    <a:pt x="4394" y="617"/>
                  </a:cubicBezTo>
                  <a:cubicBezTo>
                    <a:pt x="4397" y="617"/>
                    <a:pt x="4400" y="617"/>
                    <a:pt x="4402" y="617"/>
                  </a:cubicBezTo>
                  <a:cubicBezTo>
                    <a:pt x="5805" y="617"/>
                    <a:pt x="7088" y="1411"/>
                    <a:pt x="7713" y="2668"/>
                  </a:cubicBezTo>
                  <a:cubicBezTo>
                    <a:pt x="8336" y="3929"/>
                    <a:pt x="8195" y="5434"/>
                    <a:pt x="7345" y="6554"/>
                  </a:cubicBezTo>
                  <a:cubicBezTo>
                    <a:pt x="6637" y="7484"/>
                    <a:pt x="5541" y="8014"/>
                    <a:pt x="4397" y="8014"/>
                  </a:cubicBezTo>
                  <a:cubicBezTo>
                    <a:pt x="4166" y="8014"/>
                    <a:pt x="3933" y="7993"/>
                    <a:pt x="3700" y="7948"/>
                  </a:cubicBezTo>
                  <a:cubicBezTo>
                    <a:pt x="2319" y="7681"/>
                    <a:pt x="1207" y="6656"/>
                    <a:pt x="833" y="5302"/>
                  </a:cubicBezTo>
                  <a:cubicBezTo>
                    <a:pt x="174" y="2947"/>
                    <a:pt x="1943" y="617"/>
                    <a:pt x="4385" y="617"/>
                  </a:cubicBezTo>
                  <a:close/>
                  <a:moveTo>
                    <a:pt x="4398" y="1"/>
                  </a:moveTo>
                  <a:cubicBezTo>
                    <a:pt x="2564" y="1"/>
                    <a:pt x="920" y="1163"/>
                    <a:pt x="320" y="2907"/>
                  </a:cubicBezTo>
                  <a:cubicBezTo>
                    <a:pt x="28" y="3730"/>
                    <a:pt x="1" y="4626"/>
                    <a:pt x="237" y="5468"/>
                  </a:cubicBezTo>
                  <a:cubicBezTo>
                    <a:pt x="756" y="7337"/>
                    <a:pt x="2460" y="8633"/>
                    <a:pt x="4403" y="8633"/>
                  </a:cubicBezTo>
                  <a:cubicBezTo>
                    <a:pt x="4790" y="8633"/>
                    <a:pt x="5174" y="8581"/>
                    <a:pt x="5549" y="8480"/>
                  </a:cubicBezTo>
                  <a:cubicBezTo>
                    <a:pt x="7842" y="7841"/>
                    <a:pt x="9193" y="5458"/>
                    <a:pt x="8554" y="3168"/>
                  </a:cubicBezTo>
                  <a:cubicBezTo>
                    <a:pt x="8051" y="1344"/>
                    <a:pt x="6421" y="61"/>
                    <a:pt x="4532" y="3"/>
                  </a:cubicBezTo>
                  <a:cubicBezTo>
                    <a:pt x="4488" y="1"/>
                    <a:pt x="4443" y="1"/>
                    <a:pt x="4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4090;p67">
              <a:extLst>
                <a:ext uri="{FF2B5EF4-FFF2-40B4-BE49-F238E27FC236}">
                  <a16:creationId xmlns:a16="http://schemas.microsoft.com/office/drawing/2014/main" id="{7879958A-0045-023C-9FCC-93815F023206}"/>
                </a:ext>
              </a:extLst>
            </p:cNvPr>
            <p:cNvSpPr/>
            <p:nvPr/>
          </p:nvSpPr>
          <p:spPr>
            <a:xfrm>
              <a:off x="3415150" y="3819750"/>
              <a:ext cx="183625" cy="172500"/>
            </a:xfrm>
            <a:custGeom>
              <a:avLst/>
              <a:gdLst/>
              <a:ahLst/>
              <a:cxnLst/>
              <a:rect l="l" t="t" r="r" b="b"/>
              <a:pathLst>
                <a:path w="7345" h="6900" extrusionOk="0">
                  <a:moveTo>
                    <a:pt x="3606" y="617"/>
                  </a:moveTo>
                  <a:cubicBezTo>
                    <a:pt x="4658" y="617"/>
                    <a:pt x="5652" y="1206"/>
                    <a:pt x="6141" y="2183"/>
                  </a:cubicBezTo>
                  <a:cubicBezTo>
                    <a:pt x="6749" y="3390"/>
                    <a:pt x="6418" y="4861"/>
                    <a:pt x="5349" y="5693"/>
                  </a:cubicBezTo>
                  <a:cubicBezTo>
                    <a:pt x="4836" y="6091"/>
                    <a:pt x="4220" y="6290"/>
                    <a:pt x="3606" y="6290"/>
                  </a:cubicBezTo>
                  <a:cubicBezTo>
                    <a:pt x="2943" y="6290"/>
                    <a:pt x="2282" y="6058"/>
                    <a:pt x="1751" y="5598"/>
                  </a:cubicBezTo>
                  <a:cubicBezTo>
                    <a:pt x="729" y="4713"/>
                    <a:pt x="474" y="3227"/>
                    <a:pt x="1143" y="2051"/>
                  </a:cubicBezTo>
                  <a:cubicBezTo>
                    <a:pt x="1511" y="1398"/>
                    <a:pt x="2129" y="919"/>
                    <a:pt x="2853" y="719"/>
                  </a:cubicBezTo>
                  <a:cubicBezTo>
                    <a:pt x="3103" y="650"/>
                    <a:pt x="3356" y="617"/>
                    <a:pt x="3606" y="617"/>
                  </a:cubicBezTo>
                  <a:close/>
                  <a:moveTo>
                    <a:pt x="3608" y="1"/>
                  </a:moveTo>
                  <a:cubicBezTo>
                    <a:pt x="2408" y="1"/>
                    <a:pt x="1241" y="630"/>
                    <a:pt x="609" y="1748"/>
                  </a:cubicBezTo>
                  <a:lnTo>
                    <a:pt x="606" y="1748"/>
                  </a:lnTo>
                  <a:cubicBezTo>
                    <a:pt x="1" y="2816"/>
                    <a:pt x="7" y="4121"/>
                    <a:pt x="624" y="5183"/>
                  </a:cubicBezTo>
                  <a:cubicBezTo>
                    <a:pt x="1241" y="6242"/>
                    <a:pt x="2371" y="6896"/>
                    <a:pt x="3599" y="6899"/>
                  </a:cubicBezTo>
                  <a:cubicBezTo>
                    <a:pt x="3604" y="6899"/>
                    <a:pt x="3608" y="6899"/>
                    <a:pt x="3613" y="6899"/>
                  </a:cubicBezTo>
                  <a:cubicBezTo>
                    <a:pt x="5176" y="6899"/>
                    <a:pt x="6542" y="5848"/>
                    <a:pt x="6943" y="4336"/>
                  </a:cubicBezTo>
                  <a:cubicBezTo>
                    <a:pt x="7345" y="2819"/>
                    <a:pt x="6672" y="1223"/>
                    <a:pt x="5306" y="452"/>
                  </a:cubicBezTo>
                  <a:cubicBezTo>
                    <a:pt x="4769" y="146"/>
                    <a:pt x="4185" y="1"/>
                    <a:pt x="36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4091;p67">
              <a:extLst>
                <a:ext uri="{FF2B5EF4-FFF2-40B4-BE49-F238E27FC236}">
                  <a16:creationId xmlns:a16="http://schemas.microsoft.com/office/drawing/2014/main" id="{2F765045-F1F1-43BE-4F41-2328234887B0}"/>
                </a:ext>
              </a:extLst>
            </p:cNvPr>
            <p:cNvSpPr/>
            <p:nvPr/>
          </p:nvSpPr>
          <p:spPr>
            <a:xfrm>
              <a:off x="2894925" y="3529500"/>
              <a:ext cx="196900" cy="172525"/>
            </a:xfrm>
            <a:custGeom>
              <a:avLst/>
              <a:gdLst/>
              <a:ahLst/>
              <a:cxnLst/>
              <a:rect l="l" t="t" r="r" b="b"/>
              <a:pathLst>
                <a:path w="7876" h="6901" extrusionOk="0">
                  <a:moveTo>
                    <a:pt x="3942" y="616"/>
                  </a:moveTo>
                  <a:cubicBezTo>
                    <a:pt x="5361" y="616"/>
                    <a:pt x="6561" y="1666"/>
                    <a:pt x="6751" y="3072"/>
                  </a:cubicBezTo>
                  <a:cubicBezTo>
                    <a:pt x="6939" y="4479"/>
                    <a:pt x="6058" y="5808"/>
                    <a:pt x="4688" y="6182"/>
                  </a:cubicBezTo>
                  <a:cubicBezTo>
                    <a:pt x="4439" y="6251"/>
                    <a:pt x="4186" y="6284"/>
                    <a:pt x="3935" y="6284"/>
                  </a:cubicBezTo>
                  <a:cubicBezTo>
                    <a:pt x="3075" y="6284"/>
                    <a:pt x="2245" y="5892"/>
                    <a:pt x="1701" y="5191"/>
                  </a:cubicBezTo>
                  <a:cubicBezTo>
                    <a:pt x="998" y="4288"/>
                    <a:pt x="906" y="3048"/>
                    <a:pt x="1474" y="2053"/>
                  </a:cubicBezTo>
                  <a:cubicBezTo>
                    <a:pt x="1977" y="1166"/>
                    <a:pt x="2920" y="616"/>
                    <a:pt x="3942" y="616"/>
                  </a:cubicBezTo>
                  <a:close/>
                  <a:moveTo>
                    <a:pt x="3943" y="1"/>
                  </a:moveTo>
                  <a:cubicBezTo>
                    <a:pt x="2740" y="1"/>
                    <a:pt x="1572" y="630"/>
                    <a:pt x="936" y="1749"/>
                  </a:cubicBezTo>
                  <a:cubicBezTo>
                    <a:pt x="0" y="3407"/>
                    <a:pt x="580" y="5510"/>
                    <a:pt x="2238" y="6450"/>
                  </a:cubicBezTo>
                  <a:cubicBezTo>
                    <a:pt x="2754" y="6744"/>
                    <a:pt x="3337" y="6898"/>
                    <a:pt x="3933" y="6901"/>
                  </a:cubicBezTo>
                  <a:cubicBezTo>
                    <a:pt x="5176" y="6898"/>
                    <a:pt x="6322" y="6229"/>
                    <a:pt x="6936" y="5151"/>
                  </a:cubicBezTo>
                  <a:cubicBezTo>
                    <a:pt x="7875" y="3499"/>
                    <a:pt x="7292" y="1390"/>
                    <a:pt x="5637" y="447"/>
                  </a:cubicBezTo>
                  <a:cubicBezTo>
                    <a:pt x="5101" y="144"/>
                    <a:pt x="4518" y="1"/>
                    <a:pt x="39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4092;p67">
              <a:extLst>
                <a:ext uri="{FF2B5EF4-FFF2-40B4-BE49-F238E27FC236}">
                  <a16:creationId xmlns:a16="http://schemas.microsoft.com/office/drawing/2014/main" id="{9996F8CB-B7AB-A73B-DAFB-3CE9DDECBC85}"/>
                </a:ext>
              </a:extLst>
            </p:cNvPr>
            <p:cNvSpPr/>
            <p:nvPr/>
          </p:nvSpPr>
          <p:spPr>
            <a:xfrm>
              <a:off x="3130325" y="4313500"/>
              <a:ext cx="183850" cy="172575"/>
            </a:xfrm>
            <a:custGeom>
              <a:avLst/>
              <a:gdLst/>
              <a:ahLst/>
              <a:cxnLst/>
              <a:rect l="l" t="t" r="r" b="b"/>
              <a:pathLst>
                <a:path w="7354" h="6903" extrusionOk="0">
                  <a:moveTo>
                    <a:pt x="3801" y="624"/>
                  </a:moveTo>
                  <a:cubicBezTo>
                    <a:pt x="4805" y="627"/>
                    <a:pt x="5732" y="1165"/>
                    <a:pt x="6239" y="2031"/>
                  </a:cubicBezTo>
                  <a:cubicBezTo>
                    <a:pt x="6746" y="2899"/>
                    <a:pt x="6752" y="3971"/>
                    <a:pt x="6260" y="4849"/>
                  </a:cubicBezTo>
                  <a:cubicBezTo>
                    <a:pt x="5740" y="5769"/>
                    <a:pt x="4782" y="6285"/>
                    <a:pt x="3795" y="6285"/>
                  </a:cubicBezTo>
                  <a:cubicBezTo>
                    <a:pt x="3320" y="6285"/>
                    <a:pt x="2838" y="6166"/>
                    <a:pt x="2395" y="5914"/>
                  </a:cubicBezTo>
                  <a:cubicBezTo>
                    <a:pt x="1035" y="5147"/>
                    <a:pt x="559" y="3418"/>
                    <a:pt x="1333" y="2061"/>
                  </a:cubicBezTo>
                  <a:cubicBezTo>
                    <a:pt x="1836" y="1174"/>
                    <a:pt x="2779" y="624"/>
                    <a:pt x="3801" y="624"/>
                  </a:cubicBezTo>
                  <a:close/>
                  <a:moveTo>
                    <a:pt x="3791" y="0"/>
                  </a:moveTo>
                  <a:cubicBezTo>
                    <a:pt x="2319" y="0"/>
                    <a:pt x="987" y="941"/>
                    <a:pt x="516" y="2368"/>
                  </a:cubicBezTo>
                  <a:cubicBezTo>
                    <a:pt x="0" y="3931"/>
                    <a:pt x="660" y="5641"/>
                    <a:pt x="2094" y="6452"/>
                  </a:cubicBezTo>
                  <a:cubicBezTo>
                    <a:pt x="2610" y="6743"/>
                    <a:pt x="3193" y="6900"/>
                    <a:pt x="3789" y="6903"/>
                  </a:cubicBezTo>
                  <a:cubicBezTo>
                    <a:pt x="4102" y="6900"/>
                    <a:pt x="4412" y="6860"/>
                    <a:pt x="4713" y="6774"/>
                  </a:cubicBezTo>
                  <a:cubicBezTo>
                    <a:pt x="6300" y="6335"/>
                    <a:pt x="7353" y="4837"/>
                    <a:pt x="7234" y="3194"/>
                  </a:cubicBezTo>
                  <a:cubicBezTo>
                    <a:pt x="7111" y="1555"/>
                    <a:pt x="5846" y="228"/>
                    <a:pt x="4213" y="26"/>
                  </a:cubicBezTo>
                  <a:cubicBezTo>
                    <a:pt x="4071" y="8"/>
                    <a:pt x="3931" y="0"/>
                    <a:pt x="37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4093;p67">
              <a:extLst>
                <a:ext uri="{FF2B5EF4-FFF2-40B4-BE49-F238E27FC236}">
                  <a16:creationId xmlns:a16="http://schemas.microsoft.com/office/drawing/2014/main" id="{F7DC37FA-610B-6141-36AD-137EBFF0C6F1}"/>
                </a:ext>
              </a:extLst>
            </p:cNvPr>
            <p:cNvSpPr/>
            <p:nvPr/>
          </p:nvSpPr>
          <p:spPr>
            <a:xfrm>
              <a:off x="2623200" y="4023475"/>
              <a:ext cx="183475" cy="172250"/>
            </a:xfrm>
            <a:custGeom>
              <a:avLst/>
              <a:gdLst/>
              <a:ahLst/>
              <a:cxnLst/>
              <a:rect l="l" t="t" r="r" b="b"/>
              <a:pathLst>
                <a:path w="7339" h="6890" extrusionOk="0">
                  <a:moveTo>
                    <a:pt x="3610" y="615"/>
                  </a:moveTo>
                  <a:cubicBezTo>
                    <a:pt x="4080" y="615"/>
                    <a:pt x="4557" y="733"/>
                    <a:pt x="4996" y="979"/>
                  </a:cubicBezTo>
                  <a:cubicBezTo>
                    <a:pt x="5994" y="1541"/>
                    <a:pt x="6555" y="2653"/>
                    <a:pt x="6414" y="3789"/>
                  </a:cubicBezTo>
                  <a:cubicBezTo>
                    <a:pt x="6276" y="4928"/>
                    <a:pt x="5465" y="5867"/>
                    <a:pt x="4360" y="6174"/>
                  </a:cubicBezTo>
                  <a:cubicBezTo>
                    <a:pt x="4110" y="6244"/>
                    <a:pt x="3856" y="6278"/>
                    <a:pt x="3604" y="6278"/>
                  </a:cubicBezTo>
                  <a:cubicBezTo>
                    <a:pt x="2747" y="6278"/>
                    <a:pt x="1919" y="5886"/>
                    <a:pt x="1373" y="5189"/>
                  </a:cubicBezTo>
                  <a:cubicBezTo>
                    <a:pt x="667" y="4286"/>
                    <a:pt x="575" y="3049"/>
                    <a:pt x="1140" y="2051"/>
                  </a:cubicBezTo>
                  <a:cubicBezTo>
                    <a:pt x="1664" y="1132"/>
                    <a:pt x="2623" y="615"/>
                    <a:pt x="3610" y="615"/>
                  </a:cubicBezTo>
                  <a:close/>
                  <a:moveTo>
                    <a:pt x="3612" y="1"/>
                  </a:moveTo>
                  <a:cubicBezTo>
                    <a:pt x="2409" y="1"/>
                    <a:pt x="1241" y="628"/>
                    <a:pt x="602" y="1747"/>
                  </a:cubicBezTo>
                  <a:cubicBezTo>
                    <a:pt x="1" y="2812"/>
                    <a:pt x="7" y="4117"/>
                    <a:pt x="624" y="5176"/>
                  </a:cubicBezTo>
                  <a:cubicBezTo>
                    <a:pt x="1241" y="6235"/>
                    <a:pt x="2371" y="6886"/>
                    <a:pt x="3596" y="6889"/>
                  </a:cubicBezTo>
                  <a:cubicBezTo>
                    <a:pt x="3598" y="6889"/>
                    <a:pt x="3600" y="6889"/>
                    <a:pt x="3603" y="6889"/>
                  </a:cubicBezTo>
                  <a:cubicBezTo>
                    <a:pt x="5169" y="6889"/>
                    <a:pt x="6538" y="5837"/>
                    <a:pt x="6936" y="4323"/>
                  </a:cubicBezTo>
                  <a:cubicBezTo>
                    <a:pt x="7338" y="2809"/>
                    <a:pt x="6666" y="1213"/>
                    <a:pt x="5300" y="442"/>
                  </a:cubicBezTo>
                  <a:cubicBezTo>
                    <a:pt x="4765" y="143"/>
                    <a:pt x="4184" y="1"/>
                    <a:pt x="36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4094;p67">
              <a:extLst>
                <a:ext uri="{FF2B5EF4-FFF2-40B4-BE49-F238E27FC236}">
                  <a16:creationId xmlns:a16="http://schemas.microsoft.com/office/drawing/2014/main" id="{31FB0514-F9AE-8E20-29B9-A9942CB9EBA5}"/>
                </a:ext>
              </a:extLst>
            </p:cNvPr>
            <p:cNvSpPr/>
            <p:nvPr/>
          </p:nvSpPr>
          <p:spPr>
            <a:xfrm>
              <a:off x="2793450" y="3841400"/>
              <a:ext cx="193525" cy="110325"/>
            </a:xfrm>
            <a:custGeom>
              <a:avLst/>
              <a:gdLst/>
              <a:ahLst/>
              <a:cxnLst/>
              <a:rect l="l" t="t" r="r" b="b"/>
              <a:pathLst>
                <a:path w="7741" h="4413" extrusionOk="0">
                  <a:moveTo>
                    <a:pt x="286" y="0"/>
                  </a:moveTo>
                  <a:lnTo>
                    <a:pt x="0" y="550"/>
                  </a:lnTo>
                  <a:lnTo>
                    <a:pt x="7455" y="4412"/>
                  </a:lnTo>
                  <a:lnTo>
                    <a:pt x="7740" y="3863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4095;p67">
              <a:extLst>
                <a:ext uri="{FF2B5EF4-FFF2-40B4-BE49-F238E27FC236}">
                  <a16:creationId xmlns:a16="http://schemas.microsoft.com/office/drawing/2014/main" id="{EB1B7CA1-A2ED-205D-7E39-1C5E70CF891B}"/>
                </a:ext>
              </a:extLst>
            </p:cNvPr>
            <p:cNvSpPr/>
            <p:nvPr/>
          </p:nvSpPr>
          <p:spPr>
            <a:xfrm>
              <a:off x="3183425" y="3706775"/>
              <a:ext cx="121550" cy="191225"/>
            </a:xfrm>
            <a:custGeom>
              <a:avLst/>
              <a:gdLst/>
              <a:ahLst/>
              <a:cxnLst/>
              <a:rect l="l" t="t" r="r" b="b"/>
              <a:pathLst>
                <a:path w="4862" h="7649" extrusionOk="0">
                  <a:moveTo>
                    <a:pt x="4339" y="0"/>
                  </a:moveTo>
                  <a:lnTo>
                    <a:pt x="1" y="7335"/>
                  </a:lnTo>
                  <a:lnTo>
                    <a:pt x="529" y="7648"/>
                  </a:lnTo>
                  <a:lnTo>
                    <a:pt x="4861" y="323"/>
                  </a:lnTo>
                  <a:lnTo>
                    <a:pt x="43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4096;p67">
              <a:extLst>
                <a:ext uri="{FF2B5EF4-FFF2-40B4-BE49-F238E27FC236}">
                  <a16:creationId xmlns:a16="http://schemas.microsoft.com/office/drawing/2014/main" id="{3F4BFC97-CEAE-1E73-B83E-453D659043DE}"/>
                </a:ext>
              </a:extLst>
            </p:cNvPr>
            <p:cNvSpPr/>
            <p:nvPr/>
          </p:nvSpPr>
          <p:spPr>
            <a:xfrm>
              <a:off x="2935600" y="4133225"/>
              <a:ext cx="115925" cy="154300"/>
            </a:xfrm>
            <a:custGeom>
              <a:avLst/>
              <a:gdLst/>
              <a:ahLst/>
              <a:cxnLst/>
              <a:rect l="l" t="t" r="r" b="b"/>
              <a:pathLst>
                <a:path w="4637" h="6172" extrusionOk="0">
                  <a:moveTo>
                    <a:pt x="4133" y="0"/>
                  </a:moveTo>
                  <a:lnTo>
                    <a:pt x="0" y="5815"/>
                  </a:lnTo>
                  <a:lnTo>
                    <a:pt x="504" y="6171"/>
                  </a:lnTo>
                  <a:lnTo>
                    <a:pt x="4636" y="356"/>
                  </a:lnTo>
                  <a:lnTo>
                    <a:pt x="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4097;p67">
              <a:extLst>
                <a:ext uri="{FF2B5EF4-FFF2-40B4-BE49-F238E27FC236}">
                  <a16:creationId xmlns:a16="http://schemas.microsoft.com/office/drawing/2014/main" id="{E5926231-E676-707D-D4E7-1CF65126C998}"/>
                </a:ext>
              </a:extLst>
            </p:cNvPr>
            <p:cNvSpPr/>
            <p:nvPr/>
          </p:nvSpPr>
          <p:spPr>
            <a:xfrm>
              <a:off x="3231400" y="4065675"/>
              <a:ext cx="198750" cy="107950"/>
            </a:xfrm>
            <a:custGeom>
              <a:avLst/>
              <a:gdLst/>
              <a:ahLst/>
              <a:cxnLst/>
              <a:rect l="l" t="t" r="r" b="b"/>
              <a:pathLst>
                <a:path w="7950" h="4318" extrusionOk="0">
                  <a:moveTo>
                    <a:pt x="271" y="0"/>
                  </a:moveTo>
                  <a:lnTo>
                    <a:pt x="1" y="553"/>
                  </a:lnTo>
                  <a:lnTo>
                    <a:pt x="7679" y="4317"/>
                  </a:lnTo>
                  <a:lnTo>
                    <a:pt x="7950" y="376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4098;p67">
              <a:extLst>
                <a:ext uri="{FF2B5EF4-FFF2-40B4-BE49-F238E27FC236}">
                  <a16:creationId xmlns:a16="http://schemas.microsoft.com/office/drawing/2014/main" id="{682FF0B2-8298-AFFB-9188-DBD77CE5DD7D}"/>
                </a:ext>
              </a:extLst>
            </p:cNvPr>
            <p:cNvSpPr/>
            <p:nvPr/>
          </p:nvSpPr>
          <p:spPr>
            <a:xfrm>
              <a:off x="3006750" y="3689350"/>
              <a:ext cx="65650" cy="187925"/>
            </a:xfrm>
            <a:custGeom>
              <a:avLst/>
              <a:gdLst/>
              <a:ahLst/>
              <a:cxnLst/>
              <a:rect l="l" t="t" r="r" b="b"/>
              <a:pathLst>
                <a:path w="2626" h="7517" extrusionOk="0">
                  <a:moveTo>
                    <a:pt x="596" y="0"/>
                  </a:moveTo>
                  <a:lnTo>
                    <a:pt x="0" y="163"/>
                  </a:lnTo>
                  <a:lnTo>
                    <a:pt x="2036" y="7516"/>
                  </a:lnTo>
                  <a:lnTo>
                    <a:pt x="2625" y="7357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4099;p67">
              <a:extLst>
                <a:ext uri="{FF2B5EF4-FFF2-40B4-BE49-F238E27FC236}">
                  <a16:creationId xmlns:a16="http://schemas.microsoft.com/office/drawing/2014/main" id="{9672DA69-C028-6171-8086-F6D71418AB78}"/>
                </a:ext>
              </a:extLst>
            </p:cNvPr>
            <p:cNvSpPr/>
            <p:nvPr/>
          </p:nvSpPr>
          <p:spPr>
            <a:xfrm>
              <a:off x="3144525" y="4140500"/>
              <a:ext cx="65575" cy="188250"/>
            </a:xfrm>
            <a:custGeom>
              <a:avLst/>
              <a:gdLst/>
              <a:ahLst/>
              <a:cxnLst/>
              <a:rect l="l" t="t" r="r" b="b"/>
              <a:pathLst>
                <a:path w="2623" h="7530" extrusionOk="0">
                  <a:moveTo>
                    <a:pt x="596" y="1"/>
                  </a:moveTo>
                  <a:lnTo>
                    <a:pt x="0" y="167"/>
                  </a:lnTo>
                  <a:lnTo>
                    <a:pt x="2027" y="7529"/>
                  </a:lnTo>
                  <a:lnTo>
                    <a:pt x="2622" y="7363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4100;p67">
              <a:extLst>
                <a:ext uri="{FF2B5EF4-FFF2-40B4-BE49-F238E27FC236}">
                  <a16:creationId xmlns:a16="http://schemas.microsoft.com/office/drawing/2014/main" id="{D93A6792-67AF-FA35-A18F-19FC625E4E14}"/>
                </a:ext>
              </a:extLst>
            </p:cNvPr>
            <p:cNvSpPr/>
            <p:nvPr/>
          </p:nvSpPr>
          <p:spPr>
            <a:xfrm>
              <a:off x="3243225" y="3920000"/>
              <a:ext cx="188225" cy="65575"/>
            </a:xfrm>
            <a:custGeom>
              <a:avLst/>
              <a:gdLst/>
              <a:ahLst/>
              <a:cxnLst/>
              <a:rect l="l" t="t" r="r" b="b"/>
              <a:pathLst>
                <a:path w="7529" h="2623" extrusionOk="0">
                  <a:moveTo>
                    <a:pt x="7363" y="0"/>
                  </a:moveTo>
                  <a:lnTo>
                    <a:pt x="1" y="2027"/>
                  </a:lnTo>
                  <a:lnTo>
                    <a:pt x="163" y="2622"/>
                  </a:lnTo>
                  <a:lnTo>
                    <a:pt x="7529" y="593"/>
                  </a:lnTo>
                  <a:lnTo>
                    <a:pt x="73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4101;p67">
              <a:extLst>
                <a:ext uri="{FF2B5EF4-FFF2-40B4-BE49-F238E27FC236}">
                  <a16:creationId xmlns:a16="http://schemas.microsoft.com/office/drawing/2014/main" id="{C9645586-E798-46BC-9EA3-8E36B6601CB8}"/>
                </a:ext>
              </a:extLst>
            </p:cNvPr>
            <p:cNvSpPr/>
            <p:nvPr/>
          </p:nvSpPr>
          <p:spPr>
            <a:xfrm>
              <a:off x="2788450" y="4038050"/>
              <a:ext cx="188225" cy="65575"/>
            </a:xfrm>
            <a:custGeom>
              <a:avLst/>
              <a:gdLst/>
              <a:ahLst/>
              <a:cxnLst/>
              <a:rect l="l" t="t" r="r" b="b"/>
              <a:pathLst>
                <a:path w="7529" h="2623" extrusionOk="0">
                  <a:moveTo>
                    <a:pt x="7363" y="0"/>
                  </a:moveTo>
                  <a:lnTo>
                    <a:pt x="1" y="2027"/>
                  </a:lnTo>
                  <a:lnTo>
                    <a:pt x="163" y="2622"/>
                  </a:lnTo>
                  <a:lnTo>
                    <a:pt x="7529" y="593"/>
                  </a:lnTo>
                  <a:lnTo>
                    <a:pt x="73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9" name="Google Shape;4167;p67">
            <a:extLst>
              <a:ext uri="{FF2B5EF4-FFF2-40B4-BE49-F238E27FC236}">
                <a16:creationId xmlns:a16="http://schemas.microsoft.com/office/drawing/2014/main" id="{10B5BAD9-7E8D-C8A2-DD5A-613D453B35EC}"/>
              </a:ext>
            </a:extLst>
          </p:cNvPr>
          <p:cNvGrpSpPr/>
          <p:nvPr/>
        </p:nvGrpSpPr>
        <p:grpSpPr>
          <a:xfrm>
            <a:off x="351245" y="3475979"/>
            <a:ext cx="1166684" cy="1251443"/>
            <a:chOff x="238125" y="3643525"/>
            <a:chExt cx="1221275" cy="1310000"/>
          </a:xfrm>
        </p:grpSpPr>
        <p:sp>
          <p:nvSpPr>
            <p:cNvPr id="1540" name="Google Shape;4168;p67">
              <a:extLst>
                <a:ext uri="{FF2B5EF4-FFF2-40B4-BE49-F238E27FC236}">
                  <a16:creationId xmlns:a16="http://schemas.microsoft.com/office/drawing/2014/main" id="{92581632-FE33-E83D-BABF-6E4551BE9C49}"/>
                </a:ext>
              </a:extLst>
            </p:cNvPr>
            <p:cNvSpPr/>
            <p:nvPr/>
          </p:nvSpPr>
          <p:spPr>
            <a:xfrm>
              <a:off x="698100" y="3652350"/>
              <a:ext cx="301450" cy="348100"/>
            </a:xfrm>
            <a:custGeom>
              <a:avLst/>
              <a:gdLst/>
              <a:ahLst/>
              <a:cxnLst/>
              <a:rect l="l" t="t" r="r" b="b"/>
              <a:pathLst>
                <a:path w="12058" h="13924" extrusionOk="0">
                  <a:moveTo>
                    <a:pt x="6028" y="0"/>
                  </a:moveTo>
                  <a:lnTo>
                    <a:pt x="1" y="3482"/>
                  </a:lnTo>
                  <a:lnTo>
                    <a:pt x="1" y="10445"/>
                  </a:lnTo>
                  <a:lnTo>
                    <a:pt x="6028" y="13924"/>
                  </a:lnTo>
                  <a:lnTo>
                    <a:pt x="12057" y="10445"/>
                  </a:lnTo>
                  <a:lnTo>
                    <a:pt x="12057" y="3482"/>
                  </a:lnTo>
                  <a:lnTo>
                    <a:pt x="6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4169;p67">
              <a:extLst>
                <a:ext uri="{FF2B5EF4-FFF2-40B4-BE49-F238E27FC236}">
                  <a16:creationId xmlns:a16="http://schemas.microsoft.com/office/drawing/2014/main" id="{5629F4F2-61FE-7173-5A4F-19783257F19E}"/>
                </a:ext>
              </a:extLst>
            </p:cNvPr>
            <p:cNvSpPr/>
            <p:nvPr/>
          </p:nvSpPr>
          <p:spPr>
            <a:xfrm>
              <a:off x="690275" y="3643525"/>
              <a:ext cx="316950" cy="365925"/>
            </a:xfrm>
            <a:custGeom>
              <a:avLst/>
              <a:gdLst/>
              <a:ahLst/>
              <a:cxnLst/>
              <a:rect l="l" t="t" r="r" b="b"/>
              <a:pathLst>
                <a:path w="12678" h="14637" extrusionOk="0">
                  <a:moveTo>
                    <a:pt x="6341" y="713"/>
                  </a:moveTo>
                  <a:lnTo>
                    <a:pt x="12060" y="4016"/>
                  </a:lnTo>
                  <a:lnTo>
                    <a:pt x="12060" y="10620"/>
                  </a:lnTo>
                  <a:lnTo>
                    <a:pt x="6341" y="13924"/>
                  </a:lnTo>
                  <a:lnTo>
                    <a:pt x="621" y="10620"/>
                  </a:lnTo>
                  <a:lnTo>
                    <a:pt x="621" y="4016"/>
                  </a:lnTo>
                  <a:lnTo>
                    <a:pt x="6341" y="713"/>
                  </a:lnTo>
                  <a:close/>
                  <a:moveTo>
                    <a:pt x="6341" y="0"/>
                  </a:moveTo>
                  <a:lnTo>
                    <a:pt x="1" y="3660"/>
                  </a:lnTo>
                  <a:lnTo>
                    <a:pt x="1" y="10976"/>
                  </a:lnTo>
                  <a:lnTo>
                    <a:pt x="6341" y="14636"/>
                  </a:lnTo>
                  <a:lnTo>
                    <a:pt x="12677" y="10976"/>
                  </a:lnTo>
                  <a:lnTo>
                    <a:pt x="12677" y="3660"/>
                  </a:lnTo>
                  <a:lnTo>
                    <a:pt x="63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4170;p67">
              <a:extLst>
                <a:ext uri="{FF2B5EF4-FFF2-40B4-BE49-F238E27FC236}">
                  <a16:creationId xmlns:a16="http://schemas.microsoft.com/office/drawing/2014/main" id="{C6588144-3ED7-F31F-DB72-48543DE8B83D}"/>
                </a:ext>
              </a:extLst>
            </p:cNvPr>
            <p:cNvSpPr/>
            <p:nvPr/>
          </p:nvSpPr>
          <p:spPr>
            <a:xfrm>
              <a:off x="698100" y="4596425"/>
              <a:ext cx="301450" cy="348125"/>
            </a:xfrm>
            <a:custGeom>
              <a:avLst/>
              <a:gdLst/>
              <a:ahLst/>
              <a:cxnLst/>
              <a:rect l="l" t="t" r="r" b="b"/>
              <a:pathLst>
                <a:path w="12058" h="13925" extrusionOk="0">
                  <a:moveTo>
                    <a:pt x="6028" y="1"/>
                  </a:moveTo>
                  <a:lnTo>
                    <a:pt x="1" y="3483"/>
                  </a:lnTo>
                  <a:lnTo>
                    <a:pt x="1" y="10446"/>
                  </a:lnTo>
                  <a:lnTo>
                    <a:pt x="6028" y="13924"/>
                  </a:lnTo>
                  <a:lnTo>
                    <a:pt x="12057" y="10446"/>
                  </a:lnTo>
                  <a:lnTo>
                    <a:pt x="12057" y="3483"/>
                  </a:lnTo>
                  <a:lnTo>
                    <a:pt x="60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4171;p67">
              <a:extLst>
                <a:ext uri="{FF2B5EF4-FFF2-40B4-BE49-F238E27FC236}">
                  <a16:creationId xmlns:a16="http://schemas.microsoft.com/office/drawing/2014/main" id="{287E87D4-185C-13B9-27EE-1B25F10D9F8E}"/>
                </a:ext>
              </a:extLst>
            </p:cNvPr>
            <p:cNvSpPr/>
            <p:nvPr/>
          </p:nvSpPr>
          <p:spPr>
            <a:xfrm>
              <a:off x="690275" y="4587525"/>
              <a:ext cx="316950" cy="366000"/>
            </a:xfrm>
            <a:custGeom>
              <a:avLst/>
              <a:gdLst/>
              <a:ahLst/>
              <a:cxnLst/>
              <a:rect l="l" t="t" r="r" b="b"/>
              <a:pathLst>
                <a:path w="12678" h="14640" extrusionOk="0">
                  <a:moveTo>
                    <a:pt x="6341" y="710"/>
                  </a:moveTo>
                  <a:lnTo>
                    <a:pt x="12060" y="4017"/>
                  </a:lnTo>
                  <a:lnTo>
                    <a:pt x="12060" y="10624"/>
                  </a:lnTo>
                  <a:lnTo>
                    <a:pt x="6341" y="13924"/>
                  </a:lnTo>
                  <a:lnTo>
                    <a:pt x="621" y="10624"/>
                  </a:lnTo>
                  <a:lnTo>
                    <a:pt x="621" y="4017"/>
                  </a:lnTo>
                  <a:lnTo>
                    <a:pt x="6341" y="710"/>
                  </a:lnTo>
                  <a:close/>
                  <a:moveTo>
                    <a:pt x="6341" y="1"/>
                  </a:moveTo>
                  <a:lnTo>
                    <a:pt x="1" y="3664"/>
                  </a:lnTo>
                  <a:lnTo>
                    <a:pt x="1" y="10977"/>
                  </a:lnTo>
                  <a:lnTo>
                    <a:pt x="6341" y="14639"/>
                  </a:lnTo>
                  <a:lnTo>
                    <a:pt x="12677" y="10977"/>
                  </a:lnTo>
                  <a:lnTo>
                    <a:pt x="12677" y="3664"/>
                  </a:lnTo>
                  <a:lnTo>
                    <a:pt x="634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4172;p67">
              <a:extLst>
                <a:ext uri="{FF2B5EF4-FFF2-40B4-BE49-F238E27FC236}">
                  <a16:creationId xmlns:a16="http://schemas.microsoft.com/office/drawing/2014/main" id="{50BBC548-634B-5C1B-BE20-4448AB561656}"/>
                </a:ext>
              </a:extLst>
            </p:cNvPr>
            <p:cNvSpPr/>
            <p:nvPr/>
          </p:nvSpPr>
          <p:spPr>
            <a:xfrm>
              <a:off x="698100" y="4174200"/>
              <a:ext cx="301450" cy="348125"/>
            </a:xfrm>
            <a:custGeom>
              <a:avLst/>
              <a:gdLst/>
              <a:ahLst/>
              <a:cxnLst/>
              <a:rect l="l" t="t" r="r" b="b"/>
              <a:pathLst>
                <a:path w="12058" h="13925" extrusionOk="0">
                  <a:moveTo>
                    <a:pt x="6028" y="1"/>
                  </a:moveTo>
                  <a:lnTo>
                    <a:pt x="1" y="3482"/>
                  </a:lnTo>
                  <a:lnTo>
                    <a:pt x="1" y="10442"/>
                  </a:lnTo>
                  <a:lnTo>
                    <a:pt x="6028" y="13924"/>
                  </a:lnTo>
                  <a:lnTo>
                    <a:pt x="12057" y="10442"/>
                  </a:lnTo>
                  <a:lnTo>
                    <a:pt x="12057" y="3482"/>
                  </a:lnTo>
                  <a:lnTo>
                    <a:pt x="60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4173;p67">
              <a:extLst>
                <a:ext uri="{FF2B5EF4-FFF2-40B4-BE49-F238E27FC236}">
                  <a16:creationId xmlns:a16="http://schemas.microsoft.com/office/drawing/2014/main" id="{B3634E83-4F2F-C8EE-915A-416E955BBAFF}"/>
                </a:ext>
              </a:extLst>
            </p:cNvPr>
            <p:cNvSpPr/>
            <p:nvPr/>
          </p:nvSpPr>
          <p:spPr>
            <a:xfrm>
              <a:off x="690275" y="4165300"/>
              <a:ext cx="316950" cy="365925"/>
            </a:xfrm>
            <a:custGeom>
              <a:avLst/>
              <a:gdLst/>
              <a:ahLst/>
              <a:cxnLst/>
              <a:rect l="l" t="t" r="r" b="b"/>
              <a:pathLst>
                <a:path w="12678" h="14637" extrusionOk="0">
                  <a:moveTo>
                    <a:pt x="6341" y="713"/>
                  </a:moveTo>
                  <a:lnTo>
                    <a:pt x="12060" y="4013"/>
                  </a:lnTo>
                  <a:lnTo>
                    <a:pt x="12060" y="10623"/>
                  </a:lnTo>
                  <a:lnTo>
                    <a:pt x="6341" y="13927"/>
                  </a:lnTo>
                  <a:lnTo>
                    <a:pt x="621" y="10623"/>
                  </a:lnTo>
                  <a:lnTo>
                    <a:pt x="621" y="4013"/>
                  </a:lnTo>
                  <a:lnTo>
                    <a:pt x="6341" y="713"/>
                  </a:lnTo>
                  <a:close/>
                  <a:moveTo>
                    <a:pt x="6341" y="1"/>
                  </a:moveTo>
                  <a:lnTo>
                    <a:pt x="1" y="3660"/>
                  </a:lnTo>
                  <a:lnTo>
                    <a:pt x="1" y="10977"/>
                  </a:lnTo>
                  <a:lnTo>
                    <a:pt x="6341" y="14636"/>
                  </a:lnTo>
                  <a:lnTo>
                    <a:pt x="12677" y="10977"/>
                  </a:lnTo>
                  <a:lnTo>
                    <a:pt x="12677" y="3660"/>
                  </a:lnTo>
                  <a:lnTo>
                    <a:pt x="634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4174;p67">
              <a:extLst>
                <a:ext uri="{FF2B5EF4-FFF2-40B4-BE49-F238E27FC236}">
                  <a16:creationId xmlns:a16="http://schemas.microsoft.com/office/drawing/2014/main" id="{4B408FB7-5E63-EF0C-BC83-05EC0BF5ABFE}"/>
                </a:ext>
              </a:extLst>
            </p:cNvPr>
            <p:cNvSpPr/>
            <p:nvPr/>
          </p:nvSpPr>
          <p:spPr>
            <a:xfrm>
              <a:off x="396525" y="4174200"/>
              <a:ext cx="301600" cy="348125"/>
            </a:xfrm>
            <a:custGeom>
              <a:avLst/>
              <a:gdLst/>
              <a:ahLst/>
              <a:cxnLst/>
              <a:rect l="l" t="t" r="r" b="b"/>
              <a:pathLst>
                <a:path w="12064" h="13925" extrusionOk="0">
                  <a:moveTo>
                    <a:pt x="6031" y="1"/>
                  </a:moveTo>
                  <a:lnTo>
                    <a:pt x="1" y="3482"/>
                  </a:lnTo>
                  <a:lnTo>
                    <a:pt x="1" y="10442"/>
                  </a:lnTo>
                  <a:lnTo>
                    <a:pt x="6031" y="13924"/>
                  </a:lnTo>
                  <a:lnTo>
                    <a:pt x="12064" y="10442"/>
                  </a:lnTo>
                  <a:lnTo>
                    <a:pt x="12064" y="3482"/>
                  </a:lnTo>
                  <a:lnTo>
                    <a:pt x="6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4175;p67">
              <a:extLst>
                <a:ext uri="{FF2B5EF4-FFF2-40B4-BE49-F238E27FC236}">
                  <a16:creationId xmlns:a16="http://schemas.microsoft.com/office/drawing/2014/main" id="{43FBAB42-1720-EED7-DF24-54CE5DCCE776}"/>
                </a:ext>
              </a:extLst>
            </p:cNvPr>
            <p:cNvSpPr/>
            <p:nvPr/>
          </p:nvSpPr>
          <p:spPr>
            <a:xfrm>
              <a:off x="388850" y="4165300"/>
              <a:ext cx="316950" cy="365925"/>
            </a:xfrm>
            <a:custGeom>
              <a:avLst/>
              <a:gdLst/>
              <a:ahLst/>
              <a:cxnLst/>
              <a:rect l="l" t="t" r="r" b="b"/>
              <a:pathLst>
                <a:path w="12678" h="14637" extrusionOk="0">
                  <a:moveTo>
                    <a:pt x="6335" y="713"/>
                  </a:moveTo>
                  <a:lnTo>
                    <a:pt x="12058" y="4013"/>
                  </a:lnTo>
                  <a:lnTo>
                    <a:pt x="12058" y="10623"/>
                  </a:lnTo>
                  <a:lnTo>
                    <a:pt x="6338" y="13927"/>
                  </a:lnTo>
                  <a:lnTo>
                    <a:pt x="618" y="10623"/>
                  </a:lnTo>
                  <a:lnTo>
                    <a:pt x="618" y="4013"/>
                  </a:lnTo>
                  <a:lnTo>
                    <a:pt x="6335" y="713"/>
                  </a:lnTo>
                  <a:close/>
                  <a:moveTo>
                    <a:pt x="6338" y="1"/>
                  </a:moveTo>
                  <a:lnTo>
                    <a:pt x="1" y="3660"/>
                  </a:lnTo>
                  <a:lnTo>
                    <a:pt x="1" y="10977"/>
                  </a:lnTo>
                  <a:lnTo>
                    <a:pt x="6338" y="14636"/>
                  </a:lnTo>
                  <a:lnTo>
                    <a:pt x="12678" y="10977"/>
                  </a:lnTo>
                  <a:lnTo>
                    <a:pt x="12678" y="3660"/>
                  </a:lnTo>
                  <a:lnTo>
                    <a:pt x="63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4176;p67">
              <a:extLst>
                <a:ext uri="{FF2B5EF4-FFF2-40B4-BE49-F238E27FC236}">
                  <a16:creationId xmlns:a16="http://schemas.microsoft.com/office/drawing/2014/main" id="{E7FFCAB7-05B9-572D-81D3-C5061EA04779}"/>
                </a:ext>
              </a:extLst>
            </p:cNvPr>
            <p:cNvSpPr/>
            <p:nvPr/>
          </p:nvSpPr>
          <p:spPr>
            <a:xfrm>
              <a:off x="999525" y="4174200"/>
              <a:ext cx="301525" cy="348125"/>
            </a:xfrm>
            <a:custGeom>
              <a:avLst/>
              <a:gdLst/>
              <a:ahLst/>
              <a:cxnLst/>
              <a:rect l="l" t="t" r="r" b="b"/>
              <a:pathLst>
                <a:path w="12061" h="13925" extrusionOk="0">
                  <a:moveTo>
                    <a:pt x="6030" y="1"/>
                  </a:moveTo>
                  <a:lnTo>
                    <a:pt x="0" y="3482"/>
                  </a:lnTo>
                  <a:lnTo>
                    <a:pt x="0" y="10442"/>
                  </a:lnTo>
                  <a:lnTo>
                    <a:pt x="6030" y="13924"/>
                  </a:lnTo>
                  <a:lnTo>
                    <a:pt x="12060" y="10442"/>
                  </a:lnTo>
                  <a:lnTo>
                    <a:pt x="12060" y="3482"/>
                  </a:lnTo>
                  <a:lnTo>
                    <a:pt x="60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4177;p67">
              <a:extLst>
                <a:ext uri="{FF2B5EF4-FFF2-40B4-BE49-F238E27FC236}">
                  <a16:creationId xmlns:a16="http://schemas.microsoft.com/office/drawing/2014/main" id="{A593B8CF-F0A2-22FB-EB85-363DEEBE44E0}"/>
                </a:ext>
              </a:extLst>
            </p:cNvPr>
            <p:cNvSpPr/>
            <p:nvPr/>
          </p:nvSpPr>
          <p:spPr>
            <a:xfrm>
              <a:off x="991775" y="4165300"/>
              <a:ext cx="316950" cy="365925"/>
            </a:xfrm>
            <a:custGeom>
              <a:avLst/>
              <a:gdLst/>
              <a:ahLst/>
              <a:cxnLst/>
              <a:rect l="l" t="t" r="r" b="b"/>
              <a:pathLst>
                <a:path w="12678" h="14637" extrusionOk="0">
                  <a:moveTo>
                    <a:pt x="6340" y="713"/>
                  </a:moveTo>
                  <a:lnTo>
                    <a:pt x="12063" y="4013"/>
                  </a:lnTo>
                  <a:lnTo>
                    <a:pt x="12063" y="10623"/>
                  </a:lnTo>
                  <a:lnTo>
                    <a:pt x="6340" y="13927"/>
                  </a:lnTo>
                  <a:lnTo>
                    <a:pt x="617" y="10623"/>
                  </a:lnTo>
                  <a:lnTo>
                    <a:pt x="617" y="4013"/>
                  </a:lnTo>
                  <a:lnTo>
                    <a:pt x="6340" y="713"/>
                  </a:lnTo>
                  <a:close/>
                  <a:moveTo>
                    <a:pt x="6340" y="1"/>
                  </a:moveTo>
                  <a:lnTo>
                    <a:pt x="0" y="3660"/>
                  </a:lnTo>
                  <a:lnTo>
                    <a:pt x="0" y="10977"/>
                  </a:lnTo>
                  <a:lnTo>
                    <a:pt x="6340" y="14636"/>
                  </a:lnTo>
                  <a:lnTo>
                    <a:pt x="12677" y="10977"/>
                  </a:lnTo>
                  <a:lnTo>
                    <a:pt x="12677" y="3660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4178;p67">
              <a:extLst>
                <a:ext uri="{FF2B5EF4-FFF2-40B4-BE49-F238E27FC236}">
                  <a16:creationId xmlns:a16="http://schemas.microsoft.com/office/drawing/2014/main" id="{9CE6C390-2285-D3F7-B5D6-3DE52CDCE393}"/>
                </a:ext>
              </a:extLst>
            </p:cNvPr>
            <p:cNvSpPr/>
            <p:nvPr/>
          </p:nvSpPr>
          <p:spPr>
            <a:xfrm>
              <a:off x="547275" y="3911700"/>
              <a:ext cx="301525" cy="348125"/>
            </a:xfrm>
            <a:custGeom>
              <a:avLst/>
              <a:gdLst/>
              <a:ahLst/>
              <a:cxnLst/>
              <a:rect l="l" t="t" r="r" b="b"/>
              <a:pathLst>
                <a:path w="12061" h="13925" extrusionOk="0">
                  <a:moveTo>
                    <a:pt x="6034" y="1"/>
                  </a:moveTo>
                  <a:lnTo>
                    <a:pt x="1" y="3482"/>
                  </a:lnTo>
                  <a:lnTo>
                    <a:pt x="1" y="10442"/>
                  </a:lnTo>
                  <a:lnTo>
                    <a:pt x="6034" y="13924"/>
                  </a:lnTo>
                  <a:lnTo>
                    <a:pt x="12061" y="10442"/>
                  </a:lnTo>
                  <a:lnTo>
                    <a:pt x="12061" y="3482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4179;p67">
              <a:extLst>
                <a:ext uri="{FF2B5EF4-FFF2-40B4-BE49-F238E27FC236}">
                  <a16:creationId xmlns:a16="http://schemas.microsoft.com/office/drawing/2014/main" id="{7170F266-2176-8F95-BC81-5CC0711888A5}"/>
                </a:ext>
              </a:extLst>
            </p:cNvPr>
            <p:cNvSpPr/>
            <p:nvPr/>
          </p:nvSpPr>
          <p:spPr>
            <a:xfrm>
              <a:off x="539600" y="3902800"/>
              <a:ext cx="316875" cy="365925"/>
            </a:xfrm>
            <a:custGeom>
              <a:avLst/>
              <a:gdLst/>
              <a:ahLst/>
              <a:cxnLst/>
              <a:rect l="l" t="t" r="r" b="b"/>
              <a:pathLst>
                <a:path w="12675" h="14637" extrusionOk="0">
                  <a:moveTo>
                    <a:pt x="6335" y="713"/>
                  </a:moveTo>
                  <a:lnTo>
                    <a:pt x="12057" y="4013"/>
                  </a:lnTo>
                  <a:lnTo>
                    <a:pt x="12057" y="10623"/>
                  </a:lnTo>
                  <a:lnTo>
                    <a:pt x="6335" y="13927"/>
                  </a:lnTo>
                  <a:lnTo>
                    <a:pt x="618" y="10623"/>
                  </a:lnTo>
                  <a:lnTo>
                    <a:pt x="618" y="4013"/>
                  </a:lnTo>
                  <a:lnTo>
                    <a:pt x="6335" y="713"/>
                  </a:lnTo>
                  <a:close/>
                  <a:moveTo>
                    <a:pt x="6335" y="1"/>
                  </a:moveTo>
                  <a:lnTo>
                    <a:pt x="1" y="3660"/>
                  </a:lnTo>
                  <a:lnTo>
                    <a:pt x="1" y="10980"/>
                  </a:lnTo>
                  <a:lnTo>
                    <a:pt x="6335" y="14636"/>
                  </a:lnTo>
                  <a:lnTo>
                    <a:pt x="12675" y="10980"/>
                  </a:lnTo>
                  <a:lnTo>
                    <a:pt x="12675" y="3660"/>
                  </a:lnTo>
                  <a:lnTo>
                    <a:pt x="63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4180;p67">
              <a:extLst>
                <a:ext uri="{FF2B5EF4-FFF2-40B4-BE49-F238E27FC236}">
                  <a16:creationId xmlns:a16="http://schemas.microsoft.com/office/drawing/2014/main" id="{3693B5DF-D515-8C6C-31B6-76619EEE4BE2}"/>
                </a:ext>
              </a:extLst>
            </p:cNvPr>
            <p:cNvSpPr/>
            <p:nvPr/>
          </p:nvSpPr>
          <p:spPr>
            <a:xfrm>
              <a:off x="245800" y="3911700"/>
              <a:ext cx="301500" cy="348125"/>
            </a:xfrm>
            <a:custGeom>
              <a:avLst/>
              <a:gdLst/>
              <a:ahLst/>
              <a:cxnLst/>
              <a:rect l="l" t="t" r="r" b="b"/>
              <a:pathLst>
                <a:path w="12060" h="13925" extrusionOk="0">
                  <a:moveTo>
                    <a:pt x="6030" y="1"/>
                  </a:moveTo>
                  <a:lnTo>
                    <a:pt x="0" y="3482"/>
                  </a:lnTo>
                  <a:lnTo>
                    <a:pt x="0" y="10442"/>
                  </a:lnTo>
                  <a:lnTo>
                    <a:pt x="6030" y="13924"/>
                  </a:lnTo>
                  <a:lnTo>
                    <a:pt x="12060" y="10442"/>
                  </a:lnTo>
                  <a:lnTo>
                    <a:pt x="12060" y="3482"/>
                  </a:lnTo>
                  <a:lnTo>
                    <a:pt x="6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4181;p67">
              <a:extLst>
                <a:ext uri="{FF2B5EF4-FFF2-40B4-BE49-F238E27FC236}">
                  <a16:creationId xmlns:a16="http://schemas.microsoft.com/office/drawing/2014/main" id="{E085F314-7608-61A6-BDA8-5E7EFFE297A6}"/>
                </a:ext>
              </a:extLst>
            </p:cNvPr>
            <p:cNvSpPr/>
            <p:nvPr/>
          </p:nvSpPr>
          <p:spPr>
            <a:xfrm>
              <a:off x="238125" y="3902800"/>
              <a:ext cx="316925" cy="365925"/>
            </a:xfrm>
            <a:custGeom>
              <a:avLst/>
              <a:gdLst/>
              <a:ahLst/>
              <a:cxnLst/>
              <a:rect l="l" t="t" r="r" b="b"/>
              <a:pathLst>
                <a:path w="12677" h="14637" extrusionOk="0">
                  <a:moveTo>
                    <a:pt x="6337" y="713"/>
                  </a:moveTo>
                  <a:lnTo>
                    <a:pt x="12060" y="4013"/>
                  </a:lnTo>
                  <a:lnTo>
                    <a:pt x="12060" y="10623"/>
                  </a:lnTo>
                  <a:lnTo>
                    <a:pt x="6337" y="13927"/>
                  </a:lnTo>
                  <a:lnTo>
                    <a:pt x="614" y="10623"/>
                  </a:lnTo>
                  <a:lnTo>
                    <a:pt x="614" y="4013"/>
                  </a:lnTo>
                  <a:lnTo>
                    <a:pt x="6337" y="713"/>
                  </a:lnTo>
                  <a:close/>
                  <a:moveTo>
                    <a:pt x="6337" y="1"/>
                  </a:moveTo>
                  <a:lnTo>
                    <a:pt x="0" y="3660"/>
                  </a:lnTo>
                  <a:lnTo>
                    <a:pt x="0" y="10980"/>
                  </a:lnTo>
                  <a:lnTo>
                    <a:pt x="6337" y="14636"/>
                  </a:lnTo>
                  <a:lnTo>
                    <a:pt x="12677" y="10980"/>
                  </a:lnTo>
                  <a:lnTo>
                    <a:pt x="12677" y="3660"/>
                  </a:lnTo>
                  <a:lnTo>
                    <a:pt x="63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4182;p67">
              <a:extLst>
                <a:ext uri="{FF2B5EF4-FFF2-40B4-BE49-F238E27FC236}">
                  <a16:creationId xmlns:a16="http://schemas.microsoft.com/office/drawing/2014/main" id="{2AF5E4F2-370D-90B6-CECF-D6FCCBA1370E}"/>
                </a:ext>
              </a:extLst>
            </p:cNvPr>
            <p:cNvSpPr/>
            <p:nvPr/>
          </p:nvSpPr>
          <p:spPr>
            <a:xfrm>
              <a:off x="848775" y="3911700"/>
              <a:ext cx="301525" cy="348125"/>
            </a:xfrm>
            <a:custGeom>
              <a:avLst/>
              <a:gdLst/>
              <a:ahLst/>
              <a:cxnLst/>
              <a:rect l="l" t="t" r="r" b="b"/>
              <a:pathLst>
                <a:path w="12061" h="13925" extrusionOk="0">
                  <a:moveTo>
                    <a:pt x="6030" y="1"/>
                  </a:moveTo>
                  <a:lnTo>
                    <a:pt x="1" y="3482"/>
                  </a:lnTo>
                  <a:lnTo>
                    <a:pt x="1" y="10442"/>
                  </a:lnTo>
                  <a:lnTo>
                    <a:pt x="6030" y="13924"/>
                  </a:lnTo>
                  <a:lnTo>
                    <a:pt x="12060" y="10442"/>
                  </a:lnTo>
                  <a:lnTo>
                    <a:pt x="12060" y="3482"/>
                  </a:lnTo>
                  <a:lnTo>
                    <a:pt x="60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4183;p67">
              <a:extLst>
                <a:ext uri="{FF2B5EF4-FFF2-40B4-BE49-F238E27FC236}">
                  <a16:creationId xmlns:a16="http://schemas.microsoft.com/office/drawing/2014/main" id="{22761884-C34A-0774-5300-7D090E06778C}"/>
                </a:ext>
              </a:extLst>
            </p:cNvPr>
            <p:cNvSpPr/>
            <p:nvPr/>
          </p:nvSpPr>
          <p:spPr>
            <a:xfrm>
              <a:off x="841025" y="3902800"/>
              <a:ext cx="316950" cy="365925"/>
            </a:xfrm>
            <a:custGeom>
              <a:avLst/>
              <a:gdLst/>
              <a:ahLst/>
              <a:cxnLst/>
              <a:rect l="l" t="t" r="r" b="b"/>
              <a:pathLst>
                <a:path w="12678" h="14637" extrusionOk="0">
                  <a:moveTo>
                    <a:pt x="6340" y="713"/>
                  </a:moveTo>
                  <a:lnTo>
                    <a:pt x="12063" y="4013"/>
                  </a:lnTo>
                  <a:lnTo>
                    <a:pt x="12063" y="10623"/>
                  </a:lnTo>
                  <a:lnTo>
                    <a:pt x="6340" y="13927"/>
                  </a:lnTo>
                  <a:lnTo>
                    <a:pt x="618" y="10623"/>
                  </a:lnTo>
                  <a:lnTo>
                    <a:pt x="618" y="4013"/>
                  </a:lnTo>
                  <a:lnTo>
                    <a:pt x="6340" y="713"/>
                  </a:lnTo>
                  <a:close/>
                  <a:moveTo>
                    <a:pt x="6340" y="1"/>
                  </a:moveTo>
                  <a:lnTo>
                    <a:pt x="0" y="3660"/>
                  </a:lnTo>
                  <a:lnTo>
                    <a:pt x="0" y="10980"/>
                  </a:lnTo>
                  <a:lnTo>
                    <a:pt x="6340" y="14636"/>
                  </a:lnTo>
                  <a:lnTo>
                    <a:pt x="12677" y="10980"/>
                  </a:lnTo>
                  <a:lnTo>
                    <a:pt x="12677" y="3660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4184;p67">
              <a:extLst>
                <a:ext uri="{FF2B5EF4-FFF2-40B4-BE49-F238E27FC236}">
                  <a16:creationId xmlns:a16="http://schemas.microsoft.com/office/drawing/2014/main" id="{54931340-71BA-91FF-C896-F8B172AFB6E2}"/>
                </a:ext>
              </a:extLst>
            </p:cNvPr>
            <p:cNvSpPr/>
            <p:nvPr/>
          </p:nvSpPr>
          <p:spPr>
            <a:xfrm>
              <a:off x="1150275" y="3911700"/>
              <a:ext cx="301425" cy="348125"/>
            </a:xfrm>
            <a:custGeom>
              <a:avLst/>
              <a:gdLst/>
              <a:ahLst/>
              <a:cxnLst/>
              <a:rect l="l" t="t" r="r" b="b"/>
              <a:pathLst>
                <a:path w="12057" h="13925" extrusionOk="0">
                  <a:moveTo>
                    <a:pt x="6030" y="1"/>
                  </a:moveTo>
                  <a:lnTo>
                    <a:pt x="0" y="3482"/>
                  </a:lnTo>
                  <a:lnTo>
                    <a:pt x="0" y="10442"/>
                  </a:lnTo>
                  <a:lnTo>
                    <a:pt x="6030" y="13924"/>
                  </a:lnTo>
                  <a:lnTo>
                    <a:pt x="12057" y="10442"/>
                  </a:lnTo>
                  <a:lnTo>
                    <a:pt x="12057" y="3482"/>
                  </a:lnTo>
                  <a:lnTo>
                    <a:pt x="6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4185;p67">
              <a:extLst>
                <a:ext uri="{FF2B5EF4-FFF2-40B4-BE49-F238E27FC236}">
                  <a16:creationId xmlns:a16="http://schemas.microsoft.com/office/drawing/2014/main" id="{433F43FF-B37F-1CA5-7F22-9065DB14AE1E}"/>
                </a:ext>
              </a:extLst>
            </p:cNvPr>
            <p:cNvSpPr/>
            <p:nvPr/>
          </p:nvSpPr>
          <p:spPr>
            <a:xfrm>
              <a:off x="1142600" y="3902800"/>
              <a:ext cx="316800" cy="365925"/>
            </a:xfrm>
            <a:custGeom>
              <a:avLst/>
              <a:gdLst/>
              <a:ahLst/>
              <a:cxnLst/>
              <a:rect l="l" t="t" r="r" b="b"/>
              <a:pathLst>
                <a:path w="12672" h="14637" extrusionOk="0">
                  <a:moveTo>
                    <a:pt x="6337" y="713"/>
                  </a:moveTo>
                  <a:lnTo>
                    <a:pt x="12057" y="4013"/>
                  </a:lnTo>
                  <a:lnTo>
                    <a:pt x="12057" y="10623"/>
                  </a:lnTo>
                  <a:lnTo>
                    <a:pt x="6337" y="13927"/>
                  </a:lnTo>
                  <a:lnTo>
                    <a:pt x="614" y="10623"/>
                  </a:lnTo>
                  <a:lnTo>
                    <a:pt x="614" y="4013"/>
                  </a:lnTo>
                  <a:lnTo>
                    <a:pt x="6337" y="713"/>
                  </a:lnTo>
                  <a:close/>
                  <a:moveTo>
                    <a:pt x="6337" y="1"/>
                  </a:moveTo>
                  <a:lnTo>
                    <a:pt x="0" y="3660"/>
                  </a:lnTo>
                  <a:lnTo>
                    <a:pt x="0" y="10980"/>
                  </a:lnTo>
                  <a:lnTo>
                    <a:pt x="6337" y="14636"/>
                  </a:lnTo>
                  <a:lnTo>
                    <a:pt x="12671" y="10980"/>
                  </a:lnTo>
                  <a:lnTo>
                    <a:pt x="12671" y="3660"/>
                  </a:lnTo>
                  <a:lnTo>
                    <a:pt x="63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5" name="Google Shape;4186;p67">
            <a:extLst>
              <a:ext uri="{FF2B5EF4-FFF2-40B4-BE49-F238E27FC236}">
                <a16:creationId xmlns:a16="http://schemas.microsoft.com/office/drawing/2014/main" id="{0FE2CCE9-E3DA-42C0-F79C-FC618268C3ED}"/>
              </a:ext>
            </a:extLst>
          </p:cNvPr>
          <p:cNvGrpSpPr/>
          <p:nvPr/>
        </p:nvGrpSpPr>
        <p:grpSpPr>
          <a:xfrm>
            <a:off x="5403661" y="1799048"/>
            <a:ext cx="151208" cy="151143"/>
            <a:chOff x="4917425" y="1708800"/>
            <a:chExt cx="176500" cy="176425"/>
          </a:xfrm>
        </p:grpSpPr>
        <p:sp>
          <p:nvSpPr>
            <p:cNvPr id="1636" name="Google Shape;4187;p67">
              <a:extLst>
                <a:ext uri="{FF2B5EF4-FFF2-40B4-BE49-F238E27FC236}">
                  <a16:creationId xmlns:a16="http://schemas.microsoft.com/office/drawing/2014/main" id="{CB2BAFBF-B8E0-5741-22A5-CD2C319B0B26}"/>
                </a:ext>
              </a:extLst>
            </p:cNvPr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4188;p67">
              <a:extLst>
                <a:ext uri="{FF2B5EF4-FFF2-40B4-BE49-F238E27FC236}">
                  <a16:creationId xmlns:a16="http://schemas.microsoft.com/office/drawing/2014/main" id="{CA4112C9-820C-3F0A-37E0-955EFE0C96F2}"/>
                </a:ext>
              </a:extLst>
            </p:cNvPr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8" name="Google Shape;4189;p67">
            <a:extLst>
              <a:ext uri="{FF2B5EF4-FFF2-40B4-BE49-F238E27FC236}">
                <a16:creationId xmlns:a16="http://schemas.microsoft.com/office/drawing/2014/main" id="{BE09DAF8-9DE1-AE83-B2F0-570966E93B86}"/>
              </a:ext>
            </a:extLst>
          </p:cNvPr>
          <p:cNvGrpSpPr/>
          <p:nvPr/>
        </p:nvGrpSpPr>
        <p:grpSpPr>
          <a:xfrm>
            <a:off x="4212186" y="3309578"/>
            <a:ext cx="135487" cy="135551"/>
            <a:chOff x="3440975" y="957025"/>
            <a:chExt cx="158150" cy="158225"/>
          </a:xfrm>
        </p:grpSpPr>
        <p:sp>
          <p:nvSpPr>
            <p:cNvPr id="1639" name="Google Shape;4190;p67">
              <a:extLst>
                <a:ext uri="{FF2B5EF4-FFF2-40B4-BE49-F238E27FC236}">
                  <a16:creationId xmlns:a16="http://schemas.microsoft.com/office/drawing/2014/main" id="{0A298754-63A3-CD78-73D6-5007B3C7D5B1}"/>
                </a:ext>
              </a:extLst>
            </p:cNvPr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4191;p67">
              <a:extLst>
                <a:ext uri="{FF2B5EF4-FFF2-40B4-BE49-F238E27FC236}">
                  <a16:creationId xmlns:a16="http://schemas.microsoft.com/office/drawing/2014/main" id="{092B154E-B533-AC8F-5DBF-DCD89797290B}"/>
                </a:ext>
              </a:extLst>
            </p:cNvPr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1" name="Google Shape;4192;p67">
            <a:extLst>
              <a:ext uri="{FF2B5EF4-FFF2-40B4-BE49-F238E27FC236}">
                <a16:creationId xmlns:a16="http://schemas.microsoft.com/office/drawing/2014/main" id="{E4870FB4-AF8B-B705-E0B0-098F5470CF57}"/>
              </a:ext>
            </a:extLst>
          </p:cNvPr>
          <p:cNvGrpSpPr/>
          <p:nvPr/>
        </p:nvGrpSpPr>
        <p:grpSpPr>
          <a:xfrm>
            <a:off x="2806911" y="1568053"/>
            <a:ext cx="135487" cy="135551"/>
            <a:chOff x="3440975" y="957025"/>
            <a:chExt cx="158150" cy="158225"/>
          </a:xfrm>
        </p:grpSpPr>
        <p:sp>
          <p:nvSpPr>
            <p:cNvPr id="1642" name="Google Shape;4193;p67">
              <a:extLst>
                <a:ext uri="{FF2B5EF4-FFF2-40B4-BE49-F238E27FC236}">
                  <a16:creationId xmlns:a16="http://schemas.microsoft.com/office/drawing/2014/main" id="{09D5E3C0-7EAF-A71E-FFBF-898B4DA0F230}"/>
                </a:ext>
              </a:extLst>
            </p:cNvPr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4194;p67">
              <a:extLst>
                <a:ext uri="{FF2B5EF4-FFF2-40B4-BE49-F238E27FC236}">
                  <a16:creationId xmlns:a16="http://schemas.microsoft.com/office/drawing/2014/main" id="{23C6EE28-B817-F186-5238-C0372D3746F4}"/>
                </a:ext>
              </a:extLst>
            </p:cNvPr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4" name="Google Shape;4201;p67">
            <a:extLst>
              <a:ext uri="{FF2B5EF4-FFF2-40B4-BE49-F238E27FC236}">
                <a16:creationId xmlns:a16="http://schemas.microsoft.com/office/drawing/2014/main" id="{EC60F388-F879-6258-3F39-ACDCAB0B66F6}"/>
              </a:ext>
            </a:extLst>
          </p:cNvPr>
          <p:cNvGrpSpPr/>
          <p:nvPr/>
        </p:nvGrpSpPr>
        <p:grpSpPr>
          <a:xfrm flipH="1">
            <a:off x="6658677" y="3346883"/>
            <a:ext cx="843100" cy="1027760"/>
            <a:chOff x="4773425" y="3688175"/>
            <a:chExt cx="882550" cy="1075850"/>
          </a:xfrm>
        </p:grpSpPr>
        <p:sp>
          <p:nvSpPr>
            <p:cNvPr id="1645" name="Google Shape;4202;p67">
              <a:extLst>
                <a:ext uri="{FF2B5EF4-FFF2-40B4-BE49-F238E27FC236}">
                  <a16:creationId xmlns:a16="http://schemas.microsoft.com/office/drawing/2014/main" id="{B0B23C61-FBF6-48B7-6C40-32142E5C19E2}"/>
                </a:ext>
              </a:extLst>
            </p:cNvPr>
            <p:cNvSpPr/>
            <p:nvPr/>
          </p:nvSpPr>
          <p:spPr>
            <a:xfrm>
              <a:off x="4904125" y="3695875"/>
              <a:ext cx="127525" cy="122600"/>
            </a:xfrm>
            <a:custGeom>
              <a:avLst/>
              <a:gdLst/>
              <a:ahLst/>
              <a:cxnLst/>
              <a:rect l="l" t="t" r="r" b="b"/>
              <a:pathLst>
                <a:path w="5101" h="4904" extrusionOk="0">
                  <a:moveTo>
                    <a:pt x="2643" y="0"/>
                  </a:moveTo>
                  <a:cubicBezTo>
                    <a:pt x="1654" y="0"/>
                    <a:pt x="761" y="595"/>
                    <a:pt x="381" y="1511"/>
                  </a:cubicBezTo>
                  <a:cubicBezTo>
                    <a:pt x="1" y="2426"/>
                    <a:pt x="210" y="3482"/>
                    <a:pt x="910" y="4185"/>
                  </a:cubicBezTo>
                  <a:cubicBezTo>
                    <a:pt x="1380" y="4653"/>
                    <a:pt x="2007" y="4903"/>
                    <a:pt x="2646" y="4903"/>
                  </a:cubicBezTo>
                  <a:cubicBezTo>
                    <a:pt x="2961" y="4903"/>
                    <a:pt x="3280" y="4842"/>
                    <a:pt x="3584" y="4716"/>
                  </a:cubicBezTo>
                  <a:cubicBezTo>
                    <a:pt x="4502" y="4338"/>
                    <a:pt x="5097" y="3442"/>
                    <a:pt x="5097" y="2450"/>
                  </a:cubicBezTo>
                  <a:cubicBezTo>
                    <a:pt x="5100" y="1098"/>
                    <a:pt x="4007" y="0"/>
                    <a:pt x="2656" y="0"/>
                  </a:cubicBezTo>
                  <a:cubicBezTo>
                    <a:pt x="2654" y="0"/>
                    <a:pt x="2652" y="0"/>
                    <a:pt x="2650" y="0"/>
                  </a:cubicBezTo>
                  <a:cubicBezTo>
                    <a:pt x="2648" y="0"/>
                    <a:pt x="2645" y="0"/>
                    <a:pt x="2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4203;p67">
              <a:extLst>
                <a:ext uri="{FF2B5EF4-FFF2-40B4-BE49-F238E27FC236}">
                  <a16:creationId xmlns:a16="http://schemas.microsoft.com/office/drawing/2014/main" id="{9915F8A8-4E06-B43D-8BB7-5441699A91FA}"/>
                </a:ext>
              </a:extLst>
            </p:cNvPr>
            <p:cNvSpPr/>
            <p:nvPr/>
          </p:nvSpPr>
          <p:spPr>
            <a:xfrm>
              <a:off x="4895925" y="3688175"/>
              <a:ext cx="143475" cy="137975"/>
            </a:xfrm>
            <a:custGeom>
              <a:avLst/>
              <a:gdLst/>
              <a:ahLst/>
              <a:cxnLst/>
              <a:rect l="l" t="t" r="r" b="b"/>
              <a:pathLst>
                <a:path w="5739" h="5519" extrusionOk="0">
                  <a:moveTo>
                    <a:pt x="2978" y="618"/>
                  </a:moveTo>
                  <a:cubicBezTo>
                    <a:pt x="4160" y="618"/>
                    <a:pt x="5118" y="1576"/>
                    <a:pt x="5118" y="2758"/>
                  </a:cubicBezTo>
                  <a:cubicBezTo>
                    <a:pt x="5118" y="3624"/>
                    <a:pt x="4596" y="4407"/>
                    <a:pt x="3798" y="4739"/>
                  </a:cubicBezTo>
                  <a:cubicBezTo>
                    <a:pt x="3533" y="4848"/>
                    <a:pt x="3255" y="4901"/>
                    <a:pt x="2980" y="4901"/>
                  </a:cubicBezTo>
                  <a:cubicBezTo>
                    <a:pt x="2422" y="4901"/>
                    <a:pt x="1874" y="4683"/>
                    <a:pt x="1465" y="4272"/>
                  </a:cubicBezTo>
                  <a:cubicBezTo>
                    <a:pt x="851" y="3661"/>
                    <a:pt x="666" y="2740"/>
                    <a:pt x="998" y="1939"/>
                  </a:cubicBezTo>
                  <a:cubicBezTo>
                    <a:pt x="1330" y="1140"/>
                    <a:pt x="2113" y="618"/>
                    <a:pt x="2978" y="618"/>
                  </a:cubicBezTo>
                  <a:close/>
                  <a:moveTo>
                    <a:pt x="2979" y="0"/>
                  </a:moveTo>
                  <a:cubicBezTo>
                    <a:pt x="2260" y="0"/>
                    <a:pt x="1554" y="281"/>
                    <a:pt x="1026" y="809"/>
                  </a:cubicBezTo>
                  <a:cubicBezTo>
                    <a:pt x="237" y="1598"/>
                    <a:pt x="0" y="2783"/>
                    <a:pt x="427" y="3814"/>
                  </a:cubicBezTo>
                  <a:cubicBezTo>
                    <a:pt x="857" y="4846"/>
                    <a:pt x="1861" y="5518"/>
                    <a:pt x="2978" y="5518"/>
                  </a:cubicBezTo>
                  <a:cubicBezTo>
                    <a:pt x="4501" y="5515"/>
                    <a:pt x="5735" y="4281"/>
                    <a:pt x="5738" y="2758"/>
                  </a:cubicBezTo>
                  <a:cubicBezTo>
                    <a:pt x="5738" y="1644"/>
                    <a:pt x="5066" y="637"/>
                    <a:pt x="4034" y="210"/>
                  </a:cubicBezTo>
                  <a:cubicBezTo>
                    <a:pt x="3693" y="69"/>
                    <a:pt x="3335" y="0"/>
                    <a:pt x="29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4204;p67">
              <a:extLst>
                <a:ext uri="{FF2B5EF4-FFF2-40B4-BE49-F238E27FC236}">
                  <a16:creationId xmlns:a16="http://schemas.microsoft.com/office/drawing/2014/main" id="{BF9DB9EA-E5B5-5C02-D4D1-AC352A044BCC}"/>
                </a:ext>
              </a:extLst>
            </p:cNvPr>
            <p:cNvSpPr/>
            <p:nvPr/>
          </p:nvSpPr>
          <p:spPr>
            <a:xfrm>
              <a:off x="4904125" y="4093525"/>
              <a:ext cx="127525" cy="122625"/>
            </a:xfrm>
            <a:custGeom>
              <a:avLst/>
              <a:gdLst/>
              <a:ahLst/>
              <a:cxnLst/>
              <a:rect l="l" t="t" r="r" b="b"/>
              <a:pathLst>
                <a:path w="5101" h="4905" extrusionOk="0">
                  <a:moveTo>
                    <a:pt x="2643" y="1"/>
                  </a:moveTo>
                  <a:cubicBezTo>
                    <a:pt x="1651" y="1"/>
                    <a:pt x="761" y="599"/>
                    <a:pt x="381" y="1512"/>
                  </a:cubicBezTo>
                  <a:cubicBezTo>
                    <a:pt x="1" y="2429"/>
                    <a:pt x="210" y="3486"/>
                    <a:pt x="913" y="4186"/>
                  </a:cubicBezTo>
                  <a:cubicBezTo>
                    <a:pt x="1380" y="4655"/>
                    <a:pt x="2007" y="4905"/>
                    <a:pt x="2645" y="4905"/>
                  </a:cubicBezTo>
                  <a:cubicBezTo>
                    <a:pt x="2962" y="4905"/>
                    <a:pt x="3282" y="4843"/>
                    <a:pt x="3587" y="4717"/>
                  </a:cubicBezTo>
                  <a:cubicBezTo>
                    <a:pt x="4502" y="4336"/>
                    <a:pt x="5100" y="3443"/>
                    <a:pt x="5097" y="2448"/>
                  </a:cubicBezTo>
                  <a:cubicBezTo>
                    <a:pt x="5097" y="1097"/>
                    <a:pt x="4001" y="1"/>
                    <a:pt x="2650" y="1"/>
                  </a:cubicBezTo>
                  <a:cubicBezTo>
                    <a:pt x="2648" y="1"/>
                    <a:pt x="2645" y="1"/>
                    <a:pt x="26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4205;p67">
              <a:extLst>
                <a:ext uri="{FF2B5EF4-FFF2-40B4-BE49-F238E27FC236}">
                  <a16:creationId xmlns:a16="http://schemas.microsoft.com/office/drawing/2014/main" id="{D9910B7C-E163-8974-E9AA-1C29113A3427}"/>
                </a:ext>
              </a:extLst>
            </p:cNvPr>
            <p:cNvSpPr/>
            <p:nvPr/>
          </p:nvSpPr>
          <p:spPr>
            <a:xfrm>
              <a:off x="4895925" y="4085750"/>
              <a:ext cx="143475" cy="138000"/>
            </a:xfrm>
            <a:custGeom>
              <a:avLst/>
              <a:gdLst/>
              <a:ahLst/>
              <a:cxnLst/>
              <a:rect l="l" t="t" r="r" b="b"/>
              <a:pathLst>
                <a:path w="5739" h="5520" extrusionOk="0">
                  <a:moveTo>
                    <a:pt x="2978" y="619"/>
                  </a:moveTo>
                  <a:cubicBezTo>
                    <a:pt x="4160" y="619"/>
                    <a:pt x="5118" y="1577"/>
                    <a:pt x="5118" y="2759"/>
                  </a:cubicBezTo>
                  <a:cubicBezTo>
                    <a:pt x="5118" y="3625"/>
                    <a:pt x="4596" y="4408"/>
                    <a:pt x="3798" y="4739"/>
                  </a:cubicBezTo>
                  <a:cubicBezTo>
                    <a:pt x="3533" y="4849"/>
                    <a:pt x="3255" y="4902"/>
                    <a:pt x="2980" y="4902"/>
                  </a:cubicBezTo>
                  <a:cubicBezTo>
                    <a:pt x="2422" y="4902"/>
                    <a:pt x="1874" y="4684"/>
                    <a:pt x="1465" y="4273"/>
                  </a:cubicBezTo>
                  <a:cubicBezTo>
                    <a:pt x="851" y="3662"/>
                    <a:pt x="666" y="2740"/>
                    <a:pt x="998" y="1939"/>
                  </a:cubicBezTo>
                  <a:cubicBezTo>
                    <a:pt x="1330" y="1141"/>
                    <a:pt x="2113" y="619"/>
                    <a:pt x="2978" y="619"/>
                  </a:cubicBezTo>
                  <a:close/>
                  <a:moveTo>
                    <a:pt x="2979" y="1"/>
                  </a:moveTo>
                  <a:cubicBezTo>
                    <a:pt x="2260" y="1"/>
                    <a:pt x="1554" y="281"/>
                    <a:pt x="1026" y="809"/>
                  </a:cubicBezTo>
                  <a:cubicBezTo>
                    <a:pt x="237" y="1598"/>
                    <a:pt x="0" y="2783"/>
                    <a:pt x="427" y="3815"/>
                  </a:cubicBezTo>
                  <a:cubicBezTo>
                    <a:pt x="857" y="4847"/>
                    <a:pt x="1861" y="5519"/>
                    <a:pt x="2978" y="5519"/>
                  </a:cubicBezTo>
                  <a:cubicBezTo>
                    <a:pt x="4501" y="5516"/>
                    <a:pt x="5735" y="4282"/>
                    <a:pt x="5738" y="2759"/>
                  </a:cubicBezTo>
                  <a:cubicBezTo>
                    <a:pt x="5738" y="1644"/>
                    <a:pt x="5066" y="637"/>
                    <a:pt x="4034" y="211"/>
                  </a:cubicBezTo>
                  <a:cubicBezTo>
                    <a:pt x="3693" y="69"/>
                    <a:pt x="3335" y="1"/>
                    <a:pt x="29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4206;p67">
              <a:extLst>
                <a:ext uri="{FF2B5EF4-FFF2-40B4-BE49-F238E27FC236}">
                  <a16:creationId xmlns:a16="http://schemas.microsoft.com/office/drawing/2014/main" id="{30EC1986-0E16-8F6F-D898-8EB09C376AE5}"/>
                </a:ext>
              </a:extLst>
            </p:cNvPr>
            <p:cNvSpPr/>
            <p:nvPr/>
          </p:nvSpPr>
          <p:spPr>
            <a:xfrm>
              <a:off x="4786550" y="4633825"/>
              <a:ext cx="122600" cy="122600"/>
            </a:xfrm>
            <a:custGeom>
              <a:avLst/>
              <a:gdLst/>
              <a:ahLst/>
              <a:cxnLst/>
              <a:rect l="l" t="t" r="r" b="b"/>
              <a:pathLst>
                <a:path w="4904" h="4904" extrusionOk="0">
                  <a:moveTo>
                    <a:pt x="2453" y="0"/>
                  </a:moveTo>
                  <a:cubicBezTo>
                    <a:pt x="1096" y="0"/>
                    <a:pt x="0" y="1096"/>
                    <a:pt x="0" y="2450"/>
                  </a:cubicBezTo>
                  <a:cubicBezTo>
                    <a:pt x="0" y="3804"/>
                    <a:pt x="1096" y="4903"/>
                    <a:pt x="2453" y="4903"/>
                  </a:cubicBezTo>
                  <a:cubicBezTo>
                    <a:pt x="3807" y="4903"/>
                    <a:pt x="4903" y="3804"/>
                    <a:pt x="4903" y="2450"/>
                  </a:cubicBezTo>
                  <a:cubicBezTo>
                    <a:pt x="4903" y="1096"/>
                    <a:pt x="3807" y="0"/>
                    <a:pt x="2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4207;p67">
              <a:extLst>
                <a:ext uri="{FF2B5EF4-FFF2-40B4-BE49-F238E27FC236}">
                  <a16:creationId xmlns:a16="http://schemas.microsoft.com/office/drawing/2014/main" id="{1B1E30BE-E9A2-F174-FC8C-5C99EA6A2694}"/>
                </a:ext>
              </a:extLst>
            </p:cNvPr>
            <p:cNvSpPr/>
            <p:nvPr/>
          </p:nvSpPr>
          <p:spPr>
            <a:xfrm>
              <a:off x="4773425" y="4626025"/>
              <a:ext cx="143475" cy="138000"/>
            </a:xfrm>
            <a:custGeom>
              <a:avLst/>
              <a:gdLst/>
              <a:ahLst/>
              <a:cxnLst/>
              <a:rect l="l" t="t" r="r" b="b"/>
              <a:pathLst>
                <a:path w="5739" h="5520" extrusionOk="0">
                  <a:moveTo>
                    <a:pt x="2971" y="619"/>
                  </a:moveTo>
                  <a:cubicBezTo>
                    <a:pt x="2973" y="619"/>
                    <a:pt x="2976" y="619"/>
                    <a:pt x="2978" y="619"/>
                  </a:cubicBezTo>
                  <a:cubicBezTo>
                    <a:pt x="4160" y="619"/>
                    <a:pt x="5118" y="1580"/>
                    <a:pt x="5118" y="2762"/>
                  </a:cubicBezTo>
                  <a:cubicBezTo>
                    <a:pt x="5118" y="3631"/>
                    <a:pt x="4596" y="4414"/>
                    <a:pt x="3792" y="4745"/>
                  </a:cubicBezTo>
                  <a:cubicBezTo>
                    <a:pt x="3527" y="4855"/>
                    <a:pt x="3249" y="4908"/>
                    <a:pt x="2973" y="4908"/>
                  </a:cubicBezTo>
                  <a:cubicBezTo>
                    <a:pt x="2414" y="4908"/>
                    <a:pt x="1865" y="4690"/>
                    <a:pt x="1455" y="4279"/>
                  </a:cubicBezTo>
                  <a:cubicBezTo>
                    <a:pt x="841" y="3665"/>
                    <a:pt x="660" y="2741"/>
                    <a:pt x="992" y="1939"/>
                  </a:cubicBezTo>
                  <a:cubicBezTo>
                    <a:pt x="1326" y="1140"/>
                    <a:pt x="2105" y="619"/>
                    <a:pt x="2971" y="619"/>
                  </a:cubicBezTo>
                  <a:close/>
                  <a:moveTo>
                    <a:pt x="2978" y="0"/>
                  </a:moveTo>
                  <a:cubicBezTo>
                    <a:pt x="2261" y="0"/>
                    <a:pt x="1555" y="279"/>
                    <a:pt x="1026" y="806"/>
                  </a:cubicBezTo>
                  <a:cubicBezTo>
                    <a:pt x="237" y="1595"/>
                    <a:pt x="0" y="2784"/>
                    <a:pt x="427" y="3815"/>
                  </a:cubicBezTo>
                  <a:cubicBezTo>
                    <a:pt x="854" y="4847"/>
                    <a:pt x="1861" y="5519"/>
                    <a:pt x="2978" y="5519"/>
                  </a:cubicBezTo>
                  <a:cubicBezTo>
                    <a:pt x="4498" y="5516"/>
                    <a:pt x="5732" y="4285"/>
                    <a:pt x="5735" y="2762"/>
                  </a:cubicBezTo>
                  <a:cubicBezTo>
                    <a:pt x="5738" y="1648"/>
                    <a:pt x="5066" y="641"/>
                    <a:pt x="4034" y="211"/>
                  </a:cubicBezTo>
                  <a:cubicBezTo>
                    <a:pt x="3693" y="69"/>
                    <a:pt x="3334" y="0"/>
                    <a:pt x="29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4208;p67">
              <a:extLst>
                <a:ext uri="{FF2B5EF4-FFF2-40B4-BE49-F238E27FC236}">
                  <a16:creationId xmlns:a16="http://schemas.microsoft.com/office/drawing/2014/main" id="{401A8911-B0A8-E23E-69AD-0CE88A17EA27}"/>
                </a:ext>
              </a:extLst>
            </p:cNvPr>
            <p:cNvSpPr/>
            <p:nvPr/>
          </p:nvSpPr>
          <p:spPr>
            <a:xfrm>
              <a:off x="5266100" y="4633825"/>
              <a:ext cx="122700" cy="122600"/>
            </a:xfrm>
            <a:custGeom>
              <a:avLst/>
              <a:gdLst/>
              <a:ahLst/>
              <a:cxnLst/>
              <a:rect l="l" t="t" r="r" b="b"/>
              <a:pathLst>
                <a:path w="4908" h="4904" extrusionOk="0">
                  <a:moveTo>
                    <a:pt x="2454" y="0"/>
                  </a:moveTo>
                  <a:cubicBezTo>
                    <a:pt x="1100" y="0"/>
                    <a:pt x="1" y="1096"/>
                    <a:pt x="1" y="2450"/>
                  </a:cubicBezTo>
                  <a:cubicBezTo>
                    <a:pt x="1" y="3804"/>
                    <a:pt x="1100" y="4903"/>
                    <a:pt x="2454" y="4903"/>
                  </a:cubicBezTo>
                  <a:cubicBezTo>
                    <a:pt x="3808" y="4903"/>
                    <a:pt x="4907" y="3804"/>
                    <a:pt x="4907" y="2450"/>
                  </a:cubicBezTo>
                  <a:cubicBezTo>
                    <a:pt x="4907" y="1096"/>
                    <a:pt x="3808" y="0"/>
                    <a:pt x="2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4209;p67">
              <a:extLst>
                <a:ext uri="{FF2B5EF4-FFF2-40B4-BE49-F238E27FC236}">
                  <a16:creationId xmlns:a16="http://schemas.microsoft.com/office/drawing/2014/main" id="{164E43D9-63DC-AA19-7EAE-D9A83CFDE6F4}"/>
                </a:ext>
              </a:extLst>
            </p:cNvPr>
            <p:cNvSpPr/>
            <p:nvPr/>
          </p:nvSpPr>
          <p:spPr>
            <a:xfrm>
              <a:off x="5253050" y="4626025"/>
              <a:ext cx="143500" cy="138000"/>
            </a:xfrm>
            <a:custGeom>
              <a:avLst/>
              <a:gdLst/>
              <a:ahLst/>
              <a:cxnLst/>
              <a:rect l="l" t="t" r="r" b="b"/>
              <a:pathLst>
                <a:path w="5740" h="5520" extrusionOk="0">
                  <a:moveTo>
                    <a:pt x="2976" y="619"/>
                  </a:moveTo>
                  <a:cubicBezTo>
                    <a:pt x="4161" y="619"/>
                    <a:pt x="5122" y="1577"/>
                    <a:pt x="5122" y="2762"/>
                  </a:cubicBezTo>
                  <a:cubicBezTo>
                    <a:pt x="5122" y="3631"/>
                    <a:pt x="4600" y="4414"/>
                    <a:pt x="3799" y="4745"/>
                  </a:cubicBezTo>
                  <a:cubicBezTo>
                    <a:pt x="3534" y="4855"/>
                    <a:pt x="3256" y="4908"/>
                    <a:pt x="2980" y="4908"/>
                  </a:cubicBezTo>
                  <a:cubicBezTo>
                    <a:pt x="2420" y="4908"/>
                    <a:pt x="1870" y="4690"/>
                    <a:pt x="1459" y="4279"/>
                  </a:cubicBezTo>
                  <a:cubicBezTo>
                    <a:pt x="845" y="3665"/>
                    <a:pt x="664" y="2744"/>
                    <a:pt x="996" y="1942"/>
                  </a:cubicBezTo>
                  <a:cubicBezTo>
                    <a:pt x="1327" y="1141"/>
                    <a:pt x="2110" y="619"/>
                    <a:pt x="2976" y="619"/>
                  </a:cubicBezTo>
                  <a:close/>
                  <a:moveTo>
                    <a:pt x="2977" y="0"/>
                  </a:moveTo>
                  <a:cubicBezTo>
                    <a:pt x="2260" y="0"/>
                    <a:pt x="1556" y="279"/>
                    <a:pt x="1026" y="806"/>
                  </a:cubicBezTo>
                  <a:cubicBezTo>
                    <a:pt x="237" y="1595"/>
                    <a:pt x="1" y="2784"/>
                    <a:pt x="428" y="3815"/>
                  </a:cubicBezTo>
                  <a:cubicBezTo>
                    <a:pt x="854" y="4847"/>
                    <a:pt x="1861" y="5519"/>
                    <a:pt x="2976" y="5519"/>
                  </a:cubicBezTo>
                  <a:cubicBezTo>
                    <a:pt x="4499" y="5516"/>
                    <a:pt x="5733" y="4285"/>
                    <a:pt x="5736" y="2762"/>
                  </a:cubicBezTo>
                  <a:cubicBezTo>
                    <a:pt x="5739" y="1648"/>
                    <a:pt x="5067" y="641"/>
                    <a:pt x="4035" y="211"/>
                  </a:cubicBezTo>
                  <a:cubicBezTo>
                    <a:pt x="3693" y="69"/>
                    <a:pt x="3333" y="0"/>
                    <a:pt x="29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4210;p67">
              <a:extLst>
                <a:ext uri="{FF2B5EF4-FFF2-40B4-BE49-F238E27FC236}">
                  <a16:creationId xmlns:a16="http://schemas.microsoft.com/office/drawing/2014/main" id="{9298DE39-1300-B35D-5866-713AC659CCE3}"/>
                </a:ext>
              </a:extLst>
            </p:cNvPr>
            <p:cNvSpPr/>
            <p:nvPr/>
          </p:nvSpPr>
          <p:spPr>
            <a:xfrm>
              <a:off x="5520775" y="4327800"/>
              <a:ext cx="127525" cy="122675"/>
            </a:xfrm>
            <a:custGeom>
              <a:avLst/>
              <a:gdLst/>
              <a:ahLst/>
              <a:cxnLst/>
              <a:rect l="l" t="t" r="r" b="b"/>
              <a:pathLst>
                <a:path w="5101" h="4907" extrusionOk="0">
                  <a:moveTo>
                    <a:pt x="2650" y="0"/>
                  </a:moveTo>
                  <a:cubicBezTo>
                    <a:pt x="1656" y="0"/>
                    <a:pt x="762" y="596"/>
                    <a:pt x="381" y="1511"/>
                  </a:cubicBezTo>
                  <a:cubicBezTo>
                    <a:pt x="1" y="2429"/>
                    <a:pt x="210" y="3485"/>
                    <a:pt x="910" y="4185"/>
                  </a:cubicBezTo>
                  <a:cubicBezTo>
                    <a:pt x="1378" y="4656"/>
                    <a:pt x="2006" y="4906"/>
                    <a:pt x="2646" y="4906"/>
                  </a:cubicBezTo>
                  <a:cubicBezTo>
                    <a:pt x="2962" y="4906"/>
                    <a:pt x="3280" y="4845"/>
                    <a:pt x="3584" y="4719"/>
                  </a:cubicBezTo>
                  <a:cubicBezTo>
                    <a:pt x="4499" y="4341"/>
                    <a:pt x="5097" y="3445"/>
                    <a:pt x="5097" y="2453"/>
                  </a:cubicBezTo>
                  <a:cubicBezTo>
                    <a:pt x="5100" y="1099"/>
                    <a:pt x="4001" y="0"/>
                    <a:pt x="2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4211;p67">
              <a:extLst>
                <a:ext uri="{FF2B5EF4-FFF2-40B4-BE49-F238E27FC236}">
                  <a16:creationId xmlns:a16="http://schemas.microsoft.com/office/drawing/2014/main" id="{319F4FFC-2B4F-9B71-0C56-9C27D6B16819}"/>
                </a:ext>
              </a:extLst>
            </p:cNvPr>
            <p:cNvSpPr/>
            <p:nvPr/>
          </p:nvSpPr>
          <p:spPr>
            <a:xfrm>
              <a:off x="5512575" y="4320150"/>
              <a:ext cx="143400" cy="138000"/>
            </a:xfrm>
            <a:custGeom>
              <a:avLst/>
              <a:gdLst/>
              <a:ahLst/>
              <a:cxnLst/>
              <a:rect l="l" t="t" r="r" b="b"/>
              <a:pathLst>
                <a:path w="5736" h="5520" extrusionOk="0">
                  <a:moveTo>
                    <a:pt x="2971" y="619"/>
                  </a:moveTo>
                  <a:cubicBezTo>
                    <a:pt x="2973" y="619"/>
                    <a:pt x="2976" y="619"/>
                    <a:pt x="2978" y="619"/>
                  </a:cubicBezTo>
                  <a:cubicBezTo>
                    <a:pt x="4157" y="619"/>
                    <a:pt x="5115" y="1577"/>
                    <a:pt x="5118" y="2759"/>
                  </a:cubicBezTo>
                  <a:cubicBezTo>
                    <a:pt x="5118" y="3625"/>
                    <a:pt x="4596" y="4405"/>
                    <a:pt x="3795" y="4737"/>
                  </a:cubicBezTo>
                  <a:cubicBezTo>
                    <a:pt x="3530" y="4847"/>
                    <a:pt x="3252" y="4900"/>
                    <a:pt x="2975" y="4900"/>
                  </a:cubicBezTo>
                  <a:cubicBezTo>
                    <a:pt x="2419" y="4900"/>
                    <a:pt x="1872" y="4683"/>
                    <a:pt x="1462" y="4273"/>
                  </a:cubicBezTo>
                  <a:cubicBezTo>
                    <a:pt x="851" y="3662"/>
                    <a:pt x="667" y="2741"/>
                    <a:pt x="998" y="1940"/>
                  </a:cubicBezTo>
                  <a:cubicBezTo>
                    <a:pt x="1329" y="1141"/>
                    <a:pt x="2105" y="619"/>
                    <a:pt x="2971" y="619"/>
                  </a:cubicBezTo>
                  <a:close/>
                  <a:moveTo>
                    <a:pt x="2976" y="1"/>
                  </a:moveTo>
                  <a:cubicBezTo>
                    <a:pt x="2259" y="1"/>
                    <a:pt x="1553" y="280"/>
                    <a:pt x="1026" y="810"/>
                  </a:cubicBezTo>
                  <a:cubicBezTo>
                    <a:pt x="237" y="1599"/>
                    <a:pt x="0" y="2784"/>
                    <a:pt x="427" y="3815"/>
                  </a:cubicBezTo>
                  <a:cubicBezTo>
                    <a:pt x="854" y="4847"/>
                    <a:pt x="1861" y="5519"/>
                    <a:pt x="2978" y="5519"/>
                  </a:cubicBezTo>
                  <a:cubicBezTo>
                    <a:pt x="4501" y="5516"/>
                    <a:pt x="5735" y="4282"/>
                    <a:pt x="5735" y="2759"/>
                  </a:cubicBezTo>
                  <a:cubicBezTo>
                    <a:pt x="5735" y="1642"/>
                    <a:pt x="5063" y="638"/>
                    <a:pt x="4031" y="211"/>
                  </a:cubicBezTo>
                  <a:cubicBezTo>
                    <a:pt x="3690" y="69"/>
                    <a:pt x="3332" y="1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4212;p67">
              <a:extLst>
                <a:ext uri="{FF2B5EF4-FFF2-40B4-BE49-F238E27FC236}">
                  <a16:creationId xmlns:a16="http://schemas.microsoft.com/office/drawing/2014/main" id="{5B0AA127-0201-BD9A-174E-443C3E8A1162}"/>
                </a:ext>
              </a:extLst>
            </p:cNvPr>
            <p:cNvSpPr/>
            <p:nvPr/>
          </p:nvSpPr>
          <p:spPr>
            <a:xfrm>
              <a:off x="4962700" y="3818375"/>
              <a:ext cx="15375" cy="275100"/>
            </a:xfrm>
            <a:custGeom>
              <a:avLst/>
              <a:gdLst/>
              <a:ahLst/>
              <a:cxnLst/>
              <a:rect l="l" t="t" r="r" b="b"/>
              <a:pathLst>
                <a:path w="615" h="11004" extrusionOk="0">
                  <a:moveTo>
                    <a:pt x="0" y="0"/>
                  </a:moveTo>
                  <a:lnTo>
                    <a:pt x="0" y="11004"/>
                  </a:lnTo>
                  <a:lnTo>
                    <a:pt x="614" y="1100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4213;p67">
              <a:extLst>
                <a:ext uri="{FF2B5EF4-FFF2-40B4-BE49-F238E27FC236}">
                  <a16:creationId xmlns:a16="http://schemas.microsoft.com/office/drawing/2014/main" id="{A48796B9-C847-7187-B370-6A240255766C}"/>
                </a:ext>
              </a:extLst>
            </p:cNvPr>
            <p:cNvSpPr/>
            <p:nvPr/>
          </p:nvSpPr>
          <p:spPr>
            <a:xfrm>
              <a:off x="4855150" y="4208750"/>
              <a:ext cx="104125" cy="425700"/>
            </a:xfrm>
            <a:custGeom>
              <a:avLst/>
              <a:gdLst/>
              <a:ahLst/>
              <a:cxnLst/>
              <a:rect l="l" t="t" r="r" b="b"/>
              <a:pathLst>
                <a:path w="4165" h="17028" extrusionOk="0">
                  <a:moveTo>
                    <a:pt x="3559" y="0"/>
                  </a:moveTo>
                  <a:lnTo>
                    <a:pt x="1" y="16899"/>
                  </a:lnTo>
                  <a:lnTo>
                    <a:pt x="603" y="17028"/>
                  </a:lnTo>
                  <a:lnTo>
                    <a:pt x="4164" y="129"/>
                  </a:lnTo>
                  <a:lnTo>
                    <a:pt x="35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4214;p67">
              <a:extLst>
                <a:ext uri="{FF2B5EF4-FFF2-40B4-BE49-F238E27FC236}">
                  <a16:creationId xmlns:a16="http://schemas.microsoft.com/office/drawing/2014/main" id="{2D9A0778-E39C-D51C-A293-EFC3DFD267D8}"/>
                </a:ext>
              </a:extLst>
            </p:cNvPr>
            <p:cNvSpPr/>
            <p:nvPr/>
          </p:nvSpPr>
          <p:spPr>
            <a:xfrm>
              <a:off x="5002000" y="4203375"/>
              <a:ext cx="294675" cy="452100"/>
            </a:xfrm>
            <a:custGeom>
              <a:avLst/>
              <a:gdLst/>
              <a:ahLst/>
              <a:cxnLst/>
              <a:rect l="l" t="t" r="r" b="b"/>
              <a:pathLst>
                <a:path w="11787" h="18084" extrusionOk="0">
                  <a:moveTo>
                    <a:pt x="519" y="0"/>
                  </a:moveTo>
                  <a:lnTo>
                    <a:pt x="0" y="329"/>
                  </a:lnTo>
                  <a:lnTo>
                    <a:pt x="11268" y="18084"/>
                  </a:lnTo>
                  <a:lnTo>
                    <a:pt x="11787" y="17752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4215;p67">
              <a:extLst>
                <a:ext uri="{FF2B5EF4-FFF2-40B4-BE49-F238E27FC236}">
                  <a16:creationId xmlns:a16="http://schemas.microsoft.com/office/drawing/2014/main" id="{8CD20992-B62A-A3E6-DEA8-848458BA6248}"/>
                </a:ext>
              </a:extLst>
            </p:cNvPr>
            <p:cNvSpPr/>
            <p:nvPr/>
          </p:nvSpPr>
          <p:spPr>
            <a:xfrm>
              <a:off x="5359525" y="4437175"/>
              <a:ext cx="196750" cy="218925"/>
            </a:xfrm>
            <a:custGeom>
              <a:avLst/>
              <a:gdLst/>
              <a:ahLst/>
              <a:cxnLst/>
              <a:rect l="l" t="t" r="r" b="b"/>
              <a:pathLst>
                <a:path w="7870" h="8757" extrusionOk="0">
                  <a:moveTo>
                    <a:pt x="7409" y="0"/>
                  </a:moveTo>
                  <a:lnTo>
                    <a:pt x="0" y="8345"/>
                  </a:lnTo>
                  <a:lnTo>
                    <a:pt x="458" y="8756"/>
                  </a:lnTo>
                  <a:lnTo>
                    <a:pt x="7869" y="409"/>
                  </a:lnTo>
                  <a:lnTo>
                    <a:pt x="74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9" name="Google Shape;4216;p67">
            <a:extLst>
              <a:ext uri="{FF2B5EF4-FFF2-40B4-BE49-F238E27FC236}">
                <a16:creationId xmlns:a16="http://schemas.microsoft.com/office/drawing/2014/main" id="{7DAA92EC-F60F-C89E-3315-59BBC24A8566}"/>
              </a:ext>
            </a:extLst>
          </p:cNvPr>
          <p:cNvGrpSpPr/>
          <p:nvPr/>
        </p:nvGrpSpPr>
        <p:grpSpPr>
          <a:xfrm>
            <a:off x="1344936" y="2352303"/>
            <a:ext cx="135487" cy="135551"/>
            <a:chOff x="3440975" y="957025"/>
            <a:chExt cx="158150" cy="158225"/>
          </a:xfrm>
        </p:grpSpPr>
        <p:sp>
          <p:nvSpPr>
            <p:cNvPr id="1660" name="Google Shape;4217;p67">
              <a:extLst>
                <a:ext uri="{FF2B5EF4-FFF2-40B4-BE49-F238E27FC236}">
                  <a16:creationId xmlns:a16="http://schemas.microsoft.com/office/drawing/2014/main" id="{35AC3762-7CBE-FFBC-569B-D3D9C76823D3}"/>
                </a:ext>
              </a:extLst>
            </p:cNvPr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4218;p67">
              <a:extLst>
                <a:ext uri="{FF2B5EF4-FFF2-40B4-BE49-F238E27FC236}">
                  <a16:creationId xmlns:a16="http://schemas.microsoft.com/office/drawing/2014/main" id="{D97F3EB7-213C-D833-ACE7-CC41F1E4B9AA}"/>
                </a:ext>
              </a:extLst>
            </p:cNvPr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6961605" y="1807809"/>
            <a:ext cx="2101193" cy="3320851"/>
          </a:xfrm>
          <a:custGeom>
            <a:avLst/>
            <a:gdLst/>
            <a:ahLst/>
            <a:cxnLst/>
            <a:rect l="l" t="t" r="r" b="b"/>
            <a:pathLst>
              <a:path w="4202385" h="6641701">
                <a:moveTo>
                  <a:pt x="0" y="0"/>
                </a:moveTo>
                <a:lnTo>
                  <a:pt x="4202385" y="0"/>
                </a:lnTo>
                <a:lnTo>
                  <a:pt x="4202385" y="6641701"/>
                </a:lnTo>
                <a:lnTo>
                  <a:pt x="0" y="6641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2450" y="538231"/>
            <a:ext cx="7897561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21"/>
              </a:lnSpc>
            </a:pPr>
            <a:r>
              <a:rPr lang="en-US" sz="3200" dirty="0" err="1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Em</a:t>
            </a:r>
            <a:r>
              <a:rPr lang="en-US" sz="3200" dirty="0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 </a:t>
            </a:r>
            <a:r>
              <a:rPr lang="en-US" sz="3200" dirty="0" err="1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hãy</a:t>
            </a:r>
            <a:r>
              <a:rPr lang="en-US" sz="3200" dirty="0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 </a:t>
            </a:r>
            <a:r>
              <a:rPr lang="en-US" sz="3200" dirty="0" err="1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đề</a:t>
            </a:r>
            <a:r>
              <a:rPr lang="en-US" sz="3200" dirty="0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 </a:t>
            </a:r>
            <a:r>
              <a:rPr lang="en-US" sz="3200" dirty="0" err="1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xuất</a:t>
            </a:r>
            <a:r>
              <a:rPr lang="en-US" sz="3200" dirty="0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 1 </a:t>
            </a:r>
            <a:r>
              <a:rPr lang="en-US" sz="3200" dirty="0" err="1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phương</a:t>
            </a:r>
            <a:r>
              <a:rPr lang="en-US" sz="3200" dirty="0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 </a:t>
            </a:r>
            <a:r>
              <a:rPr lang="en-US" sz="3200" dirty="0" err="1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pháp</a:t>
            </a:r>
            <a:r>
              <a:rPr lang="en-US" sz="3200" dirty="0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 </a:t>
            </a:r>
            <a:r>
              <a:rPr lang="en-US" sz="3200" dirty="0" err="1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để</a:t>
            </a:r>
            <a:r>
              <a:rPr lang="en-US" sz="3200" dirty="0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 </a:t>
            </a:r>
            <a:r>
              <a:rPr lang="en-US" sz="3200" dirty="0" err="1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làm</a:t>
            </a:r>
            <a:r>
              <a:rPr lang="en-US" sz="3200" dirty="0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 </a:t>
            </a:r>
            <a:r>
              <a:rPr lang="en-US" sz="3200" dirty="0" err="1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sạch</a:t>
            </a:r>
            <a:r>
              <a:rPr lang="en-US" sz="3200" dirty="0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 dung </a:t>
            </a:r>
            <a:r>
              <a:rPr lang="en-US" sz="3200" dirty="0" err="1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dịch</a:t>
            </a:r>
            <a:r>
              <a:rPr lang="en-US" sz="3200" dirty="0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 Copper (II) nitrate </a:t>
            </a:r>
            <a:r>
              <a:rPr lang="en-US" sz="3200" dirty="0" err="1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có</a:t>
            </a:r>
            <a:r>
              <a:rPr lang="en-US" sz="3200" dirty="0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 </a:t>
            </a:r>
            <a:r>
              <a:rPr lang="en-US" sz="3200" dirty="0" err="1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lẫn</a:t>
            </a:r>
            <a:r>
              <a:rPr lang="en-US" sz="3200" dirty="0" smtClean="0">
                <a:solidFill>
                  <a:srgbClr val="183B23"/>
                </a:solidFill>
                <a:latin typeface="+mj-lt"/>
                <a:ea typeface="Faustina"/>
                <a:cs typeface="Faustina"/>
                <a:sym typeface="Faustina"/>
              </a:rPr>
              <a:t> Silver nitrate</a:t>
            </a:r>
            <a:endParaRPr lang="en-US" sz="3200" dirty="0">
              <a:solidFill>
                <a:schemeClr val="accent6"/>
              </a:solidFill>
              <a:latin typeface="+mj-lt"/>
              <a:ea typeface="Faustina"/>
              <a:cs typeface="Faustina"/>
              <a:sym typeface="Faustin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2450" y="1982659"/>
            <a:ext cx="6267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i="1" dirty="0" smtClean="0">
                <a:solidFill>
                  <a:schemeClr val="accent1">
                    <a:lumMod val="75000"/>
                  </a:schemeClr>
                </a:solidFill>
              </a:rPr>
              <a:t>Dùng thanh đồng cho vào hỗn hợp dung dịch, phản ứng xảy ra hoàn toàn, lọc bỏ hỗn hợp chất rắn lúc này ta đã làm sạch được dung </a:t>
            </a:r>
            <a:r>
              <a:rPr lang="vi-VN" sz="2800" dirty="0" smtClean="0">
                <a:solidFill>
                  <a:schemeClr val="accent1">
                    <a:lumMod val="75000"/>
                  </a:schemeClr>
                </a:solidFill>
              </a:rPr>
              <a:t>dịch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Faustina"/>
                <a:cs typeface="Faustina"/>
                <a:sym typeface="Faustina"/>
              </a:rPr>
              <a:t>Copper (II) nitrate 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8095" y="4290983"/>
            <a:ext cx="4743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</a:rPr>
              <a:t>Cu + 2AgNO</a:t>
            </a:r>
            <a:r>
              <a:rPr lang="nl-NL" sz="2400" baseline="-25000" dirty="0">
                <a:solidFill>
                  <a:srgbClr val="FF0000"/>
                </a:solidFill>
              </a:rPr>
              <a:t>3 </a:t>
            </a:r>
            <a:r>
              <a:rPr lang="nl-NL" sz="2400" dirty="0">
                <a:solidFill>
                  <a:srgbClr val="FF0000"/>
                </a:solidFill>
              </a:rPr>
              <a:t>→</a:t>
            </a:r>
            <a:r>
              <a:rPr lang="nl-NL" sz="2400" baseline="-25000" dirty="0">
                <a:solidFill>
                  <a:srgbClr val="FF0000"/>
                </a:solidFill>
              </a:rPr>
              <a:t> </a:t>
            </a:r>
            <a:r>
              <a:rPr lang="nl-NL" sz="2400" dirty="0">
                <a:solidFill>
                  <a:srgbClr val="FF0000"/>
                </a:solidFill>
              </a:rPr>
              <a:t>Cu(NO</a:t>
            </a:r>
            <a:r>
              <a:rPr lang="nl-NL" sz="2400" baseline="-25000" dirty="0">
                <a:solidFill>
                  <a:srgbClr val="FF0000"/>
                </a:solidFill>
              </a:rPr>
              <a:t>3</a:t>
            </a:r>
            <a:r>
              <a:rPr lang="nl-NL" sz="2400" dirty="0">
                <a:solidFill>
                  <a:srgbClr val="FF0000"/>
                </a:solidFill>
              </a:rPr>
              <a:t>)</a:t>
            </a:r>
            <a:r>
              <a:rPr lang="nl-NL" sz="2400" baseline="-25000" dirty="0">
                <a:solidFill>
                  <a:srgbClr val="FF0000"/>
                </a:solidFill>
              </a:rPr>
              <a:t>2</a:t>
            </a:r>
            <a:r>
              <a:rPr lang="nl-NL" sz="2400" dirty="0">
                <a:solidFill>
                  <a:srgbClr val="FF0000"/>
                </a:solidFill>
              </a:rPr>
              <a:t> + 2Ag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88946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39"/>
          <p:cNvSpPr txBox="1">
            <a:spLocks noGrp="1"/>
          </p:cNvSpPr>
          <p:nvPr>
            <p:ph type="ctrTitle"/>
          </p:nvPr>
        </p:nvSpPr>
        <p:spPr>
          <a:xfrm>
            <a:off x="1473435" y="417267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grpSp>
        <p:nvGrpSpPr>
          <p:cNvPr id="1780" name="Google Shape;1780;p39"/>
          <p:cNvGrpSpPr/>
          <p:nvPr/>
        </p:nvGrpSpPr>
        <p:grpSpPr>
          <a:xfrm>
            <a:off x="1278444" y="1640285"/>
            <a:ext cx="7366713" cy="3119808"/>
            <a:chOff x="1278444" y="1640285"/>
            <a:chExt cx="7366713" cy="3119808"/>
          </a:xfrm>
        </p:grpSpPr>
        <p:grpSp>
          <p:nvGrpSpPr>
            <p:cNvPr id="1781" name="Google Shape;1781;p39"/>
            <p:cNvGrpSpPr/>
            <p:nvPr/>
          </p:nvGrpSpPr>
          <p:grpSpPr>
            <a:xfrm>
              <a:off x="1278444" y="3334334"/>
              <a:ext cx="5053528" cy="1425759"/>
              <a:chOff x="1969569" y="3334334"/>
              <a:chExt cx="5053528" cy="1425759"/>
            </a:xfrm>
          </p:grpSpPr>
          <p:grpSp>
            <p:nvGrpSpPr>
              <p:cNvPr id="1782" name="Google Shape;1782;p39"/>
              <p:cNvGrpSpPr/>
              <p:nvPr/>
            </p:nvGrpSpPr>
            <p:grpSpPr>
              <a:xfrm>
                <a:off x="1969569" y="3334334"/>
                <a:ext cx="2743331" cy="1418598"/>
                <a:chOff x="1969569" y="3334334"/>
                <a:chExt cx="2743331" cy="1418598"/>
              </a:xfrm>
            </p:grpSpPr>
            <p:grpSp>
              <p:nvGrpSpPr>
                <p:cNvPr id="1783" name="Google Shape;1783;p39"/>
                <p:cNvGrpSpPr/>
                <p:nvPr/>
              </p:nvGrpSpPr>
              <p:grpSpPr>
                <a:xfrm>
                  <a:off x="4107166" y="4200099"/>
                  <a:ext cx="197076" cy="216135"/>
                  <a:chOff x="7799791" y="3438161"/>
                  <a:chExt cx="197076" cy="216135"/>
                </a:xfrm>
              </p:grpSpPr>
              <p:sp>
                <p:nvSpPr>
                  <p:cNvPr id="1784" name="Google Shape;1784;p39"/>
                  <p:cNvSpPr/>
                  <p:nvPr/>
                </p:nvSpPr>
                <p:spPr>
                  <a:xfrm>
                    <a:off x="7799791" y="3455891"/>
                    <a:ext cx="189541" cy="1984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1" h="3581" extrusionOk="0">
                        <a:moveTo>
                          <a:pt x="1209" y="0"/>
                        </a:moveTo>
                        <a:cubicBezTo>
                          <a:pt x="1170" y="0"/>
                          <a:pt x="1131" y="8"/>
                          <a:pt x="1092" y="26"/>
                        </a:cubicBezTo>
                        <a:cubicBezTo>
                          <a:pt x="475" y="303"/>
                          <a:pt x="724" y="893"/>
                          <a:pt x="713" y="965"/>
                        </a:cubicBezTo>
                        <a:cubicBezTo>
                          <a:pt x="703" y="1036"/>
                          <a:pt x="262" y="1002"/>
                          <a:pt x="164" y="1343"/>
                        </a:cubicBezTo>
                        <a:cubicBezTo>
                          <a:pt x="65" y="1682"/>
                          <a:pt x="461" y="1924"/>
                          <a:pt x="464" y="1989"/>
                        </a:cubicBezTo>
                        <a:cubicBezTo>
                          <a:pt x="471" y="2057"/>
                          <a:pt x="0" y="2580"/>
                          <a:pt x="928" y="3276"/>
                        </a:cubicBezTo>
                        <a:cubicBezTo>
                          <a:pt x="1231" y="3504"/>
                          <a:pt x="1493" y="3581"/>
                          <a:pt x="1709" y="3581"/>
                        </a:cubicBezTo>
                        <a:cubicBezTo>
                          <a:pt x="2011" y="3581"/>
                          <a:pt x="2224" y="3431"/>
                          <a:pt x="2331" y="3334"/>
                        </a:cubicBezTo>
                        <a:cubicBezTo>
                          <a:pt x="2386" y="3282"/>
                          <a:pt x="2451" y="3248"/>
                          <a:pt x="2523" y="3228"/>
                        </a:cubicBezTo>
                        <a:cubicBezTo>
                          <a:pt x="3191" y="3037"/>
                          <a:pt x="3421" y="2142"/>
                          <a:pt x="3369" y="1579"/>
                        </a:cubicBezTo>
                        <a:cubicBezTo>
                          <a:pt x="3314" y="982"/>
                          <a:pt x="2912" y="1074"/>
                          <a:pt x="2833" y="1020"/>
                        </a:cubicBezTo>
                        <a:cubicBezTo>
                          <a:pt x="2755" y="968"/>
                          <a:pt x="2864" y="562"/>
                          <a:pt x="2584" y="395"/>
                        </a:cubicBezTo>
                        <a:cubicBezTo>
                          <a:pt x="2523" y="359"/>
                          <a:pt x="2460" y="345"/>
                          <a:pt x="2397" y="345"/>
                        </a:cubicBezTo>
                        <a:cubicBezTo>
                          <a:pt x="2206" y="345"/>
                          <a:pt x="2018" y="472"/>
                          <a:pt x="1905" y="472"/>
                        </a:cubicBezTo>
                        <a:cubicBezTo>
                          <a:pt x="1885" y="472"/>
                          <a:pt x="1868" y="468"/>
                          <a:pt x="1853" y="459"/>
                        </a:cubicBezTo>
                        <a:cubicBezTo>
                          <a:pt x="1737" y="397"/>
                          <a:pt x="1483" y="0"/>
                          <a:pt x="1209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5" name="Google Shape;1785;p39"/>
                  <p:cNvSpPr/>
                  <p:nvPr/>
                </p:nvSpPr>
                <p:spPr>
                  <a:xfrm>
                    <a:off x="7866888" y="3469410"/>
                    <a:ext cx="62497" cy="151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2735" extrusionOk="0">
                        <a:moveTo>
                          <a:pt x="1" y="1"/>
                        </a:moveTo>
                        <a:cubicBezTo>
                          <a:pt x="86" y="233"/>
                          <a:pt x="182" y="461"/>
                          <a:pt x="274" y="690"/>
                        </a:cubicBezTo>
                        <a:cubicBezTo>
                          <a:pt x="370" y="915"/>
                          <a:pt x="465" y="1144"/>
                          <a:pt x="560" y="1370"/>
                        </a:cubicBezTo>
                        <a:lnTo>
                          <a:pt x="854" y="2049"/>
                        </a:lnTo>
                        <a:cubicBezTo>
                          <a:pt x="902" y="2161"/>
                          <a:pt x="950" y="2274"/>
                          <a:pt x="997" y="2390"/>
                        </a:cubicBezTo>
                        <a:cubicBezTo>
                          <a:pt x="1045" y="2503"/>
                          <a:pt x="1096" y="2615"/>
                          <a:pt x="1127" y="2735"/>
                        </a:cubicBezTo>
                        <a:cubicBezTo>
                          <a:pt x="1083" y="2489"/>
                          <a:pt x="987" y="2260"/>
                          <a:pt x="902" y="2028"/>
                        </a:cubicBezTo>
                        <a:cubicBezTo>
                          <a:pt x="813" y="1800"/>
                          <a:pt x="718" y="1570"/>
                          <a:pt x="622" y="1345"/>
                        </a:cubicBezTo>
                        <a:cubicBezTo>
                          <a:pt x="526" y="1116"/>
                          <a:pt x="428" y="891"/>
                          <a:pt x="321" y="669"/>
                        </a:cubicBezTo>
                        <a:cubicBezTo>
                          <a:pt x="219" y="444"/>
                          <a:pt x="113" y="223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6" name="Google Shape;1786;p39"/>
                  <p:cNvSpPr/>
                  <p:nvPr/>
                </p:nvSpPr>
                <p:spPr>
                  <a:xfrm>
                    <a:off x="7860461" y="3556232"/>
                    <a:ext cx="93690" cy="50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1" h="912" extrusionOk="0">
                        <a:moveTo>
                          <a:pt x="1691" y="0"/>
                        </a:moveTo>
                        <a:cubicBezTo>
                          <a:pt x="1588" y="140"/>
                          <a:pt x="1496" y="284"/>
                          <a:pt x="1400" y="427"/>
                        </a:cubicBezTo>
                        <a:cubicBezTo>
                          <a:pt x="1312" y="561"/>
                          <a:pt x="1223" y="701"/>
                          <a:pt x="1138" y="842"/>
                        </a:cubicBezTo>
                        <a:lnTo>
                          <a:pt x="1138" y="842"/>
                        </a:lnTo>
                        <a:cubicBezTo>
                          <a:pt x="950" y="829"/>
                          <a:pt x="766" y="819"/>
                          <a:pt x="577" y="813"/>
                        </a:cubicBezTo>
                        <a:lnTo>
                          <a:pt x="287" y="806"/>
                        </a:lnTo>
                        <a:cubicBezTo>
                          <a:pt x="246" y="806"/>
                          <a:pt x="204" y="805"/>
                          <a:pt x="163" y="805"/>
                        </a:cubicBezTo>
                        <a:cubicBezTo>
                          <a:pt x="109" y="805"/>
                          <a:pt x="55" y="807"/>
                          <a:pt x="1" y="813"/>
                        </a:cubicBezTo>
                        <a:cubicBezTo>
                          <a:pt x="96" y="816"/>
                          <a:pt x="191" y="830"/>
                          <a:pt x="287" y="840"/>
                        </a:cubicBezTo>
                        <a:lnTo>
                          <a:pt x="574" y="868"/>
                        </a:lnTo>
                        <a:cubicBezTo>
                          <a:pt x="769" y="884"/>
                          <a:pt x="960" y="898"/>
                          <a:pt x="1154" y="909"/>
                        </a:cubicBezTo>
                        <a:lnTo>
                          <a:pt x="1171" y="912"/>
                        </a:lnTo>
                        <a:lnTo>
                          <a:pt x="1182" y="895"/>
                        </a:lnTo>
                        <a:cubicBezTo>
                          <a:pt x="1270" y="748"/>
                          <a:pt x="1359" y="601"/>
                          <a:pt x="1441" y="451"/>
                        </a:cubicBezTo>
                        <a:cubicBezTo>
                          <a:pt x="1527" y="304"/>
                          <a:pt x="1612" y="154"/>
                          <a:pt x="1691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7" name="Google Shape;1787;p39"/>
                  <p:cNvSpPr/>
                  <p:nvPr/>
                </p:nvSpPr>
                <p:spPr>
                  <a:xfrm>
                    <a:off x="7848160" y="3502155"/>
                    <a:ext cx="73633" cy="49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885" extrusionOk="0">
                        <a:moveTo>
                          <a:pt x="1329" y="0"/>
                        </a:moveTo>
                        <a:lnTo>
                          <a:pt x="1329" y="0"/>
                        </a:lnTo>
                        <a:cubicBezTo>
                          <a:pt x="1257" y="133"/>
                          <a:pt x="1188" y="273"/>
                          <a:pt x="1124" y="410"/>
                        </a:cubicBezTo>
                        <a:cubicBezTo>
                          <a:pt x="1060" y="540"/>
                          <a:pt x="1002" y="672"/>
                          <a:pt x="944" y="803"/>
                        </a:cubicBezTo>
                        <a:lnTo>
                          <a:pt x="944" y="803"/>
                        </a:lnTo>
                        <a:cubicBezTo>
                          <a:pt x="794" y="755"/>
                          <a:pt x="643" y="707"/>
                          <a:pt x="489" y="666"/>
                        </a:cubicBezTo>
                        <a:lnTo>
                          <a:pt x="246" y="598"/>
                        </a:lnTo>
                        <a:lnTo>
                          <a:pt x="1" y="533"/>
                        </a:lnTo>
                        <a:lnTo>
                          <a:pt x="1" y="533"/>
                        </a:lnTo>
                        <a:cubicBezTo>
                          <a:pt x="79" y="570"/>
                          <a:pt x="158" y="598"/>
                          <a:pt x="236" y="628"/>
                        </a:cubicBezTo>
                        <a:lnTo>
                          <a:pt x="475" y="717"/>
                        </a:lnTo>
                        <a:cubicBezTo>
                          <a:pt x="632" y="771"/>
                          <a:pt x="793" y="826"/>
                          <a:pt x="953" y="877"/>
                        </a:cubicBezTo>
                        <a:lnTo>
                          <a:pt x="984" y="884"/>
                        </a:lnTo>
                        <a:lnTo>
                          <a:pt x="994" y="856"/>
                        </a:lnTo>
                        <a:cubicBezTo>
                          <a:pt x="1056" y="717"/>
                          <a:pt x="1114" y="574"/>
                          <a:pt x="1168" y="430"/>
                        </a:cubicBezTo>
                        <a:cubicBezTo>
                          <a:pt x="1226" y="287"/>
                          <a:pt x="1281" y="144"/>
                          <a:pt x="1329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8" name="Google Shape;1788;p39"/>
                  <p:cNvSpPr/>
                  <p:nvPr/>
                </p:nvSpPr>
                <p:spPr>
                  <a:xfrm>
                    <a:off x="7807492" y="3438161"/>
                    <a:ext cx="189374" cy="19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18" h="3580" extrusionOk="0">
                        <a:moveTo>
                          <a:pt x="1207" y="0"/>
                        </a:moveTo>
                        <a:cubicBezTo>
                          <a:pt x="1169" y="0"/>
                          <a:pt x="1131" y="8"/>
                          <a:pt x="1093" y="25"/>
                        </a:cubicBezTo>
                        <a:cubicBezTo>
                          <a:pt x="472" y="302"/>
                          <a:pt x="721" y="892"/>
                          <a:pt x="714" y="964"/>
                        </a:cubicBezTo>
                        <a:cubicBezTo>
                          <a:pt x="704" y="1036"/>
                          <a:pt x="260" y="1005"/>
                          <a:pt x="161" y="1343"/>
                        </a:cubicBezTo>
                        <a:cubicBezTo>
                          <a:pt x="62" y="1684"/>
                          <a:pt x="458" y="1923"/>
                          <a:pt x="465" y="1991"/>
                        </a:cubicBezTo>
                        <a:cubicBezTo>
                          <a:pt x="468" y="2057"/>
                          <a:pt x="0" y="2578"/>
                          <a:pt x="926" y="3275"/>
                        </a:cubicBezTo>
                        <a:cubicBezTo>
                          <a:pt x="1228" y="3503"/>
                          <a:pt x="1491" y="3580"/>
                          <a:pt x="1707" y="3580"/>
                        </a:cubicBezTo>
                        <a:cubicBezTo>
                          <a:pt x="2009" y="3580"/>
                          <a:pt x="2221" y="3430"/>
                          <a:pt x="2329" y="3333"/>
                        </a:cubicBezTo>
                        <a:cubicBezTo>
                          <a:pt x="2384" y="3285"/>
                          <a:pt x="2448" y="3248"/>
                          <a:pt x="2520" y="3227"/>
                        </a:cubicBezTo>
                        <a:cubicBezTo>
                          <a:pt x="3192" y="3040"/>
                          <a:pt x="3418" y="2142"/>
                          <a:pt x="3367" y="1578"/>
                        </a:cubicBezTo>
                        <a:cubicBezTo>
                          <a:pt x="3312" y="984"/>
                          <a:pt x="2913" y="1073"/>
                          <a:pt x="2831" y="1022"/>
                        </a:cubicBezTo>
                        <a:cubicBezTo>
                          <a:pt x="2752" y="967"/>
                          <a:pt x="2861" y="565"/>
                          <a:pt x="2581" y="398"/>
                        </a:cubicBezTo>
                        <a:cubicBezTo>
                          <a:pt x="2520" y="360"/>
                          <a:pt x="2456" y="347"/>
                          <a:pt x="2393" y="347"/>
                        </a:cubicBezTo>
                        <a:cubicBezTo>
                          <a:pt x="2202" y="347"/>
                          <a:pt x="2017" y="474"/>
                          <a:pt x="1902" y="474"/>
                        </a:cubicBezTo>
                        <a:cubicBezTo>
                          <a:pt x="1883" y="474"/>
                          <a:pt x="1866" y="471"/>
                          <a:pt x="1851" y="462"/>
                        </a:cubicBezTo>
                        <a:cubicBezTo>
                          <a:pt x="1734" y="396"/>
                          <a:pt x="1480" y="0"/>
                          <a:pt x="1207" y="0"/>
                        </a:cubicBezTo>
                        <a:close/>
                      </a:path>
                    </a:pathLst>
                  </a:custGeom>
                  <a:solidFill>
                    <a:srgbClr val="F4783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9" name="Google Shape;1789;p39"/>
                  <p:cNvSpPr/>
                  <p:nvPr/>
                </p:nvSpPr>
                <p:spPr>
                  <a:xfrm>
                    <a:off x="7874423" y="3451791"/>
                    <a:ext cx="62497" cy="151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2733" extrusionOk="0"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90" y="229"/>
                          <a:pt x="182" y="459"/>
                          <a:pt x="278" y="687"/>
                        </a:cubicBezTo>
                        <a:cubicBezTo>
                          <a:pt x="370" y="916"/>
                          <a:pt x="465" y="1141"/>
                          <a:pt x="565" y="1370"/>
                        </a:cubicBezTo>
                        <a:lnTo>
                          <a:pt x="855" y="2046"/>
                        </a:lnTo>
                        <a:cubicBezTo>
                          <a:pt x="906" y="2159"/>
                          <a:pt x="954" y="2274"/>
                          <a:pt x="1001" y="2387"/>
                        </a:cubicBezTo>
                        <a:cubicBezTo>
                          <a:pt x="1045" y="2500"/>
                          <a:pt x="1097" y="2613"/>
                          <a:pt x="1127" y="2732"/>
                        </a:cubicBezTo>
                        <a:cubicBezTo>
                          <a:pt x="1083" y="2490"/>
                          <a:pt x="988" y="2261"/>
                          <a:pt x="902" y="2028"/>
                        </a:cubicBezTo>
                        <a:cubicBezTo>
                          <a:pt x="814" y="1797"/>
                          <a:pt x="722" y="1568"/>
                          <a:pt x="623" y="1343"/>
                        </a:cubicBezTo>
                        <a:cubicBezTo>
                          <a:pt x="527" y="1117"/>
                          <a:pt x="428" y="889"/>
                          <a:pt x="322" y="667"/>
                        </a:cubicBezTo>
                        <a:cubicBezTo>
                          <a:pt x="220" y="442"/>
                          <a:pt x="114" y="22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0" name="Google Shape;1790;p39"/>
                  <p:cNvSpPr/>
                  <p:nvPr/>
                </p:nvSpPr>
                <p:spPr>
                  <a:xfrm>
                    <a:off x="7868051" y="3538668"/>
                    <a:ext cx="93634" cy="50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0" h="908" extrusionOk="0">
                        <a:moveTo>
                          <a:pt x="1690" y="0"/>
                        </a:moveTo>
                        <a:cubicBezTo>
                          <a:pt x="1587" y="136"/>
                          <a:pt x="1496" y="279"/>
                          <a:pt x="1400" y="423"/>
                        </a:cubicBezTo>
                        <a:cubicBezTo>
                          <a:pt x="1312" y="560"/>
                          <a:pt x="1223" y="697"/>
                          <a:pt x="1138" y="838"/>
                        </a:cubicBezTo>
                        <a:lnTo>
                          <a:pt x="1138" y="838"/>
                        </a:lnTo>
                        <a:cubicBezTo>
                          <a:pt x="953" y="825"/>
                          <a:pt x="765" y="816"/>
                          <a:pt x="580" y="809"/>
                        </a:cubicBezTo>
                        <a:lnTo>
                          <a:pt x="290" y="802"/>
                        </a:lnTo>
                        <a:cubicBezTo>
                          <a:pt x="266" y="803"/>
                          <a:pt x="241" y="803"/>
                          <a:pt x="217" y="803"/>
                        </a:cubicBezTo>
                        <a:cubicBezTo>
                          <a:pt x="192" y="803"/>
                          <a:pt x="168" y="803"/>
                          <a:pt x="144" y="803"/>
                        </a:cubicBezTo>
                        <a:cubicBezTo>
                          <a:pt x="96" y="803"/>
                          <a:pt x="48" y="804"/>
                          <a:pt x="0" y="809"/>
                        </a:cubicBezTo>
                        <a:cubicBezTo>
                          <a:pt x="95" y="816"/>
                          <a:pt x="191" y="826"/>
                          <a:pt x="287" y="837"/>
                        </a:cubicBezTo>
                        <a:lnTo>
                          <a:pt x="577" y="864"/>
                        </a:lnTo>
                        <a:cubicBezTo>
                          <a:pt x="768" y="881"/>
                          <a:pt x="960" y="894"/>
                          <a:pt x="1154" y="908"/>
                        </a:cubicBezTo>
                        <a:lnTo>
                          <a:pt x="1174" y="908"/>
                        </a:lnTo>
                        <a:lnTo>
                          <a:pt x="1185" y="891"/>
                        </a:lnTo>
                        <a:cubicBezTo>
                          <a:pt x="1270" y="744"/>
                          <a:pt x="1359" y="597"/>
                          <a:pt x="1444" y="451"/>
                        </a:cubicBezTo>
                        <a:cubicBezTo>
                          <a:pt x="1529" y="300"/>
                          <a:pt x="1611" y="150"/>
                          <a:pt x="1690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1" name="Google Shape;1791;p39"/>
                  <p:cNvSpPr/>
                  <p:nvPr/>
                </p:nvSpPr>
                <p:spPr>
                  <a:xfrm>
                    <a:off x="7855917" y="3484370"/>
                    <a:ext cx="73467" cy="49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6" h="888" extrusionOk="0">
                        <a:moveTo>
                          <a:pt x="1325" y="0"/>
                        </a:moveTo>
                        <a:lnTo>
                          <a:pt x="1325" y="0"/>
                        </a:lnTo>
                        <a:cubicBezTo>
                          <a:pt x="1253" y="137"/>
                          <a:pt x="1185" y="273"/>
                          <a:pt x="1121" y="413"/>
                        </a:cubicBezTo>
                        <a:cubicBezTo>
                          <a:pt x="1060" y="540"/>
                          <a:pt x="1003" y="673"/>
                          <a:pt x="942" y="804"/>
                        </a:cubicBezTo>
                        <a:lnTo>
                          <a:pt x="942" y="804"/>
                        </a:lnTo>
                        <a:cubicBezTo>
                          <a:pt x="792" y="756"/>
                          <a:pt x="640" y="711"/>
                          <a:pt x="489" y="665"/>
                        </a:cubicBezTo>
                        <a:lnTo>
                          <a:pt x="243" y="597"/>
                        </a:lnTo>
                        <a:lnTo>
                          <a:pt x="1" y="533"/>
                        </a:lnTo>
                        <a:lnTo>
                          <a:pt x="1" y="533"/>
                        </a:lnTo>
                        <a:cubicBezTo>
                          <a:pt x="76" y="570"/>
                          <a:pt x="155" y="597"/>
                          <a:pt x="232" y="632"/>
                        </a:cubicBezTo>
                        <a:lnTo>
                          <a:pt x="472" y="717"/>
                        </a:lnTo>
                        <a:cubicBezTo>
                          <a:pt x="632" y="775"/>
                          <a:pt x="790" y="826"/>
                          <a:pt x="953" y="878"/>
                        </a:cubicBezTo>
                        <a:lnTo>
                          <a:pt x="980" y="887"/>
                        </a:lnTo>
                        <a:lnTo>
                          <a:pt x="990" y="860"/>
                        </a:lnTo>
                        <a:cubicBezTo>
                          <a:pt x="1052" y="717"/>
                          <a:pt x="1110" y="577"/>
                          <a:pt x="1168" y="434"/>
                        </a:cubicBezTo>
                        <a:cubicBezTo>
                          <a:pt x="1223" y="290"/>
                          <a:pt x="1277" y="147"/>
                          <a:pt x="1325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792" name="Google Shape;1792;p39"/>
                <p:cNvSpPr/>
                <p:nvPr/>
              </p:nvSpPr>
              <p:spPr>
                <a:xfrm flipH="1">
                  <a:off x="3443526" y="4021888"/>
                  <a:ext cx="197705" cy="204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4" h="3643" extrusionOk="0">
                      <a:moveTo>
                        <a:pt x="297" y="0"/>
                      </a:moveTo>
                      <a:lnTo>
                        <a:pt x="297" y="0"/>
                      </a:lnTo>
                      <a:cubicBezTo>
                        <a:pt x="413" y="499"/>
                        <a:pt x="502" y="997"/>
                        <a:pt x="506" y="1510"/>
                      </a:cubicBezTo>
                      <a:cubicBezTo>
                        <a:pt x="509" y="2250"/>
                        <a:pt x="267" y="2947"/>
                        <a:pt x="0" y="3643"/>
                      </a:cubicBezTo>
                      <a:cubicBezTo>
                        <a:pt x="0" y="3643"/>
                        <a:pt x="925" y="2691"/>
                        <a:pt x="1943" y="2039"/>
                      </a:cubicBezTo>
                      <a:cubicBezTo>
                        <a:pt x="2953" y="1387"/>
                        <a:pt x="3479" y="1206"/>
                        <a:pt x="3479" y="1206"/>
                      </a:cubicBezTo>
                      <a:cubicBezTo>
                        <a:pt x="3523" y="1001"/>
                        <a:pt x="3394" y="799"/>
                        <a:pt x="3189" y="752"/>
                      </a:cubicBezTo>
                      <a:cubicBezTo>
                        <a:pt x="2564" y="612"/>
                        <a:pt x="1434" y="383"/>
                        <a:pt x="297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3" name="Google Shape;1793;p39"/>
                <p:cNvSpPr/>
                <p:nvPr/>
              </p:nvSpPr>
              <p:spPr>
                <a:xfrm flipH="1">
                  <a:off x="2933979" y="3612643"/>
                  <a:ext cx="111532" cy="146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" h="2612" extrusionOk="0">
                      <a:moveTo>
                        <a:pt x="1913" y="0"/>
                      </a:moveTo>
                      <a:cubicBezTo>
                        <a:pt x="1892" y="0"/>
                        <a:pt x="1872" y="10"/>
                        <a:pt x="1858" y="29"/>
                      </a:cubicBezTo>
                      <a:lnTo>
                        <a:pt x="21" y="2507"/>
                      </a:lnTo>
                      <a:cubicBezTo>
                        <a:pt x="1" y="2534"/>
                        <a:pt x="8" y="2578"/>
                        <a:pt x="35" y="2599"/>
                      </a:cubicBezTo>
                      <a:cubicBezTo>
                        <a:pt x="48" y="2607"/>
                        <a:pt x="63" y="2611"/>
                        <a:pt x="77" y="2611"/>
                      </a:cubicBezTo>
                      <a:cubicBezTo>
                        <a:pt x="97" y="2611"/>
                        <a:pt x="117" y="2603"/>
                        <a:pt x="131" y="2585"/>
                      </a:cubicBezTo>
                      <a:lnTo>
                        <a:pt x="1967" y="106"/>
                      </a:lnTo>
                      <a:cubicBezTo>
                        <a:pt x="1987" y="79"/>
                        <a:pt x="1981" y="35"/>
                        <a:pt x="1954" y="15"/>
                      </a:cubicBezTo>
                      <a:cubicBezTo>
                        <a:pt x="1941" y="5"/>
                        <a:pt x="1927" y="0"/>
                        <a:pt x="1913" y="0"/>
                      </a:cubicBezTo>
                      <a:close/>
                    </a:path>
                  </a:pathLst>
                </a:custGeom>
                <a:solidFill>
                  <a:srgbClr val="C982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4" name="Google Shape;1794;p39"/>
                <p:cNvSpPr/>
                <p:nvPr/>
              </p:nvSpPr>
              <p:spPr>
                <a:xfrm flipH="1">
                  <a:off x="2697858" y="3768038"/>
                  <a:ext cx="87576" cy="14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59" extrusionOk="0">
                      <a:moveTo>
                        <a:pt x="989" y="0"/>
                      </a:moveTo>
                      <a:cubicBezTo>
                        <a:pt x="880" y="0"/>
                        <a:pt x="778" y="69"/>
                        <a:pt x="735" y="173"/>
                      </a:cubicBezTo>
                      <a:lnTo>
                        <a:pt x="496" y="747"/>
                      </a:lnTo>
                      <a:cubicBezTo>
                        <a:pt x="455" y="849"/>
                        <a:pt x="400" y="941"/>
                        <a:pt x="329" y="1027"/>
                      </a:cubicBezTo>
                      <a:cubicBezTo>
                        <a:pt x="1" y="1453"/>
                        <a:pt x="83" y="2068"/>
                        <a:pt x="513" y="2392"/>
                      </a:cubicBezTo>
                      <a:lnTo>
                        <a:pt x="864" y="2658"/>
                      </a:lnTo>
                      <a:lnTo>
                        <a:pt x="1561" y="1744"/>
                      </a:lnTo>
                      <a:lnTo>
                        <a:pt x="874" y="1225"/>
                      </a:lnTo>
                      <a:cubicBezTo>
                        <a:pt x="878" y="1215"/>
                        <a:pt x="885" y="1204"/>
                        <a:pt x="891" y="1191"/>
                      </a:cubicBezTo>
                      <a:lnTo>
                        <a:pt x="1230" y="368"/>
                      </a:lnTo>
                      <a:cubicBezTo>
                        <a:pt x="1288" y="228"/>
                        <a:pt x="1216" y="65"/>
                        <a:pt x="1069" y="13"/>
                      </a:cubicBezTo>
                      <a:cubicBezTo>
                        <a:pt x="1042" y="4"/>
                        <a:pt x="1016" y="0"/>
                        <a:pt x="989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5" name="Google Shape;1795;p39"/>
                <p:cNvSpPr/>
                <p:nvPr/>
              </p:nvSpPr>
              <p:spPr>
                <a:xfrm flipH="1">
                  <a:off x="2970495" y="4289426"/>
                  <a:ext cx="203708" cy="45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1" h="8102" extrusionOk="0">
                      <a:moveTo>
                        <a:pt x="3084" y="0"/>
                      </a:moveTo>
                      <a:cubicBezTo>
                        <a:pt x="2495" y="133"/>
                        <a:pt x="1833" y="209"/>
                        <a:pt x="1091" y="209"/>
                      </a:cubicBezTo>
                      <a:cubicBezTo>
                        <a:pt x="745" y="209"/>
                        <a:pt x="382" y="192"/>
                        <a:pt x="1" y="158"/>
                      </a:cubicBezTo>
                      <a:lnTo>
                        <a:pt x="1" y="158"/>
                      </a:lnTo>
                      <a:cubicBezTo>
                        <a:pt x="1" y="158"/>
                        <a:pt x="2459" y="4687"/>
                        <a:pt x="2469" y="8101"/>
                      </a:cubicBezTo>
                      <a:lnTo>
                        <a:pt x="3630" y="8098"/>
                      </a:lnTo>
                      <a:cubicBezTo>
                        <a:pt x="3630" y="8098"/>
                        <a:pt x="3244" y="3790"/>
                        <a:pt x="3084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6" name="Google Shape;1796;p39"/>
                <p:cNvSpPr/>
                <p:nvPr/>
              </p:nvSpPr>
              <p:spPr>
                <a:xfrm flipH="1">
                  <a:off x="2990294" y="3911204"/>
                  <a:ext cx="283430" cy="194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2" h="3463" extrusionOk="0">
                      <a:moveTo>
                        <a:pt x="5052" y="1"/>
                      </a:moveTo>
                      <a:cubicBezTo>
                        <a:pt x="4772" y="273"/>
                        <a:pt x="4404" y="536"/>
                        <a:pt x="3933" y="772"/>
                      </a:cubicBezTo>
                      <a:cubicBezTo>
                        <a:pt x="3479" y="994"/>
                        <a:pt x="3072" y="1199"/>
                        <a:pt x="2714" y="1379"/>
                      </a:cubicBezTo>
                      <a:cubicBezTo>
                        <a:pt x="2553" y="1458"/>
                        <a:pt x="2403" y="1537"/>
                        <a:pt x="2263" y="1609"/>
                      </a:cubicBezTo>
                      <a:cubicBezTo>
                        <a:pt x="1400" y="2046"/>
                        <a:pt x="837" y="2339"/>
                        <a:pt x="509" y="2513"/>
                      </a:cubicBezTo>
                      <a:cubicBezTo>
                        <a:pt x="270" y="2639"/>
                        <a:pt x="103" y="2868"/>
                        <a:pt x="58" y="3131"/>
                      </a:cubicBezTo>
                      <a:cubicBezTo>
                        <a:pt x="38" y="3237"/>
                        <a:pt x="21" y="3350"/>
                        <a:pt x="0" y="3462"/>
                      </a:cubicBezTo>
                      <a:cubicBezTo>
                        <a:pt x="594" y="3455"/>
                        <a:pt x="1168" y="3445"/>
                        <a:pt x="1713" y="3424"/>
                      </a:cubicBezTo>
                      <a:cubicBezTo>
                        <a:pt x="1816" y="3418"/>
                        <a:pt x="1918" y="3415"/>
                        <a:pt x="2021" y="3407"/>
                      </a:cubicBezTo>
                      <a:cubicBezTo>
                        <a:pt x="2243" y="3397"/>
                        <a:pt x="2458" y="3383"/>
                        <a:pt x="2673" y="3366"/>
                      </a:cubicBezTo>
                      <a:cubicBezTo>
                        <a:pt x="2860" y="3350"/>
                        <a:pt x="3045" y="3333"/>
                        <a:pt x="3226" y="3312"/>
                      </a:cubicBezTo>
                      <a:lnTo>
                        <a:pt x="3240" y="3312"/>
                      </a:lnTo>
                      <a:cubicBezTo>
                        <a:pt x="3328" y="3301"/>
                        <a:pt x="3417" y="3292"/>
                        <a:pt x="3506" y="3278"/>
                      </a:cubicBezTo>
                      <a:cubicBezTo>
                        <a:pt x="3591" y="3268"/>
                        <a:pt x="3676" y="3257"/>
                        <a:pt x="3758" y="3243"/>
                      </a:cubicBezTo>
                      <a:cubicBezTo>
                        <a:pt x="3769" y="3243"/>
                        <a:pt x="3775" y="3243"/>
                        <a:pt x="3782" y="3240"/>
                      </a:cubicBezTo>
                      <a:cubicBezTo>
                        <a:pt x="3864" y="3230"/>
                        <a:pt x="3943" y="3216"/>
                        <a:pt x="4024" y="3202"/>
                      </a:cubicBezTo>
                      <a:cubicBezTo>
                        <a:pt x="4035" y="3199"/>
                        <a:pt x="4048" y="3199"/>
                        <a:pt x="4059" y="3196"/>
                      </a:cubicBezTo>
                      <a:cubicBezTo>
                        <a:pt x="4130" y="3182"/>
                        <a:pt x="4205" y="3169"/>
                        <a:pt x="4278" y="3155"/>
                      </a:cubicBezTo>
                      <a:cubicBezTo>
                        <a:pt x="4284" y="3155"/>
                        <a:pt x="4294" y="3155"/>
                        <a:pt x="4301" y="3152"/>
                      </a:cubicBezTo>
                      <a:cubicBezTo>
                        <a:pt x="4376" y="3138"/>
                        <a:pt x="4451" y="3120"/>
                        <a:pt x="4523" y="3104"/>
                      </a:cubicBezTo>
                      <a:cubicBezTo>
                        <a:pt x="4540" y="3100"/>
                        <a:pt x="4557" y="3097"/>
                        <a:pt x="4571" y="3093"/>
                      </a:cubicBezTo>
                      <a:cubicBezTo>
                        <a:pt x="4646" y="3076"/>
                        <a:pt x="4721" y="3059"/>
                        <a:pt x="4793" y="3043"/>
                      </a:cubicBezTo>
                      <a:cubicBezTo>
                        <a:pt x="4803" y="2626"/>
                        <a:pt x="4823" y="2264"/>
                        <a:pt x="4858" y="1973"/>
                      </a:cubicBezTo>
                      <a:cubicBezTo>
                        <a:pt x="4916" y="1431"/>
                        <a:pt x="4990" y="752"/>
                        <a:pt x="5052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7" name="Google Shape;1797;p39"/>
                <p:cNvSpPr/>
                <p:nvPr/>
              </p:nvSpPr>
              <p:spPr>
                <a:xfrm flipH="1">
                  <a:off x="2727919" y="3885398"/>
                  <a:ext cx="227552" cy="296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5293" extrusionOk="0">
                      <a:moveTo>
                        <a:pt x="3281" y="0"/>
                      </a:moveTo>
                      <a:cubicBezTo>
                        <a:pt x="2588" y="1553"/>
                        <a:pt x="1636" y="2488"/>
                        <a:pt x="431" y="3052"/>
                      </a:cubicBezTo>
                      <a:cubicBezTo>
                        <a:pt x="431" y="3052"/>
                        <a:pt x="1" y="3485"/>
                        <a:pt x="472" y="4547"/>
                      </a:cubicBezTo>
                      <a:cubicBezTo>
                        <a:pt x="746" y="5162"/>
                        <a:pt x="1019" y="5292"/>
                        <a:pt x="1200" y="5292"/>
                      </a:cubicBezTo>
                      <a:cubicBezTo>
                        <a:pt x="1333" y="5292"/>
                        <a:pt x="1417" y="5223"/>
                        <a:pt x="1417" y="5223"/>
                      </a:cubicBezTo>
                      <a:cubicBezTo>
                        <a:pt x="3373" y="3417"/>
                        <a:pt x="4049" y="481"/>
                        <a:pt x="4056" y="464"/>
                      </a:cubicBezTo>
                      <a:lnTo>
                        <a:pt x="3281" y="0"/>
                      </a:ln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8" name="Google Shape;1798;p39"/>
                <p:cNvSpPr/>
                <p:nvPr/>
              </p:nvSpPr>
              <p:spPr>
                <a:xfrm flipH="1">
                  <a:off x="2866732" y="4056557"/>
                  <a:ext cx="851299" cy="687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4" h="12253" extrusionOk="0">
                      <a:moveTo>
                        <a:pt x="14003" y="1"/>
                      </a:moveTo>
                      <a:cubicBezTo>
                        <a:pt x="13600" y="189"/>
                        <a:pt x="13170" y="335"/>
                        <a:pt x="12713" y="452"/>
                      </a:cubicBezTo>
                      <a:cubicBezTo>
                        <a:pt x="12641" y="468"/>
                        <a:pt x="12566" y="485"/>
                        <a:pt x="12491" y="502"/>
                      </a:cubicBezTo>
                      <a:cubicBezTo>
                        <a:pt x="12477" y="506"/>
                        <a:pt x="12460" y="509"/>
                        <a:pt x="12443" y="513"/>
                      </a:cubicBezTo>
                      <a:cubicBezTo>
                        <a:pt x="12371" y="529"/>
                        <a:pt x="12296" y="547"/>
                        <a:pt x="12221" y="561"/>
                      </a:cubicBezTo>
                      <a:cubicBezTo>
                        <a:pt x="12214" y="564"/>
                        <a:pt x="12204" y="564"/>
                        <a:pt x="12198" y="564"/>
                      </a:cubicBezTo>
                      <a:cubicBezTo>
                        <a:pt x="12125" y="578"/>
                        <a:pt x="12050" y="591"/>
                        <a:pt x="11979" y="605"/>
                      </a:cubicBezTo>
                      <a:cubicBezTo>
                        <a:pt x="11968" y="608"/>
                        <a:pt x="11955" y="608"/>
                        <a:pt x="11944" y="611"/>
                      </a:cubicBezTo>
                      <a:cubicBezTo>
                        <a:pt x="11863" y="625"/>
                        <a:pt x="11784" y="639"/>
                        <a:pt x="11702" y="649"/>
                      </a:cubicBezTo>
                      <a:cubicBezTo>
                        <a:pt x="11695" y="652"/>
                        <a:pt x="11689" y="652"/>
                        <a:pt x="11678" y="652"/>
                      </a:cubicBezTo>
                      <a:cubicBezTo>
                        <a:pt x="11596" y="666"/>
                        <a:pt x="11511" y="677"/>
                        <a:pt x="11426" y="687"/>
                      </a:cubicBezTo>
                      <a:cubicBezTo>
                        <a:pt x="11337" y="701"/>
                        <a:pt x="11248" y="710"/>
                        <a:pt x="11160" y="721"/>
                      </a:cubicBezTo>
                      <a:lnTo>
                        <a:pt x="11146" y="721"/>
                      </a:lnTo>
                      <a:cubicBezTo>
                        <a:pt x="10965" y="742"/>
                        <a:pt x="10780" y="759"/>
                        <a:pt x="10593" y="775"/>
                      </a:cubicBezTo>
                      <a:cubicBezTo>
                        <a:pt x="10378" y="792"/>
                        <a:pt x="10163" y="806"/>
                        <a:pt x="9941" y="816"/>
                      </a:cubicBezTo>
                      <a:cubicBezTo>
                        <a:pt x="9838" y="824"/>
                        <a:pt x="9736" y="827"/>
                        <a:pt x="9633" y="833"/>
                      </a:cubicBezTo>
                      <a:cubicBezTo>
                        <a:pt x="9088" y="854"/>
                        <a:pt x="8514" y="864"/>
                        <a:pt x="7920" y="871"/>
                      </a:cubicBezTo>
                      <a:cubicBezTo>
                        <a:pt x="7910" y="929"/>
                        <a:pt x="7900" y="984"/>
                        <a:pt x="7889" y="1035"/>
                      </a:cubicBezTo>
                      <a:cubicBezTo>
                        <a:pt x="7876" y="1123"/>
                        <a:pt x="7859" y="1209"/>
                        <a:pt x="7845" y="1281"/>
                      </a:cubicBezTo>
                      <a:cubicBezTo>
                        <a:pt x="7845" y="1298"/>
                        <a:pt x="7842" y="1312"/>
                        <a:pt x="7835" y="1325"/>
                      </a:cubicBezTo>
                      <a:cubicBezTo>
                        <a:pt x="7835" y="1328"/>
                        <a:pt x="7835" y="1332"/>
                        <a:pt x="7831" y="1336"/>
                      </a:cubicBezTo>
                      <a:cubicBezTo>
                        <a:pt x="7828" y="1349"/>
                        <a:pt x="7824" y="1363"/>
                        <a:pt x="7818" y="1377"/>
                      </a:cubicBezTo>
                      <a:cubicBezTo>
                        <a:pt x="7810" y="1390"/>
                        <a:pt x="7804" y="1404"/>
                        <a:pt x="7797" y="1417"/>
                      </a:cubicBezTo>
                      <a:cubicBezTo>
                        <a:pt x="7797" y="1417"/>
                        <a:pt x="7794" y="1421"/>
                        <a:pt x="7794" y="1424"/>
                      </a:cubicBezTo>
                      <a:cubicBezTo>
                        <a:pt x="7787" y="1435"/>
                        <a:pt x="7777" y="1448"/>
                        <a:pt x="7769" y="1458"/>
                      </a:cubicBezTo>
                      <a:cubicBezTo>
                        <a:pt x="7701" y="1547"/>
                        <a:pt x="7602" y="1605"/>
                        <a:pt x="7490" y="1619"/>
                      </a:cubicBezTo>
                      <a:cubicBezTo>
                        <a:pt x="7298" y="1642"/>
                        <a:pt x="7031" y="1666"/>
                        <a:pt x="6730" y="1666"/>
                      </a:cubicBezTo>
                      <a:cubicBezTo>
                        <a:pt x="6107" y="1666"/>
                        <a:pt x="5339" y="1566"/>
                        <a:pt x="4790" y="1161"/>
                      </a:cubicBezTo>
                      <a:cubicBezTo>
                        <a:pt x="4681" y="1079"/>
                        <a:pt x="4623" y="946"/>
                        <a:pt x="4632" y="810"/>
                      </a:cubicBezTo>
                      <a:cubicBezTo>
                        <a:pt x="4636" y="796"/>
                        <a:pt x="4636" y="783"/>
                        <a:pt x="4640" y="765"/>
                      </a:cubicBezTo>
                      <a:lnTo>
                        <a:pt x="4677" y="591"/>
                      </a:lnTo>
                      <a:lnTo>
                        <a:pt x="4677" y="591"/>
                      </a:lnTo>
                      <a:cubicBezTo>
                        <a:pt x="4677" y="591"/>
                        <a:pt x="3704" y="1038"/>
                        <a:pt x="2830" y="1676"/>
                      </a:cubicBezTo>
                      <a:cubicBezTo>
                        <a:pt x="1953" y="2315"/>
                        <a:pt x="1458" y="2848"/>
                        <a:pt x="1458" y="2848"/>
                      </a:cubicBezTo>
                      <a:cubicBezTo>
                        <a:pt x="1277" y="3322"/>
                        <a:pt x="1086" y="3793"/>
                        <a:pt x="963" y="4285"/>
                      </a:cubicBezTo>
                      <a:cubicBezTo>
                        <a:pt x="0" y="8186"/>
                        <a:pt x="1138" y="11986"/>
                        <a:pt x="1215" y="12252"/>
                      </a:cubicBezTo>
                      <a:lnTo>
                        <a:pt x="12163" y="12252"/>
                      </a:lnTo>
                      <a:cubicBezTo>
                        <a:pt x="12153" y="8838"/>
                        <a:pt x="9695" y="4309"/>
                        <a:pt x="9695" y="4309"/>
                      </a:cubicBezTo>
                      <a:lnTo>
                        <a:pt x="9695" y="4309"/>
                      </a:lnTo>
                      <a:cubicBezTo>
                        <a:pt x="10076" y="4343"/>
                        <a:pt x="10439" y="4360"/>
                        <a:pt x="10785" y="4360"/>
                      </a:cubicBezTo>
                      <a:cubicBezTo>
                        <a:pt x="11527" y="4360"/>
                        <a:pt x="12189" y="4284"/>
                        <a:pt x="12778" y="4151"/>
                      </a:cubicBezTo>
                      <a:cubicBezTo>
                        <a:pt x="13843" y="3909"/>
                        <a:pt x="14106" y="3698"/>
                        <a:pt x="14703" y="3100"/>
                      </a:cubicBezTo>
                      <a:cubicBezTo>
                        <a:pt x="14914" y="2889"/>
                        <a:pt x="15174" y="2298"/>
                        <a:pt x="14999" y="2182"/>
                      </a:cubicBezTo>
                      <a:cubicBezTo>
                        <a:pt x="14569" y="1892"/>
                        <a:pt x="14188" y="1462"/>
                        <a:pt x="14003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9" name="Google Shape;1799;p39"/>
                <p:cNvSpPr/>
                <p:nvPr/>
              </p:nvSpPr>
              <p:spPr>
                <a:xfrm flipH="1">
                  <a:off x="3525153" y="4307995"/>
                  <a:ext cx="154787" cy="432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9" h="8907" extrusionOk="0">
                      <a:moveTo>
                        <a:pt x="2759" y="0"/>
                      </a:moveTo>
                      <a:cubicBezTo>
                        <a:pt x="2759" y="1"/>
                        <a:pt x="1609" y="1407"/>
                        <a:pt x="803" y="4424"/>
                      </a:cubicBezTo>
                      <a:cubicBezTo>
                        <a:pt x="1" y="7439"/>
                        <a:pt x="114" y="8907"/>
                        <a:pt x="114" y="8907"/>
                      </a:cubicBezTo>
                      <a:lnTo>
                        <a:pt x="2182" y="8848"/>
                      </a:lnTo>
                      <a:cubicBezTo>
                        <a:pt x="2182" y="8848"/>
                        <a:pt x="172" y="5517"/>
                        <a:pt x="2759" y="0"/>
                      </a:cubicBez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0" name="Google Shape;1800;p39"/>
                <p:cNvSpPr/>
                <p:nvPr/>
              </p:nvSpPr>
              <p:spPr>
                <a:xfrm rot="498630" flipH="1">
                  <a:off x="3080882" y="4226449"/>
                  <a:ext cx="144070" cy="8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1752" extrusionOk="0">
                      <a:moveTo>
                        <a:pt x="5" y="1"/>
                      </a:moveTo>
                      <a:cubicBezTo>
                        <a:pt x="1" y="1"/>
                        <a:pt x="7" y="14"/>
                        <a:pt x="24" y="42"/>
                      </a:cubicBezTo>
                      <a:cubicBezTo>
                        <a:pt x="284" y="458"/>
                        <a:pt x="1011" y="1421"/>
                        <a:pt x="1011" y="1421"/>
                      </a:cubicBezTo>
                      <a:cubicBezTo>
                        <a:pt x="1011" y="1421"/>
                        <a:pt x="2842" y="1751"/>
                        <a:pt x="2915" y="1751"/>
                      </a:cubicBezTo>
                      <a:cubicBezTo>
                        <a:pt x="2935" y="1751"/>
                        <a:pt x="2828" y="1727"/>
                        <a:pt x="2523" y="1666"/>
                      </a:cubicBezTo>
                      <a:cubicBezTo>
                        <a:pt x="1212" y="1405"/>
                        <a:pt x="49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1" name="Google Shape;1801;p39"/>
                <p:cNvSpPr/>
                <p:nvPr/>
              </p:nvSpPr>
              <p:spPr>
                <a:xfrm flipH="1">
                  <a:off x="2532355" y="3446925"/>
                  <a:ext cx="260708" cy="54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9692" extrusionOk="0">
                      <a:moveTo>
                        <a:pt x="4178" y="0"/>
                      </a:moveTo>
                      <a:cubicBezTo>
                        <a:pt x="4016" y="0"/>
                        <a:pt x="3864" y="96"/>
                        <a:pt x="3800" y="254"/>
                      </a:cubicBezTo>
                      <a:lnTo>
                        <a:pt x="89" y="9120"/>
                      </a:lnTo>
                      <a:cubicBezTo>
                        <a:pt x="0" y="9328"/>
                        <a:pt x="99" y="9570"/>
                        <a:pt x="311" y="9660"/>
                      </a:cubicBezTo>
                      <a:cubicBezTo>
                        <a:pt x="362" y="9682"/>
                        <a:pt x="416" y="9692"/>
                        <a:pt x="469" y="9692"/>
                      </a:cubicBezTo>
                      <a:cubicBezTo>
                        <a:pt x="630" y="9692"/>
                        <a:pt x="783" y="9596"/>
                        <a:pt x="850" y="9438"/>
                      </a:cubicBezTo>
                      <a:lnTo>
                        <a:pt x="4558" y="572"/>
                      </a:lnTo>
                      <a:cubicBezTo>
                        <a:pt x="4646" y="364"/>
                        <a:pt x="4547" y="122"/>
                        <a:pt x="4339" y="33"/>
                      </a:cubicBezTo>
                      <a:cubicBezTo>
                        <a:pt x="4286" y="11"/>
                        <a:pt x="4231" y="0"/>
                        <a:pt x="4178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2" name="Google Shape;1802;p39"/>
                <p:cNvSpPr/>
                <p:nvPr/>
              </p:nvSpPr>
              <p:spPr>
                <a:xfrm flipH="1">
                  <a:off x="2660497" y="3810449"/>
                  <a:ext cx="52344" cy="4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733" extrusionOk="0">
                      <a:moveTo>
                        <a:pt x="278" y="0"/>
                      </a:moveTo>
                      <a:cubicBezTo>
                        <a:pt x="199" y="0"/>
                        <a:pt x="121" y="39"/>
                        <a:pt x="76" y="111"/>
                      </a:cubicBezTo>
                      <a:cubicBezTo>
                        <a:pt x="1" y="223"/>
                        <a:pt x="35" y="369"/>
                        <a:pt x="144" y="445"/>
                      </a:cubicBezTo>
                      <a:lnTo>
                        <a:pt x="526" y="694"/>
                      </a:lnTo>
                      <a:cubicBezTo>
                        <a:pt x="566" y="720"/>
                        <a:pt x="611" y="733"/>
                        <a:pt x="656" y="733"/>
                      </a:cubicBezTo>
                      <a:cubicBezTo>
                        <a:pt x="735" y="733"/>
                        <a:pt x="813" y="694"/>
                        <a:pt x="861" y="623"/>
                      </a:cubicBezTo>
                      <a:cubicBezTo>
                        <a:pt x="932" y="510"/>
                        <a:pt x="902" y="360"/>
                        <a:pt x="789" y="288"/>
                      </a:cubicBezTo>
                      <a:lnTo>
                        <a:pt x="410" y="38"/>
                      </a:lnTo>
                      <a:cubicBezTo>
                        <a:pt x="369" y="13"/>
                        <a:pt x="323" y="0"/>
                        <a:pt x="278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3" name="Google Shape;1803;p39"/>
                <p:cNvSpPr/>
                <p:nvPr/>
              </p:nvSpPr>
              <p:spPr>
                <a:xfrm flipH="1">
                  <a:off x="2696345" y="3883771"/>
                  <a:ext cx="46565" cy="28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512" extrusionOk="0">
                      <a:moveTo>
                        <a:pt x="223" y="1"/>
                      </a:moveTo>
                      <a:cubicBezTo>
                        <a:pt x="135" y="1"/>
                        <a:pt x="57" y="58"/>
                        <a:pt x="31" y="145"/>
                      </a:cubicBezTo>
                      <a:cubicBezTo>
                        <a:pt x="1" y="250"/>
                        <a:pt x="62" y="363"/>
                        <a:pt x="168" y="394"/>
                      </a:cubicBezTo>
                      <a:lnTo>
                        <a:pt x="550" y="504"/>
                      </a:lnTo>
                      <a:cubicBezTo>
                        <a:pt x="569" y="509"/>
                        <a:pt x="587" y="511"/>
                        <a:pt x="605" y="511"/>
                      </a:cubicBezTo>
                      <a:cubicBezTo>
                        <a:pt x="693" y="511"/>
                        <a:pt x="774" y="454"/>
                        <a:pt x="800" y="367"/>
                      </a:cubicBezTo>
                      <a:cubicBezTo>
                        <a:pt x="830" y="261"/>
                        <a:pt x="768" y="148"/>
                        <a:pt x="663" y="118"/>
                      </a:cubicBezTo>
                      <a:lnTo>
                        <a:pt x="280" y="9"/>
                      </a:lnTo>
                      <a:cubicBezTo>
                        <a:pt x="261" y="3"/>
                        <a:pt x="242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4" name="Google Shape;1804;p39"/>
                <p:cNvSpPr/>
                <p:nvPr/>
              </p:nvSpPr>
              <p:spPr>
                <a:xfrm flipH="1">
                  <a:off x="2685405" y="3860883"/>
                  <a:ext cx="54476" cy="36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653" extrusionOk="0">
                      <a:moveTo>
                        <a:pt x="277" y="1"/>
                      </a:moveTo>
                      <a:cubicBezTo>
                        <a:pt x="180" y="1"/>
                        <a:pt x="88" y="59"/>
                        <a:pt x="49" y="154"/>
                      </a:cubicBezTo>
                      <a:cubicBezTo>
                        <a:pt x="1" y="277"/>
                        <a:pt x="62" y="417"/>
                        <a:pt x="185" y="468"/>
                      </a:cubicBezTo>
                      <a:lnTo>
                        <a:pt x="605" y="635"/>
                      </a:lnTo>
                      <a:cubicBezTo>
                        <a:pt x="636" y="647"/>
                        <a:pt x="667" y="653"/>
                        <a:pt x="698" y="653"/>
                      </a:cubicBezTo>
                      <a:cubicBezTo>
                        <a:pt x="794" y="653"/>
                        <a:pt x="883" y="595"/>
                        <a:pt x="919" y="502"/>
                      </a:cubicBezTo>
                      <a:cubicBezTo>
                        <a:pt x="971" y="376"/>
                        <a:pt x="909" y="236"/>
                        <a:pt x="786" y="187"/>
                      </a:cubicBezTo>
                      <a:lnTo>
                        <a:pt x="363" y="17"/>
                      </a:lnTo>
                      <a:cubicBezTo>
                        <a:pt x="335" y="6"/>
                        <a:pt x="306" y="1"/>
                        <a:pt x="277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5" name="Google Shape;1805;p39"/>
                <p:cNvSpPr/>
                <p:nvPr/>
              </p:nvSpPr>
              <p:spPr>
                <a:xfrm flipH="1">
                  <a:off x="2672222" y="3839340"/>
                  <a:ext cx="54419" cy="36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652" extrusionOk="0">
                      <a:moveTo>
                        <a:pt x="275" y="0"/>
                      </a:moveTo>
                      <a:cubicBezTo>
                        <a:pt x="178" y="0"/>
                        <a:pt x="88" y="58"/>
                        <a:pt x="52" y="152"/>
                      </a:cubicBezTo>
                      <a:cubicBezTo>
                        <a:pt x="1" y="275"/>
                        <a:pt x="62" y="418"/>
                        <a:pt x="185" y="466"/>
                      </a:cubicBezTo>
                      <a:lnTo>
                        <a:pt x="609" y="633"/>
                      </a:lnTo>
                      <a:cubicBezTo>
                        <a:pt x="638" y="645"/>
                        <a:pt x="669" y="651"/>
                        <a:pt x="699" y="651"/>
                      </a:cubicBezTo>
                      <a:cubicBezTo>
                        <a:pt x="794" y="651"/>
                        <a:pt x="883" y="593"/>
                        <a:pt x="922" y="500"/>
                      </a:cubicBezTo>
                      <a:cubicBezTo>
                        <a:pt x="970" y="377"/>
                        <a:pt x="912" y="234"/>
                        <a:pt x="786" y="186"/>
                      </a:cubicBezTo>
                      <a:lnTo>
                        <a:pt x="366" y="18"/>
                      </a:lnTo>
                      <a:cubicBezTo>
                        <a:pt x="336" y="6"/>
                        <a:pt x="305" y="0"/>
                        <a:pt x="275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6" name="Google Shape;1806;p39"/>
                <p:cNvSpPr/>
                <p:nvPr/>
              </p:nvSpPr>
              <p:spPr>
                <a:xfrm flipH="1">
                  <a:off x="2952378" y="3873281"/>
                  <a:ext cx="148279" cy="87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15520" extrusionOk="0">
                      <a:moveTo>
                        <a:pt x="2192" y="1"/>
                      </a:moveTo>
                      <a:lnTo>
                        <a:pt x="783" y="1445"/>
                      </a:lnTo>
                      <a:cubicBezTo>
                        <a:pt x="1" y="4349"/>
                        <a:pt x="315" y="15382"/>
                        <a:pt x="328" y="15519"/>
                      </a:cubicBezTo>
                      <a:lnTo>
                        <a:pt x="2319" y="15516"/>
                      </a:lnTo>
                      <a:cubicBezTo>
                        <a:pt x="2319" y="15447"/>
                        <a:pt x="2643" y="13143"/>
                        <a:pt x="2155" y="9805"/>
                      </a:cubicBezTo>
                      <a:cubicBezTo>
                        <a:pt x="1667" y="6459"/>
                        <a:pt x="2176" y="83"/>
                        <a:pt x="2192" y="1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7" name="Google Shape;1807;p39"/>
                <p:cNvSpPr/>
                <p:nvPr/>
              </p:nvSpPr>
              <p:spPr>
                <a:xfrm flipH="1">
                  <a:off x="2919920" y="3428469"/>
                  <a:ext cx="738926" cy="72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1" h="12862" extrusionOk="0">
                      <a:moveTo>
                        <a:pt x="6728" y="0"/>
                      </a:moveTo>
                      <a:cubicBezTo>
                        <a:pt x="6558" y="392"/>
                        <a:pt x="6052" y="837"/>
                        <a:pt x="5708" y="1144"/>
                      </a:cubicBezTo>
                      <a:cubicBezTo>
                        <a:pt x="4670" y="2079"/>
                        <a:pt x="3287" y="2181"/>
                        <a:pt x="1980" y="2677"/>
                      </a:cubicBezTo>
                      <a:cubicBezTo>
                        <a:pt x="1567" y="2833"/>
                        <a:pt x="1157" y="3045"/>
                        <a:pt x="881" y="3389"/>
                      </a:cubicBezTo>
                      <a:cubicBezTo>
                        <a:pt x="567" y="3778"/>
                        <a:pt x="454" y="4287"/>
                        <a:pt x="365" y="4779"/>
                      </a:cubicBezTo>
                      <a:cubicBezTo>
                        <a:pt x="123" y="6127"/>
                        <a:pt x="1" y="7517"/>
                        <a:pt x="246" y="8865"/>
                      </a:cubicBezTo>
                      <a:cubicBezTo>
                        <a:pt x="355" y="9472"/>
                        <a:pt x="536" y="10070"/>
                        <a:pt x="676" y="10671"/>
                      </a:cubicBezTo>
                      <a:cubicBezTo>
                        <a:pt x="1728" y="11026"/>
                        <a:pt x="2775" y="11238"/>
                        <a:pt x="3349" y="11367"/>
                      </a:cubicBezTo>
                      <a:cubicBezTo>
                        <a:pt x="3540" y="11412"/>
                        <a:pt x="3659" y="11596"/>
                        <a:pt x="3622" y="11787"/>
                      </a:cubicBezTo>
                      <a:lnTo>
                        <a:pt x="3585" y="11961"/>
                      </a:lnTo>
                      <a:cubicBezTo>
                        <a:pt x="3581" y="11979"/>
                        <a:pt x="3581" y="11992"/>
                        <a:pt x="3577" y="12006"/>
                      </a:cubicBezTo>
                      <a:cubicBezTo>
                        <a:pt x="3568" y="12142"/>
                        <a:pt x="3626" y="12275"/>
                        <a:pt x="3735" y="12357"/>
                      </a:cubicBezTo>
                      <a:cubicBezTo>
                        <a:pt x="4284" y="12762"/>
                        <a:pt x="5052" y="12862"/>
                        <a:pt x="5675" y="12862"/>
                      </a:cubicBezTo>
                      <a:cubicBezTo>
                        <a:pt x="5976" y="12862"/>
                        <a:pt x="6243" y="12838"/>
                        <a:pt x="6435" y="12815"/>
                      </a:cubicBezTo>
                      <a:cubicBezTo>
                        <a:pt x="6616" y="12795"/>
                        <a:pt x="6760" y="12658"/>
                        <a:pt x="6790" y="12477"/>
                      </a:cubicBezTo>
                      <a:cubicBezTo>
                        <a:pt x="6804" y="12405"/>
                        <a:pt x="6821" y="12319"/>
                        <a:pt x="6834" y="12231"/>
                      </a:cubicBezTo>
                      <a:cubicBezTo>
                        <a:pt x="6845" y="12180"/>
                        <a:pt x="6855" y="12125"/>
                        <a:pt x="6865" y="12067"/>
                      </a:cubicBezTo>
                      <a:cubicBezTo>
                        <a:pt x="6886" y="11955"/>
                        <a:pt x="6903" y="11842"/>
                        <a:pt x="6923" y="11736"/>
                      </a:cubicBezTo>
                      <a:cubicBezTo>
                        <a:pt x="6968" y="11473"/>
                        <a:pt x="7135" y="11244"/>
                        <a:pt x="7374" y="11118"/>
                      </a:cubicBezTo>
                      <a:cubicBezTo>
                        <a:pt x="7702" y="10944"/>
                        <a:pt x="8265" y="10651"/>
                        <a:pt x="9128" y="10214"/>
                      </a:cubicBezTo>
                      <a:cubicBezTo>
                        <a:pt x="9268" y="10142"/>
                        <a:pt x="9418" y="10063"/>
                        <a:pt x="9579" y="9984"/>
                      </a:cubicBezTo>
                      <a:cubicBezTo>
                        <a:pt x="9937" y="9804"/>
                        <a:pt x="10344" y="9599"/>
                        <a:pt x="10798" y="9377"/>
                      </a:cubicBezTo>
                      <a:cubicBezTo>
                        <a:pt x="11269" y="9141"/>
                        <a:pt x="11637" y="8878"/>
                        <a:pt x="11917" y="8606"/>
                      </a:cubicBezTo>
                      <a:cubicBezTo>
                        <a:pt x="13170" y="7383"/>
                        <a:pt x="12712" y="5899"/>
                        <a:pt x="12064" y="5298"/>
                      </a:cubicBezTo>
                      <a:cubicBezTo>
                        <a:pt x="11982" y="5226"/>
                        <a:pt x="11896" y="5165"/>
                        <a:pt x="11814" y="5120"/>
                      </a:cubicBezTo>
                      <a:cubicBezTo>
                        <a:pt x="10954" y="4659"/>
                        <a:pt x="11094" y="3693"/>
                        <a:pt x="10869" y="2864"/>
                      </a:cubicBezTo>
                      <a:cubicBezTo>
                        <a:pt x="10856" y="2813"/>
                        <a:pt x="10842" y="2765"/>
                        <a:pt x="10825" y="2713"/>
                      </a:cubicBezTo>
                      <a:cubicBezTo>
                        <a:pt x="10811" y="2677"/>
                        <a:pt x="10798" y="2642"/>
                        <a:pt x="10787" y="2604"/>
                      </a:cubicBezTo>
                      <a:cubicBezTo>
                        <a:pt x="10678" y="2294"/>
                        <a:pt x="10552" y="2004"/>
                        <a:pt x="10412" y="1730"/>
                      </a:cubicBezTo>
                      <a:cubicBezTo>
                        <a:pt x="9323" y="137"/>
                        <a:pt x="6728" y="0"/>
                        <a:pt x="6728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8" name="Google Shape;1808;p39"/>
                <p:cNvSpPr/>
                <p:nvPr/>
              </p:nvSpPr>
              <p:spPr>
                <a:xfrm flipH="1">
                  <a:off x="3022607" y="3425720"/>
                  <a:ext cx="286572" cy="129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2313" extrusionOk="0">
                      <a:moveTo>
                        <a:pt x="686" y="0"/>
                      </a:moveTo>
                      <a:cubicBezTo>
                        <a:pt x="266" y="0"/>
                        <a:pt x="1" y="38"/>
                        <a:pt x="1" y="38"/>
                      </a:cubicBezTo>
                      <a:cubicBezTo>
                        <a:pt x="14" y="38"/>
                        <a:pt x="79" y="30"/>
                        <a:pt x="190" y="30"/>
                      </a:cubicBezTo>
                      <a:cubicBezTo>
                        <a:pt x="586" y="30"/>
                        <a:pt x="1564" y="132"/>
                        <a:pt x="2848" y="1067"/>
                      </a:cubicBezTo>
                      <a:cubicBezTo>
                        <a:pt x="4279" y="2113"/>
                        <a:pt x="4460" y="2313"/>
                        <a:pt x="4528" y="2313"/>
                      </a:cubicBezTo>
                      <a:cubicBezTo>
                        <a:pt x="4538" y="2313"/>
                        <a:pt x="4545" y="2308"/>
                        <a:pt x="4554" y="2302"/>
                      </a:cubicBezTo>
                      <a:cubicBezTo>
                        <a:pt x="4626" y="2255"/>
                        <a:pt x="5107" y="1513"/>
                        <a:pt x="3479" y="643"/>
                      </a:cubicBezTo>
                      <a:cubicBezTo>
                        <a:pt x="2466" y="103"/>
                        <a:pt x="1371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9" name="Google Shape;1809;p39"/>
                <p:cNvSpPr/>
                <p:nvPr/>
              </p:nvSpPr>
              <p:spPr>
                <a:xfrm flipH="1">
                  <a:off x="3297734" y="3986483"/>
                  <a:ext cx="379629" cy="16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3023" extrusionOk="0">
                      <a:moveTo>
                        <a:pt x="268" y="0"/>
                      </a:moveTo>
                      <a:cubicBezTo>
                        <a:pt x="0" y="0"/>
                        <a:pt x="153" y="744"/>
                        <a:pt x="153" y="744"/>
                      </a:cubicBezTo>
                      <a:cubicBezTo>
                        <a:pt x="153" y="744"/>
                        <a:pt x="2850" y="1189"/>
                        <a:pt x="3304" y="1506"/>
                      </a:cubicBezTo>
                      <a:cubicBezTo>
                        <a:pt x="3758" y="1819"/>
                        <a:pt x="3037" y="2889"/>
                        <a:pt x="4273" y="2977"/>
                      </a:cubicBezTo>
                      <a:cubicBezTo>
                        <a:pt x="4760" y="3012"/>
                        <a:pt x="5216" y="3022"/>
                        <a:pt x="5590" y="3022"/>
                      </a:cubicBezTo>
                      <a:cubicBezTo>
                        <a:pt x="6009" y="3022"/>
                        <a:pt x="6324" y="3009"/>
                        <a:pt x="6465" y="3002"/>
                      </a:cubicBezTo>
                      <a:lnTo>
                        <a:pt x="6465" y="3002"/>
                      </a:lnTo>
                      <a:cubicBezTo>
                        <a:pt x="6470" y="3002"/>
                        <a:pt x="6474" y="3002"/>
                        <a:pt x="6478" y="3002"/>
                      </a:cubicBezTo>
                      <a:cubicBezTo>
                        <a:pt x="6494" y="3002"/>
                        <a:pt x="6507" y="3002"/>
                        <a:pt x="6516" y="3001"/>
                      </a:cubicBezTo>
                      <a:cubicBezTo>
                        <a:pt x="6546" y="2997"/>
                        <a:pt x="6564" y="2997"/>
                        <a:pt x="6564" y="2997"/>
                      </a:cubicBezTo>
                      <a:lnTo>
                        <a:pt x="6546" y="2997"/>
                      </a:lnTo>
                      <a:cubicBezTo>
                        <a:pt x="6546" y="2997"/>
                        <a:pt x="6518" y="2999"/>
                        <a:pt x="6465" y="3002"/>
                      </a:cubicBezTo>
                      <a:lnTo>
                        <a:pt x="6465" y="3002"/>
                      </a:lnTo>
                      <a:cubicBezTo>
                        <a:pt x="6156" y="2998"/>
                        <a:pt x="4905" y="2844"/>
                        <a:pt x="4382" y="2410"/>
                      </a:cubicBezTo>
                      <a:cubicBezTo>
                        <a:pt x="3641" y="1799"/>
                        <a:pt x="4867" y="1594"/>
                        <a:pt x="3255" y="1089"/>
                      </a:cubicBezTo>
                      <a:cubicBezTo>
                        <a:pt x="2075" y="717"/>
                        <a:pt x="1112" y="636"/>
                        <a:pt x="518" y="130"/>
                      </a:cubicBezTo>
                      <a:cubicBezTo>
                        <a:pt x="409" y="38"/>
                        <a:pt x="328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0" name="Google Shape;1810;p39"/>
                <p:cNvSpPr/>
                <p:nvPr/>
              </p:nvSpPr>
              <p:spPr>
                <a:xfrm flipH="1">
                  <a:off x="3390122" y="3826774"/>
                  <a:ext cx="147886" cy="104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1855" extrusionOk="0">
                      <a:moveTo>
                        <a:pt x="1392" y="0"/>
                      </a:moveTo>
                      <a:cubicBezTo>
                        <a:pt x="1341" y="0"/>
                        <a:pt x="1289" y="3"/>
                        <a:pt x="1236" y="7"/>
                      </a:cubicBezTo>
                      <a:cubicBezTo>
                        <a:pt x="533" y="72"/>
                        <a:pt x="0" y="536"/>
                        <a:pt x="45" y="1041"/>
                      </a:cubicBezTo>
                      <a:cubicBezTo>
                        <a:pt x="89" y="1512"/>
                        <a:pt x="612" y="1854"/>
                        <a:pt x="1244" y="1854"/>
                      </a:cubicBezTo>
                      <a:cubicBezTo>
                        <a:pt x="1295" y="1854"/>
                        <a:pt x="1347" y="1852"/>
                        <a:pt x="1400" y="1847"/>
                      </a:cubicBezTo>
                      <a:cubicBezTo>
                        <a:pt x="2103" y="1783"/>
                        <a:pt x="2635" y="1321"/>
                        <a:pt x="2591" y="813"/>
                      </a:cubicBezTo>
                      <a:cubicBezTo>
                        <a:pt x="2547" y="342"/>
                        <a:pt x="2026" y="0"/>
                        <a:pt x="1392" y="0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1" name="Google Shape;1811;p39"/>
                <p:cNvSpPr/>
                <p:nvPr/>
              </p:nvSpPr>
              <p:spPr>
                <a:xfrm flipH="1">
                  <a:off x="2950642" y="3730788"/>
                  <a:ext cx="91952" cy="69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" h="1233" extrusionOk="0">
                      <a:moveTo>
                        <a:pt x="909" y="1"/>
                      </a:moveTo>
                      <a:cubicBezTo>
                        <a:pt x="827" y="1"/>
                        <a:pt x="743" y="12"/>
                        <a:pt x="659" y="35"/>
                      </a:cubicBezTo>
                      <a:cubicBezTo>
                        <a:pt x="256" y="144"/>
                        <a:pt x="0" y="496"/>
                        <a:pt x="89" y="817"/>
                      </a:cubicBezTo>
                      <a:cubicBezTo>
                        <a:pt x="160" y="1072"/>
                        <a:pt x="427" y="1232"/>
                        <a:pt x="736" y="1232"/>
                      </a:cubicBezTo>
                      <a:cubicBezTo>
                        <a:pt x="815" y="1232"/>
                        <a:pt x="898" y="1222"/>
                        <a:pt x="980" y="1200"/>
                      </a:cubicBezTo>
                      <a:cubicBezTo>
                        <a:pt x="1382" y="1087"/>
                        <a:pt x="1639" y="735"/>
                        <a:pt x="1550" y="414"/>
                      </a:cubicBezTo>
                      <a:cubicBezTo>
                        <a:pt x="1480" y="161"/>
                        <a:pt x="1215" y="1"/>
                        <a:pt x="909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2" name="Google Shape;1812;p39"/>
                <p:cNvSpPr/>
                <p:nvPr/>
              </p:nvSpPr>
              <p:spPr>
                <a:xfrm flipH="1">
                  <a:off x="3054201" y="3544651"/>
                  <a:ext cx="104463" cy="21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391" extrusionOk="0">
                      <a:moveTo>
                        <a:pt x="726" y="1"/>
                      </a:moveTo>
                      <a:cubicBezTo>
                        <a:pt x="550" y="1"/>
                        <a:pt x="372" y="20"/>
                        <a:pt x="192" y="66"/>
                      </a:cubicBezTo>
                      <a:cubicBezTo>
                        <a:pt x="106" y="86"/>
                        <a:pt x="1" y="155"/>
                        <a:pt x="31" y="237"/>
                      </a:cubicBezTo>
                      <a:cubicBezTo>
                        <a:pt x="42" y="264"/>
                        <a:pt x="65" y="284"/>
                        <a:pt x="89" y="298"/>
                      </a:cubicBezTo>
                      <a:cubicBezTo>
                        <a:pt x="137" y="326"/>
                        <a:pt x="195" y="345"/>
                        <a:pt x="250" y="345"/>
                      </a:cubicBezTo>
                      <a:cubicBezTo>
                        <a:pt x="262" y="345"/>
                        <a:pt x="273" y="344"/>
                        <a:pt x="284" y="343"/>
                      </a:cubicBezTo>
                      <a:cubicBezTo>
                        <a:pt x="453" y="314"/>
                        <a:pt x="629" y="302"/>
                        <a:pt x="810" y="302"/>
                      </a:cubicBezTo>
                      <a:cubicBezTo>
                        <a:pt x="1142" y="302"/>
                        <a:pt x="1493" y="341"/>
                        <a:pt x="1861" y="390"/>
                      </a:cubicBezTo>
                      <a:lnTo>
                        <a:pt x="1735" y="171"/>
                      </a:lnTo>
                      <a:cubicBezTo>
                        <a:pt x="1400" y="73"/>
                        <a:pt x="1066" y="1"/>
                        <a:pt x="726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3" name="Google Shape;1813;p39"/>
                <p:cNvSpPr/>
                <p:nvPr/>
              </p:nvSpPr>
              <p:spPr>
                <a:xfrm flipH="1">
                  <a:off x="3407569" y="3597721"/>
                  <a:ext cx="146371" cy="6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114" extrusionOk="0">
                      <a:moveTo>
                        <a:pt x="2412" y="0"/>
                      </a:moveTo>
                      <a:cubicBezTo>
                        <a:pt x="2408" y="0"/>
                        <a:pt x="2404" y="0"/>
                        <a:pt x="2401" y="0"/>
                      </a:cubicBezTo>
                      <a:cubicBezTo>
                        <a:pt x="1482" y="14"/>
                        <a:pt x="783" y="635"/>
                        <a:pt x="1" y="1114"/>
                      </a:cubicBezTo>
                      <a:cubicBezTo>
                        <a:pt x="871" y="779"/>
                        <a:pt x="1646" y="366"/>
                        <a:pt x="2383" y="287"/>
                      </a:cubicBezTo>
                      <a:cubicBezTo>
                        <a:pt x="2452" y="281"/>
                        <a:pt x="2514" y="243"/>
                        <a:pt x="2561" y="199"/>
                      </a:cubicBezTo>
                      <a:cubicBezTo>
                        <a:pt x="2582" y="178"/>
                        <a:pt x="2599" y="151"/>
                        <a:pt x="2602" y="120"/>
                      </a:cubicBezTo>
                      <a:cubicBezTo>
                        <a:pt x="2608" y="35"/>
                        <a:pt x="2499" y="0"/>
                        <a:pt x="2412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4" name="Google Shape;1814;p39"/>
                <p:cNvSpPr/>
                <p:nvPr/>
              </p:nvSpPr>
              <p:spPr>
                <a:xfrm flipH="1">
                  <a:off x="3022604" y="3787561"/>
                  <a:ext cx="345199" cy="63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3" h="1140" extrusionOk="0">
                      <a:moveTo>
                        <a:pt x="6058" y="1"/>
                      </a:moveTo>
                      <a:cubicBezTo>
                        <a:pt x="6037" y="1"/>
                        <a:pt x="6015" y="9"/>
                        <a:pt x="5999" y="24"/>
                      </a:cubicBezTo>
                      <a:cubicBezTo>
                        <a:pt x="5565" y="437"/>
                        <a:pt x="4947" y="597"/>
                        <a:pt x="4343" y="709"/>
                      </a:cubicBezTo>
                      <a:cubicBezTo>
                        <a:pt x="3406" y="881"/>
                        <a:pt x="2456" y="967"/>
                        <a:pt x="1506" y="967"/>
                      </a:cubicBezTo>
                      <a:cubicBezTo>
                        <a:pt x="1037" y="967"/>
                        <a:pt x="568" y="946"/>
                        <a:pt x="100" y="904"/>
                      </a:cubicBezTo>
                      <a:cubicBezTo>
                        <a:pt x="98" y="904"/>
                        <a:pt x="95" y="904"/>
                        <a:pt x="92" y="904"/>
                      </a:cubicBezTo>
                      <a:cubicBezTo>
                        <a:pt x="47" y="904"/>
                        <a:pt x="11" y="937"/>
                        <a:pt x="8" y="982"/>
                      </a:cubicBezTo>
                      <a:cubicBezTo>
                        <a:pt x="1" y="1031"/>
                        <a:pt x="39" y="1072"/>
                        <a:pt x="83" y="1075"/>
                      </a:cubicBezTo>
                      <a:cubicBezTo>
                        <a:pt x="557" y="1119"/>
                        <a:pt x="1032" y="1140"/>
                        <a:pt x="1506" y="1140"/>
                      </a:cubicBezTo>
                      <a:cubicBezTo>
                        <a:pt x="2465" y="1140"/>
                        <a:pt x="3428" y="1051"/>
                        <a:pt x="4378" y="877"/>
                      </a:cubicBezTo>
                      <a:cubicBezTo>
                        <a:pt x="5005" y="761"/>
                        <a:pt x="5651" y="593"/>
                        <a:pt x="6118" y="150"/>
                      </a:cubicBezTo>
                      <a:cubicBezTo>
                        <a:pt x="6152" y="115"/>
                        <a:pt x="6152" y="61"/>
                        <a:pt x="6122" y="27"/>
                      </a:cubicBezTo>
                      <a:cubicBezTo>
                        <a:pt x="6104" y="9"/>
                        <a:pt x="6081" y="1"/>
                        <a:pt x="6058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5" name="Google Shape;1815;p39"/>
                <p:cNvSpPr/>
                <p:nvPr/>
              </p:nvSpPr>
              <p:spPr>
                <a:xfrm flipH="1">
                  <a:off x="3110525" y="3862453"/>
                  <a:ext cx="86398" cy="17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311" extrusionOk="0">
                      <a:moveTo>
                        <a:pt x="1447" y="1"/>
                      </a:moveTo>
                      <a:cubicBezTo>
                        <a:pt x="1442" y="1"/>
                        <a:pt x="1436" y="2"/>
                        <a:pt x="1430" y="3"/>
                      </a:cubicBezTo>
                      <a:cubicBezTo>
                        <a:pt x="987" y="81"/>
                        <a:pt x="536" y="126"/>
                        <a:pt x="85" y="136"/>
                      </a:cubicBezTo>
                      <a:cubicBezTo>
                        <a:pt x="37" y="139"/>
                        <a:pt x="0" y="177"/>
                        <a:pt x="3" y="225"/>
                      </a:cubicBezTo>
                      <a:cubicBezTo>
                        <a:pt x="3" y="272"/>
                        <a:pt x="41" y="310"/>
                        <a:pt x="89" y="310"/>
                      </a:cubicBezTo>
                      <a:lnTo>
                        <a:pt x="92" y="310"/>
                      </a:lnTo>
                      <a:cubicBezTo>
                        <a:pt x="549" y="296"/>
                        <a:pt x="1010" y="252"/>
                        <a:pt x="1461" y="173"/>
                      </a:cubicBezTo>
                      <a:cubicBezTo>
                        <a:pt x="1508" y="167"/>
                        <a:pt x="1540" y="118"/>
                        <a:pt x="1529" y="74"/>
                      </a:cubicBezTo>
                      <a:cubicBezTo>
                        <a:pt x="1523" y="32"/>
                        <a:pt x="1489" y="1"/>
                        <a:pt x="1447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6" name="Google Shape;1816;p39"/>
                <p:cNvSpPr/>
                <p:nvPr/>
              </p:nvSpPr>
              <p:spPr>
                <a:xfrm flipH="1">
                  <a:off x="3031033" y="3676540"/>
                  <a:ext cx="81685" cy="44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87" extrusionOk="0">
                      <a:moveTo>
                        <a:pt x="687" y="0"/>
                      </a:moveTo>
                      <a:cubicBezTo>
                        <a:pt x="665" y="0"/>
                        <a:pt x="644" y="1"/>
                        <a:pt x="622" y="2"/>
                      </a:cubicBezTo>
                      <a:cubicBezTo>
                        <a:pt x="502" y="12"/>
                        <a:pt x="404" y="40"/>
                        <a:pt x="322" y="87"/>
                      </a:cubicBezTo>
                      <a:cubicBezTo>
                        <a:pt x="107" y="210"/>
                        <a:pt x="1" y="500"/>
                        <a:pt x="89" y="733"/>
                      </a:cubicBezTo>
                      <a:cubicBezTo>
                        <a:pt x="103" y="766"/>
                        <a:pt x="138" y="787"/>
                        <a:pt x="171" y="787"/>
                      </a:cubicBezTo>
                      <a:cubicBezTo>
                        <a:pt x="182" y="787"/>
                        <a:pt x="192" y="784"/>
                        <a:pt x="202" y="780"/>
                      </a:cubicBezTo>
                      <a:cubicBezTo>
                        <a:pt x="247" y="763"/>
                        <a:pt x="267" y="716"/>
                        <a:pt x="250" y="671"/>
                      </a:cubicBezTo>
                      <a:cubicBezTo>
                        <a:pt x="192" y="517"/>
                        <a:pt x="264" y="319"/>
                        <a:pt x="407" y="237"/>
                      </a:cubicBezTo>
                      <a:cubicBezTo>
                        <a:pt x="465" y="200"/>
                        <a:pt x="540" y="183"/>
                        <a:pt x="636" y="176"/>
                      </a:cubicBezTo>
                      <a:cubicBezTo>
                        <a:pt x="655" y="174"/>
                        <a:pt x="674" y="174"/>
                        <a:pt x="693" y="174"/>
                      </a:cubicBezTo>
                      <a:cubicBezTo>
                        <a:pt x="914" y="174"/>
                        <a:pt x="1138" y="261"/>
                        <a:pt x="1301" y="408"/>
                      </a:cubicBezTo>
                      <a:cubicBezTo>
                        <a:pt x="1318" y="422"/>
                        <a:pt x="1339" y="429"/>
                        <a:pt x="1359" y="429"/>
                      </a:cubicBezTo>
                      <a:cubicBezTo>
                        <a:pt x="1382" y="429"/>
                        <a:pt x="1406" y="420"/>
                        <a:pt x="1424" y="401"/>
                      </a:cubicBezTo>
                      <a:cubicBezTo>
                        <a:pt x="1455" y="367"/>
                        <a:pt x="1452" y="313"/>
                        <a:pt x="1417" y="278"/>
                      </a:cubicBezTo>
                      <a:cubicBezTo>
                        <a:pt x="1219" y="98"/>
                        <a:pt x="955" y="0"/>
                        <a:pt x="687" y="0"/>
                      </a:cubicBezTo>
                      <a:close/>
                    </a:path>
                  </a:pathLst>
                </a:custGeom>
                <a:solidFill>
                  <a:srgbClr val="6045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7" name="Google Shape;1817;p39"/>
                <p:cNvSpPr/>
                <p:nvPr/>
              </p:nvSpPr>
              <p:spPr>
                <a:xfrm flipH="1">
                  <a:off x="3334414" y="3728713"/>
                  <a:ext cx="174871" cy="9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1619" extrusionOk="0">
                      <a:moveTo>
                        <a:pt x="1975" y="0"/>
                      </a:moveTo>
                      <a:cubicBezTo>
                        <a:pt x="1629" y="0"/>
                        <a:pt x="1255" y="102"/>
                        <a:pt x="871" y="304"/>
                      </a:cubicBezTo>
                      <a:cubicBezTo>
                        <a:pt x="594" y="451"/>
                        <a:pt x="399" y="605"/>
                        <a:pt x="259" y="786"/>
                      </a:cubicBezTo>
                      <a:cubicBezTo>
                        <a:pt x="79" y="1018"/>
                        <a:pt x="0" y="1298"/>
                        <a:pt x="45" y="1550"/>
                      </a:cubicBezTo>
                      <a:cubicBezTo>
                        <a:pt x="55" y="1591"/>
                        <a:pt x="89" y="1618"/>
                        <a:pt x="130" y="1618"/>
                      </a:cubicBezTo>
                      <a:lnTo>
                        <a:pt x="147" y="1618"/>
                      </a:lnTo>
                      <a:cubicBezTo>
                        <a:pt x="195" y="1612"/>
                        <a:pt x="226" y="1564"/>
                        <a:pt x="215" y="1519"/>
                      </a:cubicBezTo>
                      <a:cubicBezTo>
                        <a:pt x="177" y="1319"/>
                        <a:pt x="246" y="1083"/>
                        <a:pt x="396" y="892"/>
                      </a:cubicBezTo>
                      <a:cubicBezTo>
                        <a:pt x="519" y="731"/>
                        <a:pt x="697" y="591"/>
                        <a:pt x="952" y="458"/>
                      </a:cubicBezTo>
                      <a:cubicBezTo>
                        <a:pt x="1308" y="270"/>
                        <a:pt x="1652" y="171"/>
                        <a:pt x="1970" y="171"/>
                      </a:cubicBezTo>
                      <a:cubicBezTo>
                        <a:pt x="1982" y="171"/>
                        <a:pt x="1993" y="171"/>
                        <a:pt x="2004" y="172"/>
                      </a:cubicBezTo>
                      <a:cubicBezTo>
                        <a:pt x="2389" y="178"/>
                        <a:pt x="2745" y="339"/>
                        <a:pt x="2953" y="598"/>
                      </a:cubicBezTo>
                      <a:cubicBezTo>
                        <a:pt x="2970" y="617"/>
                        <a:pt x="2995" y="628"/>
                        <a:pt x="3021" y="628"/>
                      </a:cubicBezTo>
                      <a:cubicBezTo>
                        <a:pt x="3040" y="628"/>
                        <a:pt x="3060" y="621"/>
                        <a:pt x="3076" y="608"/>
                      </a:cubicBezTo>
                      <a:cubicBezTo>
                        <a:pt x="3110" y="581"/>
                        <a:pt x="3117" y="526"/>
                        <a:pt x="3086" y="489"/>
                      </a:cubicBezTo>
                      <a:cubicBezTo>
                        <a:pt x="2847" y="192"/>
                        <a:pt x="2441" y="8"/>
                        <a:pt x="2008" y="0"/>
                      </a:cubicBezTo>
                      <a:cubicBezTo>
                        <a:pt x="1997" y="0"/>
                        <a:pt x="1986" y="0"/>
                        <a:pt x="1975" y="0"/>
                      </a:cubicBezTo>
                      <a:close/>
                    </a:path>
                  </a:pathLst>
                </a:custGeom>
                <a:solidFill>
                  <a:srgbClr val="6045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8" name="Google Shape;1818;p39"/>
                <p:cNvSpPr/>
                <p:nvPr/>
              </p:nvSpPr>
              <p:spPr>
                <a:xfrm flipH="1">
                  <a:off x="3264112" y="3651183"/>
                  <a:ext cx="345760" cy="23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3" h="4233" extrusionOk="0">
                      <a:moveTo>
                        <a:pt x="3801" y="1382"/>
                      </a:moveTo>
                      <a:cubicBezTo>
                        <a:pt x="4234" y="1390"/>
                        <a:pt x="4640" y="1574"/>
                        <a:pt x="4879" y="1871"/>
                      </a:cubicBezTo>
                      <a:cubicBezTo>
                        <a:pt x="4910" y="1908"/>
                        <a:pt x="4903" y="1963"/>
                        <a:pt x="4869" y="1990"/>
                      </a:cubicBezTo>
                      <a:cubicBezTo>
                        <a:pt x="4852" y="2004"/>
                        <a:pt x="4831" y="2011"/>
                        <a:pt x="4814" y="2011"/>
                      </a:cubicBezTo>
                      <a:cubicBezTo>
                        <a:pt x="4787" y="2011"/>
                        <a:pt x="4763" y="2000"/>
                        <a:pt x="4746" y="1980"/>
                      </a:cubicBezTo>
                      <a:cubicBezTo>
                        <a:pt x="4538" y="1721"/>
                        <a:pt x="4182" y="1560"/>
                        <a:pt x="3797" y="1554"/>
                      </a:cubicBezTo>
                      <a:lnTo>
                        <a:pt x="3770" y="1554"/>
                      </a:lnTo>
                      <a:cubicBezTo>
                        <a:pt x="3449" y="1554"/>
                        <a:pt x="3104" y="1649"/>
                        <a:pt x="2745" y="1840"/>
                      </a:cubicBezTo>
                      <a:cubicBezTo>
                        <a:pt x="2490" y="1973"/>
                        <a:pt x="2312" y="2113"/>
                        <a:pt x="2189" y="2274"/>
                      </a:cubicBezTo>
                      <a:cubicBezTo>
                        <a:pt x="2039" y="2465"/>
                        <a:pt x="1970" y="2701"/>
                        <a:pt x="2008" y="2901"/>
                      </a:cubicBezTo>
                      <a:cubicBezTo>
                        <a:pt x="2019" y="2946"/>
                        <a:pt x="1988" y="2994"/>
                        <a:pt x="1940" y="3000"/>
                      </a:cubicBezTo>
                      <a:lnTo>
                        <a:pt x="1923" y="3000"/>
                      </a:lnTo>
                      <a:cubicBezTo>
                        <a:pt x="1882" y="3000"/>
                        <a:pt x="1848" y="2973"/>
                        <a:pt x="1838" y="2932"/>
                      </a:cubicBezTo>
                      <a:cubicBezTo>
                        <a:pt x="1793" y="2680"/>
                        <a:pt x="1872" y="2400"/>
                        <a:pt x="2052" y="2168"/>
                      </a:cubicBezTo>
                      <a:cubicBezTo>
                        <a:pt x="2192" y="1987"/>
                        <a:pt x="2387" y="1833"/>
                        <a:pt x="2664" y="1686"/>
                      </a:cubicBezTo>
                      <a:cubicBezTo>
                        <a:pt x="3049" y="1485"/>
                        <a:pt x="3421" y="1382"/>
                        <a:pt x="3773" y="1382"/>
                      </a:cubicBezTo>
                      <a:close/>
                      <a:moveTo>
                        <a:pt x="4661" y="0"/>
                      </a:moveTo>
                      <a:cubicBezTo>
                        <a:pt x="4121" y="0"/>
                        <a:pt x="3552" y="51"/>
                        <a:pt x="2964" y="153"/>
                      </a:cubicBezTo>
                      <a:cubicBezTo>
                        <a:pt x="1821" y="352"/>
                        <a:pt x="732" y="908"/>
                        <a:pt x="185" y="1222"/>
                      </a:cubicBezTo>
                      <a:cubicBezTo>
                        <a:pt x="56" y="1297"/>
                        <a:pt x="1" y="1454"/>
                        <a:pt x="56" y="1595"/>
                      </a:cubicBezTo>
                      <a:cubicBezTo>
                        <a:pt x="257" y="2110"/>
                        <a:pt x="705" y="3059"/>
                        <a:pt x="1462" y="3690"/>
                      </a:cubicBezTo>
                      <a:cubicBezTo>
                        <a:pt x="1657" y="3400"/>
                        <a:pt x="2049" y="3181"/>
                        <a:pt x="2517" y="3137"/>
                      </a:cubicBezTo>
                      <a:cubicBezTo>
                        <a:pt x="2572" y="3134"/>
                        <a:pt x="2623" y="3131"/>
                        <a:pt x="2677" y="3131"/>
                      </a:cubicBezTo>
                      <a:cubicBezTo>
                        <a:pt x="3309" y="3131"/>
                        <a:pt x="3828" y="3475"/>
                        <a:pt x="3872" y="3943"/>
                      </a:cubicBezTo>
                      <a:cubicBezTo>
                        <a:pt x="3879" y="4042"/>
                        <a:pt x="3869" y="4141"/>
                        <a:pt x="3834" y="4233"/>
                      </a:cubicBezTo>
                      <a:cubicBezTo>
                        <a:pt x="3927" y="4209"/>
                        <a:pt x="4019" y="4182"/>
                        <a:pt x="4111" y="4151"/>
                      </a:cubicBezTo>
                      <a:cubicBezTo>
                        <a:pt x="4551" y="4004"/>
                        <a:pt x="4917" y="3807"/>
                        <a:pt x="5197" y="3557"/>
                      </a:cubicBezTo>
                      <a:cubicBezTo>
                        <a:pt x="4930" y="3547"/>
                        <a:pt x="4664" y="3530"/>
                        <a:pt x="4398" y="3506"/>
                      </a:cubicBezTo>
                      <a:cubicBezTo>
                        <a:pt x="4354" y="3503"/>
                        <a:pt x="4316" y="3462"/>
                        <a:pt x="4323" y="3413"/>
                      </a:cubicBezTo>
                      <a:cubicBezTo>
                        <a:pt x="4326" y="3366"/>
                        <a:pt x="4367" y="3335"/>
                        <a:pt x="4412" y="3335"/>
                      </a:cubicBezTo>
                      <a:lnTo>
                        <a:pt x="4415" y="3335"/>
                      </a:lnTo>
                      <a:cubicBezTo>
                        <a:pt x="4732" y="3362"/>
                        <a:pt x="5050" y="3383"/>
                        <a:pt x="5367" y="3393"/>
                      </a:cubicBezTo>
                      <a:cubicBezTo>
                        <a:pt x="5514" y="3229"/>
                        <a:pt x="5630" y="3052"/>
                        <a:pt x="5719" y="2854"/>
                      </a:cubicBezTo>
                      <a:cubicBezTo>
                        <a:pt x="6163" y="1864"/>
                        <a:pt x="5746" y="673"/>
                        <a:pt x="5545" y="208"/>
                      </a:cubicBezTo>
                      <a:cubicBezTo>
                        <a:pt x="5501" y="106"/>
                        <a:pt x="5405" y="38"/>
                        <a:pt x="5296" y="27"/>
                      </a:cubicBezTo>
                      <a:cubicBezTo>
                        <a:pt x="5101" y="7"/>
                        <a:pt x="4886" y="0"/>
                        <a:pt x="4661" y="0"/>
                      </a:cubicBezTo>
                      <a:close/>
                    </a:path>
                  </a:pathLst>
                </a:custGeom>
                <a:solidFill>
                  <a:srgbClr val="D6A0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9" name="Google Shape;1819;p39"/>
                <p:cNvSpPr/>
                <p:nvPr/>
              </p:nvSpPr>
              <p:spPr>
                <a:xfrm flipH="1">
                  <a:off x="3392198" y="3826774"/>
                  <a:ext cx="135656" cy="6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8" h="1192" extrusionOk="0">
                      <a:moveTo>
                        <a:pt x="1215" y="1"/>
                      </a:moveTo>
                      <a:cubicBezTo>
                        <a:pt x="1161" y="1"/>
                        <a:pt x="1110" y="4"/>
                        <a:pt x="1055" y="7"/>
                      </a:cubicBezTo>
                      <a:cubicBezTo>
                        <a:pt x="587" y="51"/>
                        <a:pt x="195" y="270"/>
                        <a:pt x="0" y="560"/>
                      </a:cubicBezTo>
                      <a:cubicBezTo>
                        <a:pt x="444" y="929"/>
                        <a:pt x="997" y="1192"/>
                        <a:pt x="1669" y="1192"/>
                      </a:cubicBezTo>
                      <a:cubicBezTo>
                        <a:pt x="1895" y="1192"/>
                        <a:pt x="2131" y="1161"/>
                        <a:pt x="2372" y="1103"/>
                      </a:cubicBezTo>
                      <a:cubicBezTo>
                        <a:pt x="2407" y="1011"/>
                        <a:pt x="2417" y="912"/>
                        <a:pt x="2410" y="813"/>
                      </a:cubicBezTo>
                      <a:cubicBezTo>
                        <a:pt x="2366" y="345"/>
                        <a:pt x="1847" y="1"/>
                        <a:pt x="1215" y="1"/>
                      </a:cubicBezTo>
                      <a:close/>
                    </a:path>
                  </a:pathLst>
                </a:custGeom>
                <a:solidFill>
                  <a:srgbClr val="C67C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0" name="Google Shape;1820;p39"/>
                <p:cNvSpPr/>
                <p:nvPr/>
              </p:nvSpPr>
              <p:spPr>
                <a:xfrm flipH="1">
                  <a:off x="3308726" y="3838275"/>
                  <a:ext cx="59076" cy="12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" h="222" extrusionOk="0">
                      <a:moveTo>
                        <a:pt x="97" y="0"/>
                      </a:moveTo>
                      <a:cubicBezTo>
                        <a:pt x="52" y="0"/>
                        <a:pt x="11" y="31"/>
                        <a:pt x="8" y="78"/>
                      </a:cubicBezTo>
                      <a:cubicBezTo>
                        <a:pt x="1" y="127"/>
                        <a:pt x="39" y="168"/>
                        <a:pt x="83" y="171"/>
                      </a:cubicBezTo>
                      <a:cubicBezTo>
                        <a:pt x="349" y="195"/>
                        <a:pt x="615" y="212"/>
                        <a:pt x="882" y="222"/>
                      </a:cubicBezTo>
                      <a:cubicBezTo>
                        <a:pt x="943" y="171"/>
                        <a:pt x="998" y="113"/>
                        <a:pt x="1052" y="58"/>
                      </a:cubicBezTo>
                      <a:cubicBezTo>
                        <a:pt x="735" y="48"/>
                        <a:pt x="417" y="27"/>
                        <a:pt x="100" y="0"/>
                      </a:cubicBezTo>
                      <a:close/>
                    </a:path>
                  </a:pathLst>
                </a:custGeom>
                <a:solidFill>
                  <a:srgbClr val="A877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39"/>
                <p:cNvSpPr/>
                <p:nvPr/>
              </p:nvSpPr>
              <p:spPr>
                <a:xfrm flipH="1">
                  <a:off x="3334414" y="3728713"/>
                  <a:ext cx="174871" cy="9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1619" extrusionOk="0">
                      <a:moveTo>
                        <a:pt x="1980" y="0"/>
                      </a:moveTo>
                      <a:cubicBezTo>
                        <a:pt x="1628" y="0"/>
                        <a:pt x="1256" y="103"/>
                        <a:pt x="871" y="304"/>
                      </a:cubicBezTo>
                      <a:cubicBezTo>
                        <a:pt x="594" y="451"/>
                        <a:pt x="399" y="605"/>
                        <a:pt x="259" y="786"/>
                      </a:cubicBezTo>
                      <a:cubicBezTo>
                        <a:pt x="79" y="1018"/>
                        <a:pt x="0" y="1298"/>
                        <a:pt x="45" y="1550"/>
                      </a:cubicBezTo>
                      <a:cubicBezTo>
                        <a:pt x="55" y="1591"/>
                        <a:pt x="89" y="1618"/>
                        <a:pt x="130" y="1618"/>
                      </a:cubicBezTo>
                      <a:lnTo>
                        <a:pt x="147" y="1618"/>
                      </a:lnTo>
                      <a:cubicBezTo>
                        <a:pt x="195" y="1612"/>
                        <a:pt x="226" y="1564"/>
                        <a:pt x="215" y="1519"/>
                      </a:cubicBezTo>
                      <a:cubicBezTo>
                        <a:pt x="177" y="1319"/>
                        <a:pt x="246" y="1083"/>
                        <a:pt x="396" y="892"/>
                      </a:cubicBezTo>
                      <a:cubicBezTo>
                        <a:pt x="519" y="731"/>
                        <a:pt x="697" y="591"/>
                        <a:pt x="952" y="458"/>
                      </a:cubicBezTo>
                      <a:cubicBezTo>
                        <a:pt x="1311" y="267"/>
                        <a:pt x="1656" y="172"/>
                        <a:pt x="1977" y="172"/>
                      </a:cubicBezTo>
                      <a:lnTo>
                        <a:pt x="2004" y="172"/>
                      </a:lnTo>
                      <a:cubicBezTo>
                        <a:pt x="2389" y="178"/>
                        <a:pt x="2745" y="339"/>
                        <a:pt x="2953" y="598"/>
                      </a:cubicBezTo>
                      <a:cubicBezTo>
                        <a:pt x="2970" y="618"/>
                        <a:pt x="2994" y="629"/>
                        <a:pt x="3021" y="629"/>
                      </a:cubicBezTo>
                      <a:cubicBezTo>
                        <a:pt x="3038" y="629"/>
                        <a:pt x="3059" y="622"/>
                        <a:pt x="3076" y="608"/>
                      </a:cubicBezTo>
                      <a:cubicBezTo>
                        <a:pt x="3110" y="581"/>
                        <a:pt x="3117" y="526"/>
                        <a:pt x="3086" y="489"/>
                      </a:cubicBezTo>
                      <a:cubicBezTo>
                        <a:pt x="2847" y="192"/>
                        <a:pt x="2441" y="8"/>
                        <a:pt x="2008" y="0"/>
                      </a:cubicBezTo>
                      <a:close/>
                    </a:path>
                  </a:pathLst>
                </a:custGeom>
                <a:solidFill>
                  <a:srgbClr val="513E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39"/>
                <p:cNvSpPr/>
                <p:nvPr/>
              </p:nvSpPr>
              <p:spPr>
                <a:xfrm flipH="1">
                  <a:off x="3165277" y="3670201"/>
                  <a:ext cx="109793" cy="6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105" extrusionOk="0">
                      <a:moveTo>
                        <a:pt x="1949" y="565"/>
                      </a:moveTo>
                      <a:cubicBezTo>
                        <a:pt x="1953" y="576"/>
                        <a:pt x="1956" y="583"/>
                        <a:pt x="1956" y="583"/>
                      </a:cubicBezTo>
                      <a:cubicBezTo>
                        <a:pt x="1956" y="583"/>
                        <a:pt x="1954" y="576"/>
                        <a:pt x="1949" y="565"/>
                      </a:cubicBezTo>
                      <a:close/>
                      <a:moveTo>
                        <a:pt x="1241" y="0"/>
                      </a:moveTo>
                      <a:cubicBezTo>
                        <a:pt x="1162" y="0"/>
                        <a:pt x="1072" y="10"/>
                        <a:pt x="973" y="33"/>
                      </a:cubicBezTo>
                      <a:cubicBezTo>
                        <a:pt x="256" y="197"/>
                        <a:pt x="0" y="887"/>
                        <a:pt x="0" y="887"/>
                      </a:cubicBezTo>
                      <a:lnTo>
                        <a:pt x="58" y="1105"/>
                      </a:lnTo>
                      <a:cubicBezTo>
                        <a:pt x="58" y="1105"/>
                        <a:pt x="349" y="405"/>
                        <a:pt x="1065" y="245"/>
                      </a:cubicBezTo>
                      <a:cubicBezTo>
                        <a:pt x="1165" y="222"/>
                        <a:pt x="1255" y="212"/>
                        <a:pt x="1335" y="212"/>
                      </a:cubicBezTo>
                      <a:cubicBezTo>
                        <a:pt x="1760" y="212"/>
                        <a:pt x="1915" y="491"/>
                        <a:pt x="1949" y="565"/>
                      </a:cubicBezTo>
                      <a:lnTo>
                        <a:pt x="1949" y="565"/>
                      </a:lnTo>
                      <a:cubicBezTo>
                        <a:pt x="1928" y="515"/>
                        <a:pt x="1870" y="377"/>
                        <a:pt x="1864" y="375"/>
                      </a:cubicBezTo>
                      <a:cubicBezTo>
                        <a:pt x="1864" y="375"/>
                        <a:pt x="1733" y="0"/>
                        <a:pt x="1241" y="0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3" name="Google Shape;1823;p39"/>
                <p:cNvSpPr/>
                <p:nvPr/>
              </p:nvSpPr>
              <p:spPr>
                <a:xfrm flipH="1">
                  <a:off x="3149005" y="3607314"/>
                  <a:ext cx="176611" cy="36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8" h="643" extrusionOk="0">
                      <a:moveTo>
                        <a:pt x="3093" y="1"/>
                      </a:moveTo>
                      <a:cubicBezTo>
                        <a:pt x="3087" y="1"/>
                        <a:pt x="3081" y="2"/>
                        <a:pt x="3076" y="4"/>
                      </a:cubicBezTo>
                      <a:cubicBezTo>
                        <a:pt x="2891" y="58"/>
                        <a:pt x="2243" y="246"/>
                        <a:pt x="1526" y="345"/>
                      </a:cubicBezTo>
                      <a:cubicBezTo>
                        <a:pt x="812" y="444"/>
                        <a:pt x="226" y="485"/>
                        <a:pt x="51" y="495"/>
                      </a:cubicBezTo>
                      <a:cubicBezTo>
                        <a:pt x="24" y="499"/>
                        <a:pt x="0" y="522"/>
                        <a:pt x="4" y="550"/>
                      </a:cubicBezTo>
                      <a:lnTo>
                        <a:pt x="4" y="590"/>
                      </a:lnTo>
                      <a:cubicBezTo>
                        <a:pt x="7" y="622"/>
                        <a:pt x="31" y="642"/>
                        <a:pt x="58" y="642"/>
                      </a:cubicBezTo>
                      <a:cubicBezTo>
                        <a:pt x="259" y="636"/>
                        <a:pt x="1020" y="604"/>
                        <a:pt x="1635" y="526"/>
                      </a:cubicBezTo>
                      <a:cubicBezTo>
                        <a:pt x="2253" y="447"/>
                        <a:pt x="2936" y="174"/>
                        <a:pt x="3109" y="103"/>
                      </a:cubicBezTo>
                      <a:cubicBezTo>
                        <a:pt x="3134" y="92"/>
                        <a:pt x="3147" y="65"/>
                        <a:pt x="3141" y="37"/>
                      </a:cubicBezTo>
                      <a:cubicBezTo>
                        <a:pt x="3135" y="16"/>
                        <a:pt x="3115" y="1"/>
                        <a:pt x="3093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4" name="Google Shape;1824;p39"/>
                <p:cNvSpPr/>
                <p:nvPr/>
              </p:nvSpPr>
              <p:spPr>
                <a:xfrm flipH="1">
                  <a:off x="2981958" y="3334334"/>
                  <a:ext cx="897472" cy="140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7" h="25127" extrusionOk="0">
                      <a:moveTo>
                        <a:pt x="11095" y="0"/>
                      </a:moveTo>
                      <a:cubicBezTo>
                        <a:pt x="9524" y="0"/>
                        <a:pt x="8312" y="569"/>
                        <a:pt x="8312" y="569"/>
                      </a:cubicBezTo>
                      <a:cubicBezTo>
                        <a:pt x="8312" y="569"/>
                        <a:pt x="7603" y="326"/>
                        <a:pt x="6604" y="326"/>
                      </a:cubicBezTo>
                      <a:cubicBezTo>
                        <a:pt x="4605" y="326"/>
                        <a:pt x="1443" y="1296"/>
                        <a:pt x="464" y="7116"/>
                      </a:cubicBezTo>
                      <a:cubicBezTo>
                        <a:pt x="0" y="9877"/>
                        <a:pt x="369" y="25119"/>
                        <a:pt x="369" y="25119"/>
                      </a:cubicBezTo>
                      <a:lnTo>
                        <a:pt x="4089" y="25126"/>
                      </a:lnTo>
                      <a:lnTo>
                        <a:pt x="4089" y="25126"/>
                      </a:lnTo>
                      <a:cubicBezTo>
                        <a:pt x="4010" y="24860"/>
                        <a:pt x="2877" y="21060"/>
                        <a:pt x="3840" y="17159"/>
                      </a:cubicBezTo>
                      <a:cubicBezTo>
                        <a:pt x="3963" y="16667"/>
                        <a:pt x="4154" y="16196"/>
                        <a:pt x="4335" y="15722"/>
                      </a:cubicBezTo>
                      <a:cubicBezTo>
                        <a:pt x="4581" y="15076"/>
                        <a:pt x="4806" y="14432"/>
                        <a:pt x="4803" y="13745"/>
                      </a:cubicBezTo>
                      <a:cubicBezTo>
                        <a:pt x="4799" y="13274"/>
                        <a:pt x="4717" y="12809"/>
                        <a:pt x="4608" y="12349"/>
                      </a:cubicBezTo>
                      <a:cubicBezTo>
                        <a:pt x="4468" y="11748"/>
                        <a:pt x="4287" y="11150"/>
                        <a:pt x="4178" y="10543"/>
                      </a:cubicBezTo>
                      <a:cubicBezTo>
                        <a:pt x="3933" y="9195"/>
                        <a:pt x="4055" y="7805"/>
                        <a:pt x="4297" y="6457"/>
                      </a:cubicBezTo>
                      <a:cubicBezTo>
                        <a:pt x="4386" y="5965"/>
                        <a:pt x="4499" y="5456"/>
                        <a:pt x="4813" y="5067"/>
                      </a:cubicBezTo>
                      <a:cubicBezTo>
                        <a:pt x="5089" y="4723"/>
                        <a:pt x="5499" y="4511"/>
                        <a:pt x="5912" y="4355"/>
                      </a:cubicBezTo>
                      <a:cubicBezTo>
                        <a:pt x="7219" y="3859"/>
                        <a:pt x="8602" y="3757"/>
                        <a:pt x="9640" y="2822"/>
                      </a:cubicBezTo>
                      <a:cubicBezTo>
                        <a:pt x="9984" y="2515"/>
                        <a:pt x="10490" y="2070"/>
                        <a:pt x="10660" y="1678"/>
                      </a:cubicBezTo>
                      <a:cubicBezTo>
                        <a:pt x="10660" y="1678"/>
                        <a:pt x="13217" y="1818"/>
                        <a:pt x="14306" y="3412"/>
                      </a:cubicBezTo>
                      <a:cubicBezTo>
                        <a:pt x="14446" y="3613"/>
                        <a:pt x="14490" y="3747"/>
                        <a:pt x="14631" y="4084"/>
                      </a:cubicBezTo>
                      <a:cubicBezTo>
                        <a:pt x="14651" y="4136"/>
                        <a:pt x="14695" y="4194"/>
                        <a:pt x="14706" y="4269"/>
                      </a:cubicBezTo>
                      <a:cubicBezTo>
                        <a:pt x="14719" y="4306"/>
                        <a:pt x="14743" y="4355"/>
                        <a:pt x="14757" y="4391"/>
                      </a:cubicBezTo>
                      <a:cubicBezTo>
                        <a:pt x="14774" y="4443"/>
                        <a:pt x="14788" y="4491"/>
                        <a:pt x="14801" y="4542"/>
                      </a:cubicBezTo>
                      <a:cubicBezTo>
                        <a:pt x="15026" y="5371"/>
                        <a:pt x="14886" y="6337"/>
                        <a:pt x="15746" y="6798"/>
                      </a:cubicBezTo>
                      <a:cubicBezTo>
                        <a:pt x="15828" y="6843"/>
                        <a:pt x="15914" y="6904"/>
                        <a:pt x="15996" y="6976"/>
                      </a:cubicBezTo>
                      <a:cubicBezTo>
                        <a:pt x="15976" y="4350"/>
                        <a:pt x="15552" y="1729"/>
                        <a:pt x="14026" y="797"/>
                      </a:cubicBezTo>
                      <a:cubicBezTo>
                        <a:pt x="13039" y="192"/>
                        <a:pt x="12007" y="0"/>
                        <a:pt x="11095" y="0"/>
                      </a:cubicBezTo>
                      <a:close/>
                      <a:moveTo>
                        <a:pt x="4089" y="25126"/>
                      </a:moveTo>
                      <a:cubicBezTo>
                        <a:pt x="4089" y="25126"/>
                        <a:pt x="4089" y="25126"/>
                        <a:pt x="4089" y="25126"/>
                      </a:cubicBezTo>
                      <a:lnTo>
                        <a:pt x="4100" y="25126"/>
                      </a:lnTo>
                      <a:lnTo>
                        <a:pt x="4089" y="25126"/>
                      </a:ln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39"/>
                <p:cNvSpPr/>
                <p:nvPr/>
              </p:nvSpPr>
              <p:spPr>
                <a:xfrm flipH="1">
                  <a:off x="3286269" y="4059699"/>
                  <a:ext cx="1426630" cy="684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9" h="12197" extrusionOk="0">
                      <a:moveTo>
                        <a:pt x="12089" y="0"/>
                      </a:moveTo>
                      <a:cubicBezTo>
                        <a:pt x="10233" y="0"/>
                        <a:pt x="8085" y="175"/>
                        <a:pt x="6292" y="175"/>
                      </a:cubicBezTo>
                      <a:cubicBezTo>
                        <a:pt x="6130" y="175"/>
                        <a:pt x="5970" y="173"/>
                        <a:pt x="5814" y="170"/>
                      </a:cubicBezTo>
                      <a:cubicBezTo>
                        <a:pt x="4695" y="148"/>
                        <a:pt x="3732" y="78"/>
                        <a:pt x="2936" y="78"/>
                      </a:cubicBezTo>
                      <a:cubicBezTo>
                        <a:pt x="1315" y="78"/>
                        <a:pt x="385" y="368"/>
                        <a:pt x="229" y="1938"/>
                      </a:cubicBezTo>
                      <a:cubicBezTo>
                        <a:pt x="1" y="4280"/>
                        <a:pt x="1998" y="12127"/>
                        <a:pt x="1977" y="12196"/>
                      </a:cubicBezTo>
                      <a:lnTo>
                        <a:pt x="24859" y="12189"/>
                      </a:lnTo>
                      <a:cubicBezTo>
                        <a:pt x="25176" y="12189"/>
                        <a:pt x="25429" y="11937"/>
                        <a:pt x="25429" y="11623"/>
                      </a:cubicBezTo>
                      <a:lnTo>
                        <a:pt x="25429" y="10885"/>
                      </a:lnTo>
                      <a:cubicBezTo>
                        <a:pt x="25429" y="10544"/>
                        <a:pt x="25153" y="10271"/>
                        <a:pt x="24816" y="10271"/>
                      </a:cubicBezTo>
                      <a:cubicBezTo>
                        <a:pt x="24810" y="10271"/>
                        <a:pt x="24804" y="10271"/>
                        <a:pt x="24797" y="10271"/>
                      </a:cubicBezTo>
                      <a:lnTo>
                        <a:pt x="15413" y="10554"/>
                      </a:lnTo>
                      <a:cubicBezTo>
                        <a:pt x="15932" y="7554"/>
                        <a:pt x="16871" y="1338"/>
                        <a:pt x="15877" y="648"/>
                      </a:cubicBezTo>
                      <a:cubicBezTo>
                        <a:pt x="15138" y="136"/>
                        <a:pt x="13727" y="0"/>
                        <a:pt x="120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39"/>
                <p:cNvSpPr/>
                <p:nvPr/>
              </p:nvSpPr>
              <p:spPr>
                <a:xfrm flipH="1">
                  <a:off x="4228699" y="4204996"/>
                  <a:ext cx="111756" cy="1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991" extrusionOk="0">
                      <a:moveTo>
                        <a:pt x="995" y="0"/>
                      </a:moveTo>
                      <a:cubicBezTo>
                        <a:pt x="445" y="0"/>
                        <a:pt x="1" y="444"/>
                        <a:pt x="1" y="993"/>
                      </a:cubicBezTo>
                      <a:cubicBezTo>
                        <a:pt x="1" y="1543"/>
                        <a:pt x="445" y="1990"/>
                        <a:pt x="995" y="1990"/>
                      </a:cubicBezTo>
                      <a:cubicBezTo>
                        <a:pt x="1548" y="1990"/>
                        <a:pt x="1992" y="1543"/>
                        <a:pt x="1992" y="993"/>
                      </a:cubicBezTo>
                      <a:cubicBezTo>
                        <a:pt x="1992" y="444"/>
                        <a:pt x="1548" y="0"/>
                        <a:pt x="995" y="0"/>
                      </a:cubicBezTo>
                      <a:close/>
                    </a:path>
                  </a:pathLst>
                </a:custGeom>
                <a:solidFill>
                  <a:srgbClr val="F2F0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7" name="Google Shape;1827;p39"/>
                <p:cNvSpPr/>
                <p:nvPr/>
              </p:nvSpPr>
              <p:spPr>
                <a:xfrm flipH="1">
                  <a:off x="3607061" y="3744364"/>
                  <a:ext cx="111756" cy="146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2613" extrusionOk="0">
                      <a:moveTo>
                        <a:pt x="1914" y="1"/>
                      </a:moveTo>
                      <a:cubicBezTo>
                        <a:pt x="1894" y="1"/>
                        <a:pt x="1873" y="11"/>
                        <a:pt x="1861" y="29"/>
                      </a:cubicBezTo>
                      <a:lnTo>
                        <a:pt x="25" y="2507"/>
                      </a:lnTo>
                      <a:cubicBezTo>
                        <a:pt x="0" y="2535"/>
                        <a:pt x="8" y="2576"/>
                        <a:pt x="38" y="2599"/>
                      </a:cubicBezTo>
                      <a:cubicBezTo>
                        <a:pt x="50" y="2608"/>
                        <a:pt x="64" y="2612"/>
                        <a:pt x="79" y="2612"/>
                      </a:cubicBezTo>
                      <a:cubicBezTo>
                        <a:pt x="99" y="2612"/>
                        <a:pt x="119" y="2604"/>
                        <a:pt x="131" y="2585"/>
                      </a:cubicBezTo>
                      <a:lnTo>
                        <a:pt x="1967" y="107"/>
                      </a:lnTo>
                      <a:cubicBezTo>
                        <a:pt x="1991" y="77"/>
                        <a:pt x="1984" y="36"/>
                        <a:pt x="1954" y="15"/>
                      </a:cubicBezTo>
                      <a:cubicBezTo>
                        <a:pt x="1942" y="5"/>
                        <a:pt x="1928" y="1"/>
                        <a:pt x="1914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8" name="Google Shape;1828;p39"/>
                <p:cNvSpPr/>
                <p:nvPr/>
              </p:nvSpPr>
              <p:spPr>
                <a:xfrm flipH="1">
                  <a:off x="3657884" y="3838892"/>
                  <a:ext cx="156302" cy="144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575" extrusionOk="0">
                      <a:moveTo>
                        <a:pt x="1306" y="1"/>
                      </a:moveTo>
                      <a:cubicBezTo>
                        <a:pt x="1149" y="1"/>
                        <a:pt x="994" y="25"/>
                        <a:pt x="844" y="75"/>
                      </a:cubicBezTo>
                      <a:cubicBezTo>
                        <a:pt x="612" y="149"/>
                        <a:pt x="386" y="289"/>
                        <a:pt x="233" y="529"/>
                      </a:cubicBezTo>
                      <a:cubicBezTo>
                        <a:pt x="79" y="768"/>
                        <a:pt x="0" y="1119"/>
                        <a:pt x="69" y="1453"/>
                      </a:cubicBezTo>
                      <a:cubicBezTo>
                        <a:pt x="123" y="1720"/>
                        <a:pt x="267" y="1952"/>
                        <a:pt x="435" y="2112"/>
                      </a:cubicBezTo>
                      <a:cubicBezTo>
                        <a:pt x="605" y="2276"/>
                        <a:pt x="799" y="2372"/>
                        <a:pt x="991" y="2440"/>
                      </a:cubicBezTo>
                      <a:cubicBezTo>
                        <a:pt x="1244" y="2530"/>
                        <a:pt x="1501" y="2575"/>
                        <a:pt x="1754" y="2575"/>
                      </a:cubicBezTo>
                      <a:cubicBezTo>
                        <a:pt x="1857" y="2575"/>
                        <a:pt x="1958" y="2568"/>
                        <a:pt x="2059" y="2553"/>
                      </a:cubicBezTo>
                      <a:cubicBezTo>
                        <a:pt x="2247" y="2525"/>
                        <a:pt x="2438" y="2468"/>
                        <a:pt x="2575" y="2304"/>
                      </a:cubicBezTo>
                      <a:cubicBezTo>
                        <a:pt x="2715" y="2140"/>
                        <a:pt x="2786" y="1849"/>
                        <a:pt x="2697" y="1600"/>
                      </a:cubicBezTo>
                      <a:lnTo>
                        <a:pt x="2431" y="546"/>
                      </a:lnTo>
                      <a:lnTo>
                        <a:pt x="2414" y="481"/>
                      </a:lnTo>
                      <a:cubicBezTo>
                        <a:pt x="2401" y="402"/>
                        <a:pt x="2343" y="351"/>
                        <a:pt x="2288" y="317"/>
                      </a:cubicBezTo>
                      <a:cubicBezTo>
                        <a:pt x="1976" y="109"/>
                        <a:pt x="1636" y="1"/>
                        <a:pt x="1306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39"/>
                <p:cNvSpPr/>
                <p:nvPr/>
              </p:nvSpPr>
              <p:spPr>
                <a:xfrm flipH="1">
                  <a:off x="3689078" y="3881639"/>
                  <a:ext cx="104407" cy="6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1105" extrusionOk="0">
                      <a:moveTo>
                        <a:pt x="955" y="0"/>
                      </a:moveTo>
                      <a:cubicBezTo>
                        <a:pt x="812" y="0"/>
                        <a:pt x="665" y="40"/>
                        <a:pt x="529" y="145"/>
                      </a:cubicBezTo>
                      <a:cubicBezTo>
                        <a:pt x="1" y="556"/>
                        <a:pt x="396" y="1105"/>
                        <a:pt x="953" y="1105"/>
                      </a:cubicBezTo>
                      <a:cubicBezTo>
                        <a:pt x="979" y="1105"/>
                        <a:pt x="1005" y="1104"/>
                        <a:pt x="1032" y="1101"/>
                      </a:cubicBezTo>
                      <a:cubicBezTo>
                        <a:pt x="1626" y="1046"/>
                        <a:pt x="1861" y="811"/>
                        <a:pt x="1861" y="811"/>
                      </a:cubicBezTo>
                      <a:lnTo>
                        <a:pt x="1820" y="381"/>
                      </a:lnTo>
                      <a:cubicBezTo>
                        <a:pt x="1820" y="381"/>
                        <a:pt x="1400" y="0"/>
                        <a:pt x="955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39"/>
                <p:cNvSpPr/>
                <p:nvPr/>
              </p:nvSpPr>
              <p:spPr>
                <a:xfrm flipH="1">
                  <a:off x="3226018" y="3642432"/>
                  <a:ext cx="393559" cy="259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4633" extrusionOk="0">
                      <a:moveTo>
                        <a:pt x="4834" y="156"/>
                      </a:moveTo>
                      <a:cubicBezTo>
                        <a:pt x="5059" y="156"/>
                        <a:pt x="5274" y="163"/>
                        <a:pt x="5469" y="183"/>
                      </a:cubicBezTo>
                      <a:cubicBezTo>
                        <a:pt x="5578" y="194"/>
                        <a:pt x="5674" y="262"/>
                        <a:pt x="5718" y="364"/>
                      </a:cubicBezTo>
                      <a:cubicBezTo>
                        <a:pt x="5919" y="829"/>
                        <a:pt x="6336" y="2020"/>
                        <a:pt x="5892" y="3010"/>
                      </a:cubicBezTo>
                      <a:cubicBezTo>
                        <a:pt x="5625" y="3604"/>
                        <a:pt x="5086" y="4040"/>
                        <a:pt x="4284" y="4307"/>
                      </a:cubicBezTo>
                      <a:cubicBezTo>
                        <a:pt x="3946" y="4420"/>
                        <a:pt x="3615" y="4478"/>
                        <a:pt x="3304" y="4478"/>
                      </a:cubicBezTo>
                      <a:cubicBezTo>
                        <a:pt x="1488" y="4478"/>
                        <a:pt x="546" y="2570"/>
                        <a:pt x="229" y="1751"/>
                      </a:cubicBezTo>
                      <a:cubicBezTo>
                        <a:pt x="174" y="1610"/>
                        <a:pt x="229" y="1453"/>
                        <a:pt x="358" y="1378"/>
                      </a:cubicBezTo>
                      <a:cubicBezTo>
                        <a:pt x="905" y="1064"/>
                        <a:pt x="1994" y="508"/>
                        <a:pt x="3137" y="309"/>
                      </a:cubicBezTo>
                      <a:cubicBezTo>
                        <a:pt x="3725" y="207"/>
                        <a:pt x="4294" y="156"/>
                        <a:pt x="4834" y="156"/>
                      </a:cubicBezTo>
                      <a:close/>
                      <a:moveTo>
                        <a:pt x="4840" y="0"/>
                      </a:moveTo>
                      <a:cubicBezTo>
                        <a:pt x="4400" y="0"/>
                        <a:pt x="3814" y="34"/>
                        <a:pt x="3110" y="156"/>
                      </a:cubicBezTo>
                      <a:cubicBezTo>
                        <a:pt x="1932" y="358"/>
                        <a:pt x="812" y="938"/>
                        <a:pt x="280" y="1245"/>
                      </a:cubicBezTo>
                      <a:cubicBezTo>
                        <a:pt x="85" y="1357"/>
                        <a:pt x="0" y="1596"/>
                        <a:pt x="82" y="1805"/>
                      </a:cubicBezTo>
                      <a:cubicBezTo>
                        <a:pt x="410" y="2642"/>
                        <a:pt x="1386" y="4633"/>
                        <a:pt x="3303" y="4633"/>
                      </a:cubicBezTo>
                      <a:cubicBezTo>
                        <a:pt x="3620" y="4633"/>
                        <a:pt x="3964" y="4578"/>
                        <a:pt x="4335" y="4454"/>
                      </a:cubicBezTo>
                      <a:cubicBezTo>
                        <a:pt x="7015" y="3563"/>
                        <a:pt x="6196" y="1084"/>
                        <a:pt x="5861" y="303"/>
                      </a:cubicBezTo>
                      <a:cubicBezTo>
                        <a:pt x="5793" y="149"/>
                        <a:pt x="5650" y="43"/>
                        <a:pt x="5482" y="26"/>
                      </a:cubicBezTo>
                      <a:cubicBezTo>
                        <a:pt x="5329" y="13"/>
                        <a:pt x="5113" y="0"/>
                        <a:pt x="4840" y="0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1" name="Google Shape;1831;p39"/>
                <p:cNvSpPr/>
                <p:nvPr/>
              </p:nvSpPr>
              <p:spPr>
                <a:xfrm flipH="1">
                  <a:off x="2879720" y="3595869"/>
                  <a:ext cx="306712" cy="220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7" h="3931" extrusionOk="0">
                      <a:moveTo>
                        <a:pt x="2998" y="156"/>
                      </a:moveTo>
                      <a:cubicBezTo>
                        <a:pt x="3705" y="156"/>
                        <a:pt x="4090" y="238"/>
                        <a:pt x="4291" y="310"/>
                      </a:cubicBezTo>
                      <a:cubicBezTo>
                        <a:pt x="4356" y="334"/>
                        <a:pt x="4408" y="385"/>
                        <a:pt x="4431" y="454"/>
                      </a:cubicBezTo>
                      <a:cubicBezTo>
                        <a:pt x="4571" y="863"/>
                        <a:pt x="4991" y="2266"/>
                        <a:pt x="4558" y="3106"/>
                      </a:cubicBezTo>
                      <a:cubicBezTo>
                        <a:pt x="4404" y="3403"/>
                        <a:pt x="4168" y="3594"/>
                        <a:pt x="3834" y="3693"/>
                      </a:cubicBezTo>
                      <a:cubicBezTo>
                        <a:pt x="3650" y="3748"/>
                        <a:pt x="3455" y="3775"/>
                        <a:pt x="3261" y="3775"/>
                      </a:cubicBezTo>
                      <a:cubicBezTo>
                        <a:pt x="2585" y="3775"/>
                        <a:pt x="1851" y="3433"/>
                        <a:pt x="1250" y="2836"/>
                      </a:cubicBezTo>
                      <a:cubicBezTo>
                        <a:pt x="663" y="2256"/>
                        <a:pt x="274" y="1522"/>
                        <a:pt x="178" y="819"/>
                      </a:cubicBezTo>
                      <a:cubicBezTo>
                        <a:pt x="165" y="717"/>
                        <a:pt x="229" y="614"/>
                        <a:pt x="329" y="577"/>
                      </a:cubicBezTo>
                      <a:cubicBezTo>
                        <a:pt x="673" y="446"/>
                        <a:pt x="1414" y="221"/>
                        <a:pt x="2506" y="167"/>
                      </a:cubicBezTo>
                      <a:cubicBezTo>
                        <a:pt x="2677" y="160"/>
                        <a:pt x="2840" y="156"/>
                        <a:pt x="2998" y="156"/>
                      </a:cubicBezTo>
                      <a:close/>
                      <a:moveTo>
                        <a:pt x="3003" y="0"/>
                      </a:moveTo>
                      <a:cubicBezTo>
                        <a:pt x="2850" y="0"/>
                        <a:pt x="2682" y="4"/>
                        <a:pt x="2500" y="13"/>
                      </a:cubicBezTo>
                      <a:cubicBezTo>
                        <a:pt x="1397" y="65"/>
                        <a:pt x="646" y="290"/>
                        <a:pt x="274" y="430"/>
                      </a:cubicBezTo>
                      <a:cubicBezTo>
                        <a:pt x="106" y="495"/>
                        <a:pt x="1" y="662"/>
                        <a:pt x="25" y="840"/>
                      </a:cubicBezTo>
                      <a:cubicBezTo>
                        <a:pt x="226" y="2337"/>
                        <a:pt x="1718" y="3931"/>
                        <a:pt x="3256" y="3931"/>
                      </a:cubicBezTo>
                      <a:cubicBezTo>
                        <a:pt x="3464" y="3931"/>
                        <a:pt x="3672" y="3902"/>
                        <a:pt x="3878" y="3840"/>
                      </a:cubicBezTo>
                      <a:cubicBezTo>
                        <a:pt x="5466" y="3365"/>
                        <a:pt x="4790" y="1027"/>
                        <a:pt x="4578" y="402"/>
                      </a:cubicBezTo>
                      <a:cubicBezTo>
                        <a:pt x="4540" y="290"/>
                        <a:pt x="4452" y="201"/>
                        <a:pt x="4343" y="164"/>
                      </a:cubicBezTo>
                      <a:cubicBezTo>
                        <a:pt x="4140" y="90"/>
                        <a:pt x="3735" y="0"/>
                        <a:pt x="3003" y="0"/>
                      </a:cubicBez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2" name="Google Shape;1832;p39"/>
                <p:cNvSpPr/>
                <p:nvPr/>
              </p:nvSpPr>
              <p:spPr>
                <a:xfrm flipH="1">
                  <a:off x="2919957" y="3605574"/>
                  <a:ext cx="69230" cy="18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3309" extrusionOk="0">
                      <a:moveTo>
                        <a:pt x="0" y="0"/>
                      </a:moveTo>
                      <a:cubicBezTo>
                        <a:pt x="49" y="383"/>
                        <a:pt x="79" y="776"/>
                        <a:pt x="99" y="1175"/>
                      </a:cubicBezTo>
                      <a:lnTo>
                        <a:pt x="840" y="175"/>
                      </a:lnTo>
                      <a:cubicBezTo>
                        <a:pt x="820" y="158"/>
                        <a:pt x="799" y="144"/>
                        <a:pt x="775" y="137"/>
                      </a:cubicBezTo>
                      <a:cubicBezTo>
                        <a:pt x="629" y="86"/>
                        <a:pt x="389" y="28"/>
                        <a:pt x="0" y="0"/>
                      </a:cubicBezTo>
                      <a:close/>
                      <a:moveTo>
                        <a:pt x="919" y="291"/>
                      </a:moveTo>
                      <a:lnTo>
                        <a:pt x="107" y="1387"/>
                      </a:lnTo>
                      <a:cubicBezTo>
                        <a:pt x="117" y="1636"/>
                        <a:pt x="123" y="1888"/>
                        <a:pt x="127" y="2141"/>
                      </a:cubicBezTo>
                      <a:cubicBezTo>
                        <a:pt x="175" y="2189"/>
                        <a:pt x="222" y="2236"/>
                        <a:pt x="271" y="2294"/>
                      </a:cubicBezTo>
                      <a:cubicBezTo>
                        <a:pt x="430" y="2362"/>
                        <a:pt x="553" y="2485"/>
                        <a:pt x="598" y="2646"/>
                      </a:cubicBezTo>
                      <a:cubicBezTo>
                        <a:pt x="619" y="2718"/>
                        <a:pt x="622" y="2793"/>
                        <a:pt x="608" y="2865"/>
                      </a:cubicBezTo>
                      <a:cubicBezTo>
                        <a:pt x="663" y="3005"/>
                        <a:pt x="707" y="3155"/>
                        <a:pt x="734" y="3309"/>
                      </a:cubicBezTo>
                      <a:cubicBezTo>
                        <a:pt x="861" y="3210"/>
                        <a:pt x="963" y="3087"/>
                        <a:pt x="1042" y="2933"/>
                      </a:cubicBezTo>
                      <a:cubicBezTo>
                        <a:pt x="1182" y="2663"/>
                        <a:pt x="1233" y="2329"/>
                        <a:pt x="1233" y="1990"/>
                      </a:cubicBezTo>
                      <a:cubicBezTo>
                        <a:pt x="1233" y="1297"/>
                        <a:pt x="1015" y="577"/>
                        <a:pt x="919" y="291"/>
                      </a:cubicBezTo>
                      <a:close/>
                    </a:path>
                  </a:pathLst>
                </a:custGeom>
                <a:solidFill>
                  <a:srgbClr val="CBDA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39"/>
                <p:cNvSpPr/>
                <p:nvPr/>
              </p:nvSpPr>
              <p:spPr>
                <a:xfrm flipH="1">
                  <a:off x="2937629" y="3615336"/>
                  <a:ext cx="46004" cy="68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1213" extrusionOk="0">
                      <a:moveTo>
                        <a:pt x="741" y="1"/>
                      </a:moveTo>
                      <a:lnTo>
                        <a:pt x="0" y="1001"/>
                      </a:lnTo>
                      <a:cubicBezTo>
                        <a:pt x="4" y="1073"/>
                        <a:pt x="8" y="1141"/>
                        <a:pt x="8" y="1213"/>
                      </a:cubicBezTo>
                      <a:lnTo>
                        <a:pt x="820" y="117"/>
                      </a:lnTo>
                      <a:cubicBezTo>
                        <a:pt x="820" y="113"/>
                        <a:pt x="816" y="110"/>
                        <a:pt x="816" y="107"/>
                      </a:cubicBezTo>
                      <a:cubicBezTo>
                        <a:pt x="802" y="62"/>
                        <a:pt x="775" y="28"/>
                        <a:pt x="741" y="1"/>
                      </a:cubicBezTo>
                      <a:close/>
                    </a:path>
                  </a:pathLst>
                </a:custGeom>
                <a:solidFill>
                  <a:srgbClr val="A06F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39"/>
                <p:cNvSpPr/>
                <p:nvPr/>
              </p:nvSpPr>
              <p:spPr>
                <a:xfrm flipH="1">
                  <a:off x="2947942" y="3605182"/>
                  <a:ext cx="228562" cy="202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3609" extrusionOk="0">
                      <a:moveTo>
                        <a:pt x="1831" y="1274"/>
                      </a:moveTo>
                      <a:cubicBezTo>
                        <a:pt x="2097" y="1274"/>
                        <a:pt x="2356" y="1373"/>
                        <a:pt x="2554" y="1550"/>
                      </a:cubicBezTo>
                      <a:cubicBezTo>
                        <a:pt x="2589" y="1585"/>
                        <a:pt x="2592" y="1639"/>
                        <a:pt x="2561" y="1673"/>
                      </a:cubicBezTo>
                      <a:cubicBezTo>
                        <a:pt x="2545" y="1690"/>
                        <a:pt x="2520" y="1701"/>
                        <a:pt x="2496" y="1701"/>
                      </a:cubicBezTo>
                      <a:cubicBezTo>
                        <a:pt x="2476" y="1701"/>
                        <a:pt x="2455" y="1694"/>
                        <a:pt x="2438" y="1680"/>
                      </a:cubicBezTo>
                      <a:cubicBezTo>
                        <a:pt x="2274" y="1534"/>
                        <a:pt x="2056" y="1444"/>
                        <a:pt x="1834" y="1444"/>
                      </a:cubicBezTo>
                      <a:cubicBezTo>
                        <a:pt x="1814" y="1444"/>
                        <a:pt x="1793" y="1444"/>
                        <a:pt x="1773" y="1448"/>
                      </a:cubicBezTo>
                      <a:cubicBezTo>
                        <a:pt x="1677" y="1455"/>
                        <a:pt x="1602" y="1472"/>
                        <a:pt x="1544" y="1509"/>
                      </a:cubicBezTo>
                      <a:cubicBezTo>
                        <a:pt x="1401" y="1591"/>
                        <a:pt x="1329" y="1789"/>
                        <a:pt x="1387" y="1943"/>
                      </a:cubicBezTo>
                      <a:cubicBezTo>
                        <a:pt x="1404" y="1988"/>
                        <a:pt x="1384" y="2035"/>
                        <a:pt x="1339" y="2052"/>
                      </a:cubicBezTo>
                      <a:cubicBezTo>
                        <a:pt x="1329" y="2056"/>
                        <a:pt x="1319" y="2059"/>
                        <a:pt x="1308" y="2059"/>
                      </a:cubicBezTo>
                      <a:cubicBezTo>
                        <a:pt x="1275" y="2059"/>
                        <a:pt x="1240" y="2038"/>
                        <a:pt x="1226" y="2005"/>
                      </a:cubicBezTo>
                      <a:cubicBezTo>
                        <a:pt x="1138" y="1772"/>
                        <a:pt x="1244" y="1482"/>
                        <a:pt x="1459" y="1359"/>
                      </a:cubicBezTo>
                      <a:cubicBezTo>
                        <a:pt x="1541" y="1312"/>
                        <a:pt x="1639" y="1284"/>
                        <a:pt x="1759" y="1274"/>
                      </a:cubicBezTo>
                      <a:close/>
                      <a:moveTo>
                        <a:pt x="2329" y="1"/>
                      </a:moveTo>
                      <a:cubicBezTo>
                        <a:pt x="1237" y="55"/>
                        <a:pt x="496" y="280"/>
                        <a:pt x="152" y="411"/>
                      </a:cubicBezTo>
                      <a:cubicBezTo>
                        <a:pt x="59" y="444"/>
                        <a:pt x="1" y="530"/>
                        <a:pt x="1" y="625"/>
                      </a:cubicBezTo>
                      <a:lnTo>
                        <a:pt x="1" y="653"/>
                      </a:lnTo>
                      <a:cubicBezTo>
                        <a:pt x="97" y="1356"/>
                        <a:pt x="486" y="2090"/>
                        <a:pt x="1073" y="2670"/>
                      </a:cubicBezTo>
                      <a:cubicBezTo>
                        <a:pt x="1455" y="3049"/>
                        <a:pt x="1892" y="3329"/>
                        <a:pt x="2332" y="3480"/>
                      </a:cubicBezTo>
                      <a:cubicBezTo>
                        <a:pt x="2422" y="3418"/>
                        <a:pt x="2510" y="3349"/>
                        <a:pt x="2589" y="3275"/>
                      </a:cubicBezTo>
                      <a:cubicBezTo>
                        <a:pt x="2592" y="3271"/>
                        <a:pt x="2595" y="3271"/>
                        <a:pt x="2599" y="3267"/>
                      </a:cubicBezTo>
                      <a:cubicBezTo>
                        <a:pt x="2540" y="3209"/>
                        <a:pt x="2500" y="3138"/>
                        <a:pt x="2476" y="3056"/>
                      </a:cubicBezTo>
                      <a:cubicBezTo>
                        <a:pt x="2387" y="2735"/>
                        <a:pt x="2643" y="2383"/>
                        <a:pt x="3046" y="2274"/>
                      </a:cubicBezTo>
                      <a:cubicBezTo>
                        <a:pt x="3131" y="2251"/>
                        <a:pt x="3213" y="2240"/>
                        <a:pt x="3295" y="2240"/>
                      </a:cubicBezTo>
                      <a:cubicBezTo>
                        <a:pt x="3408" y="2240"/>
                        <a:pt x="3514" y="2260"/>
                        <a:pt x="3610" y="2301"/>
                      </a:cubicBezTo>
                      <a:cubicBezTo>
                        <a:pt x="3561" y="2243"/>
                        <a:pt x="3514" y="2196"/>
                        <a:pt x="3466" y="2148"/>
                      </a:cubicBezTo>
                      <a:cubicBezTo>
                        <a:pt x="3384" y="2076"/>
                        <a:pt x="3298" y="2015"/>
                        <a:pt x="3216" y="1970"/>
                      </a:cubicBezTo>
                      <a:cubicBezTo>
                        <a:pt x="3169" y="1943"/>
                        <a:pt x="3121" y="1916"/>
                        <a:pt x="3080" y="1889"/>
                      </a:cubicBezTo>
                      <a:cubicBezTo>
                        <a:pt x="2459" y="1462"/>
                        <a:pt x="2469" y="710"/>
                        <a:pt x="2336" y="1"/>
                      </a:cubicBezTo>
                      <a:close/>
                      <a:moveTo>
                        <a:pt x="3947" y="2872"/>
                      </a:moveTo>
                      <a:cubicBezTo>
                        <a:pt x="3903" y="3121"/>
                        <a:pt x="3681" y="3349"/>
                        <a:pt x="3367" y="3439"/>
                      </a:cubicBezTo>
                      <a:cubicBezTo>
                        <a:pt x="3285" y="3459"/>
                        <a:pt x="3200" y="3472"/>
                        <a:pt x="3121" y="3472"/>
                      </a:cubicBezTo>
                      <a:cubicBezTo>
                        <a:pt x="2975" y="3472"/>
                        <a:pt x="2838" y="3434"/>
                        <a:pt x="2729" y="3370"/>
                      </a:cubicBezTo>
                      <a:cubicBezTo>
                        <a:pt x="2722" y="3380"/>
                        <a:pt x="2715" y="3390"/>
                        <a:pt x="2708" y="3401"/>
                      </a:cubicBezTo>
                      <a:cubicBezTo>
                        <a:pt x="2654" y="3452"/>
                        <a:pt x="2599" y="3496"/>
                        <a:pt x="2540" y="3541"/>
                      </a:cubicBezTo>
                      <a:cubicBezTo>
                        <a:pt x="2725" y="3585"/>
                        <a:pt x="2906" y="3609"/>
                        <a:pt x="3084" y="3609"/>
                      </a:cubicBezTo>
                      <a:cubicBezTo>
                        <a:pt x="3278" y="3609"/>
                        <a:pt x="3473" y="3582"/>
                        <a:pt x="3657" y="3527"/>
                      </a:cubicBezTo>
                      <a:cubicBezTo>
                        <a:pt x="3818" y="3480"/>
                        <a:pt x="3958" y="3407"/>
                        <a:pt x="4073" y="3316"/>
                      </a:cubicBezTo>
                      <a:cubicBezTo>
                        <a:pt x="4046" y="3162"/>
                        <a:pt x="4002" y="3012"/>
                        <a:pt x="3947" y="2872"/>
                      </a:cubicBezTo>
                      <a:close/>
                    </a:path>
                  </a:pathLst>
                </a:custGeom>
                <a:solidFill>
                  <a:srgbClr val="C999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5" name="Google Shape;1835;p39"/>
                <p:cNvSpPr/>
                <p:nvPr/>
              </p:nvSpPr>
              <p:spPr>
                <a:xfrm flipH="1">
                  <a:off x="2954232" y="3730788"/>
                  <a:ext cx="88361" cy="6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5" h="1234" extrusionOk="0">
                      <a:moveTo>
                        <a:pt x="908" y="1"/>
                      </a:moveTo>
                      <a:cubicBezTo>
                        <a:pt x="826" y="1"/>
                        <a:pt x="744" y="12"/>
                        <a:pt x="659" y="35"/>
                      </a:cubicBezTo>
                      <a:cubicBezTo>
                        <a:pt x="256" y="144"/>
                        <a:pt x="0" y="496"/>
                        <a:pt x="89" y="817"/>
                      </a:cubicBezTo>
                      <a:cubicBezTo>
                        <a:pt x="113" y="899"/>
                        <a:pt x="153" y="970"/>
                        <a:pt x="212" y="1028"/>
                      </a:cubicBezTo>
                      <a:cubicBezTo>
                        <a:pt x="226" y="1019"/>
                        <a:pt x="243" y="1011"/>
                        <a:pt x="260" y="1011"/>
                      </a:cubicBezTo>
                      <a:cubicBezTo>
                        <a:pt x="284" y="1011"/>
                        <a:pt x="308" y="1022"/>
                        <a:pt x="325" y="1039"/>
                      </a:cubicBezTo>
                      <a:cubicBezTo>
                        <a:pt x="348" y="1066"/>
                        <a:pt x="352" y="1100"/>
                        <a:pt x="342" y="1131"/>
                      </a:cubicBezTo>
                      <a:cubicBezTo>
                        <a:pt x="451" y="1195"/>
                        <a:pt x="588" y="1233"/>
                        <a:pt x="734" y="1233"/>
                      </a:cubicBezTo>
                      <a:cubicBezTo>
                        <a:pt x="813" y="1233"/>
                        <a:pt x="898" y="1220"/>
                        <a:pt x="980" y="1200"/>
                      </a:cubicBezTo>
                      <a:cubicBezTo>
                        <a:pt x="1294" y="1110"/>
                        <a:pt x="1516" y="882"/>
                        <a:pt x="1560" y="633"/>
                      </a:cubicBezTo>
                      <a:cubicBezTo>
                        <a:pt x="1574" y="561"/>
                        <a:pt x="1571" y="486"/>
                        <a:pt x="1550" y="414"/>
                      </a:cubicBezTo>
                      <a:cubicBezTo>
                        <a:pt x="1505" y="253"/>
                        <a:pt x="1382" y="130"/>
                        <a:pt x="1223" y="62"/>
                      </a:cubicBezTo>
                      <a:cubicBezTo>
                        <a:pt x="1127" y="21"/>
                        <a:pt x="1021" y="1"/>
                        <a:pt x="908" y="1"/>
                      </a:cubicBezTo>
                      <a:close/>
                    </a:path>
                  </a:pathLst>
                </a:custGeom>
                <a:solidFill>
                  <a:srgbClr val="BA77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6" name="Google Shape;1836;p39"/>
                <p:cNvSpPr/>
                <p:nvPr/>
              </p:nvSpPr>
              <p:spPr>
                <a:xfrm flipH="1">
                  <a:off x="3022845" y="3787505"/>
                  <a:ext cx="22834" cy="16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" h="291" extrusionOk="0">
                      <a:moveTo>
                        <a:pt x="315" y="0"/>
                      </a:moveTo>
                      <a:cubicBezTo>
                        <a:pt x="298" y="0"/>
                        <a:pt x="281" y="8"/>
                        <a:pt x="267" y="17"/>
                      </a:cubicBezTo>
                      <a:cubicBezTo>
                        <a:pt x="263" y="21"/>
                        <a:pt x="260" y="21"/>
                        <a:pt x="257" y="25"/>
                      </a:cubicBezTo>
                      <a:cubicBezTo>
                        <a:pt x="178" y="99"/>
                        <a:pt x="90" y="168"/>
                        <a:pt x="0" y="230"/>
                      </a:cubicBezTo>
                      <a:cubicBezTo>
                        <a:pt x="69" y="253"/>
                        <a:pt x="140" y="274"/>
                        <a:pt x="208" y="291"/>
                      </a:cubicBezTo>
                      <a:cubicBezTo>
                        <a:pt x="267" y="246"/>
                        <a:pt x="322" y="202"/>
                        <a:pt x="376" y="151"/>
                      </a:cubicBezTo>
                      <a:cubicBezTo>
                        <a:pt x="383" y="140"/>
                        <a:pt x="390" y="130"/>
                        <a:pt x="397" y="120"/>
                      </a:cubicBezTo>
                      <a:cubicBezTo>
                        <a:pt x="407" y="89"/>
                        <a:pt x="403" y="55"/>
                        <a:pt x="380" y="28"/>
                      </a:cubicBezTo>
                      <a:cubicBezTo>
                        <a:pt x="363" y="11"/>
                        <a:pt x="339" y="0"/>
                        <a:pt x="315" y="0"/>
                      </a:cubicBezTo>
                      <a:close/>
                    </a:path>
                  </a:pathLst>
                </a:custGeom>
                <a:solidFill>
                  <a:srgbClr val="9E72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39"/>
                <p:cNvSpPr/>
                <p:nvPr/>
              </p:nvSpPr>
              <p:spPr>
                <a:xfrm flipH="1">
                  <a:off x="3031033" y="3676652"/>
                  <a:ext cx="81685" cy="44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85" extrusionOk="0">
                      <a:moveTo>
                        <a:pt x="622" y="0"/>
                      </a:moveTo>
                      <a:cubicBezTo>
                        <a:pt x="502" y="10"/>
                        <a:pt x="404" y="38"/>
                        <a:pt x="322" y="85"/>
                      </a:cubicBezTo>
                      <a:cubicBezTo>
                        <a:pt x="107" y="208"/>
                        <a:pt x="1" y="498"/>
                        <a:pt x="89" y="731"/>
                      </a:cubicBezTo>
                      <a:cubicBezTo>
                        <a:pt x="103" y="764"/>
                        <a:pt x="138" y="785"/>
                        <a:pt x="171" y="785"/>
                      </a:cubicBezTo>
                      <a:cubicBezTo>
                        <a:pt x="182" y="785"/>
                        <a:pt x="192" y="782"/>
                        <a:pt x="202" y="778"/>
                      </a:cubicBezTo>
                      <a:cubicBezTo>
                        <a:pt x="247" y="761"/>
                        <a:pt x="267" y="714"/>
                        <a:pt x="250" y="669"/>
                      </a:cubicBezTo>
                      <a:cubicBezTo>
                        <a:pt x="192" y="515"/>
                        <a:pt x="264" y="317"/>
                        <a:pt x="407" y="235"/>
                      </a:cubicBezTo>
                      <a:cubicBezTo>
                        <a:pt x="465" y="198"/>
                        <a:pt x="540" y="181"/>
                        <a:pt x="636" y="174"/>
                      </a:cubicBezTo>
                      <a:cubicBezTo>
                        <a:pt x="656" y="170"/>
                        <a:pt x="677" y="170"/>
                        <a:pt x="697" y="170"/>
                      </a:cubicBezTo>
                      <a:cubicBezTo>
                        <a:pt x="919" y="170"/>
                        <a:pt x="1137" y="260"/>
                        <a:pt x="1301" y="406"/>
                      </a:cubicBezTo>
                      <a:cubicBezTo>
                        <a:pt x="1318" y="420"/>
                        <a:pt x="1339" y="427"/>
                        <a:pt x="1359" y="427"/>
                      </a:cubicBezTo>
                      <a:cubicBezTo>
                        <a:pt x="1383" y="427"/>
                        <a:pt x="1408" y="416"/>
                        <a:pt x="1424" y="399"/>
                      </a:cubicBezTo>
                      <a:cubicBezTo>
                        <a:pt x="1455" y="365"/>
                        <a:pt x="1452" y="311"/>
                        <a:pt x="1417" y="276"/>
                      </a:cubicBezTo>
                      <a:cubicBezTo>
                        <a:pt x="1219" y="99"/>
                        <a:pt x="960" y="0"/>
                        <a:pt x="694" y="0"/>
                      </a:cubicBezTo>
                      <a:close/>
                    </a:path>
                  </a:pathLst>
                </a:custGeom>
                <a:solidFill>
                  <a:srgbClr val="4C3B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39"/>
                <p:cNvSpPr/>
                <p:nvPr/>
              </p:nvSpPr>
              <p:spPr>
                <a:xfrm flipH="1">
                  <a:off x="2982003" y="3604621"/>
                  <a:ext cx="63508" cy="1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2159" extrusionOk="0">
                      <a:moveTo>
                        <a:pt x="486" y="0"/>
                      </a:moveTo>
                      <a:cubicBezTo>
                        <a:pt x="332" y="0"/>
                        <a:pt x="169" y="4"/>
                        <a:pt x="1" y="11"/>
                      </a:cubicBezTo>
                      <a:cubicBezTo>
                        <a:pt x="134" y="720"/>
                        <a:pt x="124" y="1472"/>
                        <a:pt x="745" y="1899"/>
                      </a:cubicBezTo>
                      <a:cubicBezTo>
                        <a:pt x="786" y="1926"/>
                        <a:pt x="834" y="1953"/>
                        <a:pt x="881" y="1980"/>
                      </a:cubicBezTo>
                      <a:cubicBezTo>
                        <a:pt x="963" y="2025"/>
                        <a:pt x="1049" y="2086"/>
                        <a:pt x="1131" y="2158"/>
                      </a:cubicBezTo>
                      <a:cubicBezTo>
                        <a:pt x="1127" y="1905"/>
                        <a:pt x="1121" y="1653"/>
                        <a:pt x="1111" y="1404"/>
                      </a:cubicBezTo>
                      <a:cubicBezTo>
                        <a:pt x="1111" y="1332"/>
                        <a:pt x="1107" y="1264"/>
                        <a:pt x="1103" y="1192"/>
                      </a:cubicBezTo>
                      <a:cubicBezTo>
                        <a:pt x="1083" y="793"/>
                        <a:pt x="1053" y="400"/>
                        <a:pt x="1004" y="17"/>
                      </a:cubicBezTo>
                      <a:cubicBezTo>
                        <a:pt x="854" y="8"/>
                        <a:pt x="68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9" name="Google Shape;1839;p39"/>
                <p:cNvSpPr/>
                <p:nvPr/>
              </p:nvSpPr>
              <p:spPr>
                <a:xfrm flipH="1">
                  <a:off x="2911362" y="3595813"/>
                  <a:ext cx="273892" cy="22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3934" extrusionOk="0">
                      <a:moveTo>
                        <a:pt x="2977" y="157"/>
                      </a:moveTo>
                      <a:cubicBezTo>
                        <a:pt x="3175" y="157"/>
                        <a:pt x="3345" y="165"/>
                        <a:pt x="3495" y="174"/>
                      </a:cubicBezTo>
                      <a:cubicBezTo>
                        <a:pt x="3884" y="202"/>
                        <a:pt x="4124" y="260"/>
                        <a:pt x="4270" y="311"/>
                      </a:cubicBezTo>
                      <a:cubicBezTo>
                        <a:pt x="4270" y="311"/>
                        <a:pt x="4270" y="311"/>
                        <a:pt x="4270" y="311"/>
                      </a:cubicBezTo>
                      <a:lnTo>
                        <a:pt x="4270" y="311"/>
                      </a:lnTo>
                      <a:cubicBezTo>
                        <a:pt x="4294" y="318"/>
                        <a:pt x="4315" y="332"/>
                        <a:pt x="4335" y="349"/>
                      </a:cubicBezTo>
                      <a:cubicBezTo>
                        <a:pt x="4369" y="376"/>
                        <a:pt x="4396" y="410"/>
                        <a:pt x="4410" y="455"/>
                      </a:cubicBezTo>
                      <a:cubicBezTo>
                        <a:pt x="4410" y="455"/>
                        <a:pt x="4410" y="455"/>
                        <a:pt x="4410" y="455"/>
                      </a:cubicBezTo>
                      <a:lnTo>
                        <a:pt x="4410" y="455"/>
                      </a:lnTo>
                      <a:cubicBezTo>
                        <a:pt x="4410" y="458"/>
                        <a:pt x="4414" y="461"/>
                        <a:pt x="4414" y="465"/>
                      </a:cubicBezTo>
                      <a:cubicBezTo>
                        <a:pt x="4510" y="751"/>
                        <a:pt x="4728" y="1471"/>
                        <a:pt x="4728" y="2164"/>
                      </a:cubicBezTo>
                      <a:cubicBezTo>
                        <a:pt x="4728" y="2503"/>
                        <a:pt x="4677" y="2837"/>
                        <a:pt x="4537" y="3107"/>
                      </a:cubicBezTo>
                      <a:cubicBezTo>
                        <a:pt x="4458" y="3261"/>
                        <a:pt x="4356" y="3384"/>
                        <a:pt x="4229" y="3483"/>
                      </a:cubicBezTo>
                      <a:cubicBezTo>
                        <a:pt x="4114" y="3574"/>
                        <a:pt x="3974" y="3647"/>
                        <a:pt x="3813" y="3694"/>
                      </a:cubicBezTo>
                      <a:cubicBezTo>
                        <a:pt x="3629" y="3749"/>
                        <a:pt x="3434" y="3776"/>
                        <a:pt x="3240" y="3776"/>
                      </a:cubicBezTo>
                      <a:cubicBezTo>
                        <a:pt x="3062" y="3776"/>
                        <a:pt x="2881" y="3752"/>
                        <a:pt x="2696" y="3708"/>
                      </a:cubicBezTo>
                      <a:cubicBezTo>
                        <a:pt x="2628" y="3691"/>
                        <a:pt x="2557" y="3670"/>
                        <a:pt x="2488" y="3647"/>
                      </a:cubicBezTo>
                      <a:cubicBezTo>
                        <a:pt x="2048" y="3496"/>
                        <a:pt x="1611" y="3216"/>
                        <a:pt x="1229" y="2837"/>
                      </a:cubicBezTo>
                      <a:cubicBezTo>
                        <a:pt x="642" y="2257"/>
                        <a:pt x="253" y="1523"/>
                        <a:pt x="157" y="820"/>
                      </a:cubicBezTo>
                      <a:lnTo>
                        <a:pt x="157" y="792"/>
                      </a:lnTo>
                      <a:cubicBezTo>
                        <a:pt x="157" y="697"/>
                        <a:pt x="215" y="611"/>
                        <a:pt x="308" y="578"/>
                      </a:cubicBezTo>
                      <a:cubicBezTo>
                        <a:pt x="652" y="447"/>
                        <a:pt x="1393" y="222"/>
                        <a:pt x="2485" y="168"/>
                      </a:cubicBezTo>
                      <a:lnTo>
                        <a:pt x="2492" y="168"/>
                      </a:lnTo>
                      <a:cubicBezTo>
                        <a:pt x="2660" y="161"/>
                        <a:pt x="2823" y="157"/>
                        <a:pt x="2977" y="157"/>
                      </a:cubicBezTo>
                      <a:close/>
                      <a:moveTo>
                        <a:pt x="2977" y="1"/>
                      </a:moveTo>
                      <a:cubicBezTo>
                        <a:pt x="2823" y="1"/>
                        <a:pt x="2660" y="4"/>
                        <a:pt x="2479" y="14"/>
                      </a:cubicBezTo>
                      <a:cubicBezTo>
                        <a:pt x="1625" y="55"/>
                        <a:pt x="987" y="198"/>
                        <a:pt x="566" y="324"/>
                      </a:cubicBezTo>
                      <a:cubicBezTo>
                        <a:pt x="440" y="362"/>
                        <a:pt x="338" y="400"/>
                        <a:pt x="253" y="431"/>
                      </a:cubicBezTo>
                      <a:cubicBezTo>
                        <a:pt x="222" y="441"/>
                        <a:pt x="198" y="458"/>
                        <a:pt x="171" y="472"/>
                      </a:cubicBezTo>
                      <a:cubicBezTo>
                        <a:pt x="65" y="543"/>
                        <a:pt x="0" y="663"/>
                        <a:pt x="0" y="792"/>
                      </a:cubicBezTo>
                      <a:cubicBezTo>
                        <a:pt x="0" y="806"/>
                        <a:pt x="4" y="823"/>
                        <a:pt x="4" y="841"/>
                      </a:cubicBezTo>
                      <a:cubicBezTo>
                        <a:pt x="205" y="2339"/>
                        <a:pt x="1700" y="3933"/>
                        <a:pt x="3240" y="3933"/>
                      </a:cubicBezTo>
                      <a:cubicBezTo>
                        <a:pt x="3444" y="3933"/>
                        <a:pt x="3653" y="3902"/>
                        <a:pt x="3857" y="3841"/>
                      </a:cubicBezTo>
                      <a:cubicBezTo>
                        <a:pt x="4656" y="3606"/>
                        <a:pt x="4881" y="2895"/>
                        <a:pt x="4881" y="2168"/>
                      </a:cubicBezTo>
                      <a:cubicBezTo>
                        <a:pt x="4881" y="1448"/>
                        <a:pt x="4663" y="714"/>
                        <a:pt x="4557" y="403"/>
                      </a:cubicBezTo>
                      <a:cubicBezTo>
                        <a:pt x="4519" y="291"/>
                        <a:pt x="4431" y="202"/>
                        <a:pt x="4322" y="165"/>
                      </a:cubicBezTo>
                      <a:cubicBezTo>
                        <a:pt x="4117" y="93"/>
                        <a:pt x="3714" y="1"/>
                        <a:pt x="2977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0" name="Google Shape;1840;p39"/>
                <p:cNvSpPr/>
                <p:nvPr/>
              </p:nvSpPr>
              <p:spPr>
                <a:xfrm flipH="1">
                  <a:off x="3131228" y="3693482"/>
                  <a:ext cx="60927" cy="6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114" extrusionOk="0">
                      <a:moveTo>
                        <a:pt x="0" y="229"/>
                      </a:moveTo>
                      <a:lnTo>
                        <a:pt x="0" y="229"/>
                      </a:lnTo>
                      <a:cubicBezTo>
                        <a:pt x="10" y="277"/>
                        <a:pt x="50" y="317"/>
                        <a:pt x="95" y="335"/>
                      </a:cubicBezTo>
                      <a:lnTo>
                        <a:pt x="95" y="335"/>
                      </a:lnTo>
                      <a:lnTo>
                        <a:pt x="0" y="229"/>
                      </a:lnTo>
                      <a:close/>
                      <a:moveTo>
                        <a:pt x="770" y="1"/>
                      </a:moveTo>
                      <a:cubicBezTo>
                        <a:pt x="694" y="1"/>
                        <a:pt x="647" y="80"/>
                        <a:pt x="601" y="140"/>
                      </a:cubicBezTo>
                      <a:cubicBezTo>
                        <a:pt x="519" y="250"/>
                        <a:pt x="396" y="324"/>
                        <a:pt x="259" y="349"/>
                      </a:cubicBezTo>
                      <a:cubicBezTo>
                        <a:pt x="238" y="352"/>
                        <a:pt x="215" y="354"/>
                        <a:pt x="192" y="354"/>
                      </a:cubicBezTo>
                      <a:cubicBezTo>
                        <a:pt x="162" y="354"/>
                        <a:pt x="132" y="350"/>
                        <a:pt x="103" y="338"/>
                      </a:cubicBezTo>
                      <a:cubicBezTo>
                        <a:pt x="100" y="337"/>
                        <a:pt x="97" y="336"/>
                        <a:pt x="95" y="335"/>
                      </a:cubicBezTo>
                      <a:lnTo>
                        <a:pt x="95" y="335"/>
                      </a:lnTo>
                      <a:lnTo>
                        <a:pt x="789" y="1113"/>
                      </a:lnTo>
                      <a:cubicBezTo>
                        <a:pt x="884" y="871"/>
                        <a:pt x="1086" y="656"/>
                        <a:pt x="1072" y="396"/>
                      </a:cubicBezTo>
                      <a:cubicBezTo>
                        <a:pt x="1065" y="247"/>
                        <a:pt x="976" y="103"/>
                        <a:pt x="847" y="28"/>
                      </a:cubicBezTo>
                      <a:cubicBezTo>
                        <a:pt x="826" y="14"/>
                        <a:pt x="799" y="4"/>
                        <a:pt x="775" y="1"/>
                      </a:cubicBezTo>
                      <a:cubicBezTo>
                        <a:pt x="774" y="1"/>
                        <a:pt x="772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39"/>
                <p:cNvSpPr/>
                <p:nvPr/>
              </p:nvSpPr>
              <p:spPr>
                <a:xfrm flipH="1">
                  <a:off x="3131620" y="3693089"/>
                  <a:ext cx="60927" cy="63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125" extrusionOk="0">
                      <a:moveTo>
                        <a:pt x="775" y="0"/>
                      </a:moveTo>
                      <a:cubicBezTo>
                        <a:pt x="737" y="0"/>
                        <a:pt x="704" y="21"/>
                        <a:pt x="676" y="49"/>
                      </a:cubicBezTo>
                      <a:cubicBezTo>
                        <a:pt x="649" y="79"/>
                        <a:pt x="625" y="113"/>
                        <a:pt x="605" y="144"/>
                      </a:cubicBezTo>
                      <a:cubicBezTo>
                        <a:pt x="523" y="249"/>
                        <a:pt x="400" y="325"/>
                        <a:pt x="266" y="349"/>
                      </a:cubicBezTo>
                      <a:cubicBezTo>
                        <a:pt x="243" y="352"/>
                        <a:pt x="222" y="356"/>
                        <a:pt x="198" y="356"/>
                      </a:cubicBezTo>
                      <a:cubicBezTo>
                        <a:pt x="168" y="356"/>
                        <a:pt x="140" y="349"/>
                        <a:pt x="113" y="342"/>
                      </a:cubicBezTo>
                      <a:cubicBezTo>
                        <a:pt x="66" y="322"/>
                        <a:pt x="25" y="284"/>
                        <a:pt x="14" y="233"/>
                      </a:cubicBezTo>
                      <a:cubicBezTo>
                        <a:pt x="14" y="230"/>
                        <a:pt x="12" y="228"/>
                        <a:pt x="10" y="228"/>
                      </a:cubicBezTo>
                      <a:cubicBezTo>
                        <a:pt x="9" y="228"/>
                        <a:pt x="8" y="228"/>
                        <a:pt x="7" y="229"/>
                      </a:cubicBezTo>
                      <a:cubicBezTo>
                        <a:pt x="4" y="229"/>
                        <a:pt x="0" y="233"/>
                        <a:pt x="0" y="236"/>
                      </a:cubicBezTo>
                      <a:cubicBezTo>
                        <a:pt x="11" y="290"/>
                        <a:pt x="58" y="335"/>
                        <a:pt x="110" y="352"/>
                      </a:cubicBezTo>
                      <a:cubicBezTo>
                        <a:pt x="137" y="362"/>
                        <a:pt x="168" y="369"/>
                        <a:pt x="198" y="369"/>
                      </a:cubicBezTo>
                      <a:cubicBezTo>
                        <a:pt x="222" y="369"/>
                        <a:pt x="246" y="366"/>
                        <a:pt x="270" y="362"/>
                      </a:cubicBezTo>
                      <a:cubicBezTo>
                        <a:pt x="406" y="339"/>
                        <a:pt x="529" y="260"/>
                        <a:pt x="614" y="151"/>
                      </a:cubicBezTo>
                      <a:cubicBezTo>
                        <a:pt x="635" y="120"/>
                        <a:pt x="660" y="86"/>
                        <a:pt x="687" y="59"/>
                      </a:cubicBezTo>
                      <a:cubicBezTo>
                        <a:pt x="714" y="35"/>
                        <a:pt x="741" y="14"/>
                        <a:pt x="775" y="14"/>
                      </a:cubicBezTo>
                      <a:lnTo>
                        <a:pt x="782" y="14"/>
                      </a:lnTo>
                      <a:cubicBezTo>
                        <a:pt x="806" y="18"/>
                        <a:pt x="830" y="28"/>
                        <a:pt x="850" y="41"/>
                      </a:cubicBezTo>
                      <a:cubicBezTo>
                        <a:pt x="980" y="113"/>
                        <a:pt x="1065" y="257"/>
                        <a:pt x="1072" y="403"/>
                      </a:cubicBezTo>
                      <a:lnTo>
                        <a:pt x="1072" y="427"/>
                      </a:lnTo>
                      <a:cubicBezTo>
                        <a:pt x="1072" y="550"/>
                        <a:pt x="1024" y="663"/>
                        <a:pt x="967" y="775"/>
                      </a:cubicBezTo>
                      <a:cubicBezTo>
                        <a:pt x="905" y="888"/>
                        <a:pt x="837" y="997"/>
                        <a:pt x="789" y="1117"/>
                      </a:cubicBezTo>
                      <a:cubicBezTo>
                        <a:pt x="786" y="1120"/>
                        <a:pt x="789" y="1124"/>
                        <a:pt x="792" y="1124"/>
                      </a:cubicBezTo>
                      <a:cubicBezTo>
                        <a:pt x="793" y="1125"/>
                        <a:pt x="794" y="1125"/>
                        <a:pt x="795" y="1125"/>
                      </a:cubicBezTo>
                      <a:cubicBezTo>
                        <a:pt x="798" y="1125"/>
                        <a:pt x="800" y="1123"/>
                        <a:pt x="803" y="1120"/>
                      </a:cubicBezTo>
                      <a:cubicBezTo>
                        <a:pt x="847" y="1004"/>
                        <a:pt x="918" y="895"/>
                        <a:pt x="977" y="782"/>
                      </a:cubicBezTo>
                      <a:cubicBezTo>
                        <a:pt x="1038" y="670"/>
                        <a:pt x="1086" y="553"/>
                        <a:pt x="1086" y="427"/>
                      </a:cubicBezTo>
                      <a:lnTo>
                        <a:pt x="1086" y="403"/>
                      </a:lnTo>
                      <a:cubicBezTo>
                        <a:pt x="1079" y="249"/>
                        <a:pt x="991" y="106"/>
                        <a:pt x="857" y="28"/>
                      </a:cubicBezTo>
                      <a:cubicBezTo>
                        <a:pt x="837" y="14"/>
                        <a:pt x="809" y="4"/>
                        <a:pt x="782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 w="9525" cap="flat" cmpd="sng">
                  <a:solidFill>
                    <a:srgbClr val="C6856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39"/>
                <p:cNvSpPr/>
                <p:nvPr/>
              </p:nvSpPr>
              <p:spPr>
                <a:xfrm flipH="1">
                  <a:off x="2947167" y="3628968"/>
                  <a:ext cx="27827" cy="8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1469" extrusionOk="0">
                      <a:moveTo>
                        <a:pt x="35" y="0"/>
                      </a:moveTo>
                      <a:cubicBezTo>
                        <a:pt x="20" y="0"/>
                        <a:pt x="1" y="13"/>
                        <a:pt x="14" y="24"/>
                      </a:cubicBezTo>
                      <a:cubicBezTo>
                        <a:pt x="212" y="188"/>
                        <a:pt x="317" y="427"/>
                        <a:pt x="376" y="672"/>
                      </a:cubicBezTo>
                      <a:cubicBezTo>
                        <a:pt x="407" y="798"/>
                        <a:pt x="427" y="925"/>
                        <a:pt x="440" y="1055"/>
                      </a:cubicBezTo>
                      <a:cubicBezTo>
                        <a:pt x="454" y="1192"/>
                        <a:pt x="458" y="1328"/>
                        <a:pt x="413" y="1458"/>
                      </a:cubicBezTo>
                      <a:cubicBezTo>
                        <a:pt x="410" y="1465"/>
                        <a:pt x="417" y="1469"/>
                        <a:pt x="426" y="1469"/>
                      </a:cubicBezTo>
                      <a:cubicBezTo>
                        <a:pt x="436" y="1469"/>
                        <a:pt x="451" y="1463"/>
                        <a:pt x="454" y="1454"/>
                      </a:cubicBezTo>
                      <a:cubicBezTo>
                        <a:pt x="495" y="1328"/>
                        <a:pt x="495" y="1198"/>
                        <a:pt x="481" y="1069"/>
                      </a:cubicBezTo>
                      <a:cubicBezTo>
                        <a:pt x="468" y="925"/>
                        <a:pt x="448" y="778"/>
                        <a:pt x="410" y="639"/>
                      </a:cubicBezTo>
                      <a:cubicBezTo>
                        <a:pt x="352" y="396"/>
                        <a:pt x="239" y="164"/>
                        <a:pt x="45" y="4"/>
                      </a:cubicBezTo>
                      <a:cubicBezTo>
                        <a:pt x="42" y="1"/>
                        <a:pt x="39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3" name="Google Shape;1843;p39"/>
                <p:cNvSpPr/>
                <p:nvPr/>
              </p:nvSpPr>
              <p:spPr>
                <a:xfrm flipH="1">
                  <a:off x="3306260" y="3675923"/>
                  <a:ext cx="25246" cy="67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1200" extrusionOk="0">
                      <a:moveTo>
                        <a:pt x="37" y="1"/>
                      </a:moveTo>
                      <a:cubicBezTo>
                        <a:pt x="24" y="1"/>
                        <a:pt x="1" y="12"/>
                        <a:pt x="9" y="20"/>
                      </a:cubicBezTo>
                      <a:cubicBezTo>
                        <a:pt x="282" y="341"/>
                        <a:pt x="408" y="774"/>
                        <a:pt x="347" y="1194"/>
                      </a:cubicBezTo>
                      <a:cubicBezTo>
                        <a:pt x="347" y="1198"/>
                        <a:pt x="351" y="1199"/>
                        <a:pt x="357" y="1199"/>
                      </a:cubicBezTo>
                      <a:cubicBezTo>
                        <a:pt x="369" y="1199"/>
                        <a:pt x="386" y="1194"/>
                        <a:pt x="388" y="1187"/>
                      </a:cubicBezTo>
                      <a:cubicBezTo>
                        <a:pt x="449" y="764"/>
                        <a:pt x="323" y="330"/>
                        <a:pt x="44" y="2"/>
                      </a:cubicBezTo>
                      <a:cubicBezTo>
                        <a:pt x="42" y="1"/>
                        <a:pt x="40" y="1"/>
                        <a:pt x="37" y="1"/>
                      </a:cubicBezTo>
                      <a:close/>
                    </a:path>
                  </a:pathLst>
                </a:custGeom>
                <a:solidFill>
                  <a:srgbClr val="F9EC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844" name="Google Shape;1844;p39"/>
                <p:cNvGrpSpPr/>
                <p:nvPr/>
              </p:nvGrpSpPr>
              <p:grpSpPr>
                <a:xfrm rot="3308548" flipH="1">
                  <a:off x="2555977" y="4416296"/>
                  <a:ext cx="126273" cy="143584"/>
                  <a:chOff x="81350" y="1495100"/>
                  <a:chExt cx="272032" cy="295926"/>
                </a:xfrm>
              </p:grpSpPr>
              <p:sp>
                <p:nvSpPr>
                  <p:cNvPr id="1845" name="Google Shape;1845;p39"/>
                  <p:cNvSpPr/>
                  <p:nvPr/>
                </p:nvSpPr>
                <p:spPr>
                  <a:xfrm>
                    <a:off x="93039" y="1518564"/>
                    <a:ext cx="260343" cy="2724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9" h="3170" extrusionOk="0">
                        <a:moveTo>
                          <a:pt x="1959" y="1"/>
                        </a:moveTo>
                        <a:cubicBezTo>
                          <a:pt x="1716" y="1"/>
                          <a:pt x="1492" y="349"/>
                          <a:pt x="1390" y="409"/>
                        </a:cubicBezTo>
                        <a:cubicBezTo>
                          <a:pt x="1377" y="416"/>
                          <a:pt x="1362" y="419"/>
                          <a:pt x="1345" y="419"/>
                        </a:cubicBezTo>
                        <a:cubicBezTo>
                          <a:pt x="1245" y="419"/>
                          <a:pt x="1079" y="306"/>
                          <a:pt x="909" y="306"/>
                        </a:cubicBezTo>
                        <a:cubicBezTo>
                          <a:pt x="853" y="306"/>
                          <a:pt x="797" y="319"/>
                          <a:pt x="742" y="351"/>
                        </a:cubicBezTo>
                        <a:cubicBezTo>
                          <a:pt x="496" y="498"/>
                          <a:pt x="591" y="856"/>
                          <a:pt x="523" y="904"/>
                        </a:cubicBezTo>
                        <a:cubicBezTo>
                          <a:pt x="451" y="952"/>
                          <a:pt x="96" y="870"/>
                          <a:pt x="46" y="1396"/>
                        </a:cubicBezTo>
                        <a:cubicBezTo>
                          <a:pt x="1" y="1897"/>
                          <a:pt x="202" y="2689"/>
                          <a:pt x="796" y="2860"/>
                        </a:cubicBezTo>
                        <a:cubicBezTo>
                          <a:pt x="861" y="2877"/>
                          <a:pt x="919" y="2907"/>
                          <a:pt x="967" y="2952"/>
                        </a:cubicBezTo>
                        <a:cubicBezTo>
                          <a:pt x="1063" y="3038"/>
                          <a:pt x="1251" y="3170"/>
                          <a:pt x="1518" y="3170"/>
                        </a:cubicBezTo>
                        <a:cubicBezTo>
                          <a:pt x="1709" y="3170"/>
                          <a:pt x="1941" y="3102"/>
                          <a:pt x="2209" y="2901"/>
                        </a:cubicBezTo>
                        <a:cubicBezTo>
                          <a:pt x="3029" y="2283"/>
                          <a:pt x="2612" y="1822"/>
                          <a:pt x="2619" y="1764"/>
                        </a:cubicBezTo>
                        <a:cubicBezTo>
                          <a:pt x="2622" y="1703"/>
                          <a:pt x="2975" y="1491"/>
                          <a:pt x="2885" y="1191"/>
                        </a:cubicBezTo>
                        <a:cubicBezTo>
                          <a:pt x="2800" y="890"/>
                          <a:pt x="2408" y="917"/>
                          <a:pt x="2397" y="853"/>
                        </a:cubicBezTo>
                        <a:cubicBezTo>
                          <a:pt x="2390" y="791"/>
                          <a:pt x="2612" y="269"/>
                          <a:pt x="2063" y="23"/>
                        </a:cubicBezTo>
                        <a:cubicBezTo>
                          <a:pt x="2028" y="8"/>
                          <a:pt x="1993" y="1"/>
                          <a:pt x="1959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46" name="Google Shape;1846;p39"/>
                  <p:cNvSpPr/>
                  <p:nvPr/>
                </p:nvSpPr>
                <p:spPr>
                  <a:xfrm>
                    <a:off x="175465" y="1537215"/>
                    <a:ext cx="86122" cy="208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2" h="2421" extrusionOk="0">
                        <a:moveTo>
                          <a:pt x="1001" y="1"/>
                        </a:moveTo>
                        <a:cubicBezTo>
                          <a:pt x="899" y="196"/>
                          <a:pt x="807" y="393"/>
                          <a:pt x="715" y="591"/>
                        </a:cubicBezTo>
                        <a:cubicBezTo>
                          <a:pt x="623" y="790"/>
                          <a:pt x="533" y="987"/>
                          <a:pt x="448" y="1189"/>
                        </a:cubicBezTo>
                        <a:cubicBezTo>
                          <a:pt x="363" y="1390"/>
                          <a:pt x="278" y="1592"/>
                          <a:pt x="202" y="1796"/>
                        </a:cubicBezTo>
                        <a:cubicBezTo>
                          <a:pt x="127" y="2001"/>
                          <a:pt x="42" y="2206"/>
                          <a:pt x="1" y="2421"/>
                        </a:cubicBezTo>
                        <a:cubicBezTo>
                          <a:pt x="29" y="2315"/>
                          <a:pt x="73" y="2216"/>
                          <a:pt x="114" y="2114"/>
                        </a:cubicBezTo>
                        <a:cubicBezTo>
                          <a:pt x="158" y="2014"/>
                          <a:pt x="199" y="1912"/>
                          <a:pt x="243" y="1814"/>
                        </a:cubicBezTo>
                        <a:lnTo>
                          <a:pt x="503" y="1212"/>
                        </a:lnTo>
                        <a:cubicBezTo>
                          <a:pt x="588" y="1011"/>
                          <a:pt x="674" y="810"/>
                          <a:pt x="755" y="609"/>
                        </a:cubicBezTo>
                        <a:cubicBezTo>
                          <a:pt x="837" y="407"/>
                          <a:pt x="923" y="205"/>
                          <a:pt x="1001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47" name="Google Shape;1847;p39"/>
                  <p:cNvSpPr/>
                  <p:nvPr/>
                </p:nvSpPr>
                <p:spPr>
                  <a:xfrm>
                    <a:off x="141515" y="1656342"/>
                    <a:ext cx="128839" cy="693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9" h="807" extrusionOk="0">
                        <a:moveTo>
                          <a:pt x="0" y="1"/>
                        </a:moveTo>
                        <a:cubicBezTo>
                          <a:pt x="72" y="137"/>
                          <a:pt x="144" y="270"/>
                          <a:pt x="219" y="400"/>
                        </a:cubicBezTo>
                        <a:cubicBezTo>
                          <a:pt x="294" y="533"/>
                          <a:pt x="372" y="663"/>
                          <a:pt x="451" y="792"/>
                        </a:cubicBezTo>
                        <a:lnTo>
                          <a:pt x="457" y="806"/>
                        </a:lnTo>
                        <a:lnTo>
                          <a:pt x="475" y="806"/>
                        </a:lnTo>
                        <a:cubicBezTo>
                          <a:pt x="645" y="796"/>
                          <a:pt x="816" y="782"/>
                          <a:pt x="987" y="768"/>
                        </a:cubicBezTo>
                        <a:lnTo>
                          <a:pt x="1243" y="745"/>
                        </a:lnTo>
                        <a:cubicBezTo>
                          <a:pt x="1328" y="735"/>
                          <a:pt x="1413" y="724"/>
                          <a:pt x="1499" y="721"/>
                        </a:cubicBezTo>
                        <a:cubicBezTo>
                          <a:pt x="1451" y="715"/>
                          <a:pt x="1402" y="714"/>
                          <a:pt x="1354" y="714"/>
                        </a:cubicBezTo>
                        <a:cubicBezTo>
                          <a:pt x="1317" y="714"/>
                          <a:pt x="1280" y="714"/>
                          <a:pt x="1243" y="714"/>
                        </a:cubicBezTo>
                        <a:lnTo>
                          <a:pt x="983" y="721"/>
                        </a:lnTo>
                        <a:cubicBezTo>
                          <a:pt x="819" y="724"/>
                          <a:pt x="654" y="734"/>
                          <a:pt x="489" y="747"/>
                        </a:cubicBezTo>
                        <a:lnTo>
                          <a:pt x="489" y="747"/>
                        </a:lnTo>
                        <a:cubicBezTo>
                          <a:pt x="414" y="622"/>
                          <a:pt x="338" y="497"/>
                          <a:pt x="256" y="379"/>
                        </a:cubicBezTo>
                        <a:cubicBezTo>
                          <a:pt x="174" y="250"/>
                          <a:pt x="89" y="12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48" name="Google Shape;1848;p39"/>
                  <p:cNvSpPr/>
                  <p:nvPr/>
                </p:nvSpPr>
                <p:spPr>
                  <a:xfrm>
                    <a:off x="185779" y="1581823"/>
                    <a:ext cx="101335" cy="67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" h="786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45" y="130"/>
                          <a:pt x="93" y="260"/>
                          <a:pt x="144" y="386"/>
                        </a:cubicBezTo>
                        <a:cubicBezTo>
                          <a:pt x="191" y="512"/>
                          <a:pt x="246" y="639"/>
                          <a:pt x="298" y="762"/>
                        </a:cubicBezTo>
                        <a:lnTo>
                          <a:pt x="308" y="786"/>
                        </a:lnTo>
                        <a:lnTo>
                          <a:pt x="335" y="779"/>
                        </a:lnTo>
                        <a:cubicBezTo>
                          <a:pt x="475" y="734"/>
                          <a:pt x="618" y="687"/>
                          <a:pt x="758" y="639"/>
                        </a:cubicBezTo>
                        <a:lnTo>
                          <a:pt x="970" y="561"/>
                        </a:lnTo>
                        <a:cubicBezTo>
                          <a:pt x="1039" y="533"/>
                          <a:pt x="1110" y="506"/>
                          <a:pt x="1179" y="475"/>
                        </a:cubicBezTo>
                        <a:lnTo>
                          <a:pt x="1179" y="475"/>
                        </a:lnTo>
                        <a:lnTo>
                          <a:pt x="960" y="533"/>
                        </a:lnTo>
                        <a:lnTo>
                          <a:pt x="744" y="591"/>
                        </a:lnTo>
                        <a:cubicBezTo>
                          <a:pt x="609" y="630"/>
                          <a:pt x="474" y="671"/>
                          <a:pt x="343" y="716"/>
                        </a:cubicBezTo>
                        <a:lnTo>
                          <a:pt x="343" y="716"/>
                        </a:lnTo>
                        <a:cubicBezTo>
                          <a:pt x="292" y="600"/>
                          <a:pt x="240" y="482"/>
                          <a:pt x="185" y="369"/>
                        </a:cubicBezTo>
                        <a:cubicBezTo>
                          <a:pt x="127" y="243"/>
                          <a:pt x="65" y="12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49" name="Google Shape;1849;p39"/>
                  <p:cNvSpPr/>
                  <p:nvPr/>
                </p:nvSpPr>
                <p:spPr>
                  <a:xfrm>
                    <a:off x="81350" y="1495100"/>
                    <a:ext cx="260343" cy="272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9" h="3172" extrusionOk="0">
                        <a:moveTo>
                          <a:pt x="1960" y="1"/>
                        </a:moveTo>
                        <a:cubicBezTo>
                          <a:pt x="1717" y="1"/>
                          <a:pt x="1491" y="352"/>
                          <a:pt x="1390" y="409"/>
                        </a:cubicBezTo>
                        <a:cubicBezTo>
                          <a:pt x="1377" y="416"/>
                          <a:pt x="1362" y="419"/>
                          <a:pt x="1346" y="419"/>
                        </a:cubicBezTo>
                        <a:cubicBezTo>
                          <a:pt x="1245" y="419"/>
                          <a:pt x="1079" y="306"/>
                          <a:pt x="910" y="306"/>
                        </a:cubicBezTo>
                        <a:cubicBezTo>
                          <a:pt x="854" y="306"/>
                          <a:pt x="798" y="318"/>
                          <a:pt x="744" y="351"/>
                        </a:cubicBezTo>
                        <a:cubicBezTo>
                          <a:pt x="495" y="497"/>
                          <a:pt x="591" y="859"/>
                          <a:pt x="522" y="904"/>
                        </a:cubicBezTo>
                        <a:cubicBezTo>
                          <a:pt x="451" y="952"/>
                          <a:pt x="96" y="873"/>
                          <a:pt x="48" y="1398"/>
                        </a:cubicBezTo>
                        <a:cubicBezTo>
                          <a:pt x="1" y="1897"/>
                          <a:pt x="205" y="2693"/>
                          <a:pt x="796" y="2860"/>
                        </a:cubicBezTo>
                        <a:cubicBezTo>
                          <a:pt x="861" y="2877"/>
                          <a:pt x="919" y="2907"/>
                          <a:pt x="966" y="2952"/>
                        </a:cubicBezTo>
                        <a:cubicBezTo>
                          <a:pt x="1062" y="3039"/>
                          <a:pt x="1251" y="3172"/>
                          <a:pt x="1518" y="3172"/>
                        </a:cubicBezTo>
                        <a:cubicBezTo>
                          <a:pt x="1710" y="3172"/>
                          <a:pt x="1942" y="3103"/>
                          <a:pt x="2209" y="2901"/>
                        </a:cubicBezTo>
                        <a:cubicBezTo>
                          <a:pt x="3029" y="2283"/>
                          <a:pt x="2615" y="1822"/>
                          <a:pt x="2619" y="1764"/>
                        </a:cubicBezTo>
                        <a:cubicBezTo>
                          <a:pt x="2622" y="1706"/>
                          <a:pt x="2974" y="1491"/>
                          <a:pt x="2888" y="1190"/>
                        </a:cubicBezTo>
                        <a:cubicBezTo>
                          <a:pt x="2799" y="890"/>
                          <a:pt x="2407" y="917"/>
                          <a:pt x="2397" y="856"/>
                        </a:cubicBezTo>
                        <a:cubicBezTo>
                          <a:pt x="2390" y="791"/>
                          <a:pt x="2612" y="269"/>
                          <a:pt x="2062" y="23"/>
                        </a:cubicBezTo>
                        <a:cubicBezTo>
                          <a:pt x="2028" y="7"/>
                          <a:pt x="1993" y="1"/>
                          <a:pt x="1960" y="1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0" name="Google Shape;1850;p39"/>
                  <p:cNvSpPr/>
                  <p:nvPr/>
                </p:nvSpPr>
                <p:spPr>
                  <a:xfrm>
                    <a:off x="163776" y="1513751"/>
                    <a:ext cx="86036" cy="208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1" h="2421" extrusionOk="0">
                        <a:moveTo>
                          <a:pt x="1000" y="1"/>
                        </a:moveTo>
                        <a:lnTo>
                          <a:pt x="1000" y="1"/>
                        </a:lnTo>
                        <a:cubicBezTo>
                          <a:pt x="898" y="195"/>
                          <a:pt x="806" y="393"/>
                          <a:pt x="714" y="592"/>
                        </a:cubicBezTo>
                        <a:cubicBezTo>
                          <a:pt x="622" y="789"/>
                          <a:pt x="533" y="990"/>
                          <a:pt x="447" y="1189"/>
                        </a:cubicBezTo>
                        <a:cubicBezTo>
                          <a:pt x="362" y="1390"/>
                          <a:pt x="277" y="1591"/>
                          <a:pt x="202" y="1796"/>
                        </a:cubicBezTo>
                        <a:cubicBezTo>
                          <a:pt x="127" y="2001"/>
                          <a:pt x="42" y="2205"/>
                          <a:pt x="1" y="2421"/>
                        </a:cubicBezTo>
                        <a:cubicBezTo>
                          <a:pt x="28" y="2315"/>
                          <a:pt x="75" y="2216"/>
                          <a:pt x="116" y="2117"/>
                        </a:cubicBezTo>
                        <a:cubicBezTo>
                          <a:pt x="157" y="2015"/>
                          <a:pt x="198" y="1915"/>
                          <a:pt x="243" y="1813"/>
                        </a:cubicBezTo>
                        <a:lnTo>
                          <a:pt x="502" y="1213"/>
                        </a:lnTo>
                        <a:cubicBezTo>
                          <a:pt x="588" y="1011"/>
                          <a:pt x="673" y="813"/>
                          <a:pt x="755" y="608"/>
                        </a:cubicBezTo>
                        <a:cubicBezTo>
                          <a:pt x="841" y="407"/>
                          <a:pt x="923" y="206"/>
                          <a:pt x="1000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1" name="Google Shape;1851;p39"/>
                  <p:cNvSpPr/>
                  <p:nvPr/>
                </p:nvSpPr>
                <p:spPr>
                  <a:xfrm>
                    <a:off x="129998" y="1633221"/>
                    <a:ext cx="128581" cy="69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6" h="806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70" y="133"/>
                          <a:pt x="141" y="267"/>
                          <a:pt x="216" y="399"/>
                        </a:cubicBezTo>
                        <a:cubicBezTo>
                          <a:pt x="292" y="529"/>
                          <a:pt x="369" y="659"/>
                          <a:pt x="448" y="788"/>
                        </a:cubicBezTo>
                        <a:lnTo>
                          <a:pt x="455" y="806"/>
                        </a:lnTo>
                        <a:lnTo>
                          <a:pt x="476" y="802"/>
                        </a:lnTo>
                        <a:cubicBezTo>
                          <a:pt x="646" y="792"/>
                          <a:pt x="813" y="779"/>
                          <a:pt x="984" y="765"/>
                        </a:cubicBezTo>
                        <a:lnTo>
                          <a:pt x="1240" y="741"/>
                        </a:lnTo>
                        <a:cubicBezTo>
                          <a:pt x="1325" y="734"/>
                          <a:pt x="1411" y="720"/>
                          <a:pt x="1496" y="717"/>
                        </a:cubicBezTo>
                        <a:cubicBezTo>
                          <a:pt x="1451" y="712"/>
                          <a:pt x="1405" y="711"/>
                          <a:pt x="1360" y="711"/>
                        </a:cubicBezTo>
                        <a:cubicBezTo>
                          <a:pt x="1342" y="711"/>
                          <a:pt x="1324" y="711"/>
                          <a:pt x="1306" y="711"/>
                        </a:cubicBezTo>
                        <a:cubicBezTo>
                          <a:pt x="1284" y="711"/>
                          <a:pt x="1262" y="711"/>
                          <a:pt x="1240" y="710"/>
                        </a:cubicBezTo>
                        <a:lnTo>
                          <a:pt x="984" y="717"/>
                        </a:lnTo>
                        <a:cubicBezTo>
                          <a:pt x="815" y="724"/>
                          <a:pt x="653" y="733"/>
                          <a:pt x="487" y="743"/>
                        </a:cubicBezTo>
                        <a:lnTo>
                          <a:pt x="487" y="743"/>
                        </a:lnTo>
                        <a:cubicBezTo>
                          <a:pt x="412" y="618"/>
                          <a:pt x="336" y="497"/>
                          <a:pt x="254" y="376"/>
                        </a:cubicBezTo>
                        <a:cubicBezTo>
                          <a:pt x="172" y="249"/>
                          <a:pt x="87" y="12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2" name="Google Shape;1852;p39"/>
                  <p:cNvSpPr/>
                  <p:nvPr/>
                </p:nvSpPr>
                <p:spPr>
                  <a:xfrm>
                    <a:off x="174004" y="1558617"/>
                    <a:ext cx="101335" cy="676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" h="787" extrusionOk="0">
                        <a:moveTo>
                          <a:pt x="1" y="1"/>
                        </a:moveTo>
                        <a:cubicBezTo>
                          <a:pt x="46" y="131"/>
                          <a:pt x="93" y="257"/>
                          <a:pt x="144" y="383"/>
                        </a:cubicBezTo>
                        <a:cubicBezTo>
                          <a:pt x="192" y="509"/>
                          <a:pt x="247" y="636"/>
                          <a:pt x="298" y="762"/>
                        </a:cubicBezTo>
                        <a:lnTo>
                          <a:pt x="308" y="786"/>
                        </a:lnTo>
                        <a:lnTo>
                          <a:pt x="336" y="776"/>
                        </a:lnTo>
                        <a:cubicBezTo>
                          <a:pt x="476" y="731"/>
                          <a:pt x="619" y="687"/>
                          <a:pt x="759" y="636"/>
                        </a:cubicBezTo>
                        <a:lnTo>
                          <a:pt x="971" y="557"/>
                        </a:lnTo>
                        <a:cubicBezTo>
                          <a:pt x="1039" y="530"/>
                          <a:pt x="1111" y="506"/>
                          <a:pt x="1179" y="472"/>
                        </a:cubicBezTo>
                        <a:lnTo>
                          <a:pt x="1179" y="472"/>
                        </a:lnTo>
                        <a:lnTo>
                          <a:pt x="960" y="530"/>
                        </a:lnTo>
                        <a:lnTo>
                          <a:pt x="745" y="591"/>
                        </a:lnTo>
                        <a:cubicBezTo>
                          <a:pt x="610" y="630"/>
                          <a:pt x="475" y="672"/>
                          <a:pt x="342" y="713"/>
                        </a:cubicBezTo>
                        <a:lnTo>
                          <a:pt x="342" y="713"/>
                        </a:lnTo>
                        <a:cubicBezTo>
                          <a:pt x="291" y="596"/>
                          <a:pt x="239" y="481"/>
                          <a:pt x="185" y="366"/>
                        </a:cubicBezTo>
                        <a:cubicBezTo>
                          <a:pt x="128" y="243"/>
                          <a:pt x="66" y="12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53" name="Google Shape;1853;p39"/>
                <p:cNvGrpSpPr/>
                <p:nvPr/>
              </p:nvGrpSpPr>
              <p:grpSpPr>
                <a:xfrm flipH="1">
                  <a:off x="1969569" y="4108306"/>
                  <a:ext cx="934297" cy="644626"/>
                  <a:chOff x="1753081" y="1351125"/>
                  <a:chExt cx="1004513" cy="693072"/>
                </a:xfrm>
              </p:grpSpPr>
              <p:sp>
                <p:nvSpPr>
                  <p:cNvPr id="1854" name="Google Shape;1854;p39"/>
                  <p:cNvSpPr/>
                  <p:nvPr/>
                </p:nvSpPr>
                <p:spPr>
                  <a:xfrm>
                    <a:off x="1830857" y="1351125"/>
                    <a:ext cx="594466" cy="6853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1" h="6054" extrusionOk="0">
                        <a:moveTo>
                          <a:pt x="3304" y="1"/>
                        </a:moveTo>
                        <a:cubicBezTo>
                          <a:pt x="2361" y="1"/>
                          <a:pt x="0" y="2712"/>
                          <a:pt x="547" y="5458"/>
                        </a:cubicBezTo>
                        <a:cubicBezTo>
                          <a:pt x="629" y="5875"/>
                          <a:pt x="798" y="6053"/>
                          <a:pt x="1019" y="6053"/>
                        </a:cubicBezTo>
                        <a:cubicBezTo>
                          <a:pt x="2285" y="6053"/>
                          <a:pt x="5250" y="225"/>
                          <a:pt x="3356" y="4"/>
                        </a:cubicBezTo>
                        <a:cubicBezTo>
                          <a:pt x="3339" y="2"/>
                          <a:pt x="3322" y="1"/>
                          <a:pt x="3304" y="1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5" name="Google Shape;1855;p39"/>
                  <p:cNvSpPr/>
                  <p:nvPr/>
                </p:nvSpPr>
                <p:spPr>
                  <a:xfrm>
                    <a:off x="1923576" y="1372748"/>
                    <a:ext cx="300006" cy="579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0" h="5121" extrusionOk="0">
                        <a:moveTo>
                          <a:pt x="2649" y="1407"/>
                        </a:moveTo>
                        <a:cubicBezTo>
                          <a:pt x="2648" y="1407"/>
                          <a:pt x="2646" y="1407"/>
                          <a:pt x="2644" y="1408"/>
                        </a:cubicBezTo>
                        <a:lnTo>
                          <a:pt x="2644" y="1408"/>
                        </a:lnTo>
                        <a:cubicBezTo>
                          <a:pt x="2646" y="1407"/>
                          <a:pt x="2648" y="1407"/>
                          <a:pt x="2649" y="1407"/>
                        </a:cubicBezTo>
                        <a:close/>
                        <a:moveTo>
                          <a:pt x="2530" y="0"/>
                        </a:moveTo>
                        <a:cubicBezTo>
                          <a:pt x="2260" y="397"/>
                          <a:pt x="2052" y="827"/>
                          <a:pt x="1827" y="1246"/>
                        </a:cubicBezTo>
                        <a:cubicBezTo>
                          <a:pt x="1605" y="1667"/>
                          <a:pt x="1394" y="2093"/>
                          <a:pt x="1185" y="2519"/>
                        </a:cubicBezTo>
                        <a:cubicBezTo>
                          <a:pt x="1182" y="2527"/>
                          <a:pt x="1178" y="2530"/>
                          <a:pt x="1178" y="2533"/>
                        </a:cubicBezTo>
                        <a:cubicBezTo>
                          <a:pt x="1141" y="2318"/>
                          <a:pt x="1107" y="2100"/>
                          <a:pt x="1063" y="1884"/>
                        </a:cubicBezTo>
                        <a:cubicBezTo>
                          <a:pt x="1008" y="1598"/>
                          <a:pt x="949" y="1314"/>
                          <a:pt x="881" y="1032"/>
                        </a:cubicBezTo>
                        <a:lnTo>
                          <a:pt x="881" y="1032"/>
                        </a:lnTo>
                        <a:cubicBezTo>
                          <a:pt x="899" y="1322"/>
                          <a:pt x="929" y="1612"/>
                          <a:pt x="963" y="1902"/>
                        </a:cubicBezTo>
                        <a:cubicBezTo>
                          <a:pt x="994" y="2182"/>
                          <a:pt x="1035" y="2465"/>
                          <a:pt x="1076" y="2745"/>
                        </a:cubicBezTo>
                        <a:cubicBezTo>
                          <a:pt x="970" y="2967"/>
                          <a:pt x="864" y="3192"/>
                          <a:pt x="759" y="3417"/>
                        </a:cubicBezTo>
                        <a:cubicBezTo>
                          <a:pt x="598" y="2970"/>
                          <a:pt x="428" y="2527"/>
                          <a:pt x="223" y="2093"/>
                        </a:cubicBezTo>
                        <a:lnTo>
                          <a:pt x="223" y="2093"/>
                        </a:lnTo>
                        <a:cubicBezTo>
                          <a:pt x="346" y="2601"/>
                          <a:pt x="506" y="3096"/>
                          <a:pt x="677" y="3592"/>
                        </a:cubicBezTo>
                        <a:cubicBezTo>
                          <a:pt x="642" y="3666"/>
                          <a:pt x="609" y="3738"/>
                          <a:pt x="574" y="3813"/>
                        </a:cubicBezTo>
                        <a:lnTo>
                          <a:pt x="281" y="4465"/>
                        </a:lnTo>
                        <a:cubicBezTo>
                          <a:pt x="188" y="4684"/>
                          <a:pt x="89" y="4903"/>
                          <a:pt x="1" y="5121"/>
                        </a:cubicBezTo>
                        <a:cubicBezTo>
                          <a:pt x="120" y="4916"/>
                          <a:pt x="229" y="4704"/>
                          <a:pt x="342" y="4493"/>
                        </a:cubicBezTo>
                        <a:lnTo>
                          <a:pt x="670" y="3858"/>
                        </a:lnTo>
                        <a:cubicBezTo>
                          <a:pt x="707" y="3786"/>
                          <a:pt x="745" y="3711"/>
                          <a:pt x="779" y="3639"/>
                        </a:cubicBezTo>
                        <a:cubicBezTo>
                          <a:pt x="1028" y="3516"/>
                          <a:pt x="1277" y="3390"/>
                          <a:pt x="1520" y="3260"/>
                        </a:cubicBezTo>
                        <a:cubicBezTo>
                          <a:pt x="1643" y="3195"/>
                          <a:pt x="1765" y="3127"/>
                          <a:pt x="1885" y="3059"/>
                        </a:cubicBezTo>
                        <a:cubicBezTo>
                          <a:pt x="2005" y="2987"/>
                          <a:pt x="2124" y="2922"/>
                          <a:pt x="2240" y="2847"/>
                        </a:cubicBezTo>
                        <a:lnTo>
                          <a:pt x="2240" y="2847"/>
                        </a:lnTo>
                        <a:cubicBezTo>
                          <a:pt x="2107" y="2895"/>
                          <a:pt x="1981" y="2950"/>
                          <a:pt x="1847" y="3001"/>
                        </a:cubicBezTo>
                        <a:cubicBezTo>
                          <a:pt x="1721" y="3055"/>
                          <a:pt x="1592" y="3110"/>
                          <a:pt x="1465" y="3168"/>
                        </a:cubicBezTo>
                        <a:cubicBezTo>
                          <a:pt x="1267" y="3253"/>
                          <a:pt x="1076" y="3346"/>
                          <a:pt x="881" y="3438"/>
                        </a:cubicBezTo>
                        <a:cubicBezTo>
                          <a:pt x="987" y="3226"/>
                          <a:pt x="1096" y="3011"/>
                          <a:pt x="1203" y="2796"/>
                        </a:cubicBezTo>
                        <a:lnTo>
                          <a:pt x="1912" y="2089"/>
                        </a:lnTo>
                        <a:cubicBezTo>
                          <a:pt x="2028" y="1970"/>
                          <a:pt x="2148" y="1851"/>
                          <a:pt x="2271" y="1735"/>
                        </a:cubicBezTo>
                        <a:cubicBezTo>
                          <a:pt x="2329" y="1676"/>
                          <a:pt x="2391" y="1615"/>
                          <a:pt x="2452" y="1557"/>
                        </a:cubicBezTo>
                        <a:cubicBezTo>
                          <a:pt x="2482" y="1530"/>
                          <a:pt x="2513" y="1499"/>
                          <a:pt x="2544" y="1475"/>
                        </a:cubicBezTo>
                        <a:cubicBezTo>
                          <a:pt x="2577" y="1449"/>
                          <a:pt x="2603" y="1416"/>
                          <a:pt x="2644" y="1408"/>
                        </a:cubicBezTo>
                        <a:lnTo>
                          <a:pt x="2644" y="1408"/>
                        </a:lnTo>
                        <a:cubicBezTo>
                          <a:pt x="2561" y="1423"/>
                          <a:pt x="2495" y="1483"/>
                          <a:pt x="2424" y="1526"/>
                        </a:cubicBezTo>
                        <a:cubicBezTo>
                          <a:pt x="2356" y="1577"/>
                          <a:pt x="2288" y="1629"/>
                          <a:pt x="2223" y="1680"/>
                        </a:cubicBezTo>
                        <a:cubicBezTo>
                          <a:pt x="2093" y="1789"/>
                          <a:pt x="1964" y="1898"/>
                          <a:pt x="1838" y="2011"/>
                        </a:cubicBezTo>
                        <a:cubicBezTo>
                          <a:pt x="1680" y="2151"/>
                          <a:pt x="1526" y="2291"/>
                          <a:pt x="1376" y="2437"/>
                        </a:cubicBezTo>
                        <a:cubicBezTo>
                          <a:pt x="1561" y="2056"/>
                          <a:pt x="1742" y="1676"/>
                          <a:pt x="1919" y="1290"/>
                        </a:cubicBezTo>
                        <a:lnTo>
                          <a:pt x="2223" y="646"/>
                        </a:lnTo>
                        <a:cubicBezTo>
                          <a:pt x="2322" y="430"/>
                          <a:pt x="2414" y="208"/>
                          <a:pt x="2530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6" name="Google Shape;1856;p39"/>
                  <p:cNvSpPr/>
                  <p:nvPr/>
                </p:nvSpPr>
                <p:spPr>
                  <a:xfrm>
                    <a:off x="1919727" y="1439882"/>
                    <a:ext cx="837867" cy="6043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1" h="5338" extrusionOk="0">
                        <a:moveTo>
                          <a:pt x="6147" y="0"/>
                        </a:moveTo>
                        <a:cubicBezTo>
                          <a:pt x="6107" y="0"/>
                          <a:pt x="6061" y="5"/>
                          <a:pt x="6009" y="15"/>
                        </a:cubicBezTo>
                        <a:cubicBezTo>
                          <a:pt x="4339" y="336"/>
                          <a:pt x="62" y="5207"/>
                          <a:pt x="0" y="5235"/>
                        </a:cubicBezTo>
                        <a:lnTo>
                          <a:pt x="131" y="5337"/>
                        </a:lnTo>
                        <a:cubicBezTo>
                          <a:pt x="3150" y="4662"/>
                          <a:pt x="7400" y="0"/>
                          <a:pt x="6147" y="0"/>
                        </a:cubicBezTo>
                        <a:close/>
                      </a:path>
                    </a:pathLst>
                  </a:custGeom>
                  <a:solidFill>
                    <a:srgbClr val="60524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7" name="Google Shape;1857;p39"/>
                  <p:cNvSpPr/>
                  <p:nvPr/>
                </p:nvSpPr>
                <p:spPr>
                  <a:xfrm>
                    <a:off x="1980860" y="1462411"/>
                    <a:ext cx="629900" cy="547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4838" extrusionOk="0">
                        <a:moveTo>
                          <a:pt x="5564" y="0"/>
                        </a:moveTo>
                        <a:lnTo>
                          <a:pt x="5564" y="0"/>
                        </a:lnTo>
                        <a:cubicBezTo>
                          <a:pt x="5325" y="191"/>
                          <a:pt x="5086" y="386"/>
                          <a:pt x="4847" y="580"/>
                        </a:cubicBezTo>
                        <a:lnTo>
                          <a:pt x="4270" y="1062"/>
                        </a:lnTo>
                        <a:cubicBezTo>
                          <a:pt x="4277" y="993"/>
                          <a:pt x="4277" y="925"/>
                          <a:pt x="4277" y="857"/>
                        </a:cubicBezTo>
                        <a:cubicBezTo>
                          <a:pt x="4277" y="765"/>
                          <a:pt x="4274" y="670"/>
                          <a:pt x="4256" y="574"/>
                        </a:cubicBezTo>
                        <a:cubicBezTo>
                          <a:pt x="4223" y="662"/>
                          <a:pt x="4199" y="755"/>
                          <a:pt x="4182" y="850"/>
                        </a:cubicBezTo>
                        <a:cubicBezTo>
                          <a:pt x="4161" y="943"/>
                          <a:pt x="4151" y="1034"/>
                          <a:pt x="4141" y="1127"/>
                        </a:cubicBezTo>
                        <a:lnTo>
                          <a:pt x="4133" y="1178"/>
                        </a:lnTo>
                        <a:cubicBezTo>
                          <a:pt x="3912" y="1366"/>
                          <a:pt x="3690" y="1554"/>
                          <a:pt x="3468" y="1745"/>
                        </a:cubicBezTo>
                        <a:cubicBezTo>
                          <a:pt x="3462" y="1707"/>
                          <a:pt x="3458" y="1669"/>
                          <a:pt x="3451" y="1632"/>
                        </a:cubicBezTo>
                        <a:cubicBezTo>
                          <a:pt x="3434" y="1546"/>
                          <a:pt x="3413" y="1458"/>
                          <a:pt x="3380" y="1373"/>
                        </a:cubicBezTo>
                        <a:cubicBezTo>
                          <a:pt x="3359" y="1464"/>
                          <a:pt x="3349" y="1554"/>
                          <a:pt x="3349" y="1642"/>
                        </a:cubicBezTo>
                        <a:cubicBezTo>
                          <a:pt x="3345" y="1710"/>
                          <a:pt x="3349" y="1776"/>
                          <a:pt x="3352" y="1844"/>
                        </a:cubicBezTo>
                        <a:cubicBezTo>
                          <a:pt x="3147" y="2017"/>
                          <a:pt x="2946" y="2195"/>
                          <a:pt x="2741" y="2370"/>
                        </a:cubicBezTo>
                        <a:cubicBezTo>
                          <a:pt x="2707" y="2400"/>
                          <a:pt x="2673" y="2431"/>
                          <a:pt x="2638" y="2458"/>
                        </a:cubicBezTo>
                        <a:cubicBezTo>
                          <a:pt x="2618" y="2353"/>
                          <a:pt x="2591" y="2243"/>
                          <a:pt x="2547" y="2137"/>
                        </a:cubicBezTo>
                        <a:cubicBezTo>
                          <a:pt x="2523" y="2277"/>
                          <a:pt x="2523" y="2417"/>
                          <a:pt x="2529" y="2554"/>
                        </a:cubicBezTo>
                        <a:cubicBezTo>
                          <a:pt x="2277" y="2779"/>
                          <a:pt x="2021" y="3001"/>
                          <a:pt x="1768" y="3226"/>
                        </a:cubicBezTo>
                        <a:cubicBezTo>
                          <a:pt x="1762" y="3090"/>
                          <a:pt x="1744" y="2950"/>
                          <a:pt x="1707" y="2813"/>
                        </a:cubicBezTo>
                        <a:cubicBezTo>
                          <a:pt x="1659" y="2987"/>
                          <a:pt x="1649" y="3161"/>
                          <a:pt x="1645" y="3336"/>
                        </a:cubicBezTo>
                        <a:cubicBezTo>
                          <a:pt x="1549" y="3421"/>
                          <a:pt x="1454" y="3506"/>
                          <a:pt x="1359" y="3591"/>
                        </a:cubicBezTo>
                        <a:cubicBezTo>
                          <a:pt x="1229" y="3708"/>
                          <a:pt x="1102" y="3824"/>
                          <a:pt x="973" y="3939"/>
                        </a:cubicBezTo>
                        <a:cubicBezTo>
                          <a:pt x="966" y="3871"/>
                          <a:pt x="952" y="3803"/>
                          <a:pt x="932" y="3738"/>
                        </a:cubicBezTo>
                        <a:cubicBezTo>
                          <a:pt x="894" y="3834"/>
                          <a:pt x="877" y="3933"/>
                          <a:pt x="867" y="4032"/>
                        </a:cubicBezTo>
                        <a:lnTo>
                          <a:pt x="867" y="4035"/>
                        </a:lnTo>
                        <a:cubicBezTo>
                          <a:pt x="577" y="4298"/>
                          <a:pt x="283" y="4565"/>
                          <a:pt x="0" y="4837"/>
                        </a:cubicBezTo>
                        <a:lnTo>
                          <a:pt x="713" y="4257"/>
                        </a:lnTo>
                        <a:lnTo>
                          <a:pt x="915" y="4090"/>
                        </a:lnTo>
                        <a:lnTo>
                          <a:pt x="922" y="4090"/>
                        </a:lnTo>
                        <a:cubicBezTo>
                          <a:pt x="985" y="4097"/>
                          <a:pt x="1048" y="4100"/>
                          <a:pt x="1110" y="4100"/>
                        </a:cubicBezTo>
                        <a:cubicBezTo>
                          <a:pt x="1144" y="4100"/>
                          <a:pt x="1178" y="4099"/>
                          <a:pt x="1212" y="4097"/>
                        </a:cubicBezTo>
                        <a:cubicBezTo>
                          <a:pt x="1307" y="4090"/>
                          <a:pt x="1406" y="4080"/>
                          <a:pt x="1502" y="4049"/>
                        </a:cubicBezTo>
                        <a:cubicBezTo>
                          <a:pt x="1406" y="4012"/>
                          <a:pt x="1311" y="3994"/>
                          <a:pt x="1215" y="3984"/>
                        </a:cubicBezTo>
                        <a:cubicBezTo>
                          <a:pt x="1160" y="3977"/>
                          <a:pt x="1106" y="3974"/>
                          <a:pt x="1055" y="3974"/>
                        </a:cubicBezTo>
                        <a:lnTo>
                          <a:pt x="1423" y="3663"/>
                        </a:lnTo>
                        <a:cubicBezTo>
                          <a:pt x="1519" y="3581"/>
                          <a:pt x="1618" y="3499"/>
                          <a:pt x="1713" y="3414"/>
                        </a:cubicBezTo>
                        <a:cubicBezTo>
                          <a:pt x="1806" y="3424"/>
                          <a:pt x="1898" y="3427"/>
                          <a:pt x="1990" y="3427"/>
                        </a:cubicBezTo>
                        <a:cubicBezTo>
                          <a:pt x="2085" y="3427"/>
                          <a:pt x="2184" y="3424"/>
                          <a:pt x="2280" y="3404"/>
                        </a:cubicBezTo>
                        <a:cubicBezTo>
                          <a:pt x="2188" y="3369"/>
                          <a:pt x="2096" y="3345"/>
                          <a:pt x="2000" y="3328"/>
                        </a:cubicBezTo>
                        <a:cubicBezTo>
                          <a:pt x="1949" y="3318"/>
                          <a:pt x="1898" y="3308"/>
                          <a:pt x="1847" y="3301"/>
                        </a:cubicBezTo>
                        <a:cubicBezTo>
                          <a:pt x="2102" y="3082"/>
                          <a:pt x="2359" y="2865"/>
                          <a:pt x="2611" y="2646"/>
                        </a:cubicBezTo>
                        <a:cubicBezTo>
                          <a:pt x="2704" y="2663"/>
                          <a:pt x="2796" y="2677"/>
                          <a:pt x="2888" y="2687"/>
                        </a:cubicBezTo>
                        <a:cubicBezTo>
                          <a:pt x="2940" y="2690"/>
                          <a:pt x="2993" y="2693"/>
                          <a:pt x="3045" y="2693"/>
                        </a:cubicBezTo>
                        <a:cubicBezTo>
                          <a:pt x="3096" y="2693"/>
                          <a:pt x="3147" y="2690"/>
                          <a:pt x="3199" y="2683"/>
                        </a:cubicBezTo>
                        <a:cubicBezTo>
                          <a:pt x="3103" y="2636"/>
                          <a:pt x="3004" y="2608"/>
                          <a:pt x="2905" y="2578"/>
                        </a:cubicBezTo>
                        <a:cubicBezTo>
                          <a:pt x="2850" y="2564"/>
                          <a:pt x="2792" y="2554"/>
                          <a:pt x="2734" y="2540"/>
                        </a:cubicBezTo>
                        <a:cubicBezTo>
                          <a:pt x="2765" y="2516"/>
                          <a:pt x="2792" y="2493"/>
                          <a:pt x="2823" y="2465"/>
                        </a:cubicBezTo>
                        <a:cubicBezTo>
                          <a:pt x="3014" y="2298"/>
                          <a:pt x="3205" y="2130"/>
                          <a:pt x="3396" y="1960"/>
                        </a:cubicBezTo>
                        <a:lnTo>
                          <a:pt x="3403" y="1963"/>
                        </a:lnTo>
                        <a:cubicBezTo>
                          <a:pt x="3522" y="1987"/>
                          <a:pt x="3640" y="2005"/>
                          <a:pt x="3764" y="2005"/>
                        </a:cubicBezTo>
                        <a:cubicBezTo>
                          <a:pt x="3797" y="2005"/>
                          <a:pt x="3830" y="2004"/>
                          <a:pt x="3864" y="2001"/>
                        </a:cubicBezTo>
                        <a:cubicBezTo>
                          <a:pt x="3752" y="1935"/>
                          <a:pt x="3632" y="1895"/>
                          <a:pt x="3512" y="1861"/>
                        </a:cubicBezTo>
                        <a:cubicBezTo>
                          <a:pt x="3744" y="1656"/>
                          <a:pt x="3977" y="1451"/>
                          <a:pt x="4206" y="1246"/>
                        </a:cubicBezTo>
                        <a:lnTo>
                          <a:pt x="4250" y="1206"/>
                        </a:lnTo>
                        <a:cubicBezTo>
                          <a:pt x="4332" y="1223"/>
                          <a:pt x="4414" y="1233"/>
                          <a:pt x="4496" y="1243"/>
                        </a:cubicBezTo>
                        <a:cubicBezTo>
                          <a:pt x="4562" y="1250"/>
                          <a:pt x="4629" y="1253"/>
                          <a:pt x="4697" y="1253"/>
                        </a:cubicBezTo>
                        <a:cubicBezTo>
                          <a:pt x="4734" y="1253"/>
                          <a:pt x="4772" y="1252"/>
                          <a:pt x="4809" y="1250"/>
                        </a:cubicBezTo>
                        <a:cubicBezTo>
                          <a:pt x="4714" y="1202"/>
                          <a:pt x="4615" y="1168"/>
                          <a:pt x="4516" y="1141"/>
                        </a:cubicBezTo>
                        <a:cubicBezTo>
                          <a:pt x="4465" y="1127"/>
                          <a:pt x="4414" y="1113"/>
                          <a:pt x="4366" y="1103"/>
                        </a:cubicBezTo>
                        <a:lnTo>
                          <a:pt x="4888" y="629"/>
                        </a:lnTo>
                        <a:cubicBezTo>
                          <a:pt x="5113" y="417"/>
                          <a:pt x="5342" y="212"/>
                          <a:pt x="5564" y="0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8" name="Google Shape;1858;p39"/>
                  <p:cNvSpPr/>
                  <p:nvPr/>
                </p:nvSpPr>
                <p:spPr>
                  <a:xfrm>
                    <a:off x="1753081" y="1783928"/>
                    <a:ext cx="261402" cy="172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" h="1520" extrusionOk="0">
                        <a:moveTo>
                          <a:pt x="1118" y="1"/>
                        </a:moveTo>
                        <a:cubicBezTo>
                          <a:pt x="124" y="1"/>
                          <a:pt x="1" y="836"/>
                          <a:pt x="1" y="1271"/>
                        </a:cubicBezTo>
                        <a:cubicBezTo>
                          <a:pt x="5" y="1407"/>
                          <a:pt x="114" y="1520"/>
                          <a:pt x="254" y="1520"/>
                        </a:cubicBezTo>
                        <a:lnTo>
                          <a:pt x="1056" y="1520"/>
                        </a:lnTo>
                        <a:cubicBezTo>
                          <a:pt x="1201" y="1513"/>
                          <a:pt x="1381" y="1510"/>
                          <a:pt x="1559" y="1510"/>
                        </a:cubicBezTo>
                        <a:cubicBezTo>
                          <a:pt x="1736" y="1510"/>
                          <a:pt x="1911" y="1513"/>
                          <a:pt x="2046" y="1516"/>
                        </a:cubicBezTo>
                        <a:cubicBezTo>
                          <a:pt x="2189" y="1516"/>
                          <a:pt x="2309" y="1397"/>
                          <a:pt x="2302" y="1250"/>
                        </a:cubicBezTo>
                        <a:cubicBezTo>
                          <a:pt x="2274" y="813"/>
                          <a:pt x="2097" y="1"/>
                          <a:pt x="1118" y="1"/>
                        </a:cubicBezTo>
                        <a:close/>
                      </a:path>
                    </a:pathLst>
                  </a:custGeom>
                  <a:solidFill>
                    <a:srgbClr val="F4783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9" name="Google Shape;1859;p39"/>
                  <p:cNvSpPr/>
                  <p:nvPr/>
                </p:nvSpPr>
                <p:spPr>
                  <a:xfrm>
                    <a:off x="1829838" y="1954762"/>
                    <a:ext cx="111172" cy="862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" h="762" extrusionOk="0">
                        <a:moveTo>
                          <a:pt x="846" y="0"/>
                        </a:moveTo>
                        <a:lnTo>
                          <a:pt x="142" y="11"/>
                        </a:lnTo>
                        <a:cubicBezTo>
                          <a:pt x="142" y="11"/>
                          <a:pt x="1" y="761"/>
                          <a:pt x="480" y="761"/>
                        </a:cubicBezTo>
                        <a:cubicBezTo>
                          <a:pt x="484" y="761"/>
                          <a:pt x="487" y="761"/>
                          <a:pt x="490" y="761"/>
                        </a:cubicBezTo>
                        <a:cubicBezTo>
                          <a:pt x="982" y="748"/>
                          <a:pt x="846" y="0"/>
                          <a:pt x="846" y="0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60" name="Google Shape;1860;p39"/>
                  <p:cNvSpPr/>
                  <p:nvPr/>
                </p:nvSpPr>
                <p:spPr>
                  <a:xfrm>
                    <a:off x="1846706" y="1875515"/>
                    <a:ext cx="39171" cy="39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" h="346" extrusionOk="0">
                        <a:moveTo>
                          <a:pt x="171" y="0"/>
                        </a:moveTo>
                        <a:cubicBezTo>
                          <a:pt x="79" y="0"/>
                          <a:pt x="1" y="79"/>
                          <a:pt x="1" y="175"/>
                        </a:cubicBezTo>
                        <a:cubicBezTo>
                          <a:pt x="1" y="267"/>
                          <a:pt x="79" y="345"/>
                          <a:pt x="171" y="345"/>
                        </a:cubicBezTo>
                        <a:cubicBezTo>
                          <a:pt x="267" y="345"/>
                          <a:pt x="346" y="267"/>
                          <a:pt x="346" y="175"/>
                        </a:cubicBezTo>
                        <a:cubicBezTo>
                          <a:pt x="346" y="79"/>
                          <a:pt x="267" y="0"/>
                          <a:pt x="171" y="0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61" name="Google Shape;1861;p39"/>
                  <p:cNvSpPr/>
                  <p:nvPr/>
                </p:nvSpPr>
                <p:spPr>
                  <a:xfrm>
                    <a:off x="1860970" y="1803966"/>
                    <a:ext cx="39963" cy="30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" h="268" extrusionOk="0">
                        <a:moveTo>
                          <a:pt x="174" y="1"/>
                        </a:moveTo>
                        <a:cubicBezTo>
                          <a:pt x="79" y="1"/>
                          <a:pt x="1" y="59"/>
                          <a:pt x="1" y="134"/>
                        </a:cubicBezTo>
                        <a:cubicBezTo>
                          <a:pt x="1" y="209"/>
                          <a:pt x="79" y="267"/>
                          <a:pt x="174" y="267"/>
                        </a:cubicBezTo>
                        <a:cubicBezTo>
                          <a:pt x="274" y="267"/>
                          <a:pt x="352" y="209"/>
                          <a:pt x="352" y="134"/>
                        </a:cubicBezTo>
                        <a:cubicBezTo>
                          <a:pt x="352" y="59"/>
                          <a:pt x="274" y="1"/>
                          <a:pt x="174" y="1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62" name="Google Shape;1862;p39"/>
                  <p:cNvSpPr/>
                  <p:nvPr/>
                </p:nvSpPr>
                <p:spPr>
                  <a:xfrm>
                    <a:off x="1944520" y="1846080"/>
                    <a:ext cx="34529" cy="32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" h="285" extrusionOk="0">
                        <a:moveTo>
                          <a:pt x="150" y="1"/>
                        </a:moveTo>
                        <a:cubicBezTo>
                          <a:pt x="68" y="1"/>
                          <a:pt x="0" y="66"/>
                          <a:pt x="0" y="144"/>
                        </a:cubicBezTo>
                        <a:cubicBezTo>
                          <a:pt x="0" y="219"/>
                          <a:pt x="68" y="284"/>
                          <a:pt x="150" y="284"/>
                        </a:cubicBezTo>
                        <a:cubicBezTo>
                          <a:pt x="235" y="284"/>
                          <a:pt x="304" y="219"/>
                          <a:pt x="304" y="144"/>
                        </a:cubicBezTo>
                        <a:cubicBezTo>
                          <a:pt x="304" y="66"/>
                          <a:pt x="235" y="1"/>
                          <a:pt x="150" y="1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63" name="Google Shape;1863;p39"/>
                <p:cNvGrpSpPr/>
                <p:nvPr/>
              </p:nvGrpSpPr>
              <p:grpSpPr>
                <a:xfrm rot="-1374173">
                  <a:off x="2046149" y="3570077"/>
                  <a:ext cx="592309" cy="335290"/>
                  <a:chOff x="3281100" y="1563400"/>
                  <a:chExt cx="741425" cy="419700"/>
                </a:xfrm>
              </p:grpSpPr>
              <p:sp>
                <p:nvSpPr>
                  <p:cNvPr id="1864" name="Google Shape;1864;p39"/>
                  <p:cNvSpPr/>
                  <p:nvPr/>
                </p:nvSpPr>
                <p:spPr>
                  <a:xfrm>
                    <a:off x="3281100" y="1563400"/>
                    <a:ext cx="741425" cy="419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7" h="16788" extrusionOk="0">
                        <a:moveTo>
                          <a:pt x="0" y="1"/>
                        </a:moveTo>
                        <a:lnTo>
                          <a:pt x="0" y="16788"/>
                        </a:lnTo>
                        <a:lnTo>
                          <a:pt x="29656" y="16788"/>
                        </a:lnTo>
                        <a:lnTo>
                          <a:pt x="29656" y="1"/>
                        </a:lnTo>
                        <a:close/>
                      </a:path>
                    </a:pathLst>
                  </a:custGeom>
                  <a:solidFill>
                    <a:srgbClr val="2AB0A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65" name="Google Shape;1865;p39"/>
                  <p:cNvSpPr/>
                  <p:nvPr/>
                </p:nvSpPr>
                <p:spPr>
                  <a:xfrm>
                    <a:off x="3378050" y="1606675"/>
                    <a:ext cx="547525" cy="33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1" h="13323" extrusionOk="0">
                        <a:moveTo>
                          <a:pt x="10949" y="1"/>
                        </a:moveTo>
                        <a:lnTo>
                          <a:pt x="0" y="6661"/>
                        </a:lnTo>
                        <a:lnTo>
                          <a:pt x="10949" y="13323"/>
                        </a:lnTo>
                        <a:lnTo>
                          <a:pt x="21900" y="6661"/>
                        </a:lnTo>
                        <a:lnTo>
                          <a:pt x="10949" y="1"/>
                        </a:ln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66" name="Google Shape;1866;p39"/>
                  <p:cNvSpPr/>
                  <p:nvPr/>
                </p:nvSpPr>
                <p:spPr>
                  <a:xfrm>
                    <a:off x="3546925" y="1668400"/>
                    <a:ext cx="209750" cy="20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90" h="8389" extrusionOk="0">
                        <a:moveTo>
                          <a:pt x="4194" y="0"/>
                        </a:moveTo>
                        <a:cubicBezTo>
                          <a:pt x="1881" y="0"/>
                          <a:pt x="1" y="1879"/>
                          <a:pt x="1" y="4192"/>
                        </a:cubicBezTo>
                        <a:cubicBezTo>
                          <a:pt x="1" y="6508"/>
                          <a:pt x="1881" y="8388"/>
                          <a:pt x="4194" y="8388"/>
                        </a:cubicBezTo>
                        <a:cubicBezTo>
                          <a:pt x="6510" y="8388"/>
                          <a:pt x="8390" y="6508"/>
                          <a:pt x="8390" y="4192"/>
                        </a:cubicBezTo>
                        <a:cubicBezTo>
                          <a:pt x="8390" y="1879"/>
                          <a:pt x="6510" y="0"/>
                          <a:pt x="4194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867" name="Google Shape;1867;p39"/>
              <p:cNvGrpSpPr/>
              <p:nvPr/>
            </p:nvGrpSpPr>
            <p:grpSpPr>
              <a:xfrm>
                <a:off x="4723861" y="3350425"/>
                <a:ext cx="2299236" cy="1409668"/>
                <a:chOff x="4723861" y="3350425"/>
                <a:chExt cx="2299236" cy="1409668"/>
              </a:xfrm>
            </p:grpSpPr>
            <p:sp>
              <p:nvSpPr>
                <p:cNvPr id="1868" name="Google Shape;1868;p39"/>
                <p:cNvSpPr/>
                <p:nvPr/>
              </p:nvSpPr>
              <p:spPr>
                <a:xfrm>
                  <a:off x="5396513" y="3827397"/>
                  <a:ext cx="1262452" cy="932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8" h="15577" extrusionOk="0">
                      <a:moveTo>
                        <a:pt x="1074" y="0"/>
                      </a:moveTo>
                      <a:lnTo>
                        <a:pt x="295" y="468"/>
                      </a:lnTo>
                      <a:cubicBezTo>
                        <a:pt x="295" y="468"/>
                        <a:pt x="1" y="7414"/>
                        <a:pt x="7135" y="7414"/>
                      </a:cubicBezTo>
                      <a:cubicBezTo>
                        <a:pt x="7482" y="7414"/>
                        <a:pt x="7848" y="7398"/>
                        <a:pt x="8232" y="7363"/>
                      </a:cubicBezTo>
                      <a:lnTo>
                        <a:pt x="8232" y="7363"/>
                      </a:lnTo>
                      <a:cubicBezTo>
                        <a:pt x="8232" y="7363"/>
                        <a:pt x="5712" y="12159"/>
                        <a:pt x="5712" y="15576"/>
                      </a:cubicBezTo>
                      <a:lnTo>
                        <a:pt x="20920" y="15576"/>
                      </a:lnTo>
                      <a:cubicBezTo>
                        <a:pt x="20988" y="15576"/>
                        <a:pt x="21097" y="6957"/>
                        <a:pt x="14482" y="5557"/>
                      </a:cubicBezTo>
                      <a:lnTo>
                        <a:pt x="11772" y="4957"/>
                      </a:lnTo>
                      <a:cubicBezTo>
                        <a:pt x="7423" y="4909"/>
                        <a:pt x="2688" y="3618"/>
                        <a:pt x="1074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9" name="Google Shape;1869;p39"/>
                <p:cNvSpPr/>
                <p:nvPr/>
              </p:nvSpPr>
              <p:spPr>
                <a:xfrm>
                  <a:off x="5378142" y="3829371"/>
                  <a:ext cx="555711" cy="50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7" h="8370" extrusionOk="0">
                      <a:moveTo>
                        <a:pt x="612" y="1"/>
                      </a:moveTo>
                      <a:lnTo>
                        <a:pt x="612" y="1"/>
                      </a:lnTo>
                      <a:cubicBezTo>
                        <a:pt x="0" y="7151"/>
                        <a:pt x="3401" y="8369"/>
                        <a:pt x="5790" y="8369"/>
                      </a:cubicBezTo>
                      <a:cubicBezTo>
                        <a:pt x="7025" y="8369"/>
                        <a:pt x="7989" y="8044"/>
                        <a:pt x="7989" y="8044"/>
                      </a:cubicBezTo>
                      <a:lnTo>
                        <a:pt x="9287" y="6344"/>
                      </a:lnTo>
                      <a:lnTo>
                        <a:pt x="9287" y="6344"/>
                      </a:lnTo>
                      <a:cubicBezTo>
                        <a:pt x="9287" y="6344"/>
                        <a:pt x="8997" y="6403"/>
                        <a:pt x="8381" y="6403"/>
                      </a:cubicBezTo>
                      <a:cubicBezTo>
                        <a:pt x="7628" y="6403"/>
                        <a:pt x="6387" y="6314"/>
                        <a:pt x="4592" y="5920"/>
                      </a:cubicBezTo>
                      <a:cubicBezTo>
                        <a:pt x="1329" y="5203"/>
                        <a:pt x="612" y="1"/>
                        <a:pt x="612" y="1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0" name="Google Shape;1870;p39"/>
                <p:cNvSpPr/>
                <p:nvPr/>
              </p:nvSpPr>
              <p:spPr>
                <a:xfrm>
                  <a:off x="6259562" y="4035754"/>
                  <a:ext cx="423530" cy="18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8" h="3110" extrusionOk="0">
                      <a:moveTo>
                        <a:pt x="6767" y="0"/>
                      </a:moveTo>
                      <a:cubicBezTo>
                        <a:pt x="6709" y="79"/>
                        <a:pt x="6647" y="153"/>
                        <a:pt x="6583" y="215"/>
                      </a:cubicBezTo>
                      <a:cubicBezTo>
                        <a:pt x="5094" y="1676"/>
                        <a:pt x="1267" y="1704"/>
                        <a:pt x="554" y="1830"/>
                      </a:cubicBezTo>
                      <a:cubicBezTo>
                        <a:pt x="489" y="1840"/>
                        <a:pt x="56" y="2007"/>
                        <a:pt x="1" y="2025"/>
                      </a:cubicBezTo>
                      <a:cubicBezTo>
                        <a:pt x="653" y="2151"/>
                        <a:pt x="1946" y="3014"/>
                        <a:pt x="3909" y="3096"/>
                      </a:cubicBezTo>
                      <a:cubicBezTo>
                        <a:pt x="4130" y="3105"/>
                        <a:pt x="4338" y="3109"/>
                        <a:pt x="4534" y="3109"/>
                      </a:cubicBezTo>
                      <a:cubicBezTo>
                        <a:pt x="6275" y="3109"/>
                        <a:pt x="7078" y="2792"/>
                        <a:pt x="7078" y="2792"/>
                      </a:cubicBezTo>
                      <a:lnTo>
                        <a:pt x="6767" y="0"/>
                      </a:ln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1" name="Google Shape;1871;p39"/>
                <p:cNvSpPr/>
                <p:nvPr/>
              </p:nvSpPr>
              <p:spPr>
                <a:xfrm>
                  <a:off x="5729334" y="3397996"/>
                  <a:ext cx="1033394" cy="78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70" h="13062" extrusionOk="0">
                      <a:moveTo>
                        <a:pt x="7914" y="0"/>
                      </a:moveTo>
                      <a:cubicBezTo>
                        <a:pt x="5704" y="0"/>
                        <a:pt x="4311" y="1144"/>
                        <a:pt x="3414" y="3015"/>
                      </a:cubicBezTo>
                      <a:cubicBezTo>
                        <a:pt x="3393" y="3063"/>
                        <a:pt x="3373" y="3110"/>
                        <a:pt x="3352" y="3159"/>
                      </a:cubicBezTo>
                      <a:cubicBezTo>
                        <a:pt x="3029" y="3957"/>
                        <a:pt x="3049" y="4930"/>
                        <a:pt x="2140" y="5281"/>
                      </a:cubicBezTo>
                      <a:cubicBezTo>
                        <a:pt x="1178" y="5657"/>
                        <a:pt x="1" y="7893"/>
                        <a:pt x="2639" y="9631"/>
                      </a:cubicBezTo>
                      <a:cubicBezTo>
                        <a:pt x="5277" y="11372"/>
                        <a:pt x="6179" y="12023"/>
                        <a:pt x="6179" y="12023"/>
                      </a:cubicBezTo>
                      <a:lnTo>
                        <a:pt x="6169" y="12139"/>
                      </a:lnTo>
                      <a:cubicBezTo>
                        <a:pt x="6155" y="12294"/>
                        <a:pt x="6220" y="12440"/>
                        <a:pt x="6347" y="12529"/>
                      </a:cubicBezTo>
                      <a:cubicBezTo>
                        <a:pt x="6561" y="12686"/>
                        <a:pt x="6954" y="12908"/>
                        <a:pt x="7514" y="12986"/>
                      </a:cubicBezTo>
                      <a:cubicBezTo>
                        <a:pt x="7910" y="13041"/>
                        <a:pt x="8231" y="13058"/>
                        <a:pt x="8466" y="13061"/>
                      </a:cubicBezTo>
                      <a:cubicBezTo>
                        <a:pt x="8469" y="13061"/>
                        <a:pt x="8472" y="13061"/>
                        <a:pt x="8475" y="13061"/>
                      </a:cubicBezTo>
                      <a:cubicBezTo>
                        <a:pt x="8666" y="13061"/>
                        <a:pt x="8836" y="12956"/>
                        <a:pt x="8937" y="12795"/>
                      </a:cubicBezTo>
                      <a:cubicBezTo>
                        <a:pt x="8985" y="12724"/>
                        <a:pt x="9080" y="12645"/>
                        <a:pt x="9265" y="12590"/>
                      </a:cubicBezTo>
                      <a:cubicBezTo>
                        <a:pt x="9316" y="12576"/>
                        <a:pt x="9374" y="12563"/>
                        <a:pt x="9439" y="12549"/>
                      </a:cubicBezTo>
                      <a:cubicBezTo>
                        <a:pt x="10156" y="12426"/>
                        <a:pt x="13955" y="12334"/>
                        <a:pt x="15444" y="10873"/>
                      </a:cubicBezTo>
                      <a:cubicBezTo>
                        <a:pt x="15508" y="10811"/>
                        <a:pt x="15570" y="10737"/>
                        <a:pt x="15628" y="10658"/>
                      </a:cubicBezTo>
                      <a:cubicBezTo>
                        <a:pt x="16972" y="8900"/>
                        <a:pt x="17270" y="3264"/>
                        <a:pt x="12453" y="1151"/>
                      </a:cubicBezTo>
                      <a:cubicBezTo>
                        <a:pt x="10646" y="359"/>
                        <a:pt x="9152" y="0"/>
                        <a:pt x="7914" y="0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2" name="Google Shape;1872;p39"/>
                <p:cNvSpPr/>
                <p:nvPr/>
              </p:nvSpPr>
              <p:spPr>
                <a:xfrm>
                  <a:off x="6093331" y="4085360"/>
                  <a:ext cx="488214" cy="100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9" h="1674" extrusionOk="0">
                      <a:moveTo>
                        <a:pt x="8159" y="0"/>
                      </a:moveTo>
                      <a:lnTo>
                        <a:pt x="8159" y="0"/>
                      </a:lnTo>
                      <a:cubicBezTo>
                        <a:pt x="7571" y="424"/>
                        <a:pt x="3694" y="741"/>
                        <a:pt x="3117" y="847"/>
                      </a:cubicBezTo>
                      <a:cubicBezTo>
                        <a:pt x="2544" y="950"/>
                        <a:pt x="2816" y="1281"/>
                        <a:pt x="1864" y="1363"/>
                      </a:cubicBezTo>
                      <a:cubicBezTo>
                        <a:pt x="1816" y="1367"/>
                        <a:pt x="1768" y="1369"/>
                        <a:pt x="1720" y="1369"/>
                      </a:cubicBezTo>
                      <a:cubicBezTo>
                        <a:pt x="828" y="1369"/>
                        <a:pt x="32" y="652"/>
                        <a:pt x="1" y="643"/>
                      </a:cubicBezTo>
                      <a:lnTo>
                        <a:pt x="1" y="643"/>
                      </a:lnTo>
                      <a:lnTo>
                        <a:pt x="18" y="799"/>
                      </a:lnTo>
                      <a:cubicBezTo>
                        <a:pt x="31" y="1483"/>
                        <a:pt x="898" y="1673"/>
                        <a:pt x="1704" y="1673"/>
                      </a:cubicBezTo>
                      <a:cubicBezTo>
                        <a:pt x="2338" y="1673"/>
                        <a:pt x="2935" y="1556"/>
                        <a:pt x="3049" y="1468"/>
                      </a:cubicBezTo>
                      <a:cubicBezTo>
                        <a:pt x="3311" y="1267"/>
                        <a:pt x="4786" y="1314"/>
                        <a:pt x="6350" y="1079"/>
                      </a:cubicBezTo>
                      <a:cubicBezTo>
                        <a:pt x="7910" y="847"/>
                        <a:pt x="8159" y="0"/>
                        <a:pt x="8159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3" name="Google Shape;1873;p39"/>
                <p:cNvSpPr/>
                <p:nvPr/>
              </p:nvSpPr>
              <p:spPr>
                <a:xfrm>
                  <a:off x="5902566" y="3370711"/>
                  <a:ext cx="464777" cy="314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6" h="4802" extrusionOk="0">
                      <a:moveTo>
                        <a:pt x="4926" y="0"/>
                      </a:moveTo>
                      <a:cubicBezTo>
                        <a:pt x="4504" y="0"/>
                        <a:pt x="4028" y="50"/>
                        <a:pt x="3492" y="167"/>
                      </a:cubicBezTo>
                      <a:cubicBezTo>
                        <a:pt x="631" y="792"/>
                        <a:pt x="0" y="4233"/>
                        <a:pt x="631" y="4721"/>
                      </a:cubicBezTo>
                      <a:cubicBezTo>
                        <a:pt x="703" y="4776"/>
                        <a:pt x="799" y="4801"/>
                        <a:pt x="916" y="4801"/>
                      </a:cubicBezTo>
                      <a:cubicBezTo>
                        <a:pt x="1827" y="4801"/>
                        <a:pt x="3955" y="3240"/>
                        <a:pt x="4929" y="2250"/>
                      </a:cubicBezTo>
                      <a:cubicBezTo>
                        <a:pt x="5620" y="1546"/>
                        <a:pt x="6280" y="1341"/>
                        <a:pt x="6813" y="1341"/>
                      </a:cubicBezTo>
                      <a:cubicBezTo>
                        <a:pt x="7551" y="1341"/>
                        <a:pt x="8046" y="1734"/>
                        <a:pt x="8046" y="1734"/>
                      </a:cubicBezTo>
                      <a:cubicBezTo>
                        <a:pt x="8046" y="1734"/>
                        <a:pt x="7414" y="0"/>
                        <a:pt x="4926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4" name="Google Shape;1874;p39"/>
                <p:cNvSpPr/>
                <p:nvPr/>
              </p:nvSpPr>
              <p:spPr>
                <a:xfrm>
                  <a:off x="5899215" y="3684443"/>
                  <a:ext cx="178615" cy="92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" h="1543" extrusionOk="0">
                      <a:moveTo>
                        <a:pt x="1773" y="0"/>
                      </a:moveTo>
                      <a:cubicBezTo>
                        <a:pt x="1158" y="0"/>
                        <a:pt x="266" y="292"/>
                        <a:pt x="29" y="809"/>
                      </a:cubicBezTo>
                      <a:cubicBezTo>
                        <a:pt x="1" y="870"/>
                        <a:pt x="55" y="926"/>
                        <a:pt x="105" y="926"/>
                      </a:cubicBezTo>
                      <a:cubicBezTo>
                        <a:pt x="127" y="926"/>
                        <a:pt x="149" y="915"/>
                        <a:pt x="162" y="887"/>
                      </a:cubicBezTo>
                      <a:cubicBezTo>
                        <a:pt x="377" y="423"/>
                        <a:pt x="1277" y="153"/>
                        <a:pt x="1767" y="153"/>
                      </a:cubicBezTo>
                      <a:cubicBezTo>
                        <a:pt x="1782" y="153"/>
                        <a:pt x="1797" y="153"/>
                        <a:pt x="1811" y="154"/>
                      </a:cubicBezTo>
                      <a:cubicBezTo>
                        <a:pt x="2183" y="170"/>
                        <a:pt x="2589" y="313"/>
                        <a:pt x="2736" y="707"/>
                      </a:cubicBezTo>
                      <a:cubicBezTo>
                        <a:pt x="2821" y="942"/>
                        <a:pt x="2787" y="1225"/>
                        <a:pt x="2763" y="1468"/>
                      </a:cubicBezTo>
                      <a:cubicBezTo>
                        <a:pt x="2758" y="1517"/>
                        <a:pt x="2795" y="1542"/>
                        <a:pt x="2834" y="1542"/>
                      </a:cubicBezTo>
                      <a:cubicBezTo>
                        <a:pt x="2873" y="1542"/>
                        <a:pt x="2915" y="1517"/>
                        <a:pt x="2920" y="1468"/>
                      </a:cubicBezTo>
                      <a:cubicBezTo>
                        <a:pt x="2985" y="740"/>
                        <a:pt x="2811" y="143"/>
                        <a:pt x="2008" y="17"/>
                      </a:cubicBezTo>
                      <a:cubicBezTo>
                        <a:pt x="1937" y="6"/>
                        <a:pt x="1858" y="0"/>
                        <a:pt x="1773" y="0"/>
                      </a:cubicBezTo>
                      <a:close/>
                    </a:path>
                  </a:pathLst>
                </a:custGeom>
                <a:solidFill>
                  <a:srgbClr val="5B43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5" name="Google Shape;1875;p39"/>
                <p:cNvSpPr/>
                <p:nvPr/>
              </p:nvSpPr>
              <p:spPr>
                <a:xfrm>
                  <a:off x="6137252" y="3759420"/>
                  <a:ext cx="114050" cy="54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6" h="915" extrusionOk="0">
                      <a:moveTo>
                        <a:pt x="1669" y="0"/>
                      </a:moveTo>
                      <a:cubicBezTo>
                        <a:pt x="1616" y="0"/>
                        <a:pt x="1562" y="56"/>
                        <a:pt x="1598" y="116"/>
                      </a:cubicBezTo>
                      <a:cubicBezTo>
                        <a:pt x="1687" y="269"/>
                        <a:pt x="1584" y="406"/>
                        <a:pt x="1441" y="470"/>
                      </a:cubicBezTo>
                      <a:cubicBezTo>
                        <a:pt x="1407" y="485"/>
                        <a:pt x="1372" y="492"/>
                        <a:pt x="1336" y="492"/>
                      </a:cubicBezTo>
                      <a:cubicBezTo>
                        <a:pt x="1226" y="492"/>
                        <a:pt x="1113" y="429"/>
                        <a:pt x="1038" y="355"/>
                      </a:cubicBezTo>
                      <a:cubicBezTo>
                        <a:pt x="959" y="276"/>
                        <a:pt x="915" y="177"/>
                        <a:pt x="820" y="109"/>
                      </a:cubicBezTo>
                      <a:cubicBezTo>
                        <a:pt x="744" y="58"/>
                        <a:pt x="658" y="33"/>
                        <a:pt x="570" y="33"/>
                      </a:cubicBezTo>
                      <a:cubicBezTo>
                        <a:pt x="522" y="33"/>
                        <a:pt x="474" y="40"/>
                        <a:pt x="427" y="54"/>
                      </a:cubicBezTo>
                      <a:cubicBezTo>
                        <a:pt x="75" y="163"/>
                        <a:pt x="1" y="546"/>
                        <a:pt x="96" y="859"/>
                      </a:cubicBezTo>
                      <a:cubicBezTo>
                        <a:pt x="107" y="898"/>
                        <a:pt x="137" y="914"/>
                        <a:pt x="168" y="914"/>
                      </a:cubicBezTo>
                      <a:cubicBezTo>
                        <a:pt x="215" y="914"/>
                        <a:pt x="263" y="876"/>
                        <a:pt x="246" y="818"/>
                      </a:cubicBezTo>
                      <a:cubicBezTo>
                        <a:pt x="178" y="593"/>
                        <a:pt x="209" y="293"/>
                        <a:pt x="472" y="215"/>
                      </a:cubicBezTo>
                      <a:cubicBezTo>
                        <a:pt x="504" y="205"/>
                        <a:pt x="534" y="201"/>
                        <a:pt x="562" y="201"/>
                      </a:cubicBezTo>
                      <a:cubicBezTo>
                        <a:pt x="708" y="201"/>
                        <a:pt x="808" y="316"/>
                        <a:pt x="905" y="433"/>
                      </a:cubicBezTo>
                      <a:cubicBezTo>
                        <a:pt x="1016" y="567"/>
                        <a:pt x="1142" y="642"/>
                        <a:pt x="1309" y="642"/>
                      </a:cubicBezTo>
                      <a:cubicBezTo>
                        <a:pt x="1333" y="642"/>
                        <a:pt x="1357" y="640"/>
                        <a:pt x="1383" y="637"/>
                      </a:cubicBezTo>
                      <a:cubicBezTo>
                        <a:pt x="1693" y="601"/>
                        <a:pt x="1905" y="334"/>
                        <a:pt x="1731" y="37"/>
                      </a:cubicBezTo>
                      <a:cubicBezTo>
                        <a:pt x="1715" y="11"/>
                        <a:pt x="1692" y="0"/>
                        <a:pt x="1669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6" name="Google Shape;1876;p39"/>
                <p:cNvSpPr/>
                <p:nvPr/>
              </p:nvSpPr>
              <p:spPr>
                <a:xfrm>
                  <a:off x="6321495" y="3781381"/>
                  <a:ext cx="186334" cy="111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4" h="1868" extrusionOk="0">
                      <a:moveTo>
                        <a:pt x="1701" y="1"/>
                      </a:moveTo>
                      <a:cubicBezTo>
                        <a:pt x="1044" y="1"/>
                        <a:pt x="259" y="415"/>
                        <a:pt x="21" y="1008"/>
                      </a:cubicBezTo>
                      <a:cubicBezTo>
                        <a:pt x="0" y="1064"/>
                        <a:pt x="47" y="1101"/>
                        <a:pt x="95" y="1101"/>
                      </a:cubicBezTo>
                      <a:cubicBezTo>
                        <a:pt x="126" y="1101"/>
                        <a:pt x="158" y="1085"/>
                        <a:pt x="171" y="1049"/>
                      </a:cubicBezTo>
                      <a:cubicBezTo>
                        <a:pt x="380" y="528"/>
                        <a:pt x="1160" y="155"/>
                        <a:pt x="1708" y="155"/>
                      </a:cubicBezTo>
                      <a:cubicBezTo>
                        <a:pt x="1716" y="155"/>
                        <a:pt x="1723" y="155"/>
                        <a:pt x="1731" y="155"/>
                      </a:cubicBezTo>
                      <a:cubicBezTo>
                        <a:pt x="2598" y="175"/>
                        <a:pt x="2956" y="1025"/>
                        <a:pt x="2738" y="1773"/>
                      </a:cubicBezTo>
                      <a:cubicBezTo>
                        <a:pt x="2720" y="1830"/>
                        <a:pt x="2767" y="1868"/>
                        <a:pt x="2814" y="1868"/>
                      </a:cubicBezTo>
                      <a:cubicBezTo>
                        <a:pt x="2845" y="1868"/>
                        <a:pt x="2876" y="1852"/>
                        <a:pt x="2888" y="1814"/>
                      </a:cubicBezTo>
                      <a:cubicBezTo>
                        <a:pt x="3114" y="1042"/>
                        <a:pt x="2796" y="158"/>
                        <a:pt x="1926" y="18"/>
                      </a:cubicBezTo>
                      <a:cubicBezTo>
                        <a:pt x="1853" y="6"/>
                        <a:pt x="1778" y="1"/>
                        <a:pt x="1701" y="1"/>
                      </a:cubicBezTo>
                      <a:close/>
                    </a:path>
                  </a:pathLst>
                </a:custGeom>
                <a:solidFill>
                  <a:srgbClr val="5B43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7" name="Google Shape;1877;p39"/>
                <p:cNvSpPr/>
                <p:nvPr/>
              </p:nvSpPr>
              <p:spPr>
                <a:xfrm>
                  <a:off x="5596134" y="3350425"/>
                  <a:ext cx="1266700" cy="86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9" h="14497" extrusionOk="0">
                      <a:moveTo>
                        <a:pt x="10036" y="1"/>
                      </a:moveTo>
                      <a:cubicBezTo>
                        <a:pt x="9537" y="1"/>
                        <a:pt x="8998" y="79"/>
                        <a:pt x="8432" y="277"/>
                      </a:cubicBezTo>
                      <a:cubicBezTo>
                        <a:pt x="6476" y="959"/>
                        <a:pt x="5353" y="3503"/>
                        <a:pt x="4653" y="4830"/>
                      </a:cubicBezTo>
                      <a:cubicBezTo>
                        <a:pt x="3769" y="6503"/>
                        <a:pt x="1850" y="7776"/>
                        <a:pt x="322" y="7961"/>
                      </a:cubicBezTo>
                      <a:cubicBezTo>
                        <a:pt x="322" y="7961"/>
                        <a:pt x="1" y="12228"/>
                        <a:pt x="8395" y="12934"/>
                      </a:cubicBezTo>
                      <a:lnTo>
                        <a:pt x="8405" y="12818"/>
                      </a:lnTo>
                      <a:cubicBezTo>
                        <a:pt x="8405" y="12818"/>
                        <a:pt x="7503" y="12167"/>
                        <a:pt x="4865" y="10426"/>
                      </a:cubicBezTo>
                      <a:cubicBezTo>
                        <a:pt x="2227" y="8688"/>
                        <a:pt x="3404" y="6452"/>
                        <a:pt x="4366" y="6076"/>
                      </a:cubicBezTo>
                      <a:cubicBezTo>
                        <a:pt x="4919" y="5865"/>
                        <a:pt x="5128" y="5421"/>
                        <a:pt x="5278" y="4926"/>
                      </a:cubicBezTo>
                      <a:cubicBezTo>
                        <a:pt x="7023" y="4810"/>
                        <a:pt x="9515" y="1537"/>
                        <a:pt x="10712" y="1400"/>
                      </a:cubicBezTo>
                      <a:cubicBezTo>
                        <a:pt x="10842" y="1385"/>
                        <a:pt x="10963" y="1378"/>
                        <a:pt x="11075" y="1378"/>
                      </a:cubicBezTo>
                      <a:cubicBezTo>
                        <a:pt x="12210" y="1378"/>
                        <a:pt x="12433" y="2082"/>
                        <a:pt x="12433" y="2082"/>
                      </a:cubicBezTo>
                      <a:lnTo>
                        <a:pt x="12453" y="2082"/>
                      </a:lnTo>
                      <a:cubicBezTo>
                        <a:pt x="12487" y="2080"/>
                        <a:pt x="12520" y="2079"/>
                        <a:pt x="12553" y="2079"/>
                      </a:cubicBezTo>
                      <a:cubicBezTo>
                        <a:pt x="13236" y="2079"/>
                        <a:pt x="13872" y="2506"/>
                        <a:pt x="14266" y="3066"/>
                      </a:cubicBezTo>
                      <a:cubicBezTo>
                        <a:pt x="14679" y="3653"/>
                        <a:pt x="14867" y="4370"/>
                        <a:pt x="14993" y="5076"/>
                      </a:cubicBezTo>
                      <a:cubicBezTo>
                        <a:pt x="15119" y="5783"/>
                        <a:pt x="15195" y="6507"/>
                        <a:pt x="15427" y="7186"/>
                      </a:cubicBezTo>
                      <a:cubicBezTo>
                        <a:pt x="15737" y="8101"/>
                        <a:pt x="16359" y="8923"/>
                        <a:pt x="17161" y="9453"/>
                      </a:cubicBezTo>
                      <a:cubicBezTo>
                        <a:pt x="16950" y="10101"/>
                        <a:pt x="16642" y="10781"/>
                        <a:pt x="16263" y="11484"/>
                      </a:cubicBezTo>
                      <a:cubicBezTo>
                        <a:pt x="14914" y="13988"/>
                        <a:pt x="18455" y="14496"/>
                        <a:pt x="19010" y="14496"/>
                      </a:cubicBezTo>
                      <a:cubicBezTo>
                        <a:pt x="19099" y="14496"/>
                        <a:pt x="19112" y="14484"/>
                        <a:pt x="19018" y="14464"/>
                      </a:cubicBezTo>
                      <a:cubicBezTo>
                        <a:pt x="18981" y="14457"/>
                        <a:pt x="18946" y="14447"/>
                        <a:pt x="18916" y="14436"/>
                      </a:cubicBezTo>
                      <a:cubicBezTo>
                        <a:pt x="18335" y="14263"/>
                        <a:pt x="18355" y="13781"/>
                        <a:pt x="18355" y="13781"/>
                      </a:cubicBezTo>
                      <a:lnTo>
                        <a:pt x="18355" y="13781"/>
                      </a:lnTo>
                      <a:cubicBezTo>
                        <a:pt x="18754" y="13975"/>
                        <a:pt x="19097" y="14048"/>
                        <a:pt x="19388" y="14048"/>
                      </a:cubicBezTo>
                      <a:cubicBezTo>
                        <a:pt x="20274" y="14048"/>
                        <a:pt x="20673" y="13368"/>
                        <a:pt x="20673" y="13368"/>
                      </a:cubicBezTo>
                      <a:lnTo>
                        <a:pt x="20673" y="13368"/>
                      </a:lnTo>
                      <a:cubicBezTo>
                        <a:pt x="20673" y="13368"/>
                        <a:pt x="20435" y="13513"/>
                        <a:pt x="20173" y="13513"/>
                      </a:cubicBezTo>
                      <a:cubicBezTo>
                        <a:pt x="19841" y="13513"/>
                        <a:pt x="19470" y="13281"/>
                        <a:pt x="19493" y="12228"/>
                      </a:cubicBezTo>
                      <a:cubicBezTo>
                        <a:pt x="19534" y="10344"/>
                        <a:pt x="21169" y="7838"/>
                        <a:pt x="19059" y="3656"/>
                      </a:cubicBezTo>
                      <a:cubicBezTo>
                        <a:pt x="17874" y="1311"/>
                        <a:pt x="16160" y="815"/>
                        <a:pt x="14867" y="815"/>
                      </a:cubicBezTo>
                      <a:cubicBezTo>
                        <a:pt x="13919" y="815"/>
                        <a:pt x="13197" y="1083"/>
                        <a:pt x="13080" y="1083"/>
                      </a:cubicBezTo>
                      <a:cubicBezTo>
                        <a:pt x="13072" y="1083"/>
                        <a:pt x="13067" y="1081"/>
                        <a:pt x="13065" y="1079"/>
                      </a:cubicBezTo>
                      <a:cubicBezTo>
                        <a:pt x="12812" y="811"/>
                        <a:pt x="11636" y="1"/>
                        <a:pt x="10036" y="1"/>
                      </a:cubicBezTo>
                      <a:close/>
                    </a:path>
                  </a:pathLst>
                </a:custGeom>
                <a:solidFill>
                  <a:srgbClr val="632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8" name="Google Shape;1878;p39"/>
                <p:cNvSpPr/>
                <p:nvPr/>
              </p:nvSpPr>
              <p:spPr>
                <a:xfrm>
                  <a:off x="6642588" y="3907042"/>
                  <a:ext cx="166767" cy="154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575" extrusionOk="0">
                      <a:moveTo>
                        <a:pt x="1486" y="1"/>
                      </a:moveTo>
                      <a:cubicBezTo>
                        <a:pt x="1154" y="1"/>
                        <a:pt x="813" y="108"/>
                        <a:pt x="499" y="318"/>
                      </a:cubicBezTo>
                      <a:cubicBezTo>
                        <a:pt x="445" y="352"/>
                        <a:pt x="387" y="403"/>
                        <a:pt x="373" y="482"/>
                      </a:cubicBezTo>
                      <a:lnTo>
                        <a:pt x="355" y="546"/>
                      </a:lnTo>
                      <a:lnTo>
                        <a:pt x="89" y="1602"/>
                      </a:lnTo>
                      <a:cubicBezTo>
                        <a:pt x="1" y="1847"/>
                        <a:pt x="72" y="2141"/>
                        <a:pt x="212" y="2301"/>
                      </a:cubicBezTo>
                      <a:cubicBezTo>
                        <a:pt x="349" y="2465"/>
                        <a:pt x="540" y="2523"/>
                        <a:pt x="727" y="2550"/>
                      </a:cubicBezTo>
                      <a:cubicBezTo>
                        <a:pt x="830" y="2566"/>
                        <a:pt x="934" y="2574"/>
                        <a:pt x="1038" y="2574"/>
                      </a:cubicBezTo>
                      <a:cubicBezTo>
                        <a:pt x="1291" y="2574"/>
                        <a:pt x="1545" y="2528"/>
                        <a:pt x="1796" y="2441"/>
                      </a:cubicBezTo>
                      <a:cubicBezTo>
                        <a:pt x="1987" y="2373"/>
                        <a:pt x="2182" y="2274"/>
                        <a:pt x="2353" y="2114"/>
                      </a:cubicBezTo>
                      <a:cubicBezTo>
                        <a:pt x="2520" y="1950"/>
                        <a:pt x="2663" y="1718"/>
                        <a:pt x="2718" y="1452"/>
                      </a:cubicBezTo>
                      <a:cubicBezTo>
                        <a:pt x="2786" y="1117"/>
                        <a:pt x="2707" y="765"/>
                        <a:pt x="2554" y="526"/>
                      </a:cubicBezTo>
                      <a:cubicBezTo>
                        <a:pt x="2400" y="287"/>
                        <a:pt x="2175" y="151"/>
                        <a:pt x="1943" y="72"/>
                      </a:cubicBezTo>
                      <a:cubicBezTo>
                        <a:pt x="1795" y="24"/>
                        <a:pt x="1642" y="1"/>
                        <a:pt x="1486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9" name="Google Shape;1879;p39"/>
                <p:cNvSpPr/>
                <p:nvPr/>
              </p:nvSpPr>
              <p:spPr>
                <a:xfrm>
                  <a:off x="5946188" y="3812258"/>
                  <a:ext cx="470024" cy="13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5" h="2183" extrusionOk="0">
                      <a:moveTo>
                        <a:pt x="105" y="0"/>
                      </a:moveTo>
                      <a:cubicBezTo>
                        <a:pt x="41" y="0"/>
                        <a:pt x="0" y="97"/>
                        <a:pt x="70" y="137"/>
                      </a:cubicBezTo>
                      <a:cubicBezTo>
                        <a:pt x="1377" y="881"/>
                        <a:pt x="2641" y="1612"/>
                        <a:pt x="4132" y="1902"/>
                      </a:cubicBezTo>
                      <a:cubicBezTo>
                        <a:pt x="5004" y="2074"/>
                        <a:pt x="5613" y="2182"/>
                        <a:pt x="6276" y="2182"/>
                      </a:cubicBezTo>
                      <a:cubicBezTo>
                        <a:pt x="6718" y="2182"/>
                        <a:pt x="7183" y="2134"/>
                        <a:pt x="7768" y="2025"/>
                      </a:cubicBezTo>
                      <a:cubicBezTo>
                        <a:pt x="7854" y="2008"/>
                        <a:pt x="7823" y="1883"/>
                        <a:pt x="7741" y="1883"/>
                      </a:cubicBezTo>
                      <a:cubicBezTo>
                        <a:pt x="7737" y="1883"/>
                        <a:pt x="7732" y="1884"/>
                        <a:pt x="7727" y="1885"/>
                      </a:cubicBezTo>
                      <a:cubicBezTo>
                        <a:pt x="7149" y="1992"/>
                        <a:pt x="6676" y="2040"/>
                        <a:pt x="6229" y="2040"/>
                      </a:cubicBezTo>
                      <a:cubicBezTo>
                        <a:pt x="5487" y="2040"/>
                        <a:pt x="4817" y="1908"/>
                        <a:pt x="3862" y="1697"/>
                      </a:cubicBezTo>
                      <a:cubicBezTo>
                        <a:pt x="2518" y="1400"/>
                        <a:pt x="1330" y="687"/>
                        <a:pt x="142" y="11"/>
                      </a:cubicBezTo>
                      <a:cubicBezTo>
                        <a:pt x="129" y="4"/>
                        <a:pt x="117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0" name="Google Shape;1880;p39"/>
                <p:cNvSpPr/>
                <p:nvPr/>
              </p:nvSpPr>
              <p:spPr>
                <a:xfrm>
                  <a:off x="6135278" y="3945099"/>
                  <a:ext cx="75335" cy="21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" h="360" extrusionOk="0">
                      <a:moveTo>
                        <a:pt x="106" y="1"/>
                      </a:moveTo>
                      <a:cubicBezTo>
                        <a:pt x="49" y="1"/>
                        <a:pt x="0" y="74"/>
                        <a:pt x="50" y="126"/>
                      </a:cubicBezTo>
                      <a:cubicBezTo>
                        <a:pt x="253" y="336"/>
                        <a:pt x="612" y="359"/>
                        <a:pt x="922" y="359"/>
                      </a:cubicBezTo>
                      <a:cubicBezTo>
                        <a:pt x="1009" y="359"/>
                        <a:pt x="1092" y="358"/>
                        <a:pt x="1167" y="358"/>
                      </a:cubicBezTo>
                      <a:cubicBezTo>
                        <a:pt x="1258" y="358"/>
                        <a:pt x="1258" y="211"/>
                        <a:pt x="1167" y="211"/>
                      </a:cubicBezTo>
                      <a:cubicBezTo>
                        <a:pt x="1088" y="211"/>
                        <a:pt x="996" y="214"/>
                        <a:pt x="899" y="214"/>
                      </a:cubicBezTo>
                      <a:cubicBezTo>
                        <a:pt x="629" y="214"/>
                        <a:pt x="319" y="192"/>
                        <a:pt x="157" y="23"/>
                      </a:cubicBezTo>
                      <a:cubicBezTo>
                        <a:pt x="141" y="8"/>
                        <a:pt x="123" y="1"/>
                        <a:pt x="106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1" name="Google Shape;1881;p39"/>
                <p:cNvSpPr/>
                <p:nvPr/>
              </p:nvSpPr>
              <p:spPr>
                <a:xfrm>
                  <a:off x="6392403" y="3709096"/>
                  <a:ext cx="125240" cy="96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" h="1609" extrusionOk="0">
                      <a:moveTo>
                        <a:pt x="714" y="0"/>
                      </a:moveTo>
                      <a:cubicBezTo>
                        <a:pt x="454" y="4"/>
                        <a:pt x="208" y="79"/>
                        <a:pt x="0" y="233"/>
                      </a:cubicBezTo>
                      <a:lnTo>
                        <a:pt x="3" y="267"/>
                      </a:lnTo>
                      <a:cubicBezTo>
                        <a:pt x="102" y="256"/>
                        <a:pt x="201" y="250"/>
                        <a:pt x="299" y="250"/>
                      </a:cubicBezTo>
                      <a:cubicBezTo>
                        <a:pt x="423" y="250"/>
                        <a:pt x="547" y="260"/>
                        <a:pt x="669" y="281"/>
                      </a:cubicBezTo>
                      <a:cubicBezTo>
                        <a:pt x="887" y="318"/>
                        <a:pt x="1095" y="397"/>
                        <a:pt x="1277" y="520"/>
                      </a:cubicBezTo>
                      <a:cubicBezTo>
                        <a:pt x="1458" y="643"/>
                        <a:pt x="1611" y="807"/>
                        <a:pt x="1734" y="991"/>
                      </a:cubicBezTo>
                      <a:cubicBezTo>
                        <a:pt x="1853" y="1175"/>
                        <a:pt x="1938" y="1387"/>
                        <a:pt x="1946" y="1609"/>
                      </a:cubicBezTo>
                      <a:lnTo>
                        <a:pt x="1979" y="1609"/>
                      </a:lnTo>
                      <a:cubicBezTo>
                        <a:pt x="2093" y="1373"/>
                        <a:pt x="2052" y="1086"/>
                        <a:pt x="1952" y="851"/>
                      </a:cubicBezTo>
                      <a:cubicBezTo>
                        <a:pt x="1853" y="612"/>
                        <a:pt x="1689" y="404"/>
                        <a:pt x="1472" y="243"/>
                      </a:cubicBezTo>
                      <a:cubicBezTo>
                        <a:pt x="1246" y="76"/>
                        <a:pt x="969" y="0"/>
                        <a:pt x="714" y="0"/>
                      </a:cubicBez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2" name="Google Shape;1882;p39"/>
                <p:cNvSpPr/>
                <p:nvPr/>
              </p:nvSpPr>
              <p:spPr>
                <a:xfrm>
                  <a:off x="5968328" y="3616347"/>
                  <a:ext cx="117282" cy="43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735" extrusionOk="0">
                      <a:moveTo>
                        <a:pt x="980" y="0"/>
                      </a:moveTo>
                      <a:cubicBezTo>
                        <a:pt x="795" y="0"/>
                        <a:pt x="620" y="35"/>
                        <a:pt x="458" y="104"/>
                      </a:cubicBezTo>
                      <a:cubicBezTo>
                        <a:pt x="290" y="172"/>
                        <a:pt x="79" y="291"/>
                        <a:pt x="0" y="503"/>
                      </a:cubicBezTo>
                      <a:lnTo>
                        <a:pt x="21" y="530"/>
                      </a:lnTo>
                      <a:cubicBezTo>
                        <a:pt x="161" y="438"/>
                        <a:pt x="335" y="403"/>
                        <a:pt x="502" y="376"/>
                      </a:cubicBezTo>
                      <a:cubicBezTo>
                        <a:pt x="636" y="355"/>
                        <a:pt x="771" y="342"/>
                        <a:pt x="906" y="342"/>
                      </a:cubicBezTo>
                      <a:cubicBezTo>
                        <a:pt x="943" y="342"/>
                        <a:pt x="980" y="343"/>
                        <a:pt x="1017" y="345"/>
                      </a:cubicBezTo>
                      <a:cubicBezTo>
                        <a:pt x="1359" y="353"/>
                        <a:pt x="1704" y="479"/>
                        <a:pt x="1932" y="734"/>
                      </a:cubicBezTo>
                      <a:lnTo>
                        <a:pt x="1959" y="714"/>
                      </a:lnTo>
                      <a:cubicBezTo>
                        <a:pt x="1939" y="496"/>
                        <a:pt x="1795" y="312"/>
                        <a:pt x="1622" y="195"/>
                      </a:cubicBezTo>
                      <a:cubicBezTo>
                        <a:pt x="1447" y="69"/>
                        <a:pt x="1236" y="11"/>
                        <a:pt x="1034" y="1"/>
                      </a:cubicBezTo>
                      <a:cubicBezTo>
                        <a:pt x="1016" y="1"/>
                        <a:pt x="998" y="0"/>
                        <a:pt x="980" y="0"/>
                      </a:cubicBez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3" name="Google Shape;1883;p39"/>
                <p:cNvSpPr/>
                <p:nvPr/>
              </p:nvSpPr>
              <p:spPr>
                <a:xfrm>
                  <a:off x="6470014" y="4215928"/>
                  <a:ext cx="361179" cy="543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6" h="9084" extrusionOk="0">
                      <a:moveTo>
                        <a:pt x="1164" y="0"/>
                      </a:moveTo>
                      <a:cubicBezTo>
                        <a:pt x="942" y="89"/>
                        <a:pt x="772" y="345"/>
                        <a:pt x="655" y="607"/>
                      </a:cubicBezTo>
                      <a:cubicBezTo>
                        <a:pt x="474" y="1021"/>
                        <a:pt x="379" y="1512"/>
                        <a:pt x="454" y="1973"/>
                      </a:cubicBezTo>
                      <a:cubicBezTo>
                        <a:pt x="277" y="2164"/>
                        <a:pt x="161" y="2386"/>
                        <a:pt x="123" y="2632"/>
                      </a:cubicBezTo>
                      <a:cubicBezTo>
                        <a:pt x="0" y="3479"/>
                        <a:pt x="867" y="4328"/>
                        <a:pt x="2144" y="4700"/>
                      </a:cubicBezTo>
                      <a:cubicBezTo>
                        <a:pt x="2137" y="4700"/>
                        <a:pt x="2133" y="4703"/>
                        <a:pt x="2133" y="4703"/>
                      </a:cubicBezTo>
                      <a:cubicBezTo>
                        <a:pt x="2133" y="4703"/>
                        <a:pt x="1539" y="5609"/>
                        <a:pt x="1424" y="6813"/>
                      </a:cubicBezTo>
                      <a:cubicBezTo>
                        <a:pt x="1331" y="7732"/>
                        <a:pt x="1301" y="9083"/>
                        <a:pt x="1301" y="9083"/>
                      </a:cubicBezTo>
                      <a:lnTo>
                        <a:pt x="4830" y="9083"/>
                      </a:lnTo>
                      <a:cubicBezTo>
                        <a:pt x="4830" y="9083"/>
                        <a:pt x="5615" y="8398"/>
                        <a:pt x="3909" y="4898"/>
                      </a:cubicBezTo>
                      <a:cubicBezTo>
                        <a:pt x="3902" y="4892"/>
                        <a:pt x="3915" y="4881"/>
                        <a:pt x="3919" y="4871"/>
                      </a:cubicBezTo>
                      <a:cubicBezTo>
                        <a:pt x="5032" y="4765"/>
                        <a:pt x="5885" y="4237"/>
                        <a:pt x="5995" y="3485"/>
                      </a:cubicBezTo>
                      <a:cubicBezTo>
                        <a:pt x="6036" y="3192"/>
                        <a:pt x="5960" y="2895"/>
                        <a:pt x="5786" y="2618"/>
                      </a:cubicBezTo>
                      <a:cubicBezTo>
                        <a:pt x="5913" y="2178"/>
                        <a:pt x="5892" y="1689"/>
                        <a:pt x="5786" y="1267"/>
                      </a:cubicBezTo>
                      <a:cubicBezTo>
                        <a:pt x="5718" y="990"/>
                        <a:pt x="5598" y="717"/>
                        <a:pt x="5407" y="597"/>
                      </a:cubicBezTo>
                      <a:cubicBezTo>
                        <a:pt x="4953" y="676"/>
                        <a:pt x="4499" y="996"/>
                        <a:pt x="4172" y="1481"/>
                      </a:cubicBezTo>
                      <a:cubicBezTo>
                        <a:pt x="3905" y="1390"/>
                        <a:pt x="3619" y="1321"/>
                        <a:pt x="3318" y="1276"/>
                      </a:cubicBezTo>
                      <a:cubicBezTo>
                        <a:pt x="3081" y="1242"/>
                        <a:pt x="2848" y="1226"/>
                        <a:pt x="2622" y="1226"/>
                      </a:cubicBezTo>
                      <a:cubicBezTo>
                        <a:pt x="2561" y="1226"/>
                        <a:pt x="2501" y="1227"/>
                        <a:pt x="2441" y="1229"/>
                      </a:cubicBezTo>
                      <a:cubicBezTo>
                        <a:pt x="2174" y="611"/>
                        <a:pt x="1693" y="157"/>
                        <a:pt x="11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4" name="Google Shape;1884;p39"/>
                <p:cNvSpPr/>
                <p:nvPr/>
              </p:nvSpPr>
              <p:spPr>
                <a:xfrm>
                  <a:off x="6514115" y="4245488"/>
                  <a:ext cx="76891" cy="76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271" extrusionOk="0">
                      <a:moveTo>
                        <a:pt x="462" y="1"/>
                      </a:moveTo>
                      <a:cubicBezTo>
                        <a:pt x="372" y="80"/>
                        <a:pt x="281" y="216"/>
                        <a:pt x="202" y="393"/>
                      </a:cubicBezTo>
                      <a:cubicBezTo>
                        <a:pt x="76" y="683"/>
                        <a:pt x="7" y="987"/>
                        <a:pt x="0" y="1271"/>
                      </a:cubicBezTo>
                      <a:lnTo>
                        <a:pt x="1284" y="748"/>
                      </a:lnTo>
                      <a:cubicBezTo>
                        <a:pt x="1076" y="400"/>
                        <a:pt x="782" y="134"/>
                        <a:pt x="462" y="1"/>
                      </a:cubicBezTo>
                      <a:close/>
                    </a:path>
                  </a:pathLst>
                </a:custGeom>
                <a:solidFill>
                  <a:srgbClr val="E88F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5" name="Google Shape;1885;p39"/>
                <p:cNvSpPr/>
                <p:nvPr/>
              </p:nvSpPr>
              <p:spPr>
                <a:xfrm>
                  <a:off x="6738389" y="4281271"/>
                  <a:ext cx="65642" cy="7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1291" extrusionOk="0">
                      <a:moveTo>
                        <a:pt x="834" y="0"/>
                      </a:moveTo>
                      <a:cubicBezTo>
                        <a:pt x="533" y="96"/>
                        <a:pt x="236" y="321"/>
                        <a:pt x="0" y="635"/>
                      </a:cubicBezTo>
                      <a:lnTo>
                        <a:pt x="1062" y="1290"/>
                      </a:lnTo>
                      <a:cubicBezTo>
                        <a:pt x="1097" y="1010"/>
                        <a:pt x="1076" y="703"/>
                        <a:pt x="1001" y="403"/>
                      </a:cubicBezTo>
                      <a:cubicBezTo>
                        <a:pt x="953" y="208"/>
                        <a:pt x="892" y="79"/>
                        <a:pt x="834" y="0"/>
                      </a:cubicBezTo>
                      <a:close/>
                    </a:path>
                  </a:pathLst>
                </a:custGeom>
                <a:solidFill>
                  <a:srgbClr val="E88F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6" name="Google Shape;1886;p39"/>
                <p:cNvSpPr/>
                <p:nvPr/>
              </p:nvSpPr>
              <p:spPr>
                <a:xfrm>
                  <a:off x="6641152" y="4407470"/>
                  <a:ext cx="49486" cy="24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" h="408" extrusionOk="0">
                      <a:moveTo>
                        <a:pt x="279" y="1"/>
                      </a:moveTo>
                      <a:cubicBezTo>
                        <a:pt x="223" y="1"/>
                        <a:pt x="169" y="4"/>
                        <a:pt x="120" y="11"/>
                      </a:cubicBezTo>
                      <a:cubicBezTo>
                        <a:pt x="42" y="21"/>
                        <a:pt x="1" y="100"/>
                        <a:pt x="59" y="151"/>
                      </a:cubicBezTo>
                      <a:lnTo>
                        <a:pt x="342" y="390"/>
                      </a:lnTo>
                      <a:cubicBezTo>
                        <a:pt x="357" y="401"/>
                        <a:pt x="375" y="408"/>
                        <a:pt x="393" y="408"/>
                      </a:cubicBezTo>
                      <a:cubicBezTo>
                        <a:pt x="407" y="408"/>
                        <a:pt x="421" y="404"/>
                        <a:pt x="434" y="396"/>
                      </a:cubicBezTo>
                      <a:lnTo>
                        <a:pt x="759" y="223"/>
                      </a:lnTo>
                      <a:cubicBezTo>
                        <a:pt x="827" y="185"/>
                        <a:pt x="803" y="100"/>
                        <a:pt x="728" y="73"/>
                      </a:cubicBezTo>
                      <a:cubicBezTo>
                        <a:pt x="607" y="28"/>
                        <a:pt x="43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7" name="Google Shape;1887;p39"/>
                <p:cNvSpPr/>
                <p:nvPr/>
              </p:nvSpPr>
              <p:spPr>
                <a:xfrm>
                  <a:off x="6512320" y="4411599"/>
                  <a:ext cx="61094" cy="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28" extrusionOk="0">
                      <a:moveTo>
                        <a:pt x="510" y="1"/>
                      </a:moveTo>
                      <a:cubicBezTo>
                        <a:pt x="342" y="1"/>
                        <a:pt x="174" y="5"/>
                        <a:pt x="7" y="14"/>
                      </a:cubicBezTo>
                      <a:cubicBezTo>
                        <a:pt x="0" y="17"/>
                        <a:pt x="0" y="28"/>
                        <a:pt x="7" y="28"/>
                      </a:cubicBezTo>
                      <a:cubicBezTo>
                        <a:pt x="181" y="17"/>
                        <a:pt x="357" y="12"/>
                        <a:pt x="532" y="12"/>
                      </a:cubicBezTo>
                      <a:cubicBezTo>
                        <a:pt x="693" y="12"/>
                        <a:pt x="854" y="16"/>
                        <a:pt x="1013" y="24"/>
                      </a:cubicBezTo>
                      <a:cubicBezTo>
                        <a:pt x="1020" y="24"/>
                        <a:pt x="1020" y="14"/>
                        <a:pt x="1013" y="14"/>
                      </a:cubicBezTo>
                      <a:cubicBezTo>
                        <a:pt x="846" y="5"/>
                        <a:pt x="678" y="1"/>
                        <a:pt x="510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8" name="Google Shape;1888;p39"/>
                <p:cNvSpPr/>
                <p:nvPr/>
              </p:nvSpPr>
              <p:spPr>
                <a:xfrm>
                  <a:off x="6737372" y="4439484"/>
                  <a:ext cx="58461" cy="8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45" extrusionOk="0">
                      <a:moveTo>
                        <a:pt x="5" y="1"/>
                      </a:moveTo>
                      <a:cubicBezTo>
                        <a:pt x="0" y="1"/>
                        <a:pt x="1" y="9"/>
                        <a:pt x="8" y="12"/>
                      </a:cubicBezTo>
                      <a:cubicBezTo>
                        <a:pt x="331" y="33"/>
                        <a:pt x="652" y="77"/>
                        <a:pt x="970" y="145"/>
                      </a:cubicBezTo>
                      <a:cubicBezTo>
                        <a:pt x="974" y="145"/>
                        <a:pt x="977" y="138"/>
                        <a:pt x="970" y="135"/>
                      </a:cubicBezTo>
                      <a:cubicBezTo>
                        <a:pt x="652" y="66"/>
                        <a:pt x="331" y="22"/>
                        <a:pt x="8" y="2"/>
                      </a:cubicBezTo>
                      <a:cubicBezTo>
                        <a:pt x="7" y="1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9" name="Google Shape;1889;p39"/>
                <p:cNvSpPr/>
                <p:nvPr/>
              </p:nvSpPr>
              <p:spPr>
                <a:xfrm>
                  <a:off x="5382510" y="3701916"/>
                  <a:ext cx="93167" cy="159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7" h="2661" extrusionOk="0">
                      <a:moveTo>
                        <a:pt x="573" y="0"/>
                      </a:moveTo>
                      <a:cubicBezTo>
                        <a:pt x="545" y="0"/>
                        <a:pt x="517" y="5"/>
                        <a:pt x="489" y="15"/>
                      </a:cubicBezTo>
                      <a:cubicBezTo>
                        <a:pt x="341" y="62"/>
                        <a:pt x="270" y="226"/>
                        <a:pt x="328" y="366"/>
                      </a:cubicBezTo>
                      <a:lnTo>
                        <a:pt x="669" y="1193"/>
                      </a:lnTo>
                      <a:cubicBezTo>
                        <a:pt x="673" y="1203"/>
                        <a:pt x="679" y="1213"/>
                        <a:pt x="683" y="1223"/>
                      </a:cubicBezTo>
                      <a:lnTo>
                        <a:pt x="0" y="1746"/>
                      </a:lnTo>
                      <a:lnTo>
                        <a:pt x="697" y="2660"/>
                      </a:lnTo>
                      <a:lnTo>
                        <a:pt x="1045" y="2394"/>
                      </a:lnTo>
                      <a:cubicBezTo>
                        <a:pt x="1475" y="2066"/>
                        <a:pt x="1557" y="1455"/>
                        <a:pt x="1229" y="1025"/>
                      </a:cubicBezTo>
                      <a:cubicBezTo>
                        <a:pt x="1160" y="943"/>
                        <a:pt x="1103" y="848"/>
                        <a:pt x="1062" y="749"/>
                      </a:cubicBezTo>
                      <a:lnTo>
                        <a:pt x="823" y="172"/>
                      </a:lnTo>
                      <a:cubicBezTo>
                        <a:pt x="782" y="69"/>
                        <a:pt x="681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0" name="Google Shape;1890;p39"/>
                <p:cNvSpPr/>
                <p:nvPr/>
              </p:nvSpPr>
              <p:spPr>
                <a:xfrm>
                  <a:off x="6364758" y="4346615"/>
                  <a:ext cx="132899" cy="412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1" h="6897" extrusionOk="0">
                      <a:moveTo>
                        <a:pt x="53" y="1"/>
                      </a:moveTo>
                      <a:cubicBezTo>
                        <a:pt x="34" y="1"/>
                        <a:pt x="17" y="4"/>
                        <a:pt x="1" y="11"/>
                      </a:cubicBezTo>
                      <a:cubicBezTo>
                        <a:pt x="1" y="11"/>
                        <a:pt x="1957" y="2899"/>
                        <a:pt x="971" y="6896"/>
                      </a:cubicBezTo>
                      <a:lnTo>
                        <a:pt x="1847" y="6896"/>
                      </a:lnTo>
                      <a:cubicBezTo>
                        <a:pt x="2042" y="5739"/>
                        <a:pt x="2220" y="4971"/>
                        <a:pt x="1762" y="2919"/>
                      </a:cubicBezTo>
                      <a:cubicBezTo>
                        <a:pt x="1433" y="1441"/>
                        <a:pt x="440" y="1"/>
                        <a:pt x="53" y="1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1" name="Google Shape;1891;p39"/>
                <p:cNvSpPr/>
                <p:nvPr/>
              </p:nvSpPr>
              <p:spPr>
                <a:xfrm>
                  <a:off x="6090219" y="4117194"/>
                  <a:ext cx="1137" cy="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15" extrusionOk="0">
                      <a:moveTo>
                        <a:pt x="8" y="1"/>
                      </a:moveTo>
                      <a:cubicBezTo>
                        <a:pt x="1" y="1"/>
                        <a:pt x="1" y="15"/>
                        <a:pt x="8" y="15"/>
                      </a:cubicBezTo>
                      <a:cubicBezTo>
                        <a:pt x="18" y="15"/>
                        <a:pt x="18" y="1"/>
                        <a:pt x="8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2" name="Google Shape;1892;p39"/>
                <p:cNvSpPr/>
                <p:nvPr/>
              </p:nvSpPr>
              <p:spPr>
                <a:xfrm>
                  <a:off x="5204611" y="3359939"/>
                  <a:ext cx="278005" cy="57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6" h="9690" extrusionOk="0">
                      <a:moveTo>
                        <a:pt x="469" y="0"/>
                      </a:moveTo>
                      <a:cubicBezTo>
                        <a:pt x="416" y="0"/>
                        <a:pt x="362" y="11"/>
                        <a:pt x="311" y="33"/>
                      </a:cubicBezTo>
                      <a:cubicBezTo>
                        <a:pt x="98" y="121"/>
                        <a:pt x="0" y="360"/>
                        <a:pt x="89" y="572"/>
                      </a:cubicBezTo>
                      <a:lnTo>
                        <a:pt x="3799" y="9437"/>
                      </a:lnTo>
                      <a:cubicBezTo>
                        <a:pt x="3864" y="9594"/>
                        <a:pt x="4018" y="9690"/>
                        <a:pt x="4180" y="9690"/>
                      </a:cubicBezTo>
                      <a:cubicBezTo>
                        <a:pt x="4232" y="9690"/>
                        <a:pt x="4284" y="9680"/>
                        <a:pt x="4335" y="9659"/>
                      </a:cubicBezTo>
                      <a:cubicBezTo>
                        <a:pt x="4547" y="9571"/>
                        <a:pt x="4645" y="9328"/>
                        <a:pt x="4557" y="9120"/>
                      </a:cubicBezTo>
                      <a:lnTo>
                        <a:pt x="846" y="255"/>
                      </a:lnTo>
                      <a:cubicBezTo>
                        <a:pt x="782" y="95"/>
                        <a:pt x="630" y="0"/>
                        <a:pt x="469" y="0"/>
                      </a:cubicBezTo>
                      <a:close/>
                    </a:path>
                  </a:pathLst>
                </a:custGeom>
                <a:solidFill>
                  <a:srgbClr val="936F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3" name="Google Shape;1893;p39"/>
                <p:cNvSpPr/>
                <p:nvPr/>
              </p:nvSpPr>
              <p:spPr>
                <a:xfrm>
                  <a:off x="5341222" y="3747632"/>
                  <a:ext cx="55828" cy="43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733" extrusionOk="0">
                      <a:moveTo>
                        <a:pt x="655" y="1"/>
                      </a:moveTo>
                      <a:cubicBezTo>
                        <a:pt x="610" y="1"/>
                        <a:pt x="564" y="14"/>
                        <a:pt x="523" y="40"/>
                      </a:cubicBezTo>
                      <a:lnTo>
                        <a:pt x="144" y="289"/>
                      </a:lnTo>
                      <a:cubicBezTo>
                        <a:pt x="32" y="360"/>
                        <a:pt x="0" y="511"/>
                        <a:pt x="73" y="623"/>
                      </a:cubicBezTo>
                      <a:cubicBezTo>
                        <a:pt x="119" y="694"/>
                        <a:pt x="196" y="732"/>
                        <a:pt x="274" y="732"/>
                      </a:cubicBezTo>
                      <a:cubicBezTo>
                        <a:pt x="320" y="732"/>
                        <a:pt x="366" y="719"/>
                        <a:pt x="407" y="691"/>
                      </a:cubicBezTo>
                      <a:lnTo>
                        <a:pt x="789" y="445"/>
                      </a:lnTo>
                      <a:cubicBezTo>
                        <a:pt x="898" y="371"/>
                        <a:pt x="933" y="220"/>
                        <a:pt x="857" y="111"/>
                      </a:cubicBezTo>
                      <a:cubicBezTo>
                        <a:pt x="811" y="40"/>
                        <a:pt x="734" y="1"/>
                        <a:pt x="655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4" name="Google Shape;1894;p39"/>
                <p:cNvSpPr/>
                <p:nvPr/>
              </p:nvSpPr>
              <p:spPr>
                <a:xfrm>
                  <a:off x="5353668" y="3778389"/>
                  <a:ext cx="58102" cy="3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653" extrusionOk="0">
                      <a:moveTo>
                        <a:pt x="694" y="1"/>
                      </a:moveTo>
                      <a:cubicBezTo>
                        <a:pt x="664" y="1"/>
                        <a:pt x="634" y="6"/>
                        <a:pt x="605" y="17"/>
                      </a:cubicBezTo>
                      <a:lnTo>
                        <a:pt x="185" y="188"/>
                      </a:lnTo>
                      <a:cubicBezTo>
                        <a:pt x="62" y="235"/>
                        <a:pt x="1" y="375"/>
                        <a:pt x="49" y="501"/>
                      </a:cubicBezTo>
                      <a:cubicBezTo>
                        <a:pt x="87" y="595"/>
                        <a:pt x="178" y="653"/>
                        <a:pt x="273" y="653"/>
                      </a:cubicBezTo>
                      <a:cubicBezTo>
                        <a:pt x="303" y="653"/>
                        <a:pt x="333" y="647"/>
                        <a:pt x="363" y="635"/>
                      </a:cubicBezTo>
                      <a:lnTo>
                        <a:pt x="786" y="468"/>
                      </a:lnTo>
                      <a:cubicBezTo>
                        <a:pt x="909" y="416"/>
                        <a:pt x="971" y="276"/>
                        <a:pt x="919" y="153"/>
                      </a:cubicBezTo>
                      <a:cubicBezTo>
                        <a:pt x="882" y="59"/>
                        <a:pt x="791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5" name="Google Shape;1895;p39"/>
                <p:cNvSpPr/>
                <p:nvPr/>
              </p:nvSpPr>
              <p:spPr>
                <a:xfrm>
                  <a:off x="5379399" y="3825841"/>
                  <a:ext cx="49725" cy="30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513" extrusionOk="0">
                      <a:moveTo>
                        <a:pt x="611" y="1"/>
                      </a:moveTo>
                      <a:cubicBezTo>
                        <a:pt x="592" y="1"/>
                        <a:pt x="573" y="4"/>
                        <a:pt x="554" y="9"/>
                      </a:cubicBezTo>
                      <a:lnTo>
                        <a:pt x="168" y="118"/>
                      </a:lnTo>
                      <a:cubicBezTo>
                        <a:pt x="62" y="149"/>
                        <a:pt x="1" y="261"/>
                        <a:pt x="32" y="367"/>
                      </a:cubicBezTo>
                      <a:cubicBezTo>
                        <a:pt x="57" y="455"/>
                        <a:pt x="138" y="512"/>
                        <a:pt x="225" y="512"/>
                      </a:cubicBezTo>
                      <a:cubicBezTo>
                        <a:pt x="243" y="512"/>
                        <a:pt x="262" y="509"/>
                        <a:pt x="281" y="504"/>
                      </a:cubicBezTo>
                      <a:lnTo>
                        <a:pt x="663" y="395"/>
                      </a:lnTo>
                      <a:cubicBezTo>
                        <a:pt x="769" y="361"/>
                        <a:pt x="831" y="252"/>
                        <a:pt x="799" y="146"/>
                      </a:cubicBezTo>
                      <a:cubicBezTo>
                        <a:pt x="775" y="56"/>
                        <a:pt x="696" y="1"/>
                        <a:pt x="611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39"/>
                <p:cNvSpPr/>
                <p:nvPr/>
              </p:nvSpPr>
              <p:spPr>
                <a:xfrm>
                  <a:off x="5367790" y="3801427"/>
                  <a:ext cx="58042" cy="3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653" extrusionOk="0">
                      <a:moveTo>
                        <a:pt x="696" y="1"/>
                      </a:moveTo>
                      <a:cubicBezTo>
                        <a:pt x="666" y="1"/>
                        <a:pt x="636" y="6"/>
                        <a:pt x="608" y="17"/>
                      </a:cubicBezTo>
                      <a:lnTo>
                        <a:pt x="185" y="185"/>
                      </a:lnTo>
                      <a:cubicBezTo>
                        <a:pt x="62" y="236"/>
                        <a:pt x="0" y="376"/>
                        <a:pt x="51" y="499"/>
                      </a:cubicBezTo>
                      <a:cubicBezTo>
                        <a:pt x="88" y="596"/>
                        <a:pt x="179" y="652"/>
                        <a:pt x="276" y="652"/>
                      </a:cubicBezTo>
                      <a:cubicBezTo>
                        <a:pt x="306" y="652"/>
                        <a:pt x="336" y="647"/>
                        <a:pt x="366" y="636"/>
                      </a:cubicBezTo>
                      <a:lnTo>
                        <a:pt x="785" y="468"/>
                      </a:lnTo>
                      <a:cubicBezTo>
                        <a:pt x="908" y="417"/>
                        <a:pt x="970" y="277"/>
                        <a:pt x="922" y="154"/>
                      </a:cubicBezTo>
                      <a:cubicBezTo>
                        <a:pt x="883" y="58"/>
                        <a:pt x="791" y="1"/>
                        <a:pt x="696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7" name="Google Shape;1897;p39"/>
                <p:cNvSpPr/>
                <p:nvPr/>
              </p:nvSpPr>
              <p:spPr>
                <a:xfrm>
                  <a:off x="6759033" y="4344939"/>
                  <a:ext cx="264063" cy="414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3" h="6928" extrusionOk="0">
                      <a:moveTo>
                        <a:pt x="2541" y="1"/>
                      </a:moveTo>
                      <a:cubicBezTo>
                        <a:pt x="2394" y="1"/>
                        <a:pt x="2235" y="65"/>
                        <a:pt x="2069" y="206"/>
                      </a:cubicBezTo>
                      <a:cubicBezTo>
                        <a:pt x="1724" y="496"/>
                        <a:pt x="2291" y="1449"/>
                        <a:pt x="2520" y="3336"/>
                      </a:cubicBezTo>
                      <a:cubicBezTo>
                        <a:pt x="2806" y="5671"/>
                        <a:pt x="829" y="6549"/>
                        <a:pt x="18" y="6664"/>
                      </a:cubicBezTo>
                      <a:lnTo>
                        <a:pt x="0" y="6927"/>
                      </a:lnTo>
                      <a:cubicBezTo>
                        <a:pt x="4413" y="6326"/>
                        <a:pt x="4009" y="1"/>
                        <a:pt x="2541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8" name="Google Shape;1898;p39"/>
                <p:cNvSpPr/>
                <p:nvPr/>
              </p:nvSpPr>
              <p:spPr>
                <a:xfrm>
                  <a:off x="6680765" y="3953536"/>
                  <a:ext cx="99629" cy="60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1016" extrusionOk="0">
                      <a:moveTo>
                        <a:pt x="703" y="1"/>
                      </a:moveTo>
                      <a:cubicBezTo>
                        <a:pt x="278" y="1"/>
                        <a:pt x="1" y="384"/>
                        <a:pt x="1" y="384"/>
                      </a:cubicBezTo>
                      <a:lnTo>
                        <a:pt x="59" y="784"/>
                      </a:lnTo>
                      <a:cubicBezTo>
                        <a:pt x="273" y="949"/>
                        <a:pt x="497" y="1016"/>
                        <a:pt x="698" y="1016"/>
                      </a:cubicBezTo>
                      <a:cubicBezTo>
                        <a:pt x="1269" y="1016"/>
                        <a:pt x="1664" y="482"/>
                        <a:pt x="1165" y="152"/>
                      </a:cubicBezTo>
                      <a:cubicBezTo>
                        <a:pt x="998" y="42"/>
                        <a:pt x="842" y="1"/>
                        <a:pt x="703" y="1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9" name="Google Shape;1899;p39"/>
                <p:cNvSpPr/>
                <p:nvPr/>
              </p:nvSpPr>
              <p:spPr>
                <a:xfrm>
                  <a:off x="5815501" y="3740990"/>
                  <a:ext cx="123265" cy="75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1262" extrusionOk="0">
                      <a:moveTo>
                        <a:pt x="632" y="1"/>
                      </a:moveTo>
                      <a:cubicBezTo>
                        <a:pt x="382" y="1"/>
                        <a:pt x="187" y="83"/>
                        <a:pt x="120" y="242"/>
                      </a:cubicBezTo>
                      <a:cubicBezTo>
                        <a:pt x="1" y="515"/>
                        <a:pt x="315" y="912"/>
                        <a:pt x="820" y="1126"/>
                      </a:cubicBezTo>
                      <a:cubicBezTo>
                        <a:pt x="1032" y="1217"/>
                        <a:pt x="1243" y="1261"/>
                        <a:pt x="1426" y="1261"/>
                      </a:cubicBezTo>
                      <a:cubicBezTo>
                        <a:pt x="1677" y="1261"/>
                        <a:pt x="1874" y="1179"/>
                        <a:pt x="1943" y="1021"/>
                      </a:cubicBezTo>
                      <a:cubicBezTo>
                        <a:pt x="2060" y="748"/>
                        <a:pt x="1745" y="351"/>
                        <a:pt x="1244" y="137"/>
                      </a:cubicBezTo>
                      <a:cubicBezTo>
                        <a:pt x="1029" y="46"/>
                        <a:pt x="816" y="1"/>
                        <a:pt x="632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0" name="Google Shape;1900;p39"/>
                <p:cNvSpPr/>
                <p:nvPr/>
              </p:nvSpPr>
              <p:spPr>
                <a:xfrm>
                  <a:off x="6454276" y="3901537"/>
                  <a:ext cx="119914" cy="79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4" h="1321" extrusionOk="0">
                      <a:moveTo>
                        <a:pt x="1081" y="1"/>
                      </a:moveTo>
                      <a:cubicBezTo>
                        <a:pt x="1036" y="1"/>
                        <a:pt x="989" y="3"/>
                        <a:pt x="942" y="7"/>
                      </a:cubicBezTo>
                      <a:cubicBezTo>
                        <a:pt x="406" y="58"/>
                        <a:pt x="0" y="393"/>
                        <a:pt x="38" y="755"/>
                      </a:cubicBezTo>
                      <a:cubicBezTo>
                        <a:pt x="69" y="1082"/>
                        <a:pt x="455" y="1321"/>
                        <a:pt x="927" y="1321"/>
                      </a:cubicBezTo>
                      <a:cubicBezTo>
                        <a:pt x="973" y="1321"/>
                        <a:pt x="1019" y="1319"/>
                        <a:pt x="1065" y="1314"/>
                      </a:cubicBezTo>
                      <a:cubicBezTo>
                        <a:pt x="1601" y="1263"/>
                        <a:pt x="2004" y="929"/>
                        <a:pt x="1970" y="567"/>
                      </a:cubicBezTo>
                      <a:cubicBezTo>
                        <a:pt x="1939" y="237"/>
                        <a:pt x="1553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1" name="Google Shape;1901;p39"/>
                <p:cNvSpPr/>
                <p:nvPr/>
              </p:nvSpPr>
              <p:spPr>
                <a:xfrm>
                  <a:off x="6424537" y="3916855"/>
                  <a:ext cx="19866" cy="3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533" extrusionOk="0">
                      <a:moveTo>
                        <a:pt x="252" y="1"/>
                      </a:moveTo>
                      <a:cubicBezTo>
                        <a:pt x="219" y="1"/>
                        <a:pt x="186" y="20"/>
                        <a:pt x="180" y="62"/>
                      </a:cubicBezTo>
                      <a:cubicBezTo>
                        <a:pt x="163" y="191"/>
                        <a:pt x="115" y="308"/>
                        <a:pt x="40" y="413"/>
                      </a:cubicBezTo>
                      <a:cubicBezTo>
                        <a:pt x="0" y="470"/>
                        <a:pt x="52" y="533"/>
                        <a:pt x="104" y="533"/>
                      </a:cubicBezTo>
                      <a:cubicBezTo>
                        <a:pt x="124" y="533"/>
                        <a:pt x="144" y="524"/>
                        <a:pt x="159" y="502"/>
                      </a:cubicBezTo>
                      <a:cubicBezTo>
                        <a:pt x="248" y="376"/>
                        <a:pt x="303" y="232"/>
                        <a:pt x="327" y="79"/>
                      </a:cubicBezTo>
                      <a:cubicBezTo>
                        <a:pt x="332" y="29"/>
                        <a:pt x="292" y="1"/>
                        <a:pt x="252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2" name="Google Shape;1902;p39"/>
                <p:cNvSpPr/>
                <p:nvPr/>
              </p:nvSpPr>
              <p:spPr>
                <a:xfrm>
                  <a:off x="5818972" y="4419558"/>
                  <a:ext cx="216612" cy="340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0" h="5691" extrusionOk="0">
                      <a:moveTo>
                        <a:pt x="1" y="0"/>
                      </a:moveTo>
                      <a:lnTo>
                        <a:pt x="1485" y="5691"/>
                      </a:lnTo>
                      <a:lnTo>
                        <a:pt x="2325" y="5691"/>
                      </a:lnTo>
                      <a:cubicBezTo>
                        <a:pt x="2325" y="5691"/>
                        <a:pt x="3620" y="4533"/>
                        <a:pt x="2858" y="2461"/>
                      </a:cubicBezTo>
                      <a:cubicBezTo>
                        <a:pt x="2097" y="386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6B9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3" name="Google Shape;1903;p39"/>
                <p:cNvSpPr/>
                <p:nvPr/>
              </p:nvSpPr>
              <p:spPr>
                <a:xfrm>
                  <a:off x="5572437" y="4413095"/>
                  <a:ext cx="439626" cy="34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5786" extrusionOk="0">
                      <a:moveTo>
                        <a:pt x="3015" y="0"/>
                      </a:moveTo>
                      <a:cubicBezTo>
                        <a:pt x="618" y="0"/>
                        <a:pt x="167" y="1832"/>
                        <a:pt x="1" y="1921"/>
                      </a:cubicBezTo>
                      <a:lnTo>
                        <a:pt x="66" y="5785"/>
                      </a:lnTo>
                      <a:lnTo>
                        <a:pt x="5886" y="5785"/>
                      </a:lnTo>
                      <a:cubicBezTo>
                        <a:pt x="7346" y="4041"/>
                        <a:pt x="6982" y="545"/>
                        <a:pt x="3851" y="67"/>
                      </a:cubicBezTo>
                      <a:cubicBezTo>
                        <a:pt x="3549" y="21"/>
                        <a:pt x="3271" y="0"/>
                        <a:pt x="3015" y="0"/>
                      </a:cubicBezTo>
                      <a:close/>
                    </a:path>
                  </a:pathLst>
                </a:custGeom>
                <a:solidFill>
                  <a:srgbClr val="D3D3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4" name="Google Shape;1904;p39"/>
                <p:cNvSpPr/>
                <p:nvPr/>
              </p:nvSpPr>
              <p:spPr>
                <a:xfrm>
                  <a:off x="5699714" y="4428653"/>
                  <a:ext cx="110759" cy="9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546" extrusionOk="0">
                      <a:moveTo>
                        <a:pt x="1048" y="0"/>
                      </a:moveTo>
                      <a:cubicBezTo>
                        <a:pt x="697" y="0"/>
                        <a:pt x="345" y="43"/>
                        <a:pt x="1" y="118"/>
                      </a:cubicBezTo>
                      <a:cubicBezTo>
                        <a:pt x="414" y="541"/>
                        <a:pt x="659" y="1046"/>
                        <a:pt x="669" y="1545"/>
                      </a:cubicBezTo>
                      <a:cubicBezTo>
                        <a:pt x="816" y="1419"/>
                        <a:pt x="967" y="1289"/>
                        <a:pt x="1113" y="1159"/>
                      </a:cubicBezTo>
                      <a:cubicBezTo>
                        <a:pt x="1352" y="954"/>
                        <a:pt x="1594" y="743"/>
                        <a:pt x="1762" y="473"/>
                      </a:cubicBezTo>
                      <a:cubicBezTo>
                        <a:pt x="1810" y="398"/>
                        <a:pt x="1851" y="309"/>
                        <a:pt x="1830" y="224"/>
                      </a:cubicBezTo>
                      <a:cubicBezTo>
                        <a:pt x="1792" y="83"/>
                        <a:pt x="1622" y="36"/>
                        <a:pt x="1475" y="22"/>
                      </a:cubicBezTo>
                      <a:cubicBezTo>
                        <a:pt x="1333" y="7"/>
                        <a:pt x="1191" y="0"/>
                        <a:pt x="1048" y="0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5" name="Google Shape;1905;p39"/>
                <p:cNvSpPr/>
                <p:nvPr/>
              </p:nvSpPr>
              <p:spPr>
                <a:xfrm>
                  <a:off x="5509966" y="4309754"/>
                  <a:ext cx="112973" cy="77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" h="1300" extrusionOk="0">
                      <a:moveTo>
                        <a:pt x="1176" y="1"/>
                      </a:moveTo>
                      <a:cubicBezTo>
                        <a:pt x="1119" y="1"/>
                        <a:pt x="1061" y="18"/>
                        <a:pt x="1007" y="36"/>
                      </a:cubicBezTo>
                      <a:cubicBezTo>
                        <a:pt x="522" y="207"/>
                        <a:pt x="133" y="627"/>
                        <a:pt x="0" y="1125"/>
                      </a:cubicBezTo>
                      <a:lnTo>
                        <a:pt x="41" y="1128"/>
                      </a:lnTo>
                      <a:cubicBezTo>
                        <a:pt x="231" y="1091"/>
                        <a:pt x="430" y="1072"/>
                        <a:pt x="636" y="1072"/>
                      </a:cubicBezTo>
                      <a:cubicBezTo>
                        <a:pt x="997" y="1072"/>
                        <a:pt x="1377" y="1131"/>
                        <a:pt x="1758" y="1255"/>
                      </a:cubicBezTo>
                      <a:cubicBezTo>
                        <a:pt x="1803" y="1268"/>
                        <a:pt x="1847" y="1282"/>
                        <a:pt x="1888" y="1300"/>
                      </a:cubicBezTo>
                      <a:cubicBezTo>
                        <a:pt x="1806" y="931"/>
                        <a:pt x="1718" y="555"/>
                        <a:pt x="1509" y="241"/>
                      </a:cubicBezTo>
                      <a:cubicBezTo>
                        <a:pt x="1437" y="129"/>
                        <a:pt x="1335" y="16"/>
                        <a:pt x="1201" y="2"/>
                      </a:cubicBezTo>
                      <a:cubicBezTo>
                        <a:pt x="1193" y="1"/>
                        <a:pt x="1185" y="1"/>
                        <a:pt x="1176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6" name="Google Shape;1906;p39"/>
                <p:cNvSpPr/>
                <p:nvPr/>
              </p:nvSpPr>
              <p:spPr>
                <a:xfrm>
                  <a:off x="5399624" y="4373841"/>
                  <a:ext cx="340356" cy="252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8" h="4219" extrusionOk="0">
                      <a:moveTo>
                        <a:pt x="2480" y="1"/>
                      </a:moveTo>
                      <a:cubicBezTo>
                        <a:pt x="2274" y="1"/>
                        <a:pt x="2075" y="20"/>
                        <a:pt x="1885" y="57"/>
                      </a:cubicBezTo>
                      <a:cubicBezTo>
                        <a:pt x="1137" y="208"/>
                        <a:pt x="551" y="631"/>
                        <a:pt x="346" y="1259"/>
                      </a:cubicBezTo>
                      <a:cubicBezTo>
                        <a:pt x="1" y="2324"/>
                        <a:pt x="899" y="3567"/>
                        <a:pt x="2353" y="4038"/>
                      </a:cubicBezTo>
                      <a:cubicBezTo>
                        <a:pt x="2732" y="4161"/>
                        <a:pt x="3111" y="4219"/>
                        <a:pt x="3470" y="4219"/>
                      </a:cubicBezTo>
                      <a:cubicBezTo>
                        <a:pt x="4491" y="4219"/>
                        <a:pt x="5355" y="3750"/>
                        <a:pt x="5610" y="2962"/>
                      </a:cubicBezTo>
                      <a:cubicBezTo>
                        <a:pt x="5664" y="2799"/>
                        <a:pt x="5688" y="2631"/>
                        <a:pt x="5684" y="2461"/>
                      </a:cubicBezTo>
                      <a:cubicBezTo>
                        <a:pt x="5674" y="1962"/>
                        <a:pt x="5429" y="1457"/>
                        <a:pt x="5016" y="1034"/>
                      </a:cubicBezTo>
                      <a:cubicBezTo>
                        <a:pt x="4684" y="700"/>
                        <a:pt x="4247" y="413"/>
                        <a:pt x="3732" y="229"/>
                      </a:cubicBezTo>
                      <a:cubicBezTo>
                        <a:pt x="3691" y="211"/>
                        <a:pt x="3647" y="197"/>
                        <a:pt x="3602" y="184"/>
                      </a:cubicBezTo>
                      <a:cubicBezTo>
                        <a:pt x="3221" y="60"/>
                        <a:pt x="2841" y="1"/>
                        <a:pt x="2480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7" name="Google Shape;1907;p39"/>
                <p:cNvSpPr/>
                <p:nvPr/>
              </p:nvSpPr>
              <p:spPr>
                <a:xfrm>
                  <a:off x="5498896" y="4430628"/>
                  <a:ext cx="47690" cy="3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" h="547" extrusionOk="0">
                      <a:moveTo>
                        <a:pt x="206" y="0"/>
                      </a:moveTo>
                      <a:cubicBezTo>
                        <a:pt x="193" y="0"/>
                        <a:pt x="180" y="1"/>
                        <a:pt x="168" y="3"/>
                      </a:cubicBezTo>
                      <a:cubicBezTo>
                        <a:pt x="80" y="14"/>
                        <a:pt x="1" y="34"/>
                        <a:pt x="39" y="116"/>
                      </a:cubicBezTo>
                      <a:lnTo>
                        <a:pt x="206" y="491"/>
                      </a:lnTo>
                      <a:cubicBezTo>
                        <a:pt x="219" y="526"/>
                        <a:pt x="253" y="546"/>
                        <a:pt x="291" y="546"/>
                      </a:cubicBezTo>
                      <a:lnTo>
                        <a:pt x="704" y="529"/>
                      </a:lnTo>
                      <a:cubicBezTo>
                        <a:pt x="792" y="526"/>
                        <a:pt x="796" y="436"/>
                        <a:pt x="748" y="365"/>
                      </a:cubicBezTo>
                      <a:cubicBezTo>
                        <a:pt x="599" y="143"/>
                        <a:pt x="376" y="0"/>
                        <a:pt x="206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8" name="Google Shape;1908;p39"/>
                <p:cNvSpPr/>
                <p:nvPr/>
              </p:nvSpPr>
              <p:spPr>
                <a:xfrm>
                  <a:off x="5550596" y="4484782"/>
                  <a:ext cx="82995" cy="48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814" extrusionOk="0">
                      <a:moveTo>
                        <a:pt x="6" y="1"/>
                      </a:moveTo>
                      <a:cubicBezTo>
                        <a:pt x="5" y="1"/>
                        <a:pt x="4" y="2"/>
                        <a:pt x="4" y="2"/>
                      </a:cubicBezTo>
                      <a:cubicBezTo>
                        <a:pt x="0" y="6"/>
                        <a:pt x="4" y="6"/>
                        <a:pt x="4" y="6"/>
                      </a:cubicBezTo>
                      <a:cubicBezTo>
                        <a:pt x="461" y="276"/>
                        <a:pt x="922" y="546"/>
                        <a:pt x="1379" y="812"/>
                      </a:cubicBezTo>
                      <a:cubicBezTo>
                        <a:pt x="1380" y="813"/>
                        <a:pt x="1381" y="813"/>
                        <a:pt x="1382" y="813"/>
                      </a:cubicBezTo>
                      <a:cubicBezTo>
                        <a:pt x="1383" y="813"/>
                        <a:pt x="1383" y="812"/>
                        <a:pt x="1383" y="812"/>
                      </a:cubicBezTo>
                      <a:cubicBezTo>
                        <a:pt x="1387" y="809"/>
                        <a:pt x="1387" y="809"/>
                        <a:pt x="1383" y="809"/>
                      </a:cubicBezTo>
                      <a:cubicBezTo>
                        <a:pt x="925" y="538"/>
                        <a:pt x="465" y="269"/>
                        <a:pt x="7" y="2"/>
                      </a:cubicBezTo>
                      <a:cubicBezTo>
                        <a:pt x="7" y="1"/>
                        <a:pt x="7" y="1"/>
                        <a:pt x="6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9" name="Google Shape;1909;p39"/>
                <p:cNvSpPr/>
                <p:nvPr/>
              </p:nvSpPr>
              <p:spPr>
                <a:xfrm>
                  <a:off x="5568787" y="4482867"/>
                  <a:ext cx="84191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460" extrusionOk="0">
                      <a:moveTo>
                        <a:pt x="0" y="1"/>
                      </a:moveTo>
                      <a:lnTo>
                        <a:pt x="0" y="7"/>
                      </a:lnTo>
                      <a:cubicBezTo>
                        <a:pt x="468" y="165"/>
                        <a:pt x="935" y="315"/>
                        <a:pt x="1403" y="458"/>
                      </a:cubicBezTo>
                      <a:cubicBezTo>
                        <a:pt x="1404" y="459"/>
                        <a:pt x="1405" y="459"/>
                        <a:pt x="1405" y="459"/>
                      </a:cubicBezTo>
                      <a:cubicBezTo>
                        <a:pt x="1406" y="459"/>
                        <a:pt x="1406" y="458"/>
                        <a:pt x="1406" y="458"/>
                      </a:cubicBezTo>
                      <a:lnTo>
                        <a:pt x="1406" y="455"/>
                      </a:lnTo>
                      <a:cubicBezTo>
                        <a:pt x="935" y="308"/>
                        <a:pt x="468" y="157"/>
                        <a:pt x="4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0" name="Google Shape;1910;p39"/>
                <p:cNvSpPr/>
                <p:nvPr/>
              </p:nvSpPr>
              <p:spPr>
                <a:xfrm>
                  <a:off x="5577584" y="4469583"/>
                  <a:ext cx="94783" cy="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380" extrusionOk="0">
                      <a:moveTo>
                        <a:pt x="7" y="1"/>
                      </a:moveTo>
                      <a:cubicBezTo>
                        <a:pt x="3" y="1"/>
                        <a:pt x="3" y="1"/>
                        <a:pt x="0" y="4"/>
                      </a:cubicBezTo>
                      <a:lnTo>
                        <a:pt x="3" y="7"/>
                      </a:lnTo>
                      <a:cubicBezTo>
                        <a:pt x="526" y="144"/>
                        <a:pt x="1051" y="270"/>
                        <a:pt x="1577" y="379"/>
                      </a:cubicBezTo>
                      <a:lnTo>
                        <a:pt x="1584" y="379"/>
                      </a:lnTo>
                      <a:cubicBezTo>
                        <a:pt x="1584" y="376"/>
                        <a:pt x="1580" y="373"/>
                        <a:pt x="1580" y="373"/>
                      </a:cubicBezTo>
                      <a:cubicBezTo>
                        <a:pt x="1051" y="264"/>
                        <a:pt x="526" y="137"/>
                        <a:pt x="7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1" name="Google Shape;1911;p39"/>
                <p:cNvSpPr/>
                <p:nvPr/>
              </p:nvSpPr>
              <p:spPr>
                <a:xfrm>
                  <a:off x="5401479" y="4428115"/>
                  <a:ext cx="70369" cy="15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261" extrusionOk="0">
                      <a:moveTo>
                        <a:pt x="8" y="1"/>
                      </a:moveTo>
                      <a:cubicBezTo>
                        <a:pt x="4" y="1"/>
                        <a:pt x="0" y="1"/>
                        <a:pt x="0" y="4"/>
                      </a:cubicBezTo>
                      <a:lnTo>
                        <a:pt x="4" y="7"/>
                      </a:lnTo>
                      <a:cubicBezTo>
                        <a:pt x="389" y="106"/>
                        <a:pt x="779" y="192"/>
                        <a:pt x="1171" y="260"/>
                      </a:cubicBezTo>
                      <a:lnTo>
                        <a:pt x="1175" y="260"/>
                      </a:lnTo>
                      <a:cubicBezTo>
                        <a:pt x="1175" y="256"/>
                        <a:pt x="1171" y="253"/>
                        <a:pt x="1171" y="253"/>
                      </a:cubicBezTo>
                      <a:cubicBezTo>
                        <a:pt x="779" y="185"/>
                        <a:pt x="389" y="100"/>
                        <a:pt x="8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2" name="Google Shape;1912;p39"/>
                <p:cNvSpPr/>
                <p:nvPr/>
              </p:nvSpPr>
              <p:spPr>
                <a:xfrm>
                  <a:off x="5407762" y="4402025"/>
                  <a:ext cx="67317" cy="21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362" extrusionOk="0">
                      <a:moveTo>
                        <a:pt x="8" y="0"/>
                      </a:moveTo>
                      <a:cubicBezTo>
                        <a:pt x="5" y="0"/>
                        <a:pt x="5" y="3"/>
                        <a:pt x="1" y="3"/>
                      </a:cubicBezTo>
                      <a:cubicBezTo>
                        <a:pt x="1" y="7"/>
                        <a:pt x="5" y="7"/>
                        <a:pt x="5" y="7"/>
                      </a:cubicBezTo>
                      <a:cubicBezTo>
                        <a:pt x="418" y="136"/>
                        <a:pt x="701" y="246"/>
                        <a:pt x="1118" y="361"/>
                      </a:cubicBezTo>
                      <a:lnTo>
                        <a:pt x="1121" y="361"/>
                      </a:lnTo>
                      <a:cubicBezTo>
                        <a:pt x="1124" y="358"/>
                        <a:pt x="1121" y="355"/>
                        <a:pt x="1121" y="355"/>
                      </a:cubicBezTo>
                      <a:cubicBezTo>
                        <a:pt x="705" y="242"/>
                        <a:pt x="418" y="129"/>
                        <a:pt x="8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3" name="Google Shape;1913;p39"/>
                <p:cNvSpPr/>
                <p:nvPr/>
              </p:nvSpPr>
              <p:spPr>
                <a:xfrm>
                  <a:off x="5433313" y="4382996"/>
                  <a:ext cx="53196" cy="2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" h="488" extrusionOk="0">
                      <a:moveTo>
                        <a:pt x="4" y="0"/>
                      </a:moveTo>
                      <a:cubicBezTo>
                        <a:pt x="1" y="3"/>
                        <a:pt x="4" y="3"/>
                        <a:pt x="4" y="7"/>
                      </a:cubicBezTo>
                      <a:cubicBezTo>
                        <a:pt x="298" y="167"/>
                        <a:pt x="592" y="328"/>
                        <a:pt x="885" y="485"/>
                      </a:cubicBezTo>
                      <a:cubicBezTo>
                        <a:pt x="885" y="487"/>
                        <a:pt x="886" y="488"/>
                        <a:pt x="887" y="488"/>
                      </a:cubicBezTo>
                      <a:cubicBezTo>
                        <a:pt x="888" y="488"/>
                        <a:pt x="889" y="487"/>
                        <a:pt x="889" y="485"/>
                      </a:cubicBezTo>
                      <a:cubicBezTo>
                        <a:pt x="889" y="485"/>
                        <a:pt x="889" y="482"/>
                        <a:pt x="885" y="482"/>
                      </a:cubicBezTo>
                      <a:cubicBezTo>
                        <a:pt x="595" y="321"/>
                        <a:pt x="301" y="161"/>
                        <a:pt x="8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4" name="Google Shape;1914;p39"/>
                <p:cNvSpPr/>
                <p:nvPr/>
              </p:nvSpPr>
              <p:spPr>
                <a:xfrm>
                  <a:off x="5367790" y="4610323"/>
                  <a:ext cx="616326" cy="148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2480" extrusionOk="0">
                      <a:moveTo>
                        <a:pt x="10063" y="1"/>
                      </a:moveTo>
                      <a:cubicBezTo>
                        <a:pt x="10063" y="1"/>
                        <a:pt x="9654" y="1875"/>
                        <a:pt x="8124" y="1895"/>
                      </a:cubicBezTo>
                      <a:cubicBezTo>
                        <a:pt x="8114" y="1895"/>
                        <a:pt x="8105" y="1895"/>
                        <a:pt x="8094" y="1895"/>
                      </a:cubicBezTo>
                      <a:cubicBezTo>
                        <a:pt x="6676" y="1895"/>
                        <a:pt x="3537" y="372"/>
                        <a:pt x="1891" y="372"/>
                      </a:cubicBezTo>
                      <a:cubicBezTo>
                        <a:pt x="1744" y="372"/>
                        <a:pt x="1609" y="384"/>
                        <a:pt x="1488" y="411"/>
                      </a:cubicBezTo>
                      <a:cubicBezTo>
                        <a:pt x="0" y="734"/>
                        <a:pt x="540" y="2479"/>
                        <a:pt x="540" y="2479"/>
                      </a:cubicBezTo>
                      <a:lnTo>
                        <a:pt x="9306" y="2479"/>
                      </a:lnTo>
                      <a:cubicBezTo>
                        <a:pt x="9306" y="2479"/>
                        <a:pt x="10299" y="1725"/>
                        <a:pt x="10063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915" name="Google Shape;1915;p39"/>
                <p:cNvGrpSpPr/>
                <p:nvPr/>
              </p:nvGrpSpPr>
              <p:grpSpPr>
                <a:xfrm rot="-1437329" flipH="1">
                  <a:off x="4763646" y="3493175"/>
                  <a:ext cx="553420" cy="313382"/>
                  <a:chOff x="3610594" y="739591"/>
                  <a:chExt cx="741350" cy="419800"/>
                </a:xfrm>
              </p:grpSpPr>
              <p:sp>
                <p:nvSpPr>
                  <p:cNvPr id="1916" name="Google Shape;1916;p39"/>
                  <p:cNvSpPr/>
                  <p:nvPr/>
                </p:nvSpPr>
                <p:spPr>
                  <a:xfrm>
                    <a:off x="3610594" y="739591"/>
                    <a:ext cx="741350" cy="41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4" h="16792" extrusionOk="0">
                        <a:moveTo>
                          <a:pt x="1" y="0"/>
                        </a:moveTo>
                        <a:lnTo>
                          <a:pt x="1" y="16791"/>
                        </a:lnTo>
                        <a:lnTo>
                          <a:pt x="29653" y="16791"/>
                        </a:lnTo>
                        <a:lnTo>
                          <a:pt x="29653" y="0"/>
                        </a:ln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7" name="Google Shape;1917;p39"/>
                  <p:cNvSpPr/>
                  <p:nvPr/>
                </p:nvSpPr>
                <p:spPr>
                  <a:xfrm>
                    <a:off x="3610594" y="1047016"/>
                    <a:ext cx="741350" cy="112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4" h="4495" extrusionOk="0">
                        <a:moveTo>
                          <a:pt x="1" y="0"/>
                        </a:moveTo>
                        <a:lnTo>
                          <a:pt x="1" y="4494"/>
                        </a:lnTo>
                        <a:lnTo>
                          <a:pt x="29653" y="4494"/>
                        </a:lnTo>
                        <a:lnTo>
                          <a:pt x="29653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8" name="Google Shape;1918;p39"/>
                  <p:cNvSpPr/>
                  <p:nvPr/>
                </p:nvSpPr>
                <p:spPr>
                  <a:xfrm>
                    <a:off x="3610594" y="739591"/>
                    <a:ext cx="741350" cy="112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4" h="4495" extrusionOk="0">
                        <a:moveTo>
                          <a:pt x="1" y="0"/>
                        </a:moveTo>
                        <a:lnTo>
                          <a:pt x="1" y="4494"/>
                        </a:lnTo>
                        <a:lnTo>
                          <a:pt x="29653" y="4494"/>
                        </a:lnTo>
                        <a:lnTo>
                          <a:pt x="29653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919" name="Google Shape;1919;p39"/>
            <p:cNvGrpSpPr/>
            <p:nvPr/>
          </p:nvGrpSpPr>
          <p:grpSpPr>
            <a:xfrm>
              <a:off x="6958990" y="1640285"/>
              <a:ext cx="1686166" cy="3119635"/>
              <a:chOff x="6958990" y="1640285"/>
              <a:chExt cx="1686166" cy="3119635"/>
            </a:xfrm>
          </p:grpSpPr>
          <p:sp>
            <p:nvSpPr>
              <p:cNvPr id="1920" name="Google Shape;1920;p39"/>
              <p:cNvSpPr/>
              <p:nvPr/>
            </p:nvSpPr>
            <p:spPr>
              <a:xfrm>
                <a:off x="7763101" y="4077723"/>
                <a:ext cx="636501" cy="330892"/>
              </a:xfrm>
              <a:custGeom>
                <a:avLst/>
                <a:gdLst/>
                <a:ahLst/>
                <a:cxnLst/>
                <a:rect l="l" t="t" r="r" b="b"/>
                <a:pathLst>
                  <a:path w="25099" h="13048" extrusionOk="0">
                    <a:moveTo>
                      <a:pt x="3593" y="0"/>
                    </a:moveTo>
                    <a:cubicBezTo>
                      <a:pt x="3499" y="0"/>
                      <a:pt x="3406" y="32"/>
                      <a:pt x="3334" y="94"/>
                    </a:cubicBezTo>
                    <a:cubicBezTo>
                      <a:pt x="0" y="2898"/>
                      <a:pt x="777" y="8733"/>
                      <a:pt x="1014" y="10106"/>
                    </a:cubicBezTo>
                    <a:cubicBezTo>
                      <a:pt x="1044" y="10282"/>
                      <a:pt x="1186" y="10414"/>
                      <a:pt x="1363" y="10437"/>
                    </a:cubicBezTo>
                    <a:lnTo>
                      <a:pt x="22940" y="13044"/>
                    </a:lnTo>
                    <a:cubicBezTo>
                      <a:pt x="22957" y="13046"/>
                      <a:pt x="22973" y="13047"/>
                      <a:pt x="22989" y="13047"/>
                    </a:cubicBezTo>
                    <a:cubicBezTo>
                      <a:pt x="23199" y="13047"/>
                      <a:pt x="23378" y="12886"/>
                      <a:pt x="23394" y="12672"/>
                    </a:cubicBezTo>
                    <a:cubicBezTo>
                      <a:pt x="23397" y="12578"/>
                      <a:pt x="23404" y="12466"/>
                      <a:pt x="23414" y="12347"/>
                    </a:cubicBezTo>
                    <a:cubicBezTo>
                      <a:pt x="23431" y="12108"/>
                      <a:pt x="23255" y="11895"/>
                      <a:pt x="23018" y="11864"/>
                    </a:cubicBezTo>
                    <a:lnTo>
                      <a:pt x="2232" y="9193"/>
                    </a:lnTo>
                    <a:cubicBezTo>
                      <a:pt x="2015" y="7455"/>
                      <a:pt x="1806" y="3516"/>
                      <a:pt x="3888" y="1403"/>
                    </a:cubicBezTo>
                    <a:lnTo>
                      <a:pt x="24374" y="4710"/>
                    </a:lnTo>
                    <a:cubicBezTo>
                      <a:pt x="24402" y="4714"/>
                      <a:pt x="24429" y="4716"/>
                      <a:pt x="24456" y="4716"/>
                    </a:cubicBezTo>
                    <a:cubicBezTo>
                      <a:pt x="24669" y="4716"/>
                      <a:pt x="24864" y="4578"/>
                      <a:pt x="24936" y="4368"/>
                    </a:cubicBezTo>
                    <a:cubicBezTo>
                      <a:pt x="24966" y="4284"/>
                      <a:pt x="24993" y="4206"/>
                      <a:pt x="25017" y="4135"/>
                    </a:cubicBezTo>
                    <a:cubicBezTo>
                      <a:pt x="25098" y="3898"/>
                      <a:pt x="24949" y="3648"/>
                      <a:pt x="24702" y="3608"/>
                    </a:cubicBezTo>
                    <a:lnTo>
                      <a:pt x="3665" y="6"/>
                    </a:lnTo>
                    <a:cubicBezTo>
                      <a:pt x="3641" y="2"/>
                      <a:pt x="3617" y="0"/>
                      <a:pt x="359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39"/>
              <p:cNvSpPr/>
              <p:nvPr/>
            </p:nvSpPr>
            <p:spPr>
              <a:xfrm>
                <a:off x="7808874" y="4106062"/>
                <a:ext cx="547742" cy="272936"/>
              </a:xfrm>
              <a:custGeom>
                <a:avLst/>
                <a:gdLst/>
                <a:ahLst/>
                <a:cxnLst/>
                <a:rect l="l" t="t" r="r" b="b"/>
                <a:pathLst>
                  <a:path w="21599" h="10195" extrusionOk="0">
                    <a:moveTo>
                      <a:pt x="2083" y="1"/>
                    </a:moveTo>
                    <a:cubicBezTo>
                      <a:pt x="1" y="2114"/>
                      <a:pt x="210" y="6053"/>
                      <a:pt x="427" y="7791"/>
                    </a:cubicBezTo>
                    <a:lnTo>
                      <a:pt x="20321" y="10195"/>
                    </a:lnTo>
                    <a:cubicBezTo>
                      <a:pt x="20382" y="9391"/>
                      <a:pt x="20473" y="8319"/>
                      <a:pt x="20598" y="7334"/>
                    </a:cubicBezTo>
                    <a:cubicBezTo>
                      <a:pt x="20747" y="6148"/>
                      <a:pt x="21204" y="4565"/>
                      <a:pt x="21599" y="3338"/>
                    </a:cubicBezTo>
                    <a:lnTo>
                      <a:pt x="2083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39"/>
              <p:cNvSpPr/>
              <p:nvPr/>
            </p:nvSpPr>
            <p:spPr>
              <a:xfrm>
                <a:off x="7875467" y="4148678"/>
                <a:ext cx="447546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3336" extrusionOk="0">
                    <a:moveTo>
                      <a:pt x="253" y="0"/>
                    </a:moveTo>
                    <a:cubicBezTo>
                      <a:pt x="79" y="0"/>
                      <a:pt x="0" y="241"/>
                      <a:pt x="204" y="289"/>
                    </a:cubicBezTo>
                    <a:cubicBezTo>
                      <a:pt x="3122" y="935"/>
                      <a:pt x="6050" y="1530"/>
                      <a:pt x="8992" y="2050"/>
                    </a:cubicBezTo>
                    <a:cubicBezTo>
                      <a:pt x="11774" y="2544"/>
                      <a:pt x="14625" y="3159"/>
                      <a:pt x="17448" y="3335"/>
                    </a:cubicBezTo>
                    <a:cubicBezTo>
                      <a:pt x="17452" y="3335"/>
                      <a:pt x="17455" y="3335"/>
                      <a:pt x="17459" y="3335"/>
                    </a:cubicBezTo>
                    <a:cubicBezTo>
                      <a:pt x="17609" y="3335"/>
                      <a:pt x="17647" y="3122"/>
                      <a:pt x="17489" y="3088"/>
                    </a:cubicBezTo>
                    <a:cubicBezTo>
                      <a:pt x="14655" y="2469"/>
                      <a:pt x="11727" y="2189"/>
                      <a:pt x="8873" y="1682"/>
                    </a:cubicBezTo>
                    <a:cubicBezTo>
                      <a:pt x="6003" y="1175"/>
                      <a:pt x="3143" y="617"/>
                      <a:pt x="296" y="5"/>
                    </a:cubicBezTo>
                    <a:cubicBezTo>
                      <a:pt x="281" y="2"/>
                      <a:pt x="267" y="0"/>
                      <a:pt x="253" y="0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39"/>
              <p:cNvSpPr/>
              <p:nvPr/>
            </p:nvSpPr>
            <p:spPr>
              <a:xfrm>
                <a:off x="8173310" y="4311941"/>
                <a:ext cx="15654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6173" h="694" extrusionOk="0">
                    <a:moveTo>
                      <a:pt x="165" y="1"/>
                    </a:moveTo>
                    <a:cubicBezTo>
                      <a:pt x="39" y="1"/>
                      <a:pt x="0" y="181"/>
                      <a:pt x="138" y="207"/>
                    </a:cubicBezTo>
                    <a:cubicBezTo>
                      <a:pt x="2062" y="580"/>
                      <a:pt x="4016" y="653"/>
                      <a:pt x="5970" y="694"/>
                    </a:cubicBezTo>
                    <a:cubicBezTo>
                      <a:pt x="5971" y="694"/>
                      <a:pt x="5973" y="694"/>
                      <a:pt x="5974" y="694"/>
                    </a:cubicBezTo>
                    <a:cubicBezTo>
                      <a:pt x="6173" y="694"/>
                      <a:pt x="6168" y="437"/>
                      <a:pt x="5970" y="427"/>
                    </a:cubicBezTo>
                    <a:cubicBezTo>
                      <a:pt x="4036" y="312"/>
                      <a:pt x="2109" y="85"/>
                      <a:pt x="168" y="1"/>
                    </a:cubicBezTo>
                    <a:cubicBezTo>
                      <a:pt x="167" y="1"/>
                      <a:pt x="166" y="1"/>
                      <a:pt x="165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39"/>
              <p:cNvSpPr/>
              <p:nvPr/>
            </p:nvSpPr>
            <p:spPr>
              <a:xfrm>
                <a:off x="7948603" y="4226810"/>
                <a:ext cx="391096" cy="60407"/>
              </a:xfrm>
              <a:custGeom>
                <a:avLst/>
                <a:gdLst/>
                <a:ahLst/>
                <a:cxnLst/>
                <a:rect l="l" t="t" r="r" b="b"/>
                <a:pathLst>
                  <a:path w="15422" h="2382" extrusionOk="0">
                    <a:moveTo>
                      <a:pt x="207" y="1"/>
                    </a:moveTo>
                    <a:cubicBezTo>
                      <a:pt x="60" y="1"/>
                      <a:pt x="0" y="184"/>
                      <a:pt x="164" y="240"/>
                    </a:cubicBezTo>
                    <a:cubicBezTo>
                      <a:pt x="4928" y="1883"/>
                      <a:pt x="10209" y="1989"/>
                      <a:pt x="15186" y="2381"/>
                    </a:cubicBezTo>
                    <a:cubicBezTo>
                      <a:pt x="15191" y="2381"/>
                      <a:pt x="15196" y="2381"/>
                      <a:pt x="15200" y="2381"/>
                    </a:cubicBezTo>
                    <a:cubicBezTo>
                      <a:pt x="15372" y="2381"/>
                      <a:pt x="15422" y="2126"/>
                      <a:pt x="15230" y="2090"/>
                    </a:cubicBezTo>
                    <a:cubicBezTo>
                      <a:pt x="12755" y="1647"/>
                      <a:pt x="10213" y="1654"/>
                      <a:pt x="7718" y="1356"/>
                    </a:cubicBezTo>
                    <a:cubicBezTo>
                      <a:pt x="5188" y="1056"/>
                      <a:pt x="2740" y="457"/>
                      <a:pt x="242" y="4"/>
                    </a:cubicBezTo>
                    <a:cubicBezTo>
                      <a:pt x="230" y="2"/>
                      <a:pt x="218" y="1"/>
                      <a:pt x="207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39"/>
              <p:cNvSpPr/>
              <p:nvPr/>
            </p:nvSpPr>
            <p:spPr>
              <a:xfrm>
                <a:off x="7862585" y="4249253"/>
                <a:ext cx="111329" cy="29062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1146" extrusionOk="0">
                    <a:moveTo>
                      <a:pt x="184" y="1"/>
                    </a:moveTo>
                    <a:cubicBezTo>
                      <a:pt x="56" y="1"/>
                      <a:pt x="0" y="180"/>
                      <a:pt x="147" y="215"/>
                    </a:cubicBezTo>
                    <a:cubicBezTo>
                      <a:pt x="1503" y="542"/>
                      <a:pt x="2863" y="945"/>
                      <a:pt x="4242" y="1145"/>
                    </a:cubicBezTo>
                    <a:cubicBezTo>
                      <a:pt x="4247" y="1145"/>
                      <a:pt x="4252" y="1146"/>
                      <a:pt x="4257" y="1146"/>
                    </a:cubicBezTo>
                    <a:cubicBezTo>
                      <a:pt x="4348" y="1146"/>
                      <a:pt x="4389" y="1037"/>
                      <a:pt x="4289" y="1003"/>
                    </a:cubicBezTo>
                    <a:cubicBezTo>
                      <a:pt x="2967" y="563"/>
                      <a:pt x="1571" y="319"/>
                      <a:pt x="216" y="4"/>
                    </a:cubicBezTo>
                    <a:cubicBezTo>
                      <a:pt x="205" y="2"/>
                      <a:pt x="194" y="1"/>
                      <a:pt x="184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39"/>
              <p:cNvSpPr/>
              <p:nvPr/>
            </p:nvSpPr>
            <p:spPr>
              <a:xfrm>
                <a:off x="7802281" y="3840613"/>
                <a:ext cx="668378" cy="314763"/>
              </a:xfrm>
              <a:custGeom>
                <a:avLst/>
                <a:gdLst/>
                <a:ahLst/>
                <a:cxnLst/>
                <a:rect l="l" t="t" r="r" b="b"/>
                <a:pathLst>
                  <a:path w="26356" h="12412" extrusionOk="0">
                    <a:moveTo>
                      <a:pt x="2525" y="1"/>
                    </a:moveTo>
                    <a:cubicBezTo>
                      <a:pt x="2525" y="1"/>
                      <a:pt x="0" y="5783"/>
                      <a:pt x="1934" y="9326"/>
                    </a:cubicBezTo>
                    <a:lnTo>
                      <a:pt x="23539" y="12406"/>
                    </a:lnTo>
                    <a:cubicBezTo>
                      <a:pt x="23568" y="12410"/>
                      <a:pt x="23597" y="12412"/>
                      <a:pt x="23625" y="12412"/>
                    </a:cubicBezTo>
                    <a:cubicBezTo>
                      <a:pt x="23906" y="12412"/>
                      <a:pt x="24157" y="12215"/>
                      <a:pt x="24215" y="11933"/>
                    </a:cubicBezTo>
                    <a:lnTo>
                      <a:pt x="24219" y="11926"/>
                    </a:lnTo>
                    <a:cubicBezTo>
                      <a:pt x="24310" y="11490"/>
                      <a:pt x="24012" y="11064"/>
                      <a:pt x="23570" y="11003"/>
                    </a:cubicBezTo>
                    <a:lnTo>
                      <a:pt x="2850" y="8105"/>
                    </a:lnTo>
                    <a:cubicBezTo>
                      <a:pt x="2143" y="6097"/>
                      <a:pt x="2789" y="3261"/>
                      <a:pt x="3368" y="1543"/>
                    </a:cubicBezTo>
                    <a:lnTo>
                      <a:pt x="24219" y="5664"/>
                    </a:lnTo>
                    <a:cubicBezTo>
                      <a:pt x="24690" y="5809"/>
                      <a:pt x="25245" y="5929"/>
                      <a:pt x="25624" y="5929"/>
                    </a:cubicBezTo>
                    <a:cubicBezTo>
                      <a:pt x="25814" y="5929"/>
                      <a:pt x="25959" y="5899"/>
                      <a:pt x="26028" y="5826"/>
                    </a:cubicBezTo>
                    <a:cubicBezTo>
                      <a:pt x="26356" y="5475"/>
                      <a:pt x="25960" y="4876"/>
                      <a:pt x="25490" y="4778"/>
                    </a:cubicBezTo>
                    <a:lnTo>
                      <a:pt x="2525" y="1"/>
                    </a:ln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39"/>
              <p:cNvSpPr/>
              <p:nvPr/>
            </p:nvSpPr>
            <p:spPr>
              <a:xfrm>
                <a:off x="7856626" y="3850745"/>
                <a:ext cx="562856" cy="268455"/>
              </a:xfrm>
              <a:custGeom>
                <a:avLst/>
                <a:gdLst/>
                <a:ahLst/>
                <a:cxnLst/>
                <a:rect l="l" t="t" r="r" b="b"/>
                <a:pathLst>
                  <a:path w="22195" h="9444" extrusionOk="0">
                    <a:moveTo>
                      <a:pt x="1225" y="1"/>
                    </a:moveTo>
                    <a:cubicBezTo>
                      <a:pt x="646" y="1719"/>
                      <a:pt x="0" y="4555"/>
                      <a:pt x="707" y="6563"/>
                    </a:cubicBezTo>
                    <a:lnTo>
                      <a:pt x="20913" y="9444"/>
                    </a:lnTo>
                    <a:cubicBezTo>
                      <a:pt x="21180" y="8234"/>
                      <a:pt x="21582" y="6597"/>
                      <a:pt x="22028" y="5299"/>
                    </a:cubicBezTo>
                    <a:cubicBezTo>
                      <a:pt x="22194" y="4818"/>
                      <a:pt x="21900" y="4302"/>
                      <a:pt x="21400" y="4200"/>
                    </a:cubicBezTo>
                    <a:lnTo>
                      <a:pt x="1225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39"/>
              <p:cNvSpPr/>
              <p:nvPr/>
            </p:nvSpPr>
            <p:spPr>
              <a:xfrm>
                <a:off x="8014486" y="3941416"/>
                <a:ext cx="404181" cy="85665"/>
              </a:xfrm>
              <a:custGeom>
                <a:avLst/>
                <a:gdLst/>
                <a:ahLst/>
                <a:cxnLst/>
                <a:rect l="l" t="t" r="r" b="b"/>
                <a:pathLst>
                  <a:path w="15938" h="3378" extrusionOk="0">
                    <a:moveTo>
                      <a:pt x="542" y="1"/>
                    </a:moveTo>
                    <a:cubicBezTo>
                      <a:pt x="422" y="1"/>
                      <a:pt x="302" y="2"/>
                      <a:pt x="183" y="5"/>
                    </a:cubicBezTo>
                    <a:cubicBezTo>
                      <a:pt x="44" y="5"/>
                      <a:pt x="0" y="188"/>
                      <a:pt x="145" y="222"/>
                    </a:cubicBezTo>
                    <a:cubicBezTo>
                      <a:pt x="2701" y="807"/>
                      <a:pt x="5387" y="935"/>
                      <a:pt x="7966" y="1452"/>
                    </a:cubicBezTo>
                    <a:cubicBezTo>
                      <a:pt x="10563" y="1973"/>
                      <a:pt x="13119" y="2646"/>
                      <a:pt x="15661" y="3370"/>
                    </a:cubicBezTo>
                    <a:cubicBezTo>
                      <a:pt x="15680" y="3375"/>
                      <a:pt x="15697" y="3377"/>
                      <a:pt x="15713" y="3377"/>
                    </a:cubicBezTo>
                    <a:cubicBezTo>
                      <a:pt x="15873" y="3377"/>
                      <a:pt x="15937" y="3154"/>
                      <a:pt x="15753" y="3092"/>
                    </a:cubicBezTo>
                    <a:cubicBezTo>
                      <a:pt x="13166" y="2247"/>
                      <a:pt x="10526" y="1588"/>
                      <a:pt x="7858" y="1060"/>
                    </a:cubicBezTo>
                    <a:cubicBezTo>
                      <a:pt x="5510" y="596"/>
                      <a:pt x="2960" y="1"/>
                      <a:pt x="54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39"/>
              <p:cNvSpPr/>
              <p:nvPr/>
            </p:nvSpPr>
            <p:spPr>
              <a:xfrm>
                <a:off x="7921799" y="4030098"/>
                <a:ext cx="171963" cy="25715"/>
              </a:xfrm>
              <a:custGeom>
                <a:avLst/>
                <a:gdLst/>
                <a:ahLst/>
                <a:cxnLst/>
                <a:rect l="l" t="t" r="r" b="b"/>
                <a:pathLst>
                  <a:path w="6781" h="1014" extrusionOk="0">
                    <a:moveTo>
                      <a:pt x="175" y="0"/>
                    </a:moveTo>
                    <a:cubicBezTo>
                      <a:pt x="0" y="0"/>
                      <a:pt x="8" y="241"/>
                      <a:pt x="189" y="255"/>
                    </a:cubicBezTo>
                    <a:cubicBezTo>
                      <a:pt x="2344" y="417"/>
                      <a:pt x="4463" y="772"/>
                      <a:pt x="6604" y="1012"/>
                    </a:cubicBezTo>
                    <a:cubicBezTo>
                      <a:pt x="6610" y="1013"/>
                      <a:pt x="6615" y="1013"/>
                      <a:pt x="6620" y="1013"/>
                    </a:cubicBezTo>
                    <a:cubicBezTo>
                      <a:pt x="6752" y="1013"/>
                      <a:pt x="6781" y="819"/>
                      <a:pt x="6640" y="789"/>
                    </a:cubicBezTo>
                    <a:cubicBezTo>
                      <a:pt x="4544" y="316"/>
                      <a:pt x="2330" y="154"/>
                      <a:pt x="189" y="1"/>
                    </a:cubicBezTo>
                    <a:cubicBezTo>
                      <a:pt x="185" y="1"/>
                      <a:pt x="180" y="0"/>
                      <a:pt x="175" y="0"/>
                    </a:cubicBezTo>
                    <a:close/>
                  </a:path>
                </a:pathLst>
              </a:custGeom>
              <a:solidFill>
                <a:srgbClr val="8750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39"/>
              <p:cNvSpPr/>
              <p:nvPr/>
            </p:nvSpPr>
            <p:spPr>
              <a:xfrm>
                <a:off x="7811791" y="3561052"/>
                <a:ext cx="668378" cy="389092"/>
              </a:xfrm>
              <a:custGeom>
                <a:avLst/>
                <a:gdLst/>
                <a:ahLst/>
                <a:cxnLst/>
                <a:rect l="l" t="t" r="r" b="b"/>
                <a:pathLst>
                  <a:path w="26356" h="15343" extrusionOk="0">
                    <a:moveTo>
                      <a:pt x="2816" y="1"/>
                    </a:moveTo>
                    <a:cubicBezTo>
                      <a:pt x="2777" y="1"/>
                      <a:pt x="2742" y="14"/>
                      <a:pt x="2712" y="39"/>
                    </a:cubicBezTo>
                    <a:cubicBezTo>
                      <a:pt x="2411" y="307"/>
                      <a:pt x="1116" y="1632"/>
                      <a:pt x="463" y="5246"/>
                    </a:cubicBezTo>
                    <a:cubicBezTo>
                      <a:pt x="0" y="7820"/>
                      <a:pt x="1826" y="10562"/>
                      <a:pt x="2113" y="10974"/>
                    </a:cubicBezTo>
                    <a:cubicBezTo>
                      <a:pt x="2150" y="10998"/>
                      <a:pt x="2181" y="11014"/>
                      <a:pt x="2215" y="11039"/>
                    </a:cubicBezTo>
                    <a:lnTo>
                      <a:pt x="24554" y="15339"/>
                    </a:lnTo>
                    <a:cubicBezTo>
                      <a:pt x="24565" y="15341"/>
                      <a:pt x="24575" y="15342"/>
                      <a:pt x="24584" y="15342"/>
                    </a:cubicBezTo>
                    <a:cubicBezTo>
                      <a:pt x="24701" y="15342"/>
                      <a:pt x="24786" y="15218"/>
                      <a:pt x="24730" y="15109"/>
                    </a:cubicBezTo>
                    <a:cubicBezTo>
                      <a:pt x="24692" y="15035"/>
                      <a:pt x="24649" y="14943"/>
                      <a:pt x="24608" y="14839"/>
                    </a:cubicBezTo>
                    <a:cubicBezTo>
                      <a:pt x="24352" y="14207"/>
                      <a:pt x="23779" y="13757"/>
                      <a:pt x="23107" y="13628"/>
                    </a:cubicBezTo>
                    <a:lnTo>
                      <a:pt x="2959" y="9821"/>
                    </a:lnTo>
                    <a:cubicBezTo>
                      <a:pt x="2306" y="8759"/>
                      <a:pt x="1512" y="6961"/>
                      <a:pt x="1779" y="5483"/>
                    </a:cubicBezTo>
                    <a:cubicBezTo>
                      <a:pt x="2181" y="3258"/>
                      <a:pt x="2834" y="2044"/>
                      <a:pt x="3239" y="1470"/>
                    </a:cubicBezTo>
                    <a:lnTo>
                      <a:pt x="24280" y="6423"/>
                    </a:lnTo>
                    <a:cubicBezTo>
                      <a:pt x="24435" y="6459"/>
                      <a:pt x="24591" y="6477"/>
                      <a:pt x="24745" y="6477"/>
                    </a:cubicBezTo>
                    <a:cubicBezTo>
                      <a:pt x="25312" y="6477"/>
                      <a:pt x="25861" y="6241"/>
                      <a:pt x="26265" y="5821"/>
                    </a:cubicBezTo>
                    <a:cubicBezTo>
                      <a:pt x="26265" y="5818"/>
                      <a:pt x="26268" y="5818"/>
                      <a:pt x="26268" y="5814"/>
                    </a:cubicBezTo>
                    <a:cubicBezTo>
                      <a:pt x="26356" y="5727"/>
                      <a:pt x="26312" y="5577"/>
                      <a:pt x="26190" y="5547"/>
                    </a:cubicBezTo>
                    <a:lnTo>
                      <a:pt x="2857" y="6"/>
                    </a:lnTo>
                    <a:cubicBezTo>
                      <a:pt x="2843" y="2"/>
                      <a:pt x="2829" y="1"/>
                      <a:pt x="2816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39"/>
              <p:cNvSpPr/>
              <p:nvPr/>
            </p:nvSpPr>
            <p:spPr>
              <a:xfrm>
                <a:off x="7850108" y="3598304"/>
                <a:ext cx="574928" cy="309311"/>
              </a:xfrm>
              <a:custGeom>
                <a:avLst/>
                <a:gdLst/>
                <a:ahLst/>
                <a:cxnLst/>
                <a:rect l="l" t="t" r="r" b="b"/>
                <a:pathLst>
                  <a:path w="22671" h="12197" extrusionOk="0">
                    <a:moveTo>
                      <a:pt x="1728" y="1"/>
                    </a:moveTo>
                    <a:cubicBezTo>
                      <a:pt x="1323" y="575"/>
                      <a:pt x="670" y="1789"/>
                      <a:pt x="268" y="4014"/>
                    </a:cubicBezTo>
                    <a:cubicBezTo>
                      <a:pt x="1" y="5492"/>
                      <a:pt x="795" y="7290"/>
                      <a:pt x="1448" y="8352"/>
                    </a:cubicBezTo>
                    <a:lnTo>
                      <a:pt x="21430" y="12196"/>
                    </a:lnTo>
                    <a:cubicBezTo>
                      <a:pt x="21291" y="11189"/>
                      <a:pt x="21285" y="9857"/>
                      <a:pt x="21596" y="8136"/>
                    </a:cubicBezTo>
                    <a:cubicBezTo>
                      <a:pt x="21836" y="6794"/>
                      <a:pt x="22248" y="5756"/>
                      <a:pt x="22671" y="4978"/>
                    </a:cubicBezTo>
                    <a:lnTo>
                      <a:pt x="1728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39"/>
              <p:cNvSpPr/>
              <p:nvPr/>
            </p:nvSpPr>
            <p:spPr>
              <a:xfrm>
                <a:off x="7949617" y="3759970"/>
                <a:ext cx="446608" cy="69790"/>
              </a:xfrm>
              <a:custGeom>
                <a:avLst/>
                <a:gdLst/>
                <a:ahLst/>
                <a:cxnLst/>
                <a:rect l="l" t="t" r="r" b="b"/>
                <a:pathLst>
                  <a:path w="17611" h="2752" extrusionOk="0">
                    <a:moveTo>
                      <a:pt x="201" y="1"/>
                    </a:moveTo>
                    <a:cubicBezTo>
                      <a:pt x="65" y="1"/>
                      <a:pt x="1" y="161"/>
                      <a:pt x="154" y="216"/>
                    </a:cubicBezTo>
                    <a:cubicBezTo>
                      <a:pt x="2917" y="1176"/>
                      <a:pt x="6034" y="1521"/>
                      <a:pt x="8918" y="1933"/>
                    </a:cubicBezTo>
                    <a:cubicBezTo>
                      <a:pt x="11566" y="2313"/>
                      <a:pt x="14321" y="2752"/>
                      <a:pt x="17008" y="2752"/>
                    </a:cubicBezTo>
                    <a:cubicBezTo>
                      <a:pt x="17141" y="2752"/>
                      <a:pt x="17275" y="2751"/>
                      <a:pt x="17408" y="2748"/>
                    </a:cubicBezTo>
                    <a:cubicBezTo>
                      <a:pt x="17553" y="2744"/>
                      <a:pt x="17611" y="2535"/>
                      <a:pt x="17445" y="2511"/>
                    </a:cubicBezTo>
                    <a:cubicBezTo>
                      <a:pt x="14582" y="2089"/>
                      <a:pt x="11674" y="1967"/>
                      <a:pt x="8806" y="1544"/>
                    </a:cubicBezTo>
                    <a:cubicBezTo>
                      <a:pt x="5939" y="1121"/>
                      <a:pt x="3096" y="341"/>
                      <a:pt x="225" y="2"/>
                    </a:cubicBezTo>
                    <a:cubicBezTo>
                      <a:pt x="217" y="1"/>
                      <a:pt x="209" y="1"/>
                      <a:pt x="20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39"/>
              <p:cNvSpPr/>
              <p:nvPr/>
            </p:nvSpPr>
            <p:spPr>
              <a:xfrm>
                <a:off x="8131366" y="3713309"/>
                <a:ext cx="273782" cy="55335"/>
              </a:xfrm>
              <a:custGeom>
                <a:avLst/>
                <a:gdLst/>
                <a:ahLst/>
                <a:cxnLst/>
                <a:rect l="l" t="t" r="r" b="b"/>
                <a:pathLst>
                  <a:path w="10796" h="2182" extrusionOk="0">
                    <a:moveTo>
                      <a:pt x="233" y="0"/>
                    </a:moveTo>
                    <a:cubicBezTo>
                      <a:pt x="69" y="0"/>
                      <a:pt x="0" y="203"/>
                      <a:pt x="186" y="263"/>
                    </a:cubicBezTo>
                    <a:cubicBezTo>
                      <a:pt x="1917" y="825"/>
                      <a:pt x="3760" y="1140"/>
                      <a:pt x="5548" y="1467"/>
                    </a:cubicBezTo>
                    <a:cubicBezTo>
                      <a:pt x="7209" y="1768"/>
                      <a:pt x="8902" y="2096"/>
                      <a:pt x="10589" y="2181"/>
                    </a:cubicBezTo>
                    <a:cubicBezTo>
                      <a:pt x="10592" y="2181"/>
                      <a:pt x="10596" y="2181"/>
                      <a:pt x="10599" y="2181"/>
                    </a:cubicBezTo>
                    <a:cubicBezTo>
                      <a:pt x="10753" y="2181"/>
                      <a:pt x="10796" y="1960"/>
                      <a:pt x="10630" y="1927"/>
                    </a:cubicBezTo>
                    <a:cubicBezTo>
                      <a:pt x="8913" y="1586"/>
                      <a:pt x="7157" y="1403"/>
                      <a:pt x="5433" y="1085"/>
                    </a:cubicBezTo>
                    <a:cubicBezTo>
                      <a:pt x="3705" y="764"/>
                      <a:pt x="2001" y="304"/>
                      <a:pt x="270" y="4"/>
                    </a:cubicBezTo>
                    <a:cubicBezTo>
                      <a:pt x="257" y="1"/>
                      <a:pt x="245" y="0"/>
                      <a:pt x="23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39"/>
              <p:cNvSpPr/>
              <p:nvPr/>
            </p:nvSpPr>
            <p:spPr>
              <a:xfrm>
                <a:off x="7821478" y="2933814"/>
                <a:ext cx="743493" cy="454469"/>
              </a:xfrm>
              <a:custGeom>
                <a:avLst/>
                <a:gdLst/>
                <a:ahLst/>
                <a:cxnLst/>
                <a:rect l="l" t="t" r="r" b="b"/>
                <a:pathLst>
                  <a:path w="29318" h="17921" extrusionOk="0">
                    <a:moveTo>
                      <a:pt x="2925" y="1"/>
                    </a:moveTo>
                    <a:cubicBezTo>
                      <a:pt x="2822" y="1"/>
                      <a:pt x="2723" y="49"/>
                      <a:pt x="2661" y="135"/>
                    </a:cubicBezTo>
                    <a:cubicBezTo>
                      <a:pt x="2255" y="680"/>
                      <a:pt x="1025" y="2454"/>
                      <a:pt x="447" y="4601"/>
                    </a:cubicBezTo>
                    <a:cubicBezTo>
                      <a:pt x="17" y="6204"/>
                      <a:pt x="0" y="8777"/>
                      <a:pt x="3" y="9575"/>
                    </a:cubicBezTo>
                    <a:cubicBezTo>
                      <a:pt x="3" y="9720"/>
                      <a:pt x="102" y="9846"/>
                      <a:pt x="240" y="9887"/>
                    </a:cubicBezTo>
                    <a:lnTo>
                      <a:pt x="26732" y="17906"/>
                    </a:lnTo>
                    <a:cubicBezTo>
                      <a:pt x="26764" y="17916"/>
                      <a:pt x="26796" y="17921"/>
                      <a:pt x="26828" y="17921"/>
                    </a:cubicBezTo>
                    <a:cubicBezTo>
                      <a:pt x="27017" y="17921"/>
                      <a:pt x="27178" y="17757"/>
                      <a:pt x="27155" y="17555"/>
                    </a:cubicBezTo>
                    <a:lnTo>
                      <a:pt x="27155" y="17548"/>
                    </a:lnTo>
                    <a:cubicBezTo>
                      <a:pt x="27090" y="16950"/>
                      <a:pt x="26677" y="16446"/>
                      <a:pt x="26100" y="16270"/>
                    </a:cubicBezTo>
                    <a:lnTo>
                      <a:pt x="1346" y="8824"/>
                    </a:lnTo>
                    <a:cubicBezTo>
                      <a:pt x="1370" y="7476"/>
                      <a:pt x="1478" y="5917"/>
                      <a:pt x="1738" y="4950"/>
                    </a:cubicBezTo>
                    <a:cubicBezTo>
                      <a:pt x="2130" y="3489"/>
                      <a:pt x="2874" y="2204"/>
                      <a:pt x="3361" y="1468"/>
                    </a:cubicBezTo>
                    <a:lnTo>
                      <a:pt x="28040" y="7151"/>
                    </a:lnTo>
                    <a:cubicBezTo>
                      <a:pt x="28120" y="7170"/>
                      <a:pt x="28200" y="7179"/>
                      <a:pt x="28279" y="7179"/>
                    </a:cubicBezTo>
                    <a:cubicBezTo>
                      <a:pt x="28659" y="7179"/>
                      <a:pt x="29017" y="6971"/>
                      <a:pt x="29210" y="6627"/>
                    </a:cubicBezTo>
                    <a:cubicBezTo>
                      <a:pt x="29210" y="6627"/>
                      <a:pt x="29210" y="6624"/>
                      <a:pt x="29213" y="6624"/>
                    </a:cubicBezTo>
                    <a:cubicBezTo>
                      <a:pt x="29318" y="6430"/>
                      <a:pt x="29210" y="6194"/>
                      <a:pt x="28997" y="6143"/>
                    </a:cubicBezTo>
                    <a:lnTo>
                      <a:pt x="3003" y="10"/>
                    </a:lnTo>
                    <a:cubicBezTo>
                      <a:pt x="2977" y="4"/>
                      <a:pt x="2951" y="1"/>
                      <a:pt x="2925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39"/>
              <p:cNvSpPr/>
              <p:nvPr/>
            </p:nvSpPr>
            <p:spPr>
              <a:xfrm>
                <a:off x="7855586" y="2971016"/>
                <a:ext cx="661632" cy="373623"/>
              </a:xfrm>
              <a:custGeom>
                <a:avLst/>
                <a:gdLst/>
                <a:ahLst/>
                <a:cxnLst/>
                <a:rect l="l" t="t" r="r" b="b"/>
                <a:pathLst>
                  <a:path w="26090" h="14733" extrusionOk="0">
                    <a:moveTo>
                      <a:pt x="2016" y="1"/>
                    </a:moveTo>
                    <a:cubicBezTo>
                      <a:pt x="1529" y="737"/>
                      <a:pt x="785" y="2022"/>
                      <a:pt x="393" y="3483"/>
                    </a:cubicBezTo>
                    <a:cubicBezTo>
                      <a:pt x="133" y="4450"/>
                      <a:pt x="25" y="6009"/>
                      <a:pt x="1" y="7357"/>
                    </a:cubicBezTo>
                    <a:lnTo>
                      <a:pt x="24355" y="14732"/>
                    </a:lnTo>
                    <a:cubicBezTo>
                      <a:pt x="24243" y="12825"/>
                      <a:pt x="24254" y="10079"/>
                      <a:pt x="24988" y="8217"/>
                    </a:cubicBezTo>
                    <a:cubicBezTo>
                      <a:pt x="25407" y="7162"/>
                      <a:pt x="25782" y="6319"/>
                      <a:pt x="26090" y="5681"/>
                    </a:cubicBezTo>
                    <a:lnTo>
                      <a:pt x="2016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39"/>
              <p:cNvSpPr/>
              <p:nvPr/>
            </p:nvSpPr>
            <p:spPr>
              <a:xfrm>
                <a:off x="8150715" y="3050086"/>
                <a:ext cx="345119" cy="100297"/>
              </a:xfrm>
              <a:custGeom>
                <a:avLst/>
                <a:gdLst/>
                <a:ahLst/>
                <a:cxnLst/>
                <a:rect l="l" t="t" r="r" b="b"/>
                <a:pathLst>
                  <a:path w="13609" h="3955" extrusionOk="0">
                    <a:moveTo>
                      <a:pt x="171" y="0"/>
                    </a:moveTo>
                    <a:cubicBezTo>
                      <a:pt x="50" y="0"/>
                      <a:pt x="1" y="148"/>
                      <a:pt x="136" y="193"/>
                    </a:cubicBezTo>
                    <a:cubicBezTo>
                      <a:pt x="2314" y="909"/>
                      <a:pt x="4592" y="1379"/>
                      <a:pt x="6803" y="2005"/>
                    </a:cubicBezTo>
                    <a:cubicBezTo>
                      <a:pt x="9019" y="2630"/>
                      <a:pt x="11206" y="3398"/>
                      <a:pt x="13437" y="3952"/>
                    </a:cubicBezTo>
                    <a:cubicBezTo>
                      <a:pt x="13445" y="3954"/>
                      <a:pt x="13452" y="3955"/>
                      <a:pt x="13459" y="3955"/>
                    </a:cubicBezTo>
                    <a:cubicBezTo>
                      <a:pt x="13542" y="3955"/>
                      <a:pt x="13608" y="3841"/>
                      <a:pt x="13512" y="3804"/>
                    </a:cubicBezTo>
                    <a:cubicBezTo>
                      <a:pt x="11446" y="2972"/>
                      <a:pt x="9255" y="2396"/>
                      <a:pt x="7118" y="1785"/>
                    </a:cubicBezTo>
                    <a:cubicBezTo>
                      <a:pt x="4846" y="1135"/>
                      <a:pt x="2530" y="392"/>
                      <a:pt x="197" y="3"/>
                    </a:cubicBezTo>
                    <a:cubicBezTo>
                      <a:pt x="188" y="1"/>
                      <a:pt x="179" y="0"/>
                      <a:pt x="171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39"/>
              <p:cNvSpPr/>
              <p:nvPr/>
            </p:nvSpPr>
            <p:spPr>
              <a:xfrm>
                <a:off x="7943709" y="3131363"/>
                <a:ext cx="517209" cy="141659"/>
              </a:xfrm>
              <a:custGeom>
                <a:avLst/>
                <a:gdLst/>
                <a:ahLst/>
                <a:cxnLst/>
                <a:rect l="l" t="t" r="r" b="b"/>
                <a:pathLst>
                  <a:path w="20395" h="5586" extrusionOk="0">
                    <a:moveTo>
                      <a:pt x="280" y="1"/>
                    </a:moveTo>
                    <a:cubicBezTo>
                      <a:pt x="92" y="1"/>
                      <a:pt x="1" y="237"/>
                      <a:pt x="218" y="301"/>
                    </a:cubicBezTo>
                    <a:cubicBezTo>
                      <a:pt x="3512" y="1258"/>
                      <a:pt x="6913" y="1894"/>
                      <a:pt x="10230" y="2773"/>
                    </a:cubicBezTo>
                    <a:cubicBezTo>
                      <a:pt x="13554" y="3659"/>
                      <a:pt x="16853" y="4632"/>
                      <a:pt x="20160" y="5579"/>
                    </a:cubicBezTo>
                    <a:cubicBezTo>
                      <a:pt x="20176" y="5583"/>
                      <a:pt x="20191" y="5585"/>
                      <a:pt x="20206" y="5585"/>
                    </a:cubicBezTo>
                    <a:cubicBezTo>
                      <a:pt x="20343" y="5585"/>
                      <a:pt x="20394" y="5398"/>
                      <a:pt x="20238" y="5342"/>
                    </a:cubicBezTo>
                    <a:cubicBezTo>
                      <a:pt x="16982" y="4233"/>
                      <a:pt x="13675" y="3280"/>
                      <a:pt x="10355" y="2394"/>
                    </a:cubicBezTo>
                    <a:cubicBezTo>
                      <a:pt x="7055" y="1515"/>
                      <a:pt x="3691" y="517"/>
                      <a:pt x="313" y="3"/>
                    </a:cubicBezTo>
                    <a:cubicBezTo>
                      <a:pt x="301" y="1"/>
                      <a:pt x="290" y="1"/>
                      <a:pt x="280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39"/>
              <p:cNvSpPr/>
              <p:nvPr/>
            </p:nvSpPr>
            <p:spPr>
              <a:xfrm>
                <a:off x="7898392" y="2670685"/>
                <a:ext cx="746764" cy="415416"/>
              </a:xfrm>
              <a:custGeom>
                <a:avLst/>
                <a:gdLst/>
                <a:ahLst/>
                <a:cxnLst/>
                <a:rect l="l" t="t" r="r" b="b"/>
                <a:pathLst>
                  <a:path w="29447" h="16381" extrusionOk="0">
                    <a:moveTo>
                      <a:pt x="2513" y="0"/>
                    </a:moveTo>
                    <a:cubicBezTo>
                      <a:pt x="2357" y="0"/>
                      <a:pt x="2224" y="137"/>
                      <a:pt x="2245" y="303"/>
                    </a:cubicBezTo>
                    <a:cubicBezTo>
                      <a:pt x="2245" y="307"/>
                      <a:pt x="2245" y="310"/>
                      <a:pt x="2248" y="310"/>
                    </a:cubicBezTo>
                    <a:cubicBezTo>
                      <a:pt x="2316" y="895"/>
                      <a:pt x="2732" y="1382"/>
                      <a:pt x="3303" y="1530"/>
                    </a:cubicBezTo>
                    <a:lnTo>
                      <a:pt x="26322" y="7529"/>
                    </a:lnTo>
                    <a:cubicBezTo>
                      <a:pt x="26745" y="8844"/>
                      <a:pt x="27380" y="11995"/>
                      <a:pt x="25071" y="14903"/>
                    </a:cubicBezTo>
                    <a:lnTo>
                      <a:pt x="1538" y="8459"/>
                    </a:lnTo>
                    <a:cubicBezTo>
                      <a:pt x="1426" y="8428"/>
                      <a:pt x="1312" y="8413"/>
                      <a:pt x="1199" y="8413"/>
                    </a:cubicBezTo>
                    <a:cubicBezTo>
                      <a:pt x="758" y="8413"/>
                      <a:pt x="338" y="8643"/>
                      <a:pt x="98" y="9033"/>
                    </a:cubicBezTo>
                    <a:cubicBezTo>
                      <a:pt x="98" y="9037"/>
                      <a:pt x="95" y="9037"/>
                      <a:pt x="95" y="9040"/>
                    </a:cubicBezTo>
                    <a:cubicBezTo>
                      <a:pt x="1" y="9192"/>
                      <a:pt x="82" y="9392"/>
                      <a:pt x="254" y="9439"/>
                    </a:cubicBezTo>
                    <a:lnTo>
                      <a:pt x="25366" y="16371"/>
                    </a:lnTo>
                    <a:cubicBezTo>
                      <a:pt x="25389" y="16377"/>
                      <a:pt x="25414" y="16380"/>
                      <a:pt x="25438" y="16380"/>
                    </a:cubicBezTo>
                    <a:cubicBezTo>
                      <a:pt x="25514" y="16380"/>
                      <a:pt x="25588" y="16349"/>
                      <a:pt x="25639" y="16293"/>
                    </a:cubicBezTo>
                    <a:cubicBezTo>
                      <a:pt x="29446" y="12158"/>
                      <a:pt x="27719" y="7350"/>
                      <a:pt x="27380" y="6532"/>
                    </a:cubicBezTo>
                    <a:cubicBezTo>
                      <a:pt x="27350" y="6454"/>
                      <a:pt x="27282" y="6396"/>
                      <a:pt x="27201" y="6376"/>
                    </a:cubicBezTo>
                    <a:lnTo>
                      <a:pt x="2580" y="9"/>
                    </a:lnTo>
                    <a:cubicBezTo>
                      <a:pt x="2557" y="3"/>
                      <a:pt x="2535" y="0"/>
                      <a:pt x="251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1939" name="Google Shape;1939;p39"/>
              <p:cNvSpPr/>
              <p:nvPr/>
            </p:nvSpPr>
            <p:spPr>
              <a:xfrm>
                <a:off x="7947360" y="2713162"/>
                <a:ext cx="645402" cy="335457"/>
              </a:xfrm>
              <a:custGeom>
                <a:avLst/>
                <a:gdLst/>
                <a:ahLst/>
                <a:cxnLst/>
                <a:rect l="l" t="t" r="r" b="b"/>
                <a:pathLst>
                  <a:path w="25450" h="13228" extrusionOk="0">
                    <a:moveTo>
                      <a:pt x="1748" y="1"/>
                    </a:moveTo>
                    <a:lnTo>
                      <a:pt x="1748" y="1"/>
                    </a:lnTo>
                    <a:cubicBezTo>
                      <a:pt x="1765" y="941"/>
                      <a:pt x="1697" y="2094"/>
                      <a:pt x="1413" y="3264"/>
                    </a:cubicBezTo>
                    <a:cubicBezTo>
                      <a:pt x="1095" y="4576"/>
                      <a:pt x="504" y="5877"/>
                      <a:pt x="0" y="6841"/>
                    </a:cubicBezTo>
                    <a:lnTo>
                      <a:pt x="23140" y="13228"/>
                    </a:lnTo>
                    <a:cubicBezTo>
                      <a:pt x="25449" y="10320"/>
                      <a:pt x="24814" y="7169"/>
                      <a:pt x="24391" y="5854"/>
                    </a:cubicBezTo>
                    <a:lnTo>
                      <a:pt x="1748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39"/>
              <p:cNvSpPr/>
              <p:nvPr/>
            </p:nvSpPr>
            <p:spPr>
              <a:xfrm>
                <a:off x="7978679" y="2848251"/>
                <a:ext cx="315448" cy="73061"/>
              </a:xfrm>
              <a:custGeom>
                <a:avLst/>
                <a:gdLst/>
                <a:ahLst/>
                <a:cxnLst/>
                <a:rect l="l" t="t" r="r" b="b"/>
                <a:pathLst>
                  <a:path w="12439" h="2881" extrusionOk="0">
                    <a:moveTo>
                      <a:pt x="249" y="0"/>
                    </a:moveTo>
                    <a:cubicBezTo>
                      <a:pt x="83" y="0"/>
                      <a:pt x="0" y="231"/>
                      <a:pt x="195" y="266"/>
                    </a:cubicBezTo>
                    <a:cubicBezTo>
                      <a:pt x="4205" y="1017"/>
                      <a:pt x="8147" y="2156"/>
                      <a:pt x="12154" y="2877"/>
                    </a:cubicBezTo>
                    <a:cubicBezTo>
                      <a:pt x="12167" y="2879"/>
                      <a:pt x="12180" y="2880"/>
                      <a:pt x="12192" y="2880"/>
                    </a:cubicBezTo>
                    <a:cubicBezTo>
                      <a:pt x="12365" y="2880"/>
                      <a:pt x="12438" y="2666"/>
                      <a:pt x="12245" y="2603"/>
                    </a:cubicBezTo>
                    <a:cubicBezTo>
                      <a:pt x="8422" y="1304"/>
                      <a:pt x="4252" y="679"/>
                      <a:pt x="279" y="3"/>
                    </a:cubicBezTo>
                    <a:cubicBezTo>
                      <a:pt x="269" y="1"/>
                      <a:pt x="259" y="0"/>
                      <a:pt x="2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1941" name="Google Shape;1941;p39"/>
              <p:cNvSpPr/>
              <p:nvPr/>
            </p:nvSpPr>
            <p:spPr>
              <a:xfrm>
                <a:off x="7992322" y="2766138"/>
                <a:ext cx="381079" cy="91776"/>
              </a:xfrm>
              <a:custGeom>
                <a:avLst/>
                <a:gdLst/>
                <a:ahLst/>
                <a:cxnLst/>
                <a:rect l="l" t="t" r="r" b="b"/>
                <a:pathLst>
                  <a:path w="15027" h="3619" extrusionOk="0">
                    <a:moveTo>
                      <a:pt x="249" y="0"/>
                    </a:moveTo>
                    <a:cubicBezTo>
                      <a:pt x="76" y="0"/>
                      <a:pt x="1" y="239"/>
                      <a:pt x="201" y="285"/>
                    </a:cubicBezTo>
                    <a:cubicBezTo>
                      <a:pt x="2622" y="861"/>
                      <a:pt x="5047" y="1432"/>
                      <a:pt x="7475" y="1989"/>
                    </a:cubicBezTo>
                    <a:cubicBezTo>
                      <a:pt x="9892" y="2548"/>
                      <a:pt x="12319" y="3237"/>
                      <a:pt x="14771" y="3616"/>
                    </a:cubicBezTo>
                    <a:cubicBezTo>
                      <a:pt x="14781" y="3618"/>
                      <a:pt x="14791" y="3619"/>
                      <a:pt x="14801" y="3619"/>
                    </a:cubicBezTo>
                    <a:cubicBezTo>
                      <a:pt x="14956" y="3619"/>
                      <a:pt x="15027" y="3426"/>
                      <a:pt x="14852" y="3373"/>
                    </a:cubicBezTo>
                    <a:cubicBezTo>
                      <a:pt x="12481" y="2639"/>
                      <a:pt x="10000" y="2203"/>
                      <a:pt x="7582" y="1649"/>
                    </a:cubicBezTo>
                    <a:cubicBezTo>
                      <a:pt x="5155" y="1090"/>
                      <a:pt x="2723" y="546"/>
                      <a:pt x="293" y="5"/>
                    </a:cubicBezTo>
                    <a:cubicBezTo>
                      <a:pt x="278" y="2"/>
                      <a:pt x="263" y="0"/>
                      <a:pt x="2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1942" name="Google Shape;1942;p39"/>
              <p:cNvSpPr/>
              <p:nvPr/>
            </p:nvSpPr>
            <p:spPr>
              <a:xfrm>
                <a:off x="7866972" y="2409560"/>
                <a:ext cx="691379" cy="322549"/>
              </a:xfrm>
              <a:custGeom>
                <a:avLst/>
                <a:gdLst/>
                <a:ahLst/>
                <a:cxnLst/>
                <a:rect l="l" t="t" r="r" b="b"/>
                <a:pathLst>
                  <a:path w="27263" h="12719" extrusionOk="0">
                    <a:moveTo>
                      <a:pt x="1475" y="0"/>
                    </a:moveTo>
                    <a:cubicBezTo>
                      <a:pt x="1424" y="0"/>
                      <a:pt x="1373" y="3"/>
                      <a:pt x="1323" y="14"/>
                    </a:cubicBezTo>
                    <a:cubicBezTo>
                      <a:pt x="640" y="115"/>
                      <a:pt x="758" y="1157"/>
                      <a:pt x="1451" y="1157"/>
                    </a:cubicBezTo>
                    <a:lnTo>
                      <a:pt x="22499" y="1157"/>
                    </a:lnTo>
                    <a:cubicBezTo>
                      <a:pt x="24581" y="1715"/>
                      <a:pt x="24906" y="2840"/>
                      <a:pt x="25015" y="4910"/>
                    </a:cubicBezTo>
                    <a:cubicBezTo>
                      <a:pt x="25149" y="7500"/>
                      <a:pt x="24132" y="10012"/>
                      <a:pt x="23577" y="11169"/>
                    </a:cubicBezTo>
                    <a:lnTo>
                      <a:pt x="524" y="7639"/>
                    </a:lnTo>
                    <a:cubicBezTo>
                      <a:pt x="510" y="7637"/>
                      <a:pt x="495" y="7636"/>
                      <a:pt x="481" y="7636"/>
                    </a:cubicBezTo>
                    <a:cubicBezTo>
                      <a:pt x="349" y="7636"/>
                      <a:pt x="229" y="7717"/>
                      <a:pt x="190" y="7848"/>
                    </a:cubicBezTo>
                    <a:lnTo>
                      <a:pt x="187" y="7859"/>
                    </a:lnTo>
                    <a:cubicBezTo>
                      <a:pt x="1" y="8447"/>
                      <a:pt x="386" y="9062"/>
                      <a:pt x="995" y="9157"/>
                    </a:cubicBezTo>
                    <a:lnTo>
                      <a:pt x="24372" y="12707"/>
                    </a:lnTo>
                    <a:cubicBezTo>
                      <a:pt x="24422" y="12715"/>
                      <a:pt x="24472" y="12718"/>
                      <a:pt x="24522" y="12718"/>
                    </a:cubicBezTo>
                    <a:cubicBezTo>
                      <a:pt x="24897" y="12718"/>
                      <a:pt x="25246" y="12509"/>
                      <a:pt x="25416" y="12169"/>
                    </a:cubicBezTo>
                    <a:cubicBezTo>
                      <a:pt x="26039" y="10928"/>
                      <a:pt x="27262" y="8065"/>
                      <a:pt x="27100" y="5018"/>
                    </a:cubicBezTo>
                    <a:cubicBezTo>
                      <a:pt x="26969" y="2530"/>
                      <a:pt x="26536" y="1208"/>
                      <a:pt x="26218" y="555"/>
                    </a:cubicBezTo>
                    <a:cubicBezTo>
                      <a:pt x="26049" y="214"/>
                      <a:pt x="25700" y="0"/>
                      <a:pt x="2531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39"/>
              <p:cNvSpPr/>
              <p:nvPr/>
            </p:nvSpPr>
            <p:spPr>
              <a:xfrm>
                <a:off x="7900750" y="2438876"/>
                <a:ext cx="617050" cy="253926"/>
              </a:xfrm>
              <a:custGeom>
                <a:avLst/>
                <a:gdLst/>
                <a:ahLst/>
                <a:cxnLst/>
                <a:rect l="l" t="t" r="r" b="b"/>
                <a:pathLst>
                  <a:path w="24332" h="10013" extrusionOk="0">
                    <a:moveTo>
                      <a:pt x="302" y="1"/>
                    </a:moveTo>
                    <a:cubicBezTo>
                      <a:pt x="583" y="1671"/>
                      <a:pt x="711" y="4031"/>
                      <a:pt x="1" y="6553"/>
                    </a:cubicBezTo>
                    <a:lnTo>
                      <a:pt x="22759" y="10013"/>
                    </a:lnTo>
                    <a:cubicBezTo>
                      <a:pt x="23314" y="8856"/>
                      <a:pt x="24331" y="6344"/>
                      <a:pt x="24197" y="3754"/>
                    </a:cubicBezTo>
                    <a:cubicBezTo>
                      <a:pt x="24122" y="2361"/>
                      <a:pt x="23953" y="1397"/>
                      <a:pt x="23777" y="745"/>
                    </a:cubicBezTo>
                    <a:cubicBezTo>
                      <a:pt x="23662" y="302"/>
                      <a:pt x="23253" y="1"/>
                      <a:pt x="22797" y="1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39"/>
              <p:cNvSpPr/>
              <p:nvPr/>
            </p:nvSpPr>
            <p:spPr>
              <a:xfrm>
                <a:off x="7898772" y="2567828"/>
                <a:ext cx="456980" cy="35884"/>
              </a:xfrm>
              <a:custGeom>
                <a:avLst/>
                <a:gdLst/>
                <a:ahLst/>
                <a:cxnLst/>
                <a:rect l="l" t="t" r="r" b="b"/>
                <a:pathLst>
                  <a:path w="18020" h="1415" extrusionOk="0">
                    <a:moveTo>
                      <a:pt x="139" y="1"/>
                    </a:moveTo>
                    <a:cubicBezTo>
                      <a:pt x="1" y="1"/>
                      <a:pt x="7" y="184"/>
                      <a:pt x="147" y="197"/>
                    </a:cubicBezTo>
                    <a:cubicBezTo>
                      <a:pt x="3101" y="468"/>
                      <a:pt x="6070" y="636"/>
                      <a:pt x="9032" y="836"/>
                    </a:cubicBezTo>
                    <a:cubicBezTo>
                      <a:pt x="11987" y="1036"/>
                      <a:pt x="14959" y="1354"/>
                      <a:pt x="17918" y="1415"/>
                    </a:cubicBezTo>
                    <a:cubicBezTo>
                      <a:pt x="17995" y="1415"/>
                      <a:pt x="18019" y="1303"/>
                      <a:pt x="17938" y="1293"/>
                    </a:cubicBezTo>
                    <a:cubicBezTo>
                      <a:pt x="15067" y="948"/>
                      <a:pt x="12149" y="843"/>
                      <a:pt x="9265" y="633"/>
                    </a:cubicBezTo>
                    <a:cubicBezTo>
                      <a:pt x="6229" y="407"/>
                      <a:pt x="3190" y="153"/>
                      <a:pt x="147" y="1"/>
                    </a:cubicBezTo>
                    <a:cubicBezTo>
                      <a:pt x="144" y="1"/>
                      <a:pt x="142" y="1"/>
                      <a:pt x="13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39"/>
              <p:cNvSpPr/>
              <p:nvPr/>
            </p:nvSpPr>
            <p:spPr>
              <a:xfrm>
                <a:off x="7895095" y="2487692"/>
                <a:ext cx="318998" cy="21251"/>
              </a:xfrm>
              <a:custGeom>
                <a:avLst/>
                <a:gdLst/>
                <a:ahLst/>
                <a:cxnLst/>
                <a:rect l="l" t="t" r="r" b="b"/>
                <a:pathLst>
                  <a:path w="12579" h="838" extrusionOk="0">
                    <a:moveTo>
                      <a:pt x="2680" y="1"/>
                    </a:moveTo>
                    <a:cubicBezTo>
                      <a:pt x="1821" y="1"/>
                      <a:pt x="965" y="12"/>
                      <a:pt x="116" y="34"/>
                    </a:cubicBezTo>
                    <a:cubicBezTo>
                      <a:pt x="0" y="37"/>
                      <a:pt x="0" y="182"/>
                      <a:pt x="116" y="185"/>
                    </a:cubicBezTo>
                    <a:cubicBezTo>
                      <a:pt x="4207" y="379"/>
                      <a:pt x="8298" y="672"/>
                      <a:pt x="12389" y="838"/>
                    </a:cubicBezTo>
                    <a:cubicBezTo>
                      <a:pt x="12392" y="838"/>
                      <a:pt x="12394" y="838"/>
                      <a:pt x="12396" y="838"/>
                    </a:cubicBezTo>
                    <a:cubicBezTo>
                      <a:pt x="12536" y="838"/>
                      <a:pt x="12579" y="628"/>
                      <a:pt x="12426" y="608"/>
                    </a:cubicBezTo>
                    <a:cubicBezTo>
                      <a:pt x="9233" y="167"/>
                      <a:pt x="5933" y="1"/>
                      <a:pt x="268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39"/>
              <p:cNvSpPr/>
              <p:nvPr/>
            </p:nvSpPr>
            <p:spPr>
              <a:xfrm>
                <a:off x="7664049" y="2117345"/>
                <a:ext cx="766849" cy="280680"/>
              </a:xfrm>
              <a:custGeom>
                <a:avLst/>
                <a:gdLst/>
                <a:ahLst/>
                <a:cxnLst/>
                <a:rect l="l" t="t" r="r" b="b"/>
                <a:pathLst>
                  <a:path w="30239" h="11068" extrusionOk="0">
                    <a:moveTo>
                      <a:pt x="3547" y="0"/>
                    </a:moveTo>
                    <a:cubicBezTo>
                      <a:pt x="3399" y="0"/>
                      <a:pt x="3265" y="67"/>
                      <a:pt x="3182" y="190"/>
                    </a:cubicBezTo>
                    <a:cubicBezTo>
                      <a:pt x="2540" y="1147"/>
                      <a:pt x="0" y="5440"/>
                      <a:pt x="3196" y="9552"/>
                    </a:cubicBezTo>
                    <a:cubicBezTo>
                      <a:pt x="3273" y="9650"/>
                      <a:pt x="3388" y="9714"/>
                      <a:pt x="3513" y="9721"/>
                    </a:cubicBezTo>
                    <a:cubicBezTo>
                      <a:pt x="5654" y="9836"/>
                      <a:pt x="24849" y="10874"/>
                      <a:pt x="28365" y="11067"/>
                    </a:cubicBezTo>
                    <a:cubicBezTo>
                      <a:pt x="28372" y="11067"/>
                      <a:pt x="28378" y="11068"/>
                      <a:pt x="28385" y="11068"/>
                    </a:cubicBezTo>
                    <a:cubicBezTo>
                      <a:pt x="28663" y="11068"/>
                      <a:pt x="28874" y="10814"/>
                      <a:pt x="28814" y="10536"/>
                    </a:cubicBezTo>
                    <a:cubicBezTo>
                      <a:pt x="28811" y="10532"/>
                      <a:pt x="28811" y="10529"/>
                      <a:pt x="28811" y="10526"/>
                    </a:cubicBezTo>
                    <a:cubicBezTo>
                      <a:pt x="28740" y="10195"/>
                      <a:pt x="28453" y="9955"/>
                      <a:pt x="28115" y="9934"/>
                    </a:cubicBezTo>
                    <a:lnTo>
                      <a:pt x="4014" y="8410"/>
                    </a:lnTo>
                    <a:cubicBezTo>
                      <a:pt x="2043" y="5549"/>
                      <a:pt x="3277" y="2641"/>
                      <a:pt x="4031" y="1350"/>
                    </a:cubicBezTo>
                    <a:lnTo>
                      <a:pt x="29210" y="1955"/>
                    </a:lnTo>
                    <a:cubicBezTo>
                      <a:pt x="29218" y="1955"/>
                      <a:pt x="29225" y="1955"/>
                      <a:pt x="29233" y="1955"/>
                    </a:cubicBezTo>
                    <a:cubicBezTo>
                      <a:pt x="29639" y="1955"/>
                      <a:pt x="30007" y="1694"/>
                      <a:pt x="30140" y="1306"/>
                    </a:cubicBezTo>
                    <a:cubicBezTo>
                      <a:pt x="30140" y="1302"/>
                      <a:pt x="30143" y="1302"/>
                      <a:pt x="30143" y="1299"/>
                    </a:cubicBezTo>
                    <a:cubicBezTo>
                      <a:pt x="30238" y="1022"/>
                      <a:pt x="30036" y="731"/>
                      <a:pt x="29741" y="721"/>
                    </a:cubicBezTo>
                    <a:lnTo>
                      <a:pt x="3557" y="0"/>
                    </a:lnTo>
                    <a:cubicBezTo>
                      <a:pt x="3554" y="0"/>
                      <a:pt x="3550" y="0"/>
                      <a:pt x="3547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39"/>
              <p:cNvSpPr/>
              <p:nvPr/>
            </p:nvSpPr>
            <p:spPr>
              <a:xfrm>
                <a:off x="7715832" y="2151555"/>
                <a:ext cx="670635" cy="211043"/>
              </a:xfrm>
              <a:custGeom>
                <a:avLst/>
                <a:gdLst/>
                <a:ahLst/>
                <a:cxnLst/>
                <a:rect l="l" t="t" r="r" b="b"/>
                <a:pathLst>
                  <a:path w="26445" h="8322" extrusionOk="0">
                    <a:moveTo>
                      <a:pt x="1989" y="1"/>
                    </a:moveTo>
                    <a:cubicBezTo>
                      <a:pt x="1235" y="1292"/>
                      <a:pt x="1" y="4200"/>
                      <a:pt x="1972" y="7061"/>
                    </a:cubicBezTo>
                    <a:lnTo>
                      <a:pt x="25265" y="8322"/>
                    </a:lnTo>
                    <a:cubicBezTo>
                      <a:pt x="25085" y="6939"/>
                      <a:pt x="25032" y="5025"/>
                      <a:pt x="25636" y="3145"/>
                    </a:cubicBezTo>
                    <a:cubicBezTo>
                      <a:pt x="25965" y="2128"/>
                      <a:pt x="26232" y="1312"/>
                      <a:pt x="26444" y="677"/>
                    </a:cubicBezTo>
                    <a:lnTo>
                      <a:pt x="1989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39"/>
              <p:cNvSpPr/>
              <p:nvPr/>
            </p:nvSpPr>
            <p:spPr>
              <a:xfrm>
                <a:off x="7963108" y="2298715"/>
                <a:ext cx="390918" cy="29087"/>
              </a:xfrm>
              <a:custGeom>
                <a:avLst/>
                <a:gdLst/>
                <a:ahLst/>
                <a:cxnLst/>
                <a:rect l="l" t="t" r="r" b="b"/>
                <a:pathLst>
                  <a:path w="15415" h="1147" extrusionOk="0">
                    <a:moveTo>
                      <a:pt x="2018" y="0"/>
                    </a:moveTo>
                    <a:cubicBezTo>
                      <a:pt x="1402" y="0"/>
                      <a:pt x="787" y="9"/>
                      <a:pt x="173" y="27"/>
                    </a:cubicBezTo>
                    <a:cubicBezTo>
                      <a:pt x="1" y="30"/>
                      <a:pt x="5" y="243"/>
                      <a:pt x="173" y="253"/>
                    </a:cubicBezTo>
                    <a:cubicBezTo>
                      <a:pt x="5191" y="618"/>
                      <a:pt x="10219" y="733"/>
                      <a:pt x="15240" y="1146"/>
                    </a:cubicBezTo>
                    <a:cubicBezTo>
                      <a:pt x="15245" y="1146"/>
                      <a:pt x="15250" y="1146"/>
                      <a:pt x="15255" y="1146"/>
                    </a:cubicBezTo>
                    <a:cubicBezTo>
                      <a:pt x="15415" y="1146"/>
                      <a:pt x="15404" y="925"/>
                      <a:pt x="15240" y="905"/>
                    </a:cubicBezTo>
                    <a:cubicBezTo>
                      <a:pt x="10892" y="428"/>
                      <a:pt x="6419" y="0"/>
                      <a:pt x="201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39"/>
              <p:cNvSpPr/>
              <p:nvPr/>
            </p:nvSpPr>
            <p:spPr>
              <a:xfrm>
                <a:off x="7852492" y="2246069"/>
                <a:ext cx="380318" cy="14354"/>
              </a:xfrm>
              <a:custGeom>
                <a:avLst/>
                <a:gdLst/>
                <a:ahLst/>
                <a:cxnLst/>
                <a:rect l="l" t="t" r="r" b="b"/>
                <a:pathLst>
                  <a:path w="14997" h="566" extrusionOk="0">
                    <a:moveTo>
                      <a:pt x="2112" y="1"/>
                    </a:moveTo>
                    <a:cubicBezTo>
                      <a:pt x="1435" y="1"/>
                      <a:pt x="759" y="15"/>
                      <a:pt x="86" y="54"/>
                    </a:cubicBezTo>
                    <a:cubicBezTo>
                      <a:pt x="1" y="57"/>
                      <a:pt x="5" y="158"/>
                      <a:pt x="86" y="166"/>
                    </a:cubicBezTo>
                    <a:cubicBezTo>
                      <a:pt x="2527" y="415"/>
                      <a:pt x="5022" y="351"/>
                      <a:pt x="7474" y="409"/>
                    </a:cubicBezTo>
                    <a:cubicBezTo>
                      <a:pt x="9372" y="450"/>
                      <a:pt x="11286" y="565"/>
                      <a:pt x="13189" y="565"/>
                    </a:cubicBezTo>
                    <a:cubicBezTo>
                      <a:pt x="13748" y="565"/>
                      <a:pt x="14305" y="555"/>
                      <a:pt x="14861" y="531"/>
                    </a:cubicBezTo>
                    <a:cubicBezTo>
                      <a:pt x="14997" y="523"/>
                      <a:pt x="14993" y="361"/>
                      <a:pt x="14861" y="351"/>
                    </a:cubicBezTo>
                    <a:cubicBezTo>
                      <a:pt x="12416" y="135"/>
                      <a:pt x="9928" y="196"/>
                      <a:pt x="7474" y="141"/>
                    </a:cubicBezTo>
                    <a:cubicBezTo>
                      <a:pt x="5696" y="102"/>
                      <a:pt x="3899" y="1"/>
                      <a:pt x="2112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39"/>
              <p:cNvSpPr/>
              <p:nvPr/>
            </p:nvSpPr>
            <p:spPr>
              <a:xfrm>
                <a:off x="7964047" y="2181225"/>
                <a:ext cx="412829" cy="25410"/>
              </a:xfrm>
              <a:custGeom>
                <a:avLst/>
                <a:gdLst/>
                <a:ahLst/>
                <a:cxnLst/>
                <a:rect l="l" t="t" r="r" b="b"/>
                <a:pathLst>
                  <a:path w="16279" h="1002" extrusionOk="0">
                    <a:moveTo>
                      <a:pt x="133" y="0"/>
                    </a:moveTo>
                    <a:cubicBezTo>
                      <a:pt x="35" y="0"/>
                      <a:pt x="1" y="142"/>
                      <a:pt x="106" y="159"/>
                    </a:cubicBezTo>
                    <a:cubicBezTo>
                      <a:pt x="5357" y="961"/>
                      <a:pt x="10814" y="964"/>
                      <a:pt x="16112" y="1001"/>
                    </a:cubicBezTo>
                    <a:cubicBezTo>
                      <a:pt x="16113" y="1001"/>
                      <a:pt x="16114" y="1001"/>
                      <a:pt x="16116" y="1001"/>
                    </a:cubicBezTo>
                    <a:cubicBezTo>
                      <a:pt x="16278" y="1001"/>
                      <a:pt x="16277" y="785"/>
                      <a:pt x="16112" y="781"/>
                    </a:cubicBezTo>
                    <a:cubicBezTo>
                      <a:pt x="10776" y="670"/>
                      <a:pt x="5461" y="126"/>
                      <a:pt x="133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39"/>
              <p:cNvSpPr/>
              <p:nvPr/>
            </p:nvSpPr>
            <p:spPr>
              <a:xfrm>
                <a:off x="7487220" y="1771621"/>
                <a:ext cx="688640" cy="387977"/>
              </a:xfrm>
              <a:custGeom>
                <a:avLst/>
                <a:gdLst/>
                <a:ahLst/>
                <a:cxnLst/>
                <a:rect l="l" t="t" r="r" b="b"/>
                <a:pathLst>
                  <a:path w="27155" h="15299" extrusionOk="0">
                    <a:moveTo>
                      <a:pt x="24061" y="0"/>
                    </a:moveTo>
                    <a:cubicBezTo>
                      <a:pt x="24031" y="0"/>
                      <a:pt x="24001" y="5"/>
                      <a:pt x="23969" y="14"/>
                    </a:cubicBezTo>
                    <a:lnTo>
                      <a:pt x="1776" y="6581"/>
                    </a:lnTo>
                    <a:cubicBezTo>
                      <a:pt x="1278" y="6726"/>
                      <a:pt x="900" y="7132"/>
                      <a:pt x="775" y="7632"/>
                    </a:cubicBezTo>
                    <a:cubicBezTo>
                      <a:pt x="0" y="10705"/>
                      <a:pt x="1968" y="13589"/>
                      <a:pt x="2979" y="14817"/>
                    </a:cubicBezTo>
                    <a:cubicBezTo>
                      <a:pt x="3232" y="15126"/>
                      <a:pt x="3602" y="15298"/>
                      <a:pt x="3990" y="15298"/>
                    </a:cubicBezTo>
                    <a:cubicBezTo>
                      <a:pt x="4090" y="15298"/>
                      <a:pt x="4191" y="15287"/>
                      <a:pt x="4291" y="15263"/>
                    </a:cubicBezTo>
                    <a:cubicBezTo>
                      <a:pt x="7841" y="14418"/>
                      <a:pt x="22863" y="10847"/>
                      <a:pt x="26830" y="9904"/>
                    </a:cubicBezTo>
                    <a:cubicBezTo>
                      <a:pt x="27120" y="9836"/>
                      <a:pt x="27155" y="9448"/>
                      <a:pt x="26891" y="9315"/>
                    </a:cubicBezTo>
                    <a:cubicBezTo>
                      <a:pt x="26810" y="9275"/>
                      <a:pt x="26732" y="9234"/>
                      <a:pt x="26654" y="9190"/>
                    </a:cubicBezTo>
                    <a:cubicBezTo>
                      <a:pt x="26331" y="9007"/>
                      <a:pt x="25967" y="8917"/>
                      <a:pt x="25600" y="8917"/>
                    </a:cubicBezTo>
                    <a:cubicBezTo>
                      <a:pt x="25426" y="8917"/>
                      <a:pt x="25251" y="8938"/>
                      <a:pt x="25079" y="8978"/>
                    </a:cubicBezTo>
                    <a:lnTo>
                      <a:pt x="4007" y="13955"/>
                    </a:lnTo>
                    <a:cubicBezTo>
                      <a:pt x="4004" y="13955"/>
                      <a:pt x="4001" y="13955"/>
                      <a:pt x="3997" y="13951"/>
                    </a:cubicBezTo>
                    <a:cubicBezTo>
                      <a:pt x="3185" y="12960"/>
                      <a:pt x="1414" y="10425"/>
                      <a:pt x="2083" y="7899"/>
                    </a:cubicBezTo>
                    <a:cubicBezTo>
                      <a:pt x="2086" y="7895"/>
                      <a:pt x="2110" y="7875"/>
                      <a:pt x="2147" y="7865"/>
                    </a:cubicBezTo>
                    <a:lnTo>
                      <a:pt x="23283" y="1529"/>
                    </a:lnTo>
                    <a:cubicBezTo>
                      <a:pt x="23817" y="1370"/>
                      <a:pt x="24230" y="937"/>
                      <a:pt x="24365" y="393"/>
                    </a:cubicBezTo>
                    <a:cubicBezTo>
                      <a:pt x="24415" y="188"/>
                      <a:pt x="24256" y="0"/>
                      <a:pt x="2406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39"/>
              <p:cNvSpPr/>
              <p:nvPr/>
            </p:nvSpPr>
            <p:spPr>
              <a:xfrm>
                <a:off x="7523052" y="1816634"/>
                <a:ext cx="583195" cy="308880"/>
              </a:xfrm>
              <a:custGeom>
                <a:avLst/>
                <a:gdLst/>
                <a:ahLst/>
                <a:cxnLst/>
                <a:rect l="l" t="t" r="r" b="b"/>
                <a:pathLst>
                  <a:path w="22997" h="12180" extrusionOk="0">
                    <a:moveTo>
                      <a:pt x="21323" y="0"/>
                    </a:moveTo>
                    <a:cubicBezTo>
                      <a:pt x="21322" y="0"/>
                      <a:pt x="21320" y="0"/>
                      <a:pt x="21319" y="1"/>
                    </a:cubicBezTo>
                    <a:lnTo>
                      <a:pt x="734" y="6090"/>
                    </a:lnTo>
                    <a:cubicBezTo>
                      <a:pt x="697" y="6100"/>
                      <a:pt x="673" y="6120"/>
                      <a:pt x="670" y="6124"/>
                    </a:cubicBezTo>
                    <a:cubicBezTo>
                      <a:pt x="1" y="8650"/>
                      <a:pt x="1772" y="11185"/>
                      <a:pt x="2584" y="12176"/>
                    </a:cubicBezTo>
                    <a:cubicBezTo>
                      <a:pt x="2588" y="12180"/>
                      <a:pt x="2591" y="12180"/>
                      <a:pt x="2594" y="12180"/>
                    </a:cubicBezTo>
                    <a:lnTo>
                      <a:pt x="22986" y="7334"/>
                    </a:lnTo>
                    <a:cubicBezTo>
                      <a:pt x="22992" y="7331"/>
                      <a:pt x="22996" y="7321"/>
                      <a:pt x="22992" y="7314"/>
                    </a:cubicBezTo>
                    <a:cubicBezTo>
                      <a:pt x="21085" y="5187"/>
                      <a:pt x="21062" y="2097"/>
                      <a:pt x="21333" y="11"/>
                    </a:cubicBezTo>
                    <a:cubicBezTo>
                      <a:pt x="21335" y="5"/>
                      <a:pt x="21329" y="0"/>
                      <a:pt x="21323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39"/>
              <p:cNvSpPr/>
              <p:nvPr/>
            </p:nvSpPr>
            <p:spPr>
              <a:xfrm>
                <a:off x="7642468" y="1965113"/>
                <a:ext cx="404384" cy="105876"/>
              </a:xfrm>
              <a:custGeom>
                <a:avLst/>
                <a:gdLst/>
                <a:ahLst/>
                <a:cxnLst/>
                <a:rect l="l" t="t" r="r" b="b"/>
                <a:pathLst>
                  <a:path w="15946" h="4175" extrusionOk="0">
                    <a:moveTo>
                      <a:pt x="15728" y="0"/>
                    </a:moveTo>
                    <a:cubicBezTo>
                      <a:pt x="15714" y="0"/>
                      <a:pt x="15700" y="2"/>
                      <a:pt x="15684" y="6"/>
                    </a:cubicBezTo>
                    <a:cubicBezTo>
                      <a:pt x="13091" y="644"/>
                      <a:pt x="10511" y="1365"/>
                      <a:pt x="7922" y="2020"/>
                    </a:cubicBezTo>
                    <a:cubicBezTo>
                      <a:pt x="5335" y="2676"/>
                      <a:pt x="2708" y="3231"/>
                      <a:pt x="141" y="3971"/>
                    </a:cubicBezTo>
                    <a:cubicBezTo>
                      <a:pt x="1" y="4012"/>
                      <a:pt x="54" y="4174"/>
                      <a:pt x="178" y="4174"/>
                    </a:cubicBezTo>
                    <a:cubicBezTo>
                      <a:pt x="188" y="4174"/>
                      <a:pt x="198" y="4173"/>
                      <a:pt x="209" y="4171"/>
                    </a:cubicBezTo>
                    <a:cubicBezTo>
                      <a:pt x="5422" y="3187"/>
                      <a:pt x="10674" y="1743"/>
                      <a:pt x="15769" y="259"/>
                    </a:cubicBezTo>
                    <a:cubicBezTo>
                      <a:pt x="15946" y="209"/>
                      <a:pt x="15881" y="0"/>
                      <a:pt x="1572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39"/>
              <p:cNvSpPr/>
              <p:nvPr/>
            </p:nvSpPr>
            <p:spPr>
              <a:xfrm>
                <a:off x="7634632" y="1950100"/>
                <a:ext cx="306268" cy="80948"/>
              </a:xfrm>
              <a:custGeom>
                <a:avLst/>
                <a:gdLst/>
                <a:ahLst/>
                <a:cxnLst/>
                <a:rect l="l" t="t" r="r" b="b"/>
                <a:pathLst>
                  <a:path w="12077" h="3192" extrusionOk="0">
                    <a:moveTo>
                      <a:pt x="11930" y="0"/>
                    </a:moveTo>
                    <a:cubicBezTo>
                      <a:pt x="11923" y="0"/>
                      <a:pt x="11916" y="1"/>
                      <a:pt x="11908" y="2"/>
                    </a:cubicBezTo>
                    <a:cubicBezTo>
                      <a:pt x="7955" y="756"/>
                      <a:pt x="4054" y="1963"/>
                      <a:pt x="159" y="2964"/>
                    </a:cubicBezTo>
                    <a:cubicBezTo>
                      <a:pt x="0" y="3004"/>
                      <a:pt x="58" y="3192"/>
                      <a:pt x="191" y="3192"/>
                    </a:cubicBezTo>
                    <a:cubicBezTo>
                      <a:pt x="203" y="3192"/>
                      <a:pt x="216" y="3190"/>
                      <a:pt x="229" y="3187"/>
                    </a:cubicBezTo>
                    <a:cubicBezTo>
                      <a:pt x="4128" y="2204"/>
                      <a:pt x="8135" y="1399"/>
                      <a:pt x="11963" y="168"/>
                    </a:cubicBezTo>
                    <a:cubicBezTo>
                      <a:pt x="12076" y="130"/>
                      <a:pt x="12033" y="0"/>
                      <a:pt x="1193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39"/>
              <p:cNvSpPr/>
              <p:nvPr/>
            </p:nvSpPr>
            <p:spPr>
              <a:xfrm>
                <a:off x="7464118" y="1640285"/>
                <a:ext cx="699443" cy="306927"/>
              </a:xfrm>
              <a:custGeom>
                <a:avLst/>
                <a:gdLst/>
                <a:ahLst/>
                <a:cxnLst/>
                <a:rect l="l" t="t" r="r" b="b"/>
                <a:pathLst>
                  <a:path w="27581" h="12103" extrusionOk="0">
                    <a:moveTo>
                      <a:pt x="24528" y="0"/>
                    </a:moveTo>
                    <a:cubicBezTo>
                      <a:pt x="24432" y="0"/>
                      <a:pt x="24336" y="8"/>
                      <a:pt x="24240" y="23"/>
                    </a:cubicBezTo>
                    <a:lnTo>
                      <a:pt x="302" y="3793"/>
                    </a:lnTo>
                    <a:cubicBezTo>
                      <a:pt x="68" y="3827"/>
                      <a:pt x="1" y="4132"/>
                      <a:pt x="200" y="4260"/>
                    </a:cubicBezTo>
                    <a:lnTo>
                      <a:pt x="207" y="4266"/>
                    </a:lnTo>
                    <a:cubicBezTo>
                      <a:pt x="730" y="4614"/>
                      <a:pt x="1343" y="4796"/>
                      <a:pt x="1965" y="4796"/>
                    </a:cubicBezTo>
                    <a:cubicBezTo>
                      <a:pt x="2124" y="4796"/>
                      <a:pt x="2283" y="4785"/>
                      <a:pt x="2441" y="4761"/>
                    </a:cubicBezTo>
                    <a:lnTo>
                      <a:pt x="23489" y="1562"/>
                    </a:lnTo>
                    <a:cubicBezTo>
                      <a:pt x="23575" y="1549"/>
                      <a:pt x="23660" y="1543"/>
                      <a:pt x="23745" y="1543"/>
                    </a:cubicBezTo>
                    <a:cubicBezTo>
                      <a:pt x="24335" y="1543"/>
                      <a:pt x="24896" y="1846"/>
                      <a:pt x="25200" y="2367"/>
                    </a:cubicBezTo>
                    <a:cubicBezTo>
                      <a:pt x="25532" y="2928"/>
                      <a:pt x="25839" y="3716"/>
                      <a:pt x="25958" y="4777"/>
                    </a:cubicBezTo>
                    <a:cubicBezTo>
                      <a:pt x="26055" y="5653"/>
                      <a:pt x="25464" y="6461"/>
                      <a:pt x="24599" y="6634"/>
                    </a:cubicBezTo>
                    <a:cubicBezTo>
                      <a:pt x="20311" y="7482"/>
                      <a:pt x="7365" y="10048"/>
                      <a:pt x="3886" y="10738"/>
                    </a:cubicBezTo>
                    <a:cubicBezTo>
                      <a:pt x="3351" y="10843"/>
                      <a:pt x="2928" y="11245"/>
                      <a:pt x="2790" y="11769"/>
                    </a:cubicBezTo>
                    <a:lnTo>
                      <a:pt x="2790" y="11776"/>
                    </a:lnTo>
                    <a:cubicBezTo>
                      <a:pt x="2744" y="11945"/>
                      <a:pt x="2870" y="12102"/>
                      <a:pt x="3035" y="12102"/>
                    </a:cubicBezTo>
                    <a:cubicBezTo>
                      <a:pt x="3052" y="12102"/>
                      <a:pt x="3070" y="12101"/>
                      <a:pt x="3087" y="12097"/>
                    </a:cubicBezTo>
                    <a:lnTo>
                      <a:pt x="25775" y="7695"/>
                    </a:lnTo>
                    <a:cubicBezTo>
                      <a:pt x="26816" y="7495"/>
                      <a:pt x="27581" y="6582"/>
                      <a:pt x="27574" y="5524"/>
                    </a:cubicBezTo>
                    <a:cubicBezTo>
                      <a:pt x="27553" y="2857"/>
                      <a:pt x="26546" y="1315"/>
                      <a:pt x="25809" y="541"/>
                    </a:cubicBezTo>
                    <a:cubicBezTo>
                      <a:pt x="25473" y="189"/>
                      <a:pt x="25007" y="0"/>
                      <a:pt x="2452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1956" name="Google Shape;1956;p39"/>
              <p:cNvSpPr/>
              <p:nvPr/>
            </p:nvSpPr>
            <p:spPr>
              <a:xfrm>
                <a:off x="7527236" y="1678400"/>
                <a:ext cx="596965" cy="230620"/>
              </a:xfrm>
              <a:custGeom>
                <a:avLst/>
                <a:gdLst/>
                <a:ahLst/>
                <a:cxnLst/>
                <a:rect l="l" t="t" r="r" b="b"/>
                <a:pathLst>
                  <a:path w="23540" h="9094" extrusionOk="0">
                    <a:moveTo>
                      <a:pt x="21503" y="0"/>
                    </a:moveTo>
                    <a:cubicBezTo>
                      <a:pt x="21439" y="0"/>
                      <a:pt x="21375" y="5"/>
                      <a:pt x="21311" y="15"/>
                    </a:cubicBezTo>
                    <a:lnTo>
                      <a:pt x="0" y="3369"/>
                    </a:lnTo>
                    <a:cubicBezTo>
                      <a:pt x="470" y="3951"/>
                      <a:pt x="910" y="4667"/>
                      <a:pt x="1210" y="5536"/>
                    </a:cubicBezTo>
                    <a:cubicBezTo>
                      <a:pt x="1664" y="6838"/>
                      <a:pt x="1725" y="8086"/>
                      <a:pt x="1640" y="9093"/>
                    </a:cubicBezTo>
                    <a:lnTo>
                      <a:pt x="22528" y="5043"/>
                    </a:lnTo>
                    <a:cubicBezTo>
                      <a:pt x="23124" y="4928"/>
                      <a:pt x="23540" y="4386"/>
                      <a:pt x="23510" y="3781"/>
                    </a:cubicBezTo>
                    <a:cubicBezTo>
                      <a:pt x="23428" y="2169"/>
                      <a:pt x="22924" y="1117"/>
                      <a:pt x="22461" y="478"/>
                    </a:cubicBezTo>
                    <a:cubicBezTo>
                      <a:pt x="22238" y="169"/>
                      <a:pt x="21878" y="0"/>
                      <a:pt x="21503" y="0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39"/>
              <p:cNvSpPr/>
              <p:nvPr/>
            </p:nvSpPr>
            <p:spPr>
              <a:xfrm>
                <a:off x="7628546" y="1779381"/>
                <a:ext cx="411257" cy="84422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3329" extrusionOk="0">
                    <a:moveTo>
                      <a:pt x="16058" y="1"/>
                    </a:moveTo>
                    <a:cubicBezTo>
                      <a:pt x="16050" y="1"/>
                      <a:pt x="16042" y="1"/>
                      <a:pt x="16033" y="3"/>
                    </a:cubicBezTo>
                    <a:cubicBezTo>
                      <a:pt x="10714" y="950"/>
                      <a:pt x="5447" y="2194"/>
                      <a:pt x="129" y="3155"/>
                    </a:cubicBezTo>
                    <a:cubicBezTo>
                      <a:pt x="1" y="3177"/>
                      <a:pt x="53" y="3328"/>
                      <a:pt x="165" y="3328"/>
                    </a:cubicBezTo>
                    <a:cubicBezTo>
                      <a:pt x="171" y="3328"/>
                      <a:pt x="178" y="3328"/>
                      <a:pt x="185" y="3327"/>
                    </a:cubicBezTo>
                    <a:cubicBezTo>
                      <a:pt x="5488" y="2471"/>
                      <a:pt x="10904" y="1602"/>
                      <a:pt x="16090" y="179"/>
                    </a:cubicBezTo>
                    <a:cubicBezTo>
                      <a:pt x="16217" y="144"/>
                      <a:pt x="16167" y="1"/>
                      <a:pt x="16058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1958" name="Google Shape;1958;p39"/>
              <p:cNvSpPr/>
              <p:nvPr/>
            </p:nvSpPr>
            <p:spPr>
              <a:xfrm>
                <a:off x="7617692" y="1714765"/>
                <a:ext cx="457639" cy="91092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3592" extrusionOk="0">
                    <a:moveTo>
                      <a:pt x="17859" y="1"/>
                    </a:moveTo>
                    <a:cubicBezTo>
                      <a:pt x="17852" y="1"/>
                      <a:pt x="17844" y="1"/>
                      <a:pt x="17837" y="2"/>
                    </a:cubicBezTo>
                    <a:cubicBezTo>
                      <a:pt x="11903" y="823"/>
                      <a:pt x="6010" y="2240"/>
                      <a:pt x="137" y="3400"/>
                    </a:cubicBezTo>
                    <a:cubicBezTo>
                      <a:pt x="1" y="3429"/>
                      <a:pt x="55" y="3592"/>
                      <a:pt x="174" y="3592"/>
                    </a:cubicBezTo>
                    <a:cubicBezTo>
                      <a:pt x="182" y="3592"/>
                      <a:pt x="190" y="3591"/>
                      <a:pt x="198" y="3590"/>
                    </a:cubicBezTo>
                    <a:cubicBezTo>
                      <a:pt x="6084" y="2494"/>
                      <a:pt x="12086" y="1632"/>
                      <a:pt x="17898" y="198"/>
                    </a:cubicBezTo>
                    <a:cubicBezTo>
                      <a:pt x="18045" y="163"/>
                      <a:pt x="17983" y="1"/>
                      <a:pt x="17859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1959" name="Google Shape;1959;p39"/>
              <p:cNvSpPr/>
              <p:nvPr/>
            </p:nvSpPr>
            <p:spPr>
              <a:xfrm>
                <a:off x="7755620" y="3202090"/>
                <a:ext cx="785615" cy="487564"/>
              </a:xfrm>
              <a:custGeom>
                <a:avLst/>
                <a:gdLst/>
                <a:ahLst/>
                <a:cxnLst/>
                <a:rect l="l" t="t" r="r" b="b"/>
                <a:pathLst>
                  <a:path w="30979" h="19226" extrusionOk="0">
                    <a:moveTo>
                      <a:pt x="3210" y="1"/>
                    </a:moveTo>
                    <a:cubicBezTo>
                      <a:pt x="3055" y="1"/>
                      <a:pt x="2918" y="124"/>
                      <a:pt x="2915" y="288"/>
                    </a:cubicBezTo>
                    <a:cubicBezTo>
                      <a:pt x="2912" y="514"/>
                      <a:pt x="2905" y="853"/>
                      <a:pt x="2892" y="1258"/>
                    </a:cubicBezTo>
                    <a:lnTo>
                      <a:pt x="29037" y="9028"/>
                    </a:lnTo>
                    <a:cubicBezTo>
                      <a:pt x="29373" y="9126"/>
                      <a:pt x="29596" y="9451"/>
                      <a:pt x="29569" y="9799"/>
                    </a:cubicBezTo>
                    <a:cubicBezTo>
                      <a:pt x="29468" y="11101"/>
                      <a:pt x="29132" y="12578"/>
                      <a:pt x="28575" y="14188"/>
                    </a:cubicBezTo>
                    <a:cubicBezTo>
                      <a:pt x="27645" y="16865"/>
                      <a:pt x="26732" y="17630"/>
                      <a:pt x="26387" y="17833"/>
                    </a:cubicBezTo>
                    <a:lnTo>
                      <a:pt x="440" y="10834"/>
                    </a:lnTo>
                    <a:cubicBezTo>
                      <a:pt x="311" y="11057"/>
                      <a:pt x="194" y="11249"/>
                      <a:pt x="105" y="11395"/>
                    </a:cubicBezTo>
                    <a:cubicBezTo>
                      <a:pt x="1" y="11561"/>
                      <a:pt x="88" y="11780"/>
                      <a:pt x="278" y="11831"/>
                    </a:cubicBezTo>
                    <a:lnTo>
                      <a:pt x="26397" y="19225"/>
                    </a:lnTo>
                    <a:cubicBezTo>
                      <a:pt x="26397" y="19225"/>
                      <a:pt x="26397" y="19225"/>
                      <a:pt x="26397" y="19225"/>
                    </a:cubicBezTo>
                    <a:cubicBezTo>
                      <a:pt x="26424" y="19225"/>
                      <a:pt x="28248" y="19208"/>
                      <a:pt x="29836" y="14627"/>
                    </a:cubicBezTo>
                    <a:cubicBezTo>
                      <a:pt x="30424" y="12933"/>
                      <a:pt x="30789" y="11344"/>
                      <a:pt x="30904" y="9904"/>
                    </a:cubicBezTo>
                    <a:cubicBezTo>
                      <a:pt x="30979" y="8924"/>
                      <a:pt x="30360" y="8024"/>
                      <a:pt x="29416" y="7747"/>
                    </a:cubicBezTo>
                    <a:lnTo>
                      <a:pt x="3284" y="10"/>
                    </a:lnTo>
                    <a:cubicBezTo>
                      <a:pt x="3259" y="4"/>
                      <a:pt x="3234" y="1"/>
                      <a:pt x="3210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39"/>
              <p:cNvSpPr/>
              <p:nvPr/>
            </p:nvSpPr>
            <p:spPr>
              <a:xfrm>
                <a:off x="7804589" y="3244618"/>
                <a:ext cx="701573" cy="409710"/>
              </a:xfrm>
              <a:custGeom>
                <a:avLst/>
                <a:gdLst/>
                <a:ahLst/>
                <a:cxnLst/>
                <a:rect l="l" t="t" r="r" b="b"/>
                <a:pathLst>
                  <a:path w="27665" h="16156" extrusionOk="0">
                    <a:moveTo>
                      <a:pt x="2279" y="0"/>
                    </a:moveTo>
                    <a:cubicBezTo>
                      <a:pt x="2239" y="941"/>
                      <a:pt x="2161" y="2205"/>
                      <a:pt x="2005" y="3622"/>
                    </a:cubicBezTo>
                    <a:cubicBezTo>
                      <a:pt x="1788" y="5624"/>
                      <a:pt x="791" y="7787"/>
                      <a:pt x="0" y="9235"/>
                    </a:cubicBezTo>
                    <a:lnTo>
                      <a:pt x="24456" y="16156"/>
                    </a:lnTo>
                    <a:cubicBezTo>
                      <a:pt x="24801" y="15953"/>
                      <a:pt x="25714" y="15188"/>
                      <a:pt x="26644" y="12511"/>
                    </a:cubicBezTo>
                    <a:cubicBezTo>
                      <a:pt x="27201" y="10901"/>
                      <a:pt x="27537" y="9424"/>
                      <a:pt x="27638" y="8122"/>
                    </a:cubicBezTo>
                    <a:cubicBezTo>
                      <a:pt x="27665" y="7774"/>
                      <a:pt x="27442" y="7449"/>
                      <a:pt x="27106" y="7351"/>
                    </a:cubicBez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39"/>
              <p:cNvSpPr/>
              <p:nvPr/>
            </p:nvSpPr>
            <p:spPr>
              <a:xfrm>
                <a:off x="7838088" y="3425836"/>
                <a:ext cx="407301" cy="109477"/>
              </a:xfrm>
              <a:custGeom>
                <a:avLst/>
                <a:gdLst/>
                <a:ahLst/>
                <a:cxnLst/>
                <a:rect l="l" t="t" r="r" b="b"/>
                <a:pathLst>
                  <a:path w="16061" h="4317" extrusionOk="0">
                    <a:moveTo>
                      <a:pt x="190" y="0"/>
                    </a:moveTo>
                    <a:cubicBezTo>
                      <a:pt x="61" y="0"/>
                      <a:pt x="0" y="173"/>
                      <a:pt x="147" y="202"/>
                    </a:cubicBezTo>
                    <a:cubicBezTo>
                      <a:pt x="5516" y="1233"/>
                      <a:pt x="10672" y="2829"/>
                      <a:pt x="15920" y="4313"/>
                    </a:cubicBezTo>
                    <a:cubicBezTo>
                      <a:pt x="15927" y="4315"/>
                      <a:pt x="15934" y="4316"/>
                      <a:pt x="15941" y="4316"/>
                    </a:cubicBezTo>
                    <a:cubicBezTo>
                      <a:pt x="16009" y="4316"/>
                      <a:pt x="16060" y="4222"/>
                      <a:pt x="15984" y="4191"/>
                    </a:cubicBezTo>
                    <a:cubicBezTo>
                      <a:pt x="10973" y="2150"/>
                      <a:pt x="5519" y="949"/>
                      <a:pt x="214" y="2"/>
                    </a:cubicBezTo>
                    <a:cubicBezTo>
                      <a:pt x="206" y="1"/>
                      <a:pt x="198" y="0"/>
                      <a:pt x="190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39"/>
              <p:cNvSpPr/>
              <p:nvPr/>
            </p:nvSpPr>
            <p:spPr>
              <a:xfrm>
                <a:off x="7855079" y="3338042"/>
                <a:ext cx="492407" cy="150332"/>
              </a:xfrm>
              <a:custGeom>
                <a:avLst/>
                <a:gdLst/>
                <a:ahLst/>
                <a:cxnLst/>
                <a:rect l="l" t="t" r="r" b="b"/>
                <a:pathLst>
                  <a:path w="19417" h="5928" extrusionOk="0">
                    <a:moveTo>
                      <a:pt x="195" y="0"/>
                    </a:moveTo>
                    <a:cubicBezTo>
                      <a:pt x="87" y="0"/>
                      <a:pt x="0" y="159"/>
                      <a:pt x="129" y="208"/>
                    </a:cubicBezTo>
                    <a:cubicBezTo>
                      <a:pt x="3162" y="1378"/>
                      <a:pt x="6263" y="2375"/>
                      <a:pt x="9377" y="3315"/>
                    </a:cubicBezTo>
                    <a:cubicBezTo>
                      <a:pt x="12598" y="4293"/>
                      <a:pt x="15899" y="5331"/>
                      <a:pt x="19219" y="5926"/>
                    </a:cubicBezTo>
                    <a:cubicBezTo>
                      <a:pt x="19228" y="5927"/>
                      <a:pt x="19236" y="5928"/>
                      <a:pt x="19245" y="5928"/>
                    </a:cubicBezTo>
                    <a:cubicBezTo>
                      <a:pt x="19362" y="5928"/>
                      <a:pt x="19416" y="5777"/>
                      <a:pt x="19280" y="5733"/>
                    </a:cubicBezTo>
                    <a:cubicBezTo>
                      <a:pt x="16128" y="4719"/>
                      <a:pt x="12883" y="3968"/>
                      <a:pt x="9711" y="3018"/>
                    </a:cubicBezTo>
                    <a:cubicBezTo>
                      <a:pt x="6533" y="2068"/>
                      <a:pt x="3388" y="1013"/>
                      <a:pt x="228" y="5"/>
                    </a:cubicBezTo>
                    <a:cubicBezTo>
                      <a:pt x="217" y="2"/>
                      <a:pt x="206" y="0"/>
                      <a:pt x="195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39"/>
              <p:cNvSpPr/>
              <p:nvPr/>
            </p:nvSpPr>
            <p:spPr>
              <a:xfrm>
                <a:off x="7973049" y="3332767"/>
                <a:ext cx="325643" cy="76180"/>
              </a:xfrm>
              <a:custGeom>
                <a:avLst/>
                <a:gdLst/>
                <a:ahLst/>
                <a:cxnLst/>
                <a:rect l="l" t="t" r="r" b="b"/>
                <a:pathLst>
                  <a:path w="12841" h="3004" extrusionOk="0">
                    <a:moveTo>
                      <a:pt x="255" y="1"/>
                    </a:moveTo>
                    <a:cubicBezTo>
                      <a:pt x="84" y="1"/>
                      <a:pt x="0" y="239"/>
                      <a:pt x="201" y="277"/>
                    </a:cubicBezTo>
                    <a:cubicBezTo>
                      <a:pt x="4383" y="1035"/>
                      <a:pt x="8474" y="2123"/>
                      <a:pt x="12626" y="3000"/>
                    </a:cubicBezTo>
                    <a:cubicBezTo>
                      <a:pt x="12638" y="3002"/>
                      <a:pt x="12650" y="3004"/>
                      <a:pt x="12661" y="3004"/>
                    </a:cubicBezTo>
                    <a:cubicBezTo>
                      <a:pt x="12789" y="3004"/>
                      <a:pt x="12840" y="2837"/>
                      <a:pt x="12694" y="2789"/>
                    </a:cubicBezTo>
                    <a:cubicBezTo>
                      <a:pt x="8681" y="1505"/>
                      <a:pt x="4434" y="744"/>
                      <a:pt x="289" y="4"/>
                    </a:cubicBezTo>
                    <a:cubicBezTo>
                      <a:pt x="277" y="2"/>
                      <a:pt x="266" y="1"/>
                      <a:pt x="255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39"/>
              <p:cNvSpPr/>
              <p:nvPr/>
            </p:nvSpPr>
            <p:spPr>
              <a:xfrm>
                <a:off x="7102776" y="4171248"/>
                <a:ext cx="669519" cy="588672"/>
              </a:xfrm>
              <a:custGeom>
                <a:avLst/>
                <a:gdLst/>
                <a:ahLst/>
                <a:cxnLst/>
                <a:rect l="l" t="t" r="r" b="b"/>
                <a:pathLst>
                  <a:path w="26401" h="23213" extrusionOk="0">
                    <a:moveTo>
                      <a:pt x="8014" y="1"/>
                    </a:moveTo>
                    <a:cubicBezTo>
                      <a:pt x="8014" y="1"/>
                      <a:pt x="169" y="15212"/>
                      <a:pt x="0" y="23212"/>
                    </a:cubicBezTo>
                    <a:lnTo>
                      <a:pt x="26400" y="23212"/>
                    </a:lnTo>
                    <a:lnTo>
                      <a:pt x="23235" y="670"/>
                    </a:lnTo>
                    <a:lnTo>
                      <a:pt x="8014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39"/>
              <p:cNvSpPr/>
              <p:nvPr/>
            </p:nvSpPr>
            <p:spPr>
              <a:xfrm>
                <a:off x="6958990" y="3496791"/>
                <a:ext cx="1271581" cy="707812"/>
              </a:xfrm>
              <a:custGeom>
                <a:avLst/>
                <a:gdLst/>
                <a:ahLst/>
                <a:cxnLst/>
                <a:rect l="l" t="t" r="r" b="b"/>
                <a:pathLst>
                  <a:path w="50142" h="27911" extrusionOk="0">
                    <a:moveTo>
                      <a:pt x="21495" y="0"/>
                    </a:moveTo>
                    <a:cubicBezTo>
                      <a:pt x="10909" y="0"/>
                      <a:pt x="8380" y="2606"/>
                      <a:pt x="6614" y="6624"/>
                    </a:cubicBezTo>
                    <a:cubicBezTo>
                      <a:pt x="4545" y="11331"/>
                      <a:pt x="1" y="21082"/>
                      <a:pt x="11331" y="25558"/>
                    </a:cubicBezTo>
                    <a:cubicBezTo>
                      <a:pt x="15706" y="27289"/>
                      <a:pt x="19642" y="27911"/>
                      <a:pt x="23040" y="27911"/>
                    </a:cubicBezTo>
                    <a:cubicBezTo>
                      <a:pt x="31723" y="27911"/>
                      <a:pt x="36889" y="23848"/>
                      <a:pt x="36889" y="23848"/>
                    </a:cubicBezTo>
                    <a:cubicBezTo>
                      <a:pt x="36889" y="23848"/>
                      <a:pt x="38740" y="24734"/>
                      <a:pt x="41044" y="24734"/>
                    </a:cubicBezTo>
                    <a:cubicBezTo>
                      <a:pt x="42998" y="24734"/>
                      <a:pt x="45279" y="24096"/>
                      <a:pt x="47032" y="21738"/>
                    </a:cubicBezTo>
                    <a:cubicBezTo>
                      <a:pt x="50141" y="17558"/>
                      <a:pt x="47229" y="14120"/>
                      <a:pt x="43659" y="14120"/>
                    </a:cubicBezTo>
                    <a:cubicBezTo>
                      <a:pt x="42842" y="14120"/>
                      <a:pt x="41991" y="14300"/>
                      <a:pt x="41169" y="14692"/>
                    </a:cubicBezTo>
                    <a:cubicBezTo>
                      <a:pt x="41169" y="14692"/>
                      <a:pt x="42552" y="1187"/>
                      <a:pt x="27137" y="200"/>
                    </a:cubicBezTo>
                    <a:cubicBezTo>
                      <a:pt x="25037" y="65"/>
                      <a:pt x="23165" y="0"/>
                      <a:pt x="21495" y="0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39"/>
              <p:cNvSpPr/>
              <p:nvPr/>
            </p:nvSpPr>
            <p:spPr>
              <a:xfrm>
                <a:off x="6967789" y="3013848"/>
                <a:ext cx="1205190" cy="936555"/>
              </a:xfrm>
              <a:custGeom>
                <a:avLst/>
                <a:gdLst/>
                <a:ahLst/>
                <a:cxnLst/>
                <a:rect l="l" t="t" r="r" b="b"/>
                <a:pathLst>
                  <a:path w="47524" h="36931" extrusionOk="0">
                    <a:moveTo>
                      <a:pt x="18610" y="0"/>
                    </a:moveTo>
                    <a:cubicBezTo>
                      <a:pt x="17705" y="0"/>
                      <a:pt x="16687" y="120"/>
                      <a:pt x="15542" y="391"/>
                    </a:cubicBezTo>
                    <a:cubicBezTo>
                      <a:pt x="6044" y="2633"/>
                      <a:pt x="7833" y="10206"/>
                      <a:pt x="8170" y="11372"/>
                    </a:cubicBezTo>
                    <a:cubicBezTo>
                      <a:pt x="8083" y="11489"/>
                      <a:pt x="7841" y="11527"/>
                      <a:pt x="7496" y="11527"/>
                    </a:cubicBezTo>
                    <a:cubicBezTo>
                      <a:pt x="7170" y="11527"/>
                      <a:pt x="6751" y="11493"/>
                      <a:pt x="6283" y="11461"/>
                    </a:cubicBezTo>
                    <a:cubicBezTo>
                      <a:pt x="5814" y="11427"/>
                      <a:pt x="5295" y="11393"/>
                      <a:pt x="4770" y="11393"/>
                    </a:cubicBezTo>
                    <a:cubicBezTo>
                      <a:pt x="2451" y="11393"/>
                      <a:pt x="0" y="12050"/>
                      <a:pt x="1114" y="16261"/>
                    </a:cubicBezTo>
                    <a:cubicBezTo>
                      <a:pt x="2267" y="20628"/>
                      <a:pt x="6366" y="21802"/>
                      <a:pt x="10439" y="21802"/>
                    </a:cubicBezTo>
                    <a:cubicBezTo>
                      <a:pt x="15171" y="21802"/>
                      <a:pt x="19869" y="20217"/>
                      <a:pt x="19869" y="20217"/>
                    </a:cubicBezTo>
                    <a:lnTo>
                      <a:pt x="19869" y="20217"/>
                    </a:lnTo>
                    <a:cubicBezTo>
                      <a:pt x="19869" y="20217"/>
                      <a:pt x="19061" y="21205"/>
                      <a:pt x="21394" y="23934"/>
                    </a:cubicBezTo>
                    <a:cubicBezTo>
                      <a:pt x="23123" y="25956"/>
                      <a:pt x="25021" y="26550"/>
                      <a:pt x="26851" y="26550"/>
                    </a:cubicBezTo>
                    <a:cubicBezTo>
                      <a:pt x="28152" y="26550"/>
                      <a:pt x="29417" y="26249"/>
                      <a:pt x="30564" y="25949"/>
                    </a:cubicBezTo>
                    <a:cubicBezTo>
                      <a:pt x="31709" y="25650"/>
                      <a:pt x="32736" y="25351"/>
                      <a:pt x="33559" y="25351"/>
                    </a:cubicBezTo>
                    <a:cubicBezTo>
                      <a:pt x="34030" y="25351"/>
                      <a:pt x="34435" y="25450"/>
                      <a:pt x="34756" y="25702"/>
                    </a:cubicBezTo>
                    <a:cubicBezTo>
                      <a:pt x="36988" y="27453"/>
                      <a:pt x="38053" y="36930"/>
                      <a:pt x="38053" y="36930"/>
                    </a:cubicBezTo>
                    <a:lnTo>
                      <a:pt x="40822" y="33736"/>
                    </a:lnTo>
                    <a:cubicBezTo>
                      <a:pt x="47523" y="26824"/>
                      <a:pt x="41813" y="22050"/>
                      <a:pt x="41813" y="22050"/>
                    </a:cubicBezTo>
                    <a:cubicBezTo>
                      <a:pt x="41813" y="22050"/>
                      <a:pt x="46296" y="17397"/>
                      <a:pt x="39544" y="9905"/>
                    </a:cubicBezTo>
                    <a:cubicBezTo>
                      <a:pt x="36737" y="6792"/>
                      <a:pt x="33901" y="5882"/>
                      <a:pt x="31545" y="5882"/>
                    </a:cubicBezTo>
                    <a:cubicBezTo>
                      <a:pt x="29142" y="5882"/>
                      <a:pt x="27238" y="6828"/>
                      <a:pt x="26375" y="7349"/>
                    </a:cubicBezTo>
                    <a:cubicBezTo>
                      <a:pt x="26316" y="7384"/>
                      <a:pt x="26252" y="7401"/>
                      <a:pt x="26190" y="7401"/>
                    </a:cubicBezTo>
                    <a:cubicBezTo>
                      <a:pt x="26014" y="7401"/>
                      <a:pt x="25850" y="7270"/>
                      <a:pt x="25830" y="7075"/>
                    </a:cubicBezTo>
                    <a:cubicBezTo>
                      <a:pt x="25651" y="5266"/>
                      <a:pt x="24607" y="0"/>
                      <a:pt x="1861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39"/>
              <p:cNvSpPr/>
              <p:nvPr/>
            </p:nvSpPr>
            <p:spPr>
              <a:xfrm>
                <a:off x="7056546" y="3851340"/>
                <a:ext cx="705453" cy="353209"/>
              </a:xfrm>
              <a:custGeom>
                <a:avLst/>
                <a:gdLst/>
                <a:ahLst/>
                <a:cxnLst/>
                <a:rect l="l" t="t" r="r" b="b"/>
                <a:pathLst>
                  <a:path w="27818" h="13928" extrusionOk="0">
                    <a:moveTo>
                      <a:pt x="1574" y="1"/>
                    </a:moveTo>
                    <a:cubicBezTo>
                      <a:pt x="494" y="1"/>
                      <a:pt x="165" y="1488"/>
                      <a:pt x="110" y="1775"/>
                    </a:cubicBezTo>
                    <a:cubicBezTo>
                      <a:pt x="1" y="5502"/>
                      <a:pt x="1597" y="9251"/>
                      <a:pt x="7484" y="11577"/>
                    </a:cubicBezTo>
                    <a:cubicBezTo>
                      <a:pt x="11801" y="13285"/>
                      <a:pt x="15686" y="13910"/>
                      <a:pt x="19054" y="13927"/>
                    </a:cubicBezTo>
                    <a:cubicBezTo>
                      <a:pt x="25221" y="12203"/>
                      <a:pt x="27817" y="9785"/>
                      <a:pt x="27750" y="6705"/>
                    </a:cubicBezTo>
                    <a:cubicBezTo>
                      <a:pt x="27684" y="3752"/>
                      <a:pt x="26362" y="3157"/>
                      <a:pt x="21834" y="3157"/>
                    </a:cubicBezTo>
                    <a:cubicBezTo>
                      <a:pt x="20401" y="3157"/>
                      <a:pt x="18646" y="3216"/>
                      <a:pt x="16508" y="3280"/>
                    </a:cubicBezTo>
                    <a:cubicBezTo>
                      <a:pt x="16020" y="3294"/>
                      <a:pt x="15549" y="3301"/>
                      <a:pt x="15094" y="3301"/>
                    </a:cubicBezTo>
                    <a:cubicBezTo>
                      <a:pt x="7259" y="3301"/>
                      <a:pt x="4217" y="1245"/>
                      <a:pt x="2412" y="251"/>
                    </a:cubicBezTo>
                    <a:cubicBezTo>
                      <a:pt x="2092" y="74"/>
                      <a:pt x="1815" y="1"/>
                      <a:pt x="1574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39"/>
              <p:cNvSpPr/>
              <p:nvPr/>
            </p:nvSpPr>
            <p:spPr>
              <a:xfrm>
                <a:off x="7165692" y="3888466"/>
                <a:ext cx="195649" cy="97254"/>
              </a:xfrm>
              <a:custGeom>
                <a:avLst/>
                <a:gdLst/>
                <a:ahLst/>
                <a:cxnLst/>
                <a:rect l="l" t="t" r="r" b="b"/>
                <a:pathLst>
                  <a:path w="7715" h="3835" extrusionOk="0">
                    <a:moveTo>
                      <a:pt x="417" y="1"/>
                    </a:moveTo>
                    <a:cubicBezTo>
                      <a:pt x="177" y="839"/>
                      <a:pt x="1" y="1904"/>
                      <a:pt x="343" y="2327"/>
                    </a:cubicBezTo>
                    <a:cubicBezTo>
                      <a:pt x="623" y="2672"/>
                      <a:pt x="968" y="2783"/>
                      <a:pt x="1290" y="2783"/>
                    </a:cubicBezTo>
                    <a:cubicBezTo>
                      <a:pt x="1861" y="2783"/>
                      <a:pt x="2368" y="2442"/>
                      <a:pt x="2368" y="2441"/>
                    </a:cubicBezTo>
                    <a:lnTo>
                      <a:pt x="2368" y="2441"/>
                    </a:lnTo>
                    <a:cubicBezTo>
                      <a:pt x="2368" y="2442"/>
                      <a:pt x="2151" y="3212"/>
                      <a:pt x="3555" y="3710"/>
                    </a:cubicBezTo>
                    <a:cubicBezTo>
                      <a:pt x="3808" y="3797"/>
                      <a:pt x="4042" y="3835"/>
                      <a:pt x="4255" y="3835"/>
                    </a:cubicBezTo>
                    <a:cubicBezTo>
                      <a:pt x="5205" y="3835"/>
                      <a:pt x="5706" y="3084"/>
                      <a:pt x="5706" y="3084"/>
                    </a:cubicBezTo>
                    <a:cubicBezTo>
                      <a:pt x="5706" y="3084"/>
                      <a:pt x="5773" y="3246"/>
                      <a:pt x="5921" y="3476"/>
                    </a:cubicBezTo>
                    <a:cubicBezTo>
                      <a:pt x="6672" y="2979"/>
                      <a:pt x="7257" y="2374"/>
                      <a:pt x="7714" y="1718"/>
                    </a:cubicBezTo>
                    <a:cubicBezTo>
                      <a:pt x="7301" y="1688"/>
                      <a:pt x="6906" y="1647"/>
                      <a:pt x="6527" y="1603"/>
                    </a:cubicBezTo>
                    <a:lnTo>
                      <a:pt x="6524" y="1603"/>
                    </a:lnTo>
                    <a:cubicBezTo>
                      <a:pt x="6520" y="1600"/>
                      <a:pt x="6513" y="1600"/>
                      <a:pt x="6507" y="1600"/>
                    </a:cubicBezTo>
                    <a:cubicBezTo>
                      <a:pt x="6503" y="1600"/>
                      <a:pt x="6497" y="1600"/>
                      <a:pt x="6490" y="1597"/>
                    </a:cubicBezTo>
                    <a:lnTo>
                      <a:pt x="6469" y="1597"/>
                    </a:lnTo>
                    <a:cubicBezTo>
                      <a:pt x="6466" y="1597"/>
                      <a:pt x="6463" y="1593"/>
                      <a:pt x="6456" y="1593"/>
                    </a:cubicBezTo>
                    <a:lnTo>
                      <a:pt x="6442" y="1593"/>
                    </a:lnTo>
                    <a:cubicBezTo>
                      <a:pt x="6439" y="1593"/>
                      <a:pt x="6439" y="1593"/>
                      <a:pt x="6436" y="1589"/>
                    </a:cubicBezTo>
                    <a:lnTo>
                      <a:pt x="6408" y="1589"/>
                    </a:lnTo>
                    <a:cubicBezTo>
                      <a:pt x="6399" y="1586"/>
                      <a:pt x="6388" y="1586"/>
                      <a:pt x="6378" y="1583"/>
                    </a:cubicBezTo>
                    <a:lnTo>
                      <a:pt x="6375" y="1583"/>
                    </a:lnTo>
                    <a:cubicBezTo>
                      <a:pt x="6365" y="1583"/>
                      <a:pt x="6355" y="1580"/>
                      <a:pt x="6341" y="1580"/>
                    </a:cubicBezTo>
                    <a:cubicBezTo>
                      <a:pt x="3646" y="1241"/>
                      <a:pt x="1783" y="616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39"/>
              <p:cNvSpPr/>
              <p:nvPr/>
            </p:nvSpPr>
            <p:spPr>
              <a:xfrm>
                <a:off x="7165692" y="3888466"/>
                <a:ext cx="515206" cy="12659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4992" extrusionOk="0">
                    <a:moveTo>
                      <a:pt x="417" y="1"/>
                    </a:moveTo>
                    <a:cubicBezTo>
                      <a:pt x="177" y="839"/>
                      <a:pt x="1" y="1904"/>
                      <a:pt x="343" y="2327"/>
                    </a:cubicBezTo>
                    <a:cubicBezTo>
                      <a:pt x="623" y="2674"/>
                      <a:pt x="966" y="2784"/>
                      <a:pt x="1289" y="2784"/>
                    </a:cubicBezTo>
                    <a:cubicBezTo>
                      <a:pt x="1859" y="2784"/>
                      <a:pt x="2368" y="2442"/>
                      <a:pt x="2368" y="2441"/>
                    </a:cubicBezTo>
                    <a:lnTo>
                      <a:pt x="2368" y="2441"/>
                    </a:lnTo>
                    <a:cubicBezTo>
                      <a:pt x="2368" y="2442"/>
                      <a:pt x="2151" y="3212"/>
                      <a:pt x="3555" y="3710"/>
                    </a:cubicBezTo>
                    <a:cubicBezTo>
                      <a:pt x="3809" y="3799"/>
                      <a:pt x="4042" y="3835"/>
                      <a:pt x="4252" y="3835"/>
                    </a:cubicBezTo>
                    <a:cubicBezTo>
                      <a:pt x="5206" y="3835"/>
                      <a:pt x="5706" y="3084"/>
                      <a:pt x="5706" y="3084"/>
                    </a:cubicBezTo>
                    <a:cubicBezTo>
                      <a:pt x="5706" y="3084"/>
                      <a:pt x="6314" y="4528"/>
                      <a:pt x="7738" y="4835"/>
                    </a:cubicBezTo>
                    <a:cubicBezTo>
                      <a:pt x="7840" y="4857"/>
                      <a:pt x="7944" y="4867"/>
                      <a:pt x="8047" y="4867"/>
                    </a:cubicBezTo>
                    <a:cubicBezTo>
                      <a:pt x="8793" y="4867"/>
                      <a:pt x="9531" y="4339"/>
                      <a:pt x="9982" y="3852"/>
                    </a:cubicBezTo>
                    <a:cubicBezTo>
                      <a:pt x="9982" y="3852"/>
                      <a:pt x="10140" y="4991"/>
                      <a:pt x="12156" y="4991"/>
                    </a:cubicBezTo>
                    <a:cubicBezTo>
                      <a:pt x="12162" y="4991"/>
                      <a:pt x="12167" y="4991"/>
                      <a:pt x="12173" y="4991"/>
                    </a:cubicBezTo>
                    <a:cubicBezTo>
                      <a:pt x="14290" y="4988"/>
                      <a:pt x="14209" y="3923"/>
                      <a:pt x="14209" y="3922"/>
                    </a:cubicBezTo>
                    <a:lnTo>
                      <a:pt x="14209" y="3922"/>
                    </a:lnTo>
                    <a:cubicBezTo>
                      <a:pt x="14209" y="3923"/>
                      <a:pt x="14431" y="4925"/>
                      <a:pt x="15705" y="4925"/>
                    </a:cubicBezTo>
                    <a:cubicBezTo>
                      <a:pt x="15914" y="4925"/>
                      <a:pt x="16151" y="4898"/>
                      <a:pt x="16420" y="4835"/>
                    </a:cubicBezTo>
                    <a:cubicBezTo>
                      <a:pt x="17374" y="4612"/>
                      <a:pt x="17482" y="3568"/>
                      <a:pt x="17482" y="3568"/>
                    </a:cubicBezTo>
                    <a:cubicBezTo>
                      <a:pt x="17482" y="3568"/>
                      <a:pt x="17908" y="3867"/>
                      <a:pt x="18599" y="3867"/>
                    </a:cubicBezTo>
                    <a:cubicBezTo>
                      <a:pt x="18796" y="3867"/>
                      <a:pt x="19014" y="3843"/>
                      <a:pt x="19250" y="3780"/>
                    </a:cubicBezTo>
                    <a:cubicBezTo>
                      <a:pt x="20315" y="3496"/>
                      <a:pt x="19811" y="1772"/>
                      <a:pt x="19811" y="1772"/>
                    </a:cubicBezTo>
                    <a:cubicBezTo>
                      <a:pt x="19162" y="1716"/>
                      <a:pt x="18408" y="1694"/>
                      <a:pt x="17534" y="1694"/>
                    </a:cubicBezTo>
                    <a:cubicBezTo>
                      <a:pt x="16100" y="1694"/>
                      <a:pt x="14345" y="1753"/>
                      <a:pt x="12204" y="1816"/>
                    </a:cubicBezTo>
                    <a:cubicBezTo>
                      <a:pt x="11721" y="1830"/>
                      <a:pt x="11255" y="1837"/>
                      <a:pt x="10805" y="1837"/>
                    </a:cubicBezTo>
                    <a:cubicBezTo>
                      <a:pt x="5536" y="1837"/>
                      <a:pt x="2433" y="910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39"/>
              <p:cNvSpPr/>
              <p:nvPr/>
            </p:nvSpPr>
            <p:spPr>
              <a:xfrm>
                <a:off x="7284727" y="4090073"/>
                <a:ext cx="307764" cy="114473"/>
              </a:xfrm>
              <a:custGeom>
                <a:avLst/>
                <a:gdLst/>
                <a:ahLst/>
                <a:cxnLst/>
                <a:rect l="l" t="t" r="r" b="b"/>
                <a:pathLst>
                  <a:path w="12136" h="4514" extrusionOk="0">
                    <a:moveTo>
                      <a:pt x="8395" y="1"/>
                    </a:moveTo>
                    <a:cubicBezTo>
                      <a:pt x="6077" y="1"/>
                      <a:pt x="5664" y="1768"/>
                      <a:pt x="5664" y="1768"/>
                    </a:cubicBezTo>
                    <a:cubicBezTo>
                      <a:pt x="5664" y="1768"/>
                      <a:pt x="5270" y="22"/>
                      <a:pt x="3175" y="22"/>
                    </a:cubicBezTo>
                    <a:cubicBezTo>
                      <a:pt x="3006" y="22"/>
                      <a:pt x="2826" y="33"/>
                      <a:pt x="2635" y="57"/>
                    </a:cubicBezTo>
                    <a:cubicBezTo>
                      <a:pt x="886" y="281"/>
                      <a:pt x="237" y="1785"/>
                      <a:pt x="1" y="2725"/>
                    </a:cubicBezTo>
                    <a:cubicBezTo>
                      <a:pt x="3716" y="4009"/>
                      <a:pt x="7087" y="4500"/>
                      <a:pt x="10056" y="4513"/>
                    </a:cubicBezTo>
                    <a:cubicBezTo>
                      <a:pt x="10800" y="4304"/>
                      <a:pt x="11493" y="4087"/>
                      <a:pt x="12135" y="3858"/>
                    </a:cubicBezTo>
                    <a:cubicBezTo>
                      <a:pt x="11976" y="1869"/>
                      <a:pt x="10786" y="189"/>
                      <a:pt x="8825" y="20"/>
                    </a:cubicBezTo>
                    <a:cubicBezTo>
                      <a:pt x="8675" y="7"/>
                      <a:pt x="8532" y="1"/>
                      <a:pt x="8395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39"/>
              <p:cNvSpPr/>
              <p:nvPr/>
            </p:nvSpPr>
            <p:spPr>
              <a:xfrm>
                <a:off x="7969854" y="3366647"/>
                <a:ext cx="28783" cy="9999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3943" extrusionOk="0">
                    <a:moveTo>
                      <a:pt x="171" y="1"/>
                    </a:moveTo>
                    <a:cubicBezTo>
                      <a:pt x="85" y="1"/>
                      <a:pt x="1" y="56"/>
                      <a:pt x="39" y="145"/>
                    </a:cubicBezTo>
                    <a:cubicBezTo>
                      <a:pt x="560" y="1346"/>
                      <a:pt x="702" y="2556"/>
                      <a:pt x="722" y="3851"/>
                    </a:cubicBezTo>
                    <a:cubicBezTo>
                      <a:pt x="724" y="3913"/>
                      <a:pt x="772" y="3942"/>
                      <a:pt x="823" y="3942"/>
                    </a:cubicBezTo>
                    <a:cubicBezTo>
                      <a:pt x="875" y="3942"/>
                      <a:pt x="930" y="3911"/>
                      <a:pt x="939" y="3851"/>
                    </a:cubicBezTo>
                    <a:cubicBezTo>
                      <a:pt x="1134" y="2563"/>
                      <a:pt x="841" y="1261"/>
                      <a:pt x="313" y="81"/>
                    </a:cubicBezTo>
                    <a:cubicBezTo>
                      <a:pt x="289" y="26"/>
                      <a:pt x="229" y="1"/>
                      <a:pt x="171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39"/>
              <p:cNvSpPr/>
              <p:nvPr/>
            </p:nvSpPr>
            <p:spPr>
              <a:xfrm>
                <a:off x="7943100" y="3341693"/>
                <a:ext cx="34590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081" extrusionOk="0">
                    <a:moveTo>
                      <a:pt x="184" y="0"/>
                    </a:moveTo>
                    <a:cubicBezTo>
                      <a:pt x="92" y="0"/>
                      <a:pt x="1" y="60"/>
                      <a:pt x="39" y="159"/>
                    </a:cubicBezTo>
                    <a:cubicBezTo>
                      <a:pt x="398" y="1126"/>
                      <a:pt x="725" y="2106"/>
                      <a:pt x="1182" y="3029"/>
                    </a:cubicBezTo>
                    <a:cubicBezTo>
                      <a:pt x="1198" y="3064"/>
                      <a:pt x="1236" y="3081"/>
                      <a:pt x="1271" y="3081"/>
                    </a:cubicBezTo>
                    <a:cubicBezTo>
                      <a:pt x="1319" y="3081"/>
                      <a:pt x="1363" y="3051"/>
                      <a:pt x="1348" y="2993"/>
                    </a:cubicBezTo>
                    <a:cubicBezTo>
                      <a:pt x="1091" y="1998"/>
                      <a:pt x="692" y="1048"/>
                      <a:pt x="334" y="92"/>
                    </a:cubicBezTo>
                    <a:cubicBezTo>
                      <a:pt x="310" y="28"/>
                      <a:pt x="247" y="0"/>
                      <a:pt x="184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39"/>
              <p:cNvSpPr/>
              <p:nvPr/>
            </p:nvSpPr>
            <p:spPr>
              <a:xfrm>
                <a:off x="7701707" y="3209876"/>
                <a:ext cx="104329" cy="46941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1851" extrusionOk="0">
                    <a:moveTo>
                      <a:pt x="151" y="0"/>
                    </a:moveTo>
                    <a:cubicBezTo>
                      <a:pt x="0" y="0"/>
                      <a:pt x="9" y="211"/>
                      <a:pt x="169" y="228"/>
                    </a:cubicBezTo>
                    <a:cubicBezTo>
                      <a:pt x="1610" y="393"/>
                      <a:pt x="2705" y="1009"/>
                      <a:pt x="3871" y="1827"/>
                    </a:cubicBezTo>
                    <a:cubicBezTo>
                      <a:pt x="3895" y="1843"/>
                      <a:pt x="3921" y="1850"/>
                      <a:pt x="3948" y="1850"/>
                    </a:cubicBezTo>
                    <a:cubicBezTo>
                      <a:pt x="4035" y="1850"/>
                      <a:pt x="4114" y="1771"/>
                      <a:pt x="4033" y="1688"/>
                    </a:cubicBezTo>
                    <a:cubicBezTo>
                      <a:pt x="3053" y="654"/>
                      <a:pt x="1555" y="146"/>
                      <a:pt x="169" y="1"/>
                    </a:cubicBezTo>
                    <a:cubicBezTo>
                      <a:pt x="163" y="1"/>
                      <a:pt x="157" y="0"/>
                      <a:pt x="151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39"/>
              <p:cNvSpPr/>
              <p:nvPr/>
            </p:nvSpPr>
            <p:spPr>
              <a:xfrm>
                <a:off x="7719230" y="3227957"/>
                <a:ext cx="80644" cy="51024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012" extrusionOk="0">
                    <a:moveTo>
                      <a:pt x="238" y="1"/>
                    </a:moveTo>
                    <a:cubicBezTo>
                      <a:pt x="108" y="1"/>
                      <a:pt x="0" y="165"/>
                      <a:pt x="154" y="235"/>
                    </a:cubicBezTo>
                    <a:cubicBezTo>
                      <a:pt x="1182" y="702"/>
                      <a:pt x="2017" y="1364"/>
                      <a:pt x="2943" y="1993"/>
                    </a:cubicBezTo>
                    <a:cubicBezTo>
                      <a:pt x="2961" y="2005"/>
                      <a:pt x="2986" y="2011"/>
                      <a:pt x="3012" y="2011"/>
                    </a:cubicBezTo>
                    <a:cubicBezTo>
                      <a:pt x="3090" y="2011"/>
                      <a:pt x="3180" y="1958"/>
                      <a:pt x="3116" y="1882"/>
                    </a:cubicBezTo>
                    <a:cubicBezTo>
                      <a:pt x="2389" y="1047"/>
                      <a:pt x="1300" y="462"/>
                      <a:pt x="303" y="15"/>
                    </a:cubicBezTo>
                    <a:cubicBezTo>
                      <a:pt x="281" y="5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39"/>
              <p:cNvSpPr/>
              <p:nvPr/>
            </p:nvSpPr>
            <p:spPr>
              <a:xfrm>
                <a:off x="7467237" y="3095125"/>
                <a:ext cx="42249" cy="83611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297" extrusionOk="0">
                    <a:moveTo>
                      <a:pt x="207" y="0"/>
                    </a:moveTo>
                    <a:cubicBezTo>
                      <a:pt x="105" y="0"/>
                      <a:pt x="0" y="86"/>
                      <a:pt x="69" y="191"/>
                    </a:cubicBezTo>
                    <a:cubicBezTo>
                      <a:pt x="384" y="689"/>
                      <a:pt x="661" y="1202"/>
                      <a:pt x="891" y="1744"/>
                    </a:cubicBezTo>
                    <a:cubicBezTo>
                      <a:pt x="1098" y="2230"/>
                      <a:pt x="1219" y="2755"/>
                      <a:pt x="1443" y="3231"/>
                    </a:cubicBezTo>
                    <a:cubicBezTo>
                      <a:pt x="1462" y="3272"/>
                      <a:pt x="1516" y="3296"/>
                      <a:pt x="1565" y="3296"/>
                    </a:cubicBezTo>
                    <a:cubicBezTo>
                      <a:pt x="1618" y="3296"/>
                      <a:pt x="1665" y="3269"/>
                      <a:pt x="1662" y="3204"/>
                    </a:cubicBezTo>
                    <a:cubicBezTo>
                      <a:pt x="1588" y="2112"/>
                      <a:pt x="911" y="962"/>
                      <a:pt x="330" y="63"/>
                    </a:cubicBezTo>
                    <a:cubicBezTo>
                      <a:pt x="302" y="19"/>
                      <a:pt x="255" y="0"/>
                      <a:pt x="207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39"/>
              <p:cNvSpPr/>
              <p:nvPr/>
            </p:nvSpPr>
            <p:spPr>
              <a:xfrm>
                <a:off x="7453670" y="3130298"/>
                <a:ext cx="38749" cy="79147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3121" extrusionOk="0">
                    <a:moveTo>
                      <a:pt x="216" y="1"/>
                    </a:moveTo>
                    <a:cubicBezTo>
                      <a:pt x="109" y="1"/>
                      <a:pt x="1" y="87"/>
                      <a:pt x="80" y="187"/>
                    </a:cubicBezTo>
                    <a:cubicBezTo>
                      <a:pt x="760" y="1073"/>
                      <a:pt x="970" y="1983"/>
                      <a:pt x="1213" y="3041"/>
                    </a:cubicBezTo>
                    <a:cubicBezTo>
                      <a:pt x="1226" y="3096"/>
                      <a:pt x="1276" y="3121"/>
                      <a:pt x="1328" y="3121"/>
                    </a:cubicBezTo>
                    <a:cubicBezTo>
                      <a:pt x="1393" y="3121"/>
                      <a:pt x="1463" y="3081"/>
                      <a:pt x="1466" y="3011"/>
                    </a:cubicBezTo>
                    <a:cubicBezTo>
                      <a:pt x="1527" y="1962"/>
                      <a:pt x="973" y="864"/>
                      <a:pt x="344" y="59"/>
                    </a:cubicBezTo>
                    <a:cubicBezTo>
                      <a:pt x="313" y="18"/>
                      <a:pt x="264" y="1"/>
                      <a:pt x="216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39"/>
              <p:cNvSpPr/>
              <p:nvPr/>
            </p:nvSpPr>
            <p:spPr>
              <a:xfrm>
                <a:off x="7483568" y="3931425"/>
                <a:ext cx="197323" cy="81912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3230" extrusionOk="0">
                    <a:moveTo>
                      <a:pt x="4978" y="0"/>
                    </a:moveTo>
                    <a:cubicBezTo>
                      <a:pt x="3622" y="0"/>
                      <a:pt x="1982" y="51"/>
                      <a:pt x="0" y="112"/>
                    </a:cubicBezTo>
                    <a:cubicBezTo>
                      <a:pt x="226" y="1089"/>
                      <a:pt x="579" y="2097"/>
                      <a:pt x="1119" y="3010"/>
                    </a:cubicBezTo>
                    <a:cubicBezTo>
                      <a:pt x="1711" y="2695"/>
                      <a:pt x="1674" y="2229"/>
                      <a:pt x="1674" y="2228"/>
                    </a:cubicBezTo>
                    <a:lnTo>
                      <a:pt x="1674" y="2228"/>
                    </a:lnTo>
                    <a:cubicBezTo>
                      <a:pt x="1674" y="2229"/>
                      <a:pt x="1897" y="3230"/>
                      <a:pt x="3168" y="3230"/>
                    </a:cubicBezTo>
                    <a:cubicBezTo>
                      <a:pt x="3378" y="3230"/>
                      <a:pt x="3614" y="3202"/>
                      <a:pt x="3885" y="3141"/>
                    </a:cubicBezTo>
                    <a:cubicBezTo>
                      <a:pt x="4839" y="2918"/>
                      <a:pt x="4947" y="1874"/>
                      <a:pt x="4947" y="1874"/>
                    </a:cubicBezTo>
                    <a:cubicBezTo>
                      <a:pt x="4947" y="1874"/>
                      <a:pt x="5373" y="2175"/>
                      <a:pt x="6063" y="2175"/>
                    </a:cubicBezTo>
                    <a:cubicBezTo>
                      <a:pt x="6262" y="2175"/>
                      <a:pt x="6479" y="2147"/>
                      <a:pt x="6715" y="2086"/>
                    </a:cubicBezTo>
                    <a:cubicBezTo>
                      <a:pt x="7780" y="1802"/>
                      <a:pt x="7276" y="78"/>
                      <a:pt x="7276" y="78"/>
                    </a:cubicBezTo>
                    <a:cubicBezTo>
                      <a:pt x="6621" y="20"/>
                      <a:pt x="5860" y="0"/>
                      <a:pt x="4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39"/>
              <p:cNvSpPr/>
              <p:nvPr/>
            </p:nvSpPr>
            <p:spPr>
              <a:xfrm>
                <a:off x="7409900" y="3752386"/>
                <a:ext cx="57415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1299" extrusionOk="0">
                    <a:moveTo>
                      <a:pt x="143" y="0"/>
                    </a:moveTo>
                    <a:lnTo>
                      <a:pt x="1" y="1005"/>
                    </a:lnTo>
                    <a:lnTo>
                      <a:pt x="2121" y="1299"/>
                    </a:lnTo>
                    <a:lnTo>
                      <a:pt x="2263" y="295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39"/>
              <p:cNvSpPr/>
              <p:nvPr/>
            </p:nvSpPr>
            <p:spPr>
              <a:xfrm>
                <a:off x="7348531" y="3824079"/>
                <a:ext cx="83966" cy="104101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05" extrusionOk="0">
                    <a:moveTo>
                      <a:pt x="3310" y="0"/>
                    </a:moveTo>
                    <a:lnTo>
                      <a:pt x="2931" y="995"/>
                    </a:lnTo>
                    <a:cubicBezTo>
                      <a:pt x="2931" y="995"/>
                      <a:pt x="1903" y="477"/>
                      <a:pt x="1154" y="477"/>
                    </a:cubicBezTo>
                    <a:cubicBezTo>
                      <a:pt x="956" y="477"/>
                      <a:pt x="777" y="514"/>
                      <a:pt x="642" y="606"/>
                    </a:cubicBezTo>
                    <a:cubicBezTo>
                      <a:pt x="0" y="1042"/>
                      <a:pt x="2258" y="4105"/>
                      <a:pt x="2258" y="4105"/>
                    </a:cubicBez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39"/>
              <p:cNvSpPr/>
              <p:nvPr/>
            </p:nvSpPr>
            <p:spPr>
              <a:xfrm>
                <a:off x="7320813" y="4188010"/>
                <a:ext cx="879268" cy="330917"/>
              </a:xfrm>
              <a:custGeom>
                <a:avLst/>
                <a:gdLst/>
                <a:ahLst/>
                <a:cxnLst/>
                <a:rect l="l" t="t" r="r" b="b"/>
                <a:pathLst>
                  <a:path w="34672" h="13049" extrusionOk="0">
                    <a:moveTo>
                      <a:pt x="29732" y="1"/>
                    </a:moveTo>
                    <a:cubicBezTo>
                      <a:pt x="29710" y="1"/>
                      <a:pt x="29687" y="3"/>
                      <a:pt x="29663" y="9"/>
                    </a:cubicBezTo>
                    <a:cubicBezTo>
                      <a:pt x="28974" y="181"/>
                      <a:pt x="29451" y="2251"/>
                      <a:pt x="27145" y="2785"/>
                    </a:cubicBezTo>
                    <a:cubicBezTo>
                      <a:pt x="25146" y="3252"/>
                      <a:pt x="20477" y="3759"/>
                      <a:pt x="16770" y="3759"/>
                    </a:cubicBezTo>
                    <a:cubicBezTo>
                      <a:pt x="16206" y="3759"/>
                      <a:pt x="15665" y="3747"/>
                      <a:pt x="15158" y="3722"/>
                    </a:cubicBezTo>
                    <a:cubicBezTo>
                      <a:pt x="11608" y="3541"/>
                      <a:pt x="7251" y="1394"/>
                      <a:pt x="4271" y="1394"/>
                    </a:cubicBezTo>
                    <a:cubicBezTo>
                      <a:pt x="3170" y="1394"/>
                      <a:pt x="2256" y="1687"/>
                      <a:pt x="1641" y="2480"/>
                    </a:cubicBezTo>
                    <a:cubicBezTo>
                      <a:pt x="0" y="4594"/>
                      <a:pt x="2267" y="13049"/>
                      <a:pt x="12348" y="13049"/>
                    </a:cubicBezTo>
                    <a:cubicBezTo>
                      <a:pt x="13280" y="13049"/>
                      <a:pt x="14279" y="12976"/>
                      <a:pt x="15347" y="12820"/>
                    </a:cubicBezTo>
                    <a:cubicBezTo>
                      <a:pt x="27980" y="10977"/>
                      <a:pt x="34181" y="4009"/>
                      <a:pt x="34485" y="3397"/>
                    </a:cubicBezTo>
                    <a:cubicBezTo>
                      <a:pt x="34597" y="3175"/>
                      <a:pt x="34466" y="3104"/>
                      <a:pt x="34255" y="3104"/>
                    </a:cubicBezTo>
                    <a:cubicBezTo>
                      <a:pt x="33883" y="3104"/>
                      <a:pt x="33261" y="3323"/>
                      <a:pt x="33261" y="3323"/>
                    </a:cubicBezTo>
                    <a:cubicBezTo>
                      <a:pt x="33261" y="3323"/>
                      <a:pt x="34671" y="1791"/>
                      <a:pt x="34080" y="1639"/>
                    </a:cubicBezTo>
                    <a:cubicBezTo>
                      <a:pt x="34034" y="1627"/>
                      <a:pt x="33984" y="1621"/>
                      <a:pt x="33931" y="1621"/>
                    </a:cubicBezTo>
                    <a:cubicBezTo>
                      <a:pt x="33308" y="1621"/>
                      <a:pt x="32267" y="2403"/>
                      <a:pt x="32267" y="2403"/>
                    </a:cubicBezTo>
                    <a:cubicBezTo>
                      <a:pt x="32267" y="2403"/>
                      <a:pt x="32956" y="665"/>
                      <a:pt x="32419" y="654"/>
                    </a:cubicBezTo>
                    <a:cubicBezTo>
                      <a:pt x="32417" y="654"/>
                      <a:pt x="32416" y="654"/>
                      <a:pt x="32414" y="654"/>
                    </a:cubicBezTo>
                    <a:cubicBezTo>
                      <a:pt x="32104" y="654"/>
                      <a:pt x="31480" y="1181"/>
                      <a:pt x="30999" y="1636"/>
                    </a:cubicBezTo>
                    <a:cubicBezTo>
                      <a:pt x="30917" y="1713"/>
                      <a:pt x="30817" y="1748"/>
                      <a:pt x="30719" y="1748"/>
                    </a:cubicBezTo>
                    <a:cubicBezTo>
                      <a:pt x="30522" y="1748"/>
                      <a:pt x="30331" y="1606"/>
                      <a:pt x="30306" y="1378"/>
                    </a:cubicBezTo>
                    <a:cubicBezTo>
                      <a:pt x="30239" y="742"/>
                      <a:pt x="30085" y="1"/>
                      <a:pt x="29732" y="1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39"/>
              <p:cNvSpPr/>
              <p:nvPr/>
            </p:nvSpPr>
            <p:spPr>
              <a:xfrm>
                <a:off x="7671834" y="4434427"/>
                <a:ext cx="201026" cy="82824"/>
              </a:xfrm>
              <a:custGeom>
                <a:avLst/>
                <a:gdLst/>
                <a:ahLst/>
                <a:cxnLst/>
                <a:rect l="l" t="t" r="r" b="b"/>
                <a:pathLst>
                  <a:path w="7927" h="3266" extrusionOk="0">
                    <a:moveTo>
                      <a:pt x="4223" y="0"/>
                    </a:moveTo>
                    <a:cubicBezTo>
                      <a:pt x="3948" y="0"/>
                      <a:pt x="3662" y="24"/>
                      <a:pt x="3365" y="74"/>
                    </a:cubicBezTo>
                    <a:cubicBezTo>
                      <a:pt x="937" y="486"/>
                      <a:pt x="214" y="2146"/>
                      <a:pt x="1" y="3265"/>
                    </a:cubicBezTo>
                    <a:cubicBezTo>
                      <a:pt x="488" y="3228"/>
                      <a:pt x="989" y="3181"/>
                      <a:pt x="1505" y="3103"/>
                    </a:cubicBezTo>
                    <a:cubicBezTo>
                      <a:pt x="3873" y="2758"/>
                      <a:pt x="6009" y="2234"/>
                      <a:pt x="7927" y="1605"/>
                    </a:cubicBezTo>
                    <a:cubicBezTo>
                      <a:pt x="7096" y="813"/>
                      <a:pt x="5852" y="0"/>
                      <a:pt x="422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39"/>
              <p:cNvSpPr/>
              <p:nvPr/>
            </p:nvSpPr>
            <p:spPr>
              <a:xfrm>
                <a:off x="7325457" y="4214721"/>
                <a:ext cx="277168" cy="253529"/>
              </a:xfrm>
              <a:custGeom>
                <a:avLst/>
                <a:gdLst/>
                <a:ahLst/>
                <a:cxnLst/>
                <a:rect l="l" t="t" r="r" b="b"/>
                <a:pathLst>
                  <a:path w="10185" h="9318" extrusionOk="0">
                    <a:moveTo>
                      <a:pt x="3716" y="1"/>
                    </a:moveTo>
                    <a:cubicBezTo>
                      <a:pt x="2615" y="1"/>
                      <a:pt x="1702" y="294"/>
                      <a:pt x="1086" y="1087"/>
                    </a:cubicBezTo>
                    <a:cubicBezTo>
                      <a:pt x="0" y="2484"/>
                      <a:pt x="629" y="6653"/>
                      <a:pt x="4092" y="9317"/>
                    </a:cubicBezTo>
                    <a:lnTo>
                      <a:pt x="10184" y="1457"/>
                    </a:lnTo>
                    <a:cubicBezTo>
                      <a:pt x="7846" y="794"/>
                      <a:pt x="5527" y="1"/>
                      <a:pt x="3716" y="1"/>
                    </a:cubicBez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39"/>
              <p:cNvSpPr/>
              <p:nvPr/>
            </p:nvSpPr>
            <p:spPr>
              <a:xfrm>
                <a:off x="7976955" y="3929827"/>
                <a:ext cx="177745" cy="107956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4257" extrusionOk="0">
                    <a:moveTo>
                      <a:pt x="3617" y="0"/>
                    </a:moveTo>
                    <a:cubicBezTo>
                      <a:pt x="2052" y="0"/>
                      <a:pt x="623" y="1061"/>
                      <a:pt x="91" y="2589"/>
                    </a:cubicBezTo>
                    <a:cubicBezTo>
                      <a:pt x="63" y="2664"/>
                      <a:pt x="101" y="2714"/>
                      <a:pt x="158" y="2738"/>
                    </a:cubicBezTo>
                    <a:cubicBezTo>
                      <a:pt x="81" y="2818"/>
                      <a:pt x="177" y="2935"/>
                      <a:pt x="290" y="2935"/>
                    </a:cubicBezTo>
                    <a:cubicBezTo>
                      <a:pt x="310" y="2935"/>
                      <a:pt x="331" y="2932"/>
                      <a:pt x="351" y="2924"/>
                    </a:cubicBezTo>
                    <a:cubicBezTo>
                      <a:pt x="573" y="2835"/>
                      <a:pt x="838" y="2736"/>
                      <a:pt x="1093" y="2736"/>
                    </a:cubicBezTo>
                    <a:cubicBezTo>
                      <a:pt x="1176" y="2736"/>
                      <a:pt x="1259" y="2747"/>
                      <a:pt x="1338" y="2772"/>
                    </a:cubicBezTo>
                    <a:cubicBezTo>
                      <a:pt x="1581" y="2846"/>
                      <a:pt x="1818" y="3083"/>
                      <a:pt x="1761" y="3357"/>
                    </a:cubicBezTo>
                    <a:cubicBezTo>
                      <a:pt x="1706" y="3630"/>
                      <a:pt x="1355" y="3786"/>
                      <a:pt x="1108" y="3847"/>
                    </a:cubicBezTo>
                    <a:cubicBezTo>
                      <a:pt x="1030" y="3865"/>
                      <a:pt x="956" y="3873"/>
                      <a:pt x="885" y="3873"/>
                    </a:cubicBezTo>
                    <a:cubicBezTo>
                      <a:pt x="682" y="3873"/>
                      <a:pt x="498" y="3813"/>
                      <a:pt x="280" y="3772"/>
                    </a:cubicBezTo>
                    <a:cubicBezTo>
                      <a:pt x="273" y="3771"/>
                      <a:pt x="265" y="3771"/>
                      <a:pt x="257" y="3771"/>
                    </a:cubicBezTo>
                    <a:cubicBezTo>
                      <a:pt x="156" y="3771"/>
                      <a:pt x="0" y="3869"/>
                      <a:pt x="97" y="3975"/>
                    </a:cubicBezTo>
                    <a:cubicBezTo>
                      <a:pt x="271" y="4168"/>
                      <a:pt x="553" y="4256"/>
                      <a:pt x="855" y="4256"/>
                    </a:cubicBezTo>
                    <a:cubicBezTo>
                      <a:pt x="1446" y="4256"/>
                      <a:pt x="2111" y="3920"/>
                      <a:pt x="2180" y="3380"/>
                    </a:cubicBezTo>
                    <a:cubicBezTo>
                      <a:pt x="2231" y="2984"/>
                      <a:pt x="1923" y="2630"/>
                      <a:pt x="1575" y="2491"/>
                    </a:cubicBezTo>
                    <a:cubicBezTo>
                      <a:pt x="1446" y="2440"/>
                      <a:pt x="1315" y="2419"/>
                      <a:pt x="1183" y="2419"/>
                    </a:cubicBezTo>
                    <a:cubicBezTo>
                      <a:pt x="929" y="2419"/>
                      <a:pt x="674" y="2499"/>
                      <a:pt x="436" y="2599"/>
                    </a:cubicBezTo>
                    <a:cubicBezTo>
                      <a:pt x="1014" y="1322"/>
                      <a:pt x="2201" y="431"/>
                      <a:pt x="3630" y="431"/>
                    </a:cubicBezTo>
                    <a:cubicBezTo>
                      <a:pt x="3662" y="431"/>
                      <a:pt x="3694" y="431"/>
                      <a:pt x="3725" y="432"/>
                    </a:cubicBezTo>
                    <a:cubicBezTo>
                      <a:pt x="4050" y="442"/>
                      <a:pt x="4648" y="506"/>
                      <a:pt x="4916" y="712"/>
                    </a:cubicBezTo>
                    <a:cubicBezTo>
                      <a:pt x="5470" y="1146"/>
                      <a:pt x="5517" y="1633"/>
                      <a:pt x="5183" y="2204"/>
                    </a:cubicBezTo>
                    <a:cubicBezTo>
                      <a:pt x="4865" y="2755"/>
                      <a:pt x="4287" y="3171"/>
                      <a:pt x="3844" y="3624"/>
                    </a:cubicBezTo>
                    <a:cubicBezTo>
                      <a:pt x="3728" y="3745"/>
                      <a:pt x="3844" y="3903"/>
                      <a:pt x="3981" y="3903"/>
                    </a:cubicBezTo>
                    <a:cubicBezTo>
                      <a:pt x="4012" y="3903"/>
                      <a:pt x="4043" y="3895"/>
                      <a:pt x="4074" y="3877"/>
                    </a:cubicBezTo>
                    <a:cubicBezTo>
                      <a:pt x="5375" y="3076"/>
                      <a:pt x="7009" y="1004"/>
                      <a:pt x="4814" y="212"/>
                    </a:cubicBezTo>
                    <a:cubicBezTo>
                      <a:pt x="4415" y="68"/>
                      <a:pt x="4011" y="0"/>
                      <a:pt x="3617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39"/>
              <p:cNvSpPr/>
              <p:nvPr/>
            </p:nvSpPr>
            <p:spPr>
              <a:xfrm>
                <a:off x="7497642" y="4114367"/>
                <a:ext cx="59392" cy="31801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254" extrusionOk="0">
                    <a:moveTo>
                      <a:pt x="177" y="1"/>
                    </a:moveTo>
                    <a:cubicBezTo>
                      <a:pt x="152" y="1"/>
                      <a:pt x="126" y="1"/>
                      <a:pt x="101" y="2"/>
                    </a:cubicBezTo>
                    <a:cubicBezTo>
                      <a:pt x="0" y="5"/>
                      <a:pt x="0" y="134"/>
                      <a:pt x="101" y="137"/>
                    </a:cubicBezTo>
                    <a:cubicBezTo>
                      <a:pt x="980" y="164"/>
                      <a:pt x="1575" y="621"/>
                      <a:pt x="2157" y="1225"/>
                    </a:cubicBezTo>
                    <a:cubicBezTo>
                      <a:pt x="2175" y="1245"/>
                      <a:pt x="2198" y="1253"/>
                      <a:pt x="2221" y="1253"/>
                    </a:cubicBezTo>
                    <a:cubicBezTo>
                      <a:pt x="2282" y="1253"/>
                      <a:pt x="2341" y="1194"/>
                      <a:pt x="2309" y="1128"/>
                    </a:cubicBezTo>
                    <a:cubicBezTo>
                      <a:pt x="1932" y="367"/>
                      <a:pt x="986" y="1"/>
                      <a:pt x="177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39"/>
              <p:cNvSpPr/>
              <p:nvPr/>
            </p:nvSpPr>
            <p:spPr>
              <a:xfrm>
                <a:off x="7388497" y="4338746"/>
                <a:ext cx="42629" cy="68217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2690" extrusionOk="0">
                    <a:moveTo>
                      <a:pt x="133" y="1"/>
                    </a:moveTo>
                    <a:cubicBezTo>
                      <a:pt x="70" y="1"/>
                      <a:pt x="1" y="46"/>
                      <a:pt x="13" y="121"/>
                    </a:cubicBezTo>
                    <a:cubicBezTo>
                      <a:pt x="169" y="1051"/>
                      <a:pt x="625" y="2115"/>
                      <a:pt x="1427" y="2670"/>
                    </a:cubicBezTo>
                    <a:cubicBezTo>
                      <a:pt x="1446" y="2683"/>
                      <a:pt x="1472" y="2689"/>
                      <a:pt x="1500" y="2689"/>
                    </a:cubicBezTo>
                    <a:cubicBezTo>
                      <a:pt x="1584" y="2689"/>
                      <a:pt x="1680" y="2632"/>
                      <a:pt x="1609" y="2549"/>
                    </a:cubicBezTo>
                    <a:cubicBezTo>
                      <a:pt x="966" y="1767"/>
                      <a:pt x="429" y="1094"/>
                      <a:pt x="226" y="70"/>
                    </a:cubicBezTo>
                    <a:cubicBezTo>
                      <a:pt x="217" y="22"/>
                      <a:pt x="176" y="1"/>
                      <a:pt x="13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DB833A"/>
                  </a:solidFill>
                </a:endParaRPr>
              </a:p>
            </p:txBody>
          </p:sp>
          <p:sp>
            <p:nvSpPr>
              <p:cNvPr id="1986" name="Google Shape;1986;p39"/>
              <p:cNvSpPr/>
              <p:nvPr/>
            </p:nvSpPr>
            <p:spPr>
              <a:xfrm>
                <a:off x="7345336" y="4458442"/>
                <a:ext cx="216698" cy="108793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90" extrusionOk="0">
                    <a:moveTo>
                      <a:pt x="200" y="1"/>
                    </a:moveTo>
                    <a:cubicBezTo>
                      <a:pt x="99" y="1"/>
                      <a:pt x="0" y="111"/>
                      <a:pt x="92" y="205"/>
                    </a:cubicBezTo>
                    <a:cubicBezTo>
                      <a:pt x="2233" y="2396"/>
                      <a:pt x="5235" y="4100"/>
                      <a:pt x="8342" y="4289"/>
                    </a:cubicBezTo>
                    <a:cubicBezTo>
                      <a:pt x="8346" y="4290"/>
                      <a:pt x="8349" y="4290"/>
                      <a:pt x="8353" y="4290"/>
                    </a:cubicBezTo>
                    <a:cubicBezTo>
                      <a:pt x="8503" y="4290"/>
                      <a:pt x="8545" y="4073"/>
                      <a:pt x="8383" y="4043"/>
                    </a:cubicBezTo>
                    <a:cubicBezTo>
                      <a:pt x="5262" y="3420"/>
                      <a:pt x="2574" y="2329"/>
                      <a:pt x="292" y="40"/>
                    </a:cubicBezTo>
                    <a:cubicBezTo>
                      <a:pt x="265" y="12"/>
                      <a:pt x="233" y="1"/>
                      <a:pt x="200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solidFill>
                    <a:srgbClr val="DB833A"/>
                  </a:solidFill>
                </a:endParaRPr>
              </a:p>
            </p:txBody>
          </p:sp>
          <p:sp>
            <p:nvSpPr>
              <p:cNvPr id="1987" name="Google Shape;1987;p39"/>
              <p:cNvSpPr/>
              <p:nvPr/>
            </p:nvSpPr>
            <p:spPr>
              <a:xfrm>
                <a:off x="7183715" y="3712930"/>
                <a:ext cx="178615" cy="92329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39"/>
              <p:cNvSpPr/>
              <p:nvPr/>
            </p:nvSpPr>
            <p:spPr>
              <a:xfrm>
                <a:off x="7551395" y="3781381"/>
                <a:ext cx="186334" cy="111776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39"/>
              <p:cNvSpPr/>
              <p:nvPr/>
            </p:nvSpPr>
            <p:spPr>
              <a:xfrm rot="-1799961">
                <a:off x="7356151" y="3825112"/>
                <a:ext cx="114048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39"/>
              <p:cNvSpPr/>
              <p:nvPr/>
            </p:nvSpPr>
            <p:spPr>
              <a:xfrm rot="568351" flipH="1">
                <a:off x="7217559" y="3598783"/>
                <a:ext cx="110928" cy="5931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39"/>
              <p:cNvSpPr/>
              <p:nvPr/>
            </p:nvSpPr>
            <p:spPr>
              <a:xfrm flipH="1">
                <a:off x="7634619" y="3690819"/>
                <a:ext cx="171505" cy="68579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39"/>
              <p:cNvSpPr/>
              <p:nvPr/>
            </p:nvSpPr>
            <p:spPr>
              <a:xfrm>
                <a:off x="6985800" y="3458000"/>
                <a:ext cx="446700" cy="446700"/>
              </a:xfrm>
              <a:prstGeom prst="ellipse">
                <a:avLst/>
              </a:prstGeom>
              <a:solidFill>
                <a:srgbClr val="A5DDDA">
                  <a:alpha val="47690"/>
                </a:srgbClr>
              </a:solidFill>
              <a:ln w="19050" cap="flat" cmpd="sng">
                <a:solidFill>
                  <a:srgbClr val="0095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39"/>
              <p:cNvSpPr/>
              <p:nvPr/>
            </p:nvSpPr>
            <p:spPr>
              <a:xfrm>
                <a:off x="7467700" y="3545125"/>
                <a:ext cx="446700" cy="446700"/>
              </a:xfrm>
              <a:prstGeom prst="ellipse">
                <a:avLst/>
              </a:prstGeom>
              <a:solidFill>
                <a:srgbClr val="A5DDDA">
                  <a:alpha val="47690"/>
                </a:srgbClr>
              </a:solidFill>
              <a:ln w="19050" cap="flat" cmpd="sng">
                <a:solidFill>
                  <a:srgbClr val="0095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994" name="Google Shape;1994;p39"/>
              <p:cNvCxnSpPr/>
              <p:nvPr/>
            </p:nvCxnSpPr>
            <p:spPr>
              <a:xfrm>
                <a:off x="7893100" y="3869325"/>
                <a:ext cx="96000" cy="19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959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93C6A3B-A55B-B23A-A9B1-245A8E4090B9}"/>
              </a:ext>
            </a:extLst>
          </p:cNvPr>
          <p:cNvSpPr txBox="1"/>
          <p:nvPr/>
        </p:nvSpPr>
        <p:spPr>
          <a:xfrm>
            <a:off x="845309" y="1683312"/>
            <a:ext cx="67246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bài và làm bài tập </a:t>
            </a:r>
            <a:r>
              <a:rPr lang="en-US" sz="2800" b="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3, 4 </a:t>
            </a:r>
            <a:r>
              <a:rPr lang="en-US" sz="2800" b="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96 </a:t>
            </a:r>
            <a:r>
              <a:rPr lang="en-US" sz="2800" b="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vi-VN" sz="28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8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kim loại 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Mg.</a:t>
            </a:r>
            <a:endParaRPr lang="vi-VN" sz="2800" b="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4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p56"/>
          <p:cNvSpPr txBox="1">
            <a:spLocks noGrp="1"/>
          </p:cNvSpPr>
          <p:nvPr>
            <p:ph type="title"/>
          </p:nvPr>
        </p:nvSpPr>
        <p:spPr>
          <a:xfrm>
            <a:off x="1285751" y="1120358"/>
            <a:ext cx="6499880" cy="28736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 smtClean="0"/>
              <a:t>CẢM ƠN </a:t>
            </a:r>
            <a:br>
              <a:rPr lang="en" sz="6600" dirty="0" smtClean="0"/>
            </a:br>
            <a:r>
              <a:rPr lang="en" sz="6600" dirty="0" smtClean="0"/>
              <a:t>QUÝ THẦY CÔ VÀ CÁC BẠN!</a:t>
            </a:r>
            <a:endParaRPr sz="6600" dirty="0"/>
          </a:p>
        </p:txBody>
      </p:sp>
      <p:cxnSp>
        <p:nvCxnSpPr>
          <p:cNvPr id="2608" name="Google Shape;2608;p56"/>
          <p:cNvCxnSpPr/>
          <p:nvPr/>
        </p:nvCxnSpPr>
        <p:spPr>
          <a:xfrm rot="10800000">
            <a:off x="1994400" y="3738800"/>
            <a:ext cx="5155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609" name="Google Shape;2609;p56"/>
          <p:cNvGrpSpPr/>
          <p:nvPr/>
        </p:nvGrpSpPr>
        <p:grpSpPr>
          <a:xfrm>
            <a:off x="7474490" y="836715"/>
            <a:ext cx="864365" cy="901199"/>
            <a:chOff x="4734775" y="4648700"/>
            <a:chExt cx="539150" cy="562125"/>
          </a:xfrm>
        </p:grpSpPr>
        <p:sp>
          <p:nvSpPr>
            <p:cNvPr id="2610" name="Google Shape;2610;p56"/>
            <p:cNvSpPr/>
            <p:nvPr/>
          </p:nvSpPr>
          <p:spPr>
            <a:xfrm>
              <a:off x="4922400" y="4732800"/>
              <a:ext cx="172525" cy="478025"/>
            </a:xfrm>
            <a:custGeom>
              <a:avLst/>
              <a:gdLst/>
              <a:ahLst/>
              <a:cxnLst/>
              <a:rect l="l" t="t" r="r" b="b"/>
              <a:pathLst>
                <a:path w="6901" h="19121" extrusionOk="0">
                  <a:moveTo>
                    <a:pt x="5879" y="0"/>
                  </a:moveTo>
                  <a:lnTo>
                    <a:pt x="5630" y="77"/>
                  </a:lnTo>
                  <a:cubicBezTo>
                    <a:pt x="5908" y="961"/>
                    <a:pt x="6131" y="1971"/>
                    <a:pt x="6300" y="3083"/>
                  </a:cubicBezTo>
                  <a:cubicBezTo>
                    <a:pt x="6424" y="3911"/>
                    <a:pt x="6516" y="4773"/>
                    <a:pt x="6572" y="5649"/>
                  </a:cubicBezTo>
                  <a:cubicBezTo>
                    <a:pt x="6618" y="6388"/>
                    <a:pt x="6642" y="7137"/>
                    <a:pt x="6642" y="7878"/>
                  </a:cubicBezTo>
                  <a:cubicBezTo>
                    <a:pt x="6642" y="8619"/>
                    <a:pt x="6618" y="9370"/>
                    <a:pt x="6572" y="10110"/>
                  </a:cubicBezTo>
                  <a:cubicBezTo>
                    <a:pt x="6516" y="10985"/>
                    <a:pt x="6424" y="11849"/>
                    <a:pt x="6300" y="12675"/>
                  </a:cubicBezTo>
                  <a:cubicBezTo>
                    <a:pt x="5731" y="16433"/>
                    <a:pt x="4544" y="18860"/>
                    <a:pt x="3280" y="18860"/>
                  </a:cubicBezTo>
                  <a:cubicBezTo>
                    <a:pt x="2016" y="18860"/>
                    <a:pt x="828" y="16433"/>
                    <a:pt x="258" y="12675"/>
                  </a:cubicBezTo>
                  <a:lnTo>
                    <a:pt x="1" y="12716"/>
                  </a:lnTo>
                  <a:cubicBezTo>
                    <a:pt x="602" y="16666"/>
                    <a:pt x="1857" y="19120"/>
                    <a:pt x="3280" y="19120"/>
                  </a:cubicBezTo>
                  <a:cubicBezTo>
                    <a:pt x="4702" y="19120"/>
                    <a:pt x="5959" y="16666"/>
                    <a:pt x="6557" y="12716"/>
                  </a:cubicBezTo>
                  <a:cubicBezTo>
                    <a:pt x="6683" y="11881"/>
                    <a:pt x="6777" y="11011"/>
                    <a:pt x="6831" y="10127"/>
                  </a:cubicBezTo>
                  <a:cubicBezTo>
                    <a:pt x="6879" y="9381"/>
                    <a:pt x="6901" y="8623"/>
                    <a:pt x="6901" y="7878"/>
                  </a:cubicBezTo>
                  <a:cubicBezTo>
                    <a:pt x="6901" y="7132"/>
                    <a:pt x="6879" y="6378"/>
                    <a:pt x="6831" y="5633"/>
                  </a:cubicBezTo>
                  <a:cubicBezTo>
                    <a:pt x="6777" y="4751"/>
                    <a:pt x="6685" y="3879"/>
                    <a:pt x="6557" y="3044"/>
                  </a:cubicBezTo>
                  <a:cubicBezTo>
                    <a:pt x="6387" y="1920"/>
                    <a:pt x="6158" y="896"/>
                    <a:pt x="5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6"/>
            <p:cNvSpPr/>
            <p:nvPr/>
          </p:nvSpPr>
          <p:spPr>
            <a:xfrm>
              <a:off x="4913800" y="4873625"/>
              <a:ext cx="15050" cy="177050"/>
            </a:xfrm>
            <a:custGeom>
              <a:avLst/>
              <a:gdLst/>
              <a:ahLst/>
              <a:cxnLst/>
              <a:rect l="l" t="t" r="r" b="b"/>
              <a:pathLst>
                <a:path w="602" h="7082" extrusionOk="0">
                  <a:moveTo>
                    <a:pt x="70" y="0"/>
                  </a:moveTo>
                  <a:cubicBezTo>
                    <a:pt x="23" y="741"/>
                    <a:pt x="1" y="1496"/>
                    <a:pt x="1" y="2245"/>
                  </a:cubicBezTo>
                  <a:cubicBezTo>
                    <a:pt x="1" y="2995"/>
                    <a:pt x="23" y="3751"/>
                    <a:pt x="70" y="4494"/>
                  </a:cubicBezTo>
                  <a:cubicBezTo>
                    <a:pt x="128" y="5373"/>
                    <a:pt x="219" y="6243"/>
                    <a:pt x="345" y="7081"/>
                  </a:cubicBezTo>
                  <a:lnTo>
                    <a:pt x="602" y="7040"/>
                  </a:lnTo>
                  <a:cubicBezTo>
                    <a:pt x="478" y="6214"/>
                    <a:pt x="386" y="5349"/>
                    <a:pt x="329" y="4477"/>
                  </a:cubicBezTo>
                  <a:cubicBezTo>
                    <a:pt x="283" y="3739"/>
                    <a:pt x="259" y="2986"/>
                    <a:pt x="259" y="2245"/>
                  </a:cubicBezTo>
                  <a:cubicBezTo>
                    <a:pt x="259" y="1504"/>
                    <a:pt x="283" y="755"/>
                    <a:pt x="329" y="1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6"/>
            <p:cNvSpPr/>
            <p:nvPr/>
          </p:nvSpPr>
          <p:spPr>
            <a:xfrm>
              <a:off x="4915550" y="4808900"/>
              <a:ext cx="13300" cy="65075"/>
            </a:xfrm>
            <a:custGeom>
              <a:avLst/>
              <a:gdLst/>
              <a:ahLst/>
              <a:cxnLst/>
              <a:rect l="l" t="t" r="r" b="b"/>
              <a:pathLst>
                <a:path w="532" h="2603" extrusionOk="0">
                  <a:moveTo>
                    <a:pt x="275" y="0"/>
                  </a:moveTo>
                  <a:cubicBezTo>
                    <a:pt x="149" y="835"/>
                    <a:pt x="58" y="1707"/>
                    <a:pt x="0" y="2588"/>
                  </a:cubicBezTo>
                  <a:lnTo>
                    <a:pt x="259" y="2603"/>
                  </a:lnTo>
                  <a:cubicBezTo>
                    <a:pt x="316" y="1729"/>
                    <a:pt x="408" y="867"/>
                    <a:pt x="532" y="39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6"/>
            <p:cNvSpPr/>
            <p:nvPr/>
          </p:nvSpPr>
          <p:spPr>
            <a:xfrm>
              <a:off x="4922400" y="4648700"/>
              <a:ext cx="123000" cy="161150"/>
            </a:xfrm>
            <a:custGeom>
              <a:avLst/>
              <a:gdLst/>
              <a:ahLst/>
              <a:cxnLst/>
              <a:rect l="l" t="t" r="r" b="b"/>
              <a:pathLst>
                <a:path w="4920" h="6446" extrusionOk="0">
                  <a:moveTo>
                    <a:pt x="3280" y="0"/>
                  </a:moveTo>
                  <a:cubicBezTo>
                    <a:pt x="1857" y="0"/>
                    <a:pt x="602" y="2455"/>
                    <a:pt x="1" y="6406"/>
                  </a:cubicBezTo>
                  <a:lnTo>
                    <a:pt x="258" y="6446"/>
                  </a:lnTo>
                  <a:cubicBezTo>
                    <a:pt x="828" y="2686"/>
                    <a:pt x="2016" y="259"/>
                    <a:pt x="3280" y="259"/>
                  </a:cubicBezTo>
                  <a:cubicBezTo>
                    <a:pt x="3770" y="259"/>
                    <a:pt x="4245" y="617"/>
                    <a:pt x="4700" y="1320"/>
                  </a:cubicBezTo>
                  <a:lnTo>
                    <a:pt x="4920" y="1179"/>
                  </a:lnTo>
                  <a:cubicBezTo>
                    <a:pt x="4414" y="395"/>
                    <a:pt x="3862" y="0"/>
                    <a:pt x="3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6"/>
            <p:cNvSpPr/>
            <p:nvPr/>
          </p:nvSpPr>
          <p:spPr>
            <a:xfrm>
              <a:off x="4742050" y="4789400"/>
              <a:ext cx="531875" cy="280775"/>
            </a:xfrm>
            <a:custGeom>
              <a:avLst/>
              <a:gdLst/>
              <a:ahLst/>
              <a:cxnLst/>
              <a:rect l="l" t="t" r="r" b="b"/>
              <a:pathLst>
                <a:path w="21275" h="11231" extrusionOk="0">
                  <a:moveTo>
                    <a:pt x="3050" y="0"/>
                  </a:moveTo>
                  <a:cubicBezTo>
                    <a:pt x="1531" y="0"/>
                    <a:pt x="515" y="374"/>
                    <a:pt x="195" y="1109"/>
                  </a:cubicBezTo>
                  <a:cubicBezTo>
                    <a:pt x="1" y="1550"/>
                    <a:pt x="64" y="2080"/>
                    <a:pt x="379" y="2686"/>
                  </a:cubicBezTo>
                  <a:lnTo>
                    <a:pt x="611" y="2565"/>
                  </a:lnTo>
                  <a:cubicBezTo>
                    <a:pt x="333" y="2032"/>
                    <a:pt x="274" y="1577"/>
                    <a:pt x="434" y="1213"/>
                  </a:cubicBezTo>
                  <a:cubicBezTo>
                    <a:pt x="711" y="580"/>
                    <a:pt x="1643" y="259"/>
                    <a:pt x="3032" y="259"/>
                  </a:cubicBezTo>
                  <a:cubicBezTo>
                    <a:pt x="4161" y="259"/>
                    <a:pt x="5591" y="471"/>
                    <a:pt x="7215" y="899"/>
                  </a:cubicBezTo>
                  <a:lnTo>
                    <a:pt x="7310" y="927"/>
                  </a:lnTo>
                  <a:cubicBezTo>
                    <a:pt x="8373" y="1216"/>
                    <a:pt x="9419" y="1560"/>
                    <a:pt x="10444" y="1961"/>
                  </a:cubicBezTo>
                  <a:cubicBezTo>
                    <a:pt x="10896" y="2133"/>
                    <a:pt x="11364" y="2327"/>
                    <a:pt x="11841" y="2535"/>
                  </a:cubicBezTo>
                  <a:cubicBezTo>
                    <a:pt x="12546" y="2846"/>
                    <a:pt x="13226" y="3168"/>
                    <a:pt x="13856" y="3495"/>
                  </a:cubicBezTo>
                  <a:cubicBezTo>
                    <a:pt x="15217" y="4195"/>
                    <a:pt x="16440" y="4945"/>
                    <a:pt x="17494" y="5720"/>
                  </a:cubicBezTo>
                  <a:cubicBezTo>
                    <a:pt x="19833" y="7445"/>
                    <a:pt x="20976" y="9053"/>
                    <a:pt x="20554" y="10019"/>
                  </a:cubicBezTo>
                  <a:cubicBezTo>
                    <a:pt x="20284" y="10637"/>
                    <a:pt x="19362" y="10973"/>
                    <a:pt x="17945" y="10973"/>
                  </a:cubicBezTo>
                  <a:cubicBezTo>
                    <a:pt x="17896" y="10973"/>
                    <a:pt x="17847" y="10972"/>
                    <a:pt x="17798" y="10971"/>
                  </a:cubicBezTo>
                  <a:lnTo>
                    <a:pt x="17792" y="11230"/>
                  </a:lnTo>
                  <a:lnTo>
                    <a:pt x="17953" y="11230"/>
                  </a:lnTo>
                  <a:cubicBezTo>
                    <a:pt x="19496" y="11230"/>
                    <a:pt x="20475" y="10847"/>
                    <a:pt x="20792" y="10123"/>
                  </a:cubicBezTo>
                  <a:cubicBezTo>
                    <a:pt x="21274" y="9021"/>
                    <a:pt x="20128" y="7342"/>
                    <a:pt x="17648" y="5512"/>
                  </a:cubicBezTo>
                  <a:cubicBezTo>
                    <a:pt x="16583" y="4729"/>
                    <a:pt x="15348" y="3972"/>
                    <a:pt x="13975" y="3264"/>
                  </a:cubicBezTo>
                  <a:cubicBezTo>
                    <a:pt x="13340" y="2935"/>
                    <a:pt x="12657" y="2610"/>
                    <a:pt x="11947" y="2296"/>
                  </a:cubicBezTo>
                  <a:cubicBezTo>
                    <a:pt x="11466" y="2088"/>
                    <a:pt x="10991" y="1892"/>
                    <a:pt x="10538" y="1717"/>
                  </a:cubicBezTo>
                  <a:cubicBezTo>
                    <a:pt x="9535" y="1325"/>
                    <a:pt x="8513" y="986"/>
                    <a:pt x="7475" y="702"/>
                  </a:cubicBezTo>
                  <a:lnTo>
                    <a:pt x="7378" y="675"/>
                  </a:lnTo>
                  <a:cubicBezTo>
                    <a:pt x="5695" y="223"/>
                    <a:pt x="4222" y="0"/>
                    <a:pt x="30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6"/>
            <p:cNvSpPr/>
            <p:nvPr/>
          </p:nvSpPr>
          <p:spPr>
            <a:xfrm>
              <a:off x="4788000" y="4896750"/>
              <a:ext cx="342625" cy="167250"/>
            </a:xfrm>
            <a:custGeom>
              <a:avLst/>
              <a:gdLst/>
              <a:ahLst/>
              <a:cxnLst/>
              <a:rect l="l" t="t" r="r" b="b"/>
              <a:pathLst>
                <a:path w="13705" h="6690" extrusionOk="0">
                  <a:moveTo>
                    <a:pt x="180" y="0"/>
                  </a:moveTo>
                  <a:lnTo>
                    <a:pt x="1" y="189"/>
                  </a:lnTo>
                  <a:cubicBezTo>
                    <a:pt x="474" y="630"/>
                    <a:pt x="975" y="1043"/>
                    <a:pt x="1500" y="1424"/>
                  </a:cubicBezTo>
                  <a:cubicBezTo>
                    <a:pt x="2563" y="2208"/>
                    <a:pt x="3798" y="2964"/>
                    <a:pt x="5172" y="3674"/>
                  </a:cubicBezTo>
                  <a:cubicBezTo>
                    <a:pt x="5820" y="4008"/>
                    <a:pt x="6503" y="4335"/>
                    <a:pt x="7204" y="4642"/>
                  </a:cubicBezTo>
                  <a:cubicBezTo>
                    <a:pt x="7656" y="4839"/>
                    <a:pt x="8128" y="5034"/>
                    <a:pt x="8606" y="5219"/>
                  </a:cubicBezTo>
                  <a:cubicBezTo>
                    <a:pt x="9642" y="5623"/>
                    <a:pt x="10698" y="5970"/>
                    <a:pt x="11771" y="6262"/>
                  </a:cubicBezTo>
                  <a:cubicBezTo>
                    <a:pt x="12420" y="6437"/>
                    <a:pt x="13055" y="6582"/>
                    <a:pt x="13657" y="6689"/>
                  </a:cubicBezTo>
                  <a:lnTo>
                    <a:pt x="13704" y="6434"/>
                  </a:lnTo>
                  <a:cubicBezTo>
                    <a:pt x="13108" y="6326"/>
                    <a:pt x="12480" y="6185"/>
                    <a:pt x="11839" y="6011"/>
                  </a:cubicBezTo>
                  <a:cubicBezTo>
                    <a:pt x="10775" y="5722"/>
                    <a:pt x="9727" y="5378"/>
                    <a:pt x="8700" y="4976"/>
                  </a:cubicBezTo>
                  <a:cubicBezTo>
                    <a:pt x="8226" y="4793"/>
                    <a:pt x="7758" y="4599"/>
                    <a:pt x="7308" y="4403"/>
                  </a:cubicBezTo>
                  <a:cubicBezTo>
                    <a:pt x="6613" y="4098"/>
                    <a:pt x="5935" y="3775"/>
                    <a:pt x="5291" y="3443"/>
                  </a:cubicBezTo>
                  <a:cubicBezTo>
                    <a:pt x="3929" y="2741"/>
                    <a:pt x="2704" y="1991"/>
                    <a:pt x="1653" y="1216"/>
                  </a:cubicBezTo>
                  <a:cubicBezTo>
                    <a:pt x="1093" y="802"/>
                    <a:pt x="597" y="394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6"/>
            <p:cNvSpPr/>
            <p:nvPr/>
          </p:nvSpPr>
          <p:spPr>
            <a:xfrm>
              <a:off x="4734825" y="4789350"/>
              <a:ext cx="539100" cy="280825"/>
            </a:xfrm>
            <a:custGeom>
              <a:avLst/>
              <a:gdLst/>
              <a:ahLst/>
              <a:cxnLst/>
              <a:rect l="l" t="t" r="r" b="b"/>
              <a:pathLst>
                <a:path w="21564" h="11233" extrusionOk="0">
                  <a:moveTo>
                    <a:pt x="18247" y="260"/>
                  </a:moveTo>
                  <a:cubicBezTo>
                    <a:pt x="19634" y="260"/>
                    <a:pt x="20565" y="580"/>
                    <a:pt x="20843" y="1213"/>
                  </a:cubicBezTo>
                  <a:cubicBezTo>
                    <a:pt x="21265" y="2182"/>
                    <a:pt x="20122" y="3787"/>
                    <a:pt x="17783" y="5512"/>
                  </a:cubicBezTo>
                  <a:cubicBezTo>
                    <a:pt x="16732" y="6284"/>
                    <a:pt x="15508" y="7034"/>
                    <a:pt x="14145" y="7739"/>
                  </a:cubicBezTo>
                  <a:cubicBezTo>
                    <a:pt x="13515" y="8067"/>
                    <a:pt x="12835" y="8388"/>
                    <a:pt x="12130" y="8699"/>
                  </a:cubicBezTo>
                  <a:cubicBezTo>
                    <a:pt x="11675" y="8899"/>
                    <a:pt x="11205" y="9093"/>
                    <a:pt x="10733" y="9272"/>
                  </a:cubicBezTo>
                  <a:cubicBezTo>
                    <a:pt x="9708" y="9672"/>
                    <a:pt x="8662" y="10018"/>
                    <a:pt x="7599" y="10304"/>
                  </a:cubicBezTo>
                  <a:lnTo>
                    <a:pt x="7504" y="10333"/>
                  </a:lnTo>
                  <a:cubicBezTo>
                    <a:pt x="5879" y="10762"/>
                    <a:pt x="4449" y="10975"/>
                    <a:pt x="3320" y="10975"/>
                  </a:cubicBezTo>
                  <a:cubicBezTo>
                    <a:pt x="1932" y="10975"/>
                    <a:pt x="1000" y="10654"/>
                    <a:pt x="723" y="10019"/>
                  </a:cubicBezTo>
                  <a:cubicBezTo>
                    <a:pt x="298" y="9052"/>
                    <a:pt x="1441" y="7446"/>
                    <a:pt x="3780" y="5720"/>
                  </a:cubicBezTo>
                  <a:cubicBezTo>
                    <a:pt x="4828" y="4950"/>
                    <a:pt x="6052" y="4203"/>
                    <a:pt x="7418" y="3496"/>
                  </a:cubicBezTo>
                  <a:lnTo>
                    <a:pt x="7483" y="3462"/>
                  </a:lnTo>
                  <a:cubicBezTo>
                    <a:pt x="8102" y="3143"/>
                    <a:pt x="8757" y="2833"/>
                    <a:pt x="9435" y="2535"/>
                  </a:cubicBezTo>
                  <a:cubicBezTo>
                    <a:pt x="9873" y="2344"/>
                    <a:pt x="10330" y="2153"/>
                    <a:pt x="10827" y="1961"/>
                  </a:cubicBezTo>
                  <a:cubicBezTo>
                    <a:pt x="11854" y="1559"/>
                    <a:pt x="12902" y="1215"/>
                    <a:pt x="13966" y="927"/>
                  </a:cubicBezTo>
                  <a:cubicBezTo>
                    <a:pt x="15631" y="480"/>
                    <a:pt x="17096" y="260"/>
                    <a:pt x="18247" y="260"/>
                  </a:cubicBezTo>
                  <a:close/>
                  <a:moveTo>
                    <a:pt x="18227" y="1"/>
                  </a:moveTo>
                  <a:cubicBezTo>
                    <a:pt x="17054" y="1"/>
                    <a:pt x="15581" y="224"/>
                    <a:pt x="13898" y="677"/>
                  </a:cubicBezTo>
                  <a:cubicBezTo>
                    <a:pt x="12825" y="966"/>
                    <a:pt x="11769" y="1314"/>
                    <a:pt x="10733" y="1717"/>
                  </a:cubicBezTo>
                  <a:cubicBezTo>
                    <a:pt x="10231" y="1913"/>
                    <a:pt x="9774" y="2102"/>
                    <a:pt x="9331" y="2296"/>
                  </a:cubicBezTo>
                  <a:cubicBezTo>
                    <a:pt x="8626" y="2605"/>
                    <a:pt x="7945" y="2932"/>
                    <a:pt x="7299" y="3261"/>
                  </a:cubicBezTo>
                  <a:lnTo>
                    <a:pt x="7229" y="3300"/>
                  </a:lnTo>
                  <a:cubicBezTo>
                    <a:pt x="5877" y="4002"/>
                    <a:pt x="4666" y="4746"/>
                    <a:pt x="3627" y="5512"/>
                  </a:cubicBezTo>
                  <a:cubicBezTo>
                    <a:pt x="1147" y="7338"/>
                    <a:pt x="0" y="9021"/>
                    <a:pt x="484" y="10123"/>
                  </a:cubicBezTo>
                  <a:cubicBezTo>
                    <a:pt x="806" y="10858"/>
                    <a:pt x="1821" y="11232"/>
                    <a:pt x="3339" y="11232"/>
                  </a:cubicBezTo>
                  <a:cubicBezTo>
                    <a:pt x="4513" y="11232"/>
                    <a:pt x="5984" y="11009"/>
                    <a:pt x="7667" y="10558"/>
                  </a:cubicBezTo>
                  <a:lnTo>
                    <a:pt x="7764" y="10530"/>
                  </a:lnTo>
                  <a:cubicBezTo>
                    <a:pt x="8744" y="10266"/>
                    <a:pt x="9773" y="9924"/>
                    <a:pt x="10827" y="9515"/>
                  </a:cubicBezTo>
                  <a:cubicBezTo>
                    <a:pt x="11302" y="9333"/>
                    <a:pt x="11774" y="9137"/>
                    <a:pt x="12236" y="8938"/>
                  </a:cubicBezTo>
                  <a:cubicBezTo>
                    <a:pt x="12946" y="8624"/>
                    <a:pt x="13629" y="8301"/>
                    <a:pt x="14264" y="7970"/>
                  </a:cubicBezTo>
                  <a:cubicBezTo>
                    <a:pt x="15639" y="7260"/>
                    <a:pt x="16874" y="6502"/>
                    <a:pt x="17937" y="5720"/>
                  </a:cubicBezTo>
                  <a:cubicBezTo>
                    <a:pt x="20417" y="3894"/>
                    <a:pt x="21563" y="2211"/>
                    <a:pt x="21081" y="1109"/>
                  </a:cubicBezTo>
                  <a:cubicBezTo>
                    <a:pt x="20759" y="374"/>
                    <a:pt x="19744" y="1"/>
                    <a:pt x="18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56"/>
            <p:cNvSpPr/>
            <p:nvPr/>
          </p:nvSpPr>
          <p:spPr>
            <a:xfrm>
              <a:off x="5025425" y="4676500"/>
              <a:ext cx="63725" cy="57250"/>
            </a:xfrm>
            <a:custGeom>
              <a:avLst/>
              <a:gdLst/>
              <a:ahLst/>
              <a:cxnLst/>
              <a:rect l="l" t="t" r="r" b="b"/>
              <a:pathLst>
                <a:path w="2549" h="2290" extrusionOk="0">
                  <a:moveTo>
                    <a:pt x="1231" y="0"/>
                  </a:moveTo>
                  <a:cubicBezTo>
                    <a:pt x="1048" y="0"/>
                    <a:pt x="862" y="44"/>
                    <a:pt x="688" y="138"/>
                  </a:cubicBezTo>
                  <a:cubicBezTo>
                    <a:pt x="230" y="391"/>
                    <a:pt x="0" y="920"/>
                    <a:pt x="130" y="1426"/>
                  </a:cubicBezTo>
                  <a:cubicBezTo>
                    <a:pt x="259" y="1932"/>
                    <a:pt x="714" y="2288"/>
                    <a:pt x="1237" y="2290"/>
                  </a:cubicBezTo>
                  <a:cubicBezTo>
                    <a:pt x="1241" y="2290"/>
                    <a:pt x="1246" y="2290"/>
                    <a:pt x="1250" y="2290"/>
                  </a:cubicBezTo>
                  <a:cubicBezTo>
                    <a:pt x="1373" y="2290"/>
                    <a:pt x="1495" y="2268"/>
                    <a:pt x="1611" y="2227"/>
                  </a:cubicBezTo>
                  <a:cubicBezTo>
                    <a:pt x="2242" y="2005"/>
                    <a:pt x="2548" y="1293"/>
                    <a:pt x="2279" y="682"/>
                  </a:cubicBezTo>
                  <a:cubicBezTo>
                    <a:pt x="2088" y="252"/>
                    <a:pt x="1668" y="0"/>
                    <a:pt x="1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56"/>
            <p:cNvSpPr/>
            <p:nvPr/>
          </p:nvSpPr>
          <p:spPr>
            <a:xfrm>
              <a:off x="5021875" y="4673275"/>
              <a:ext cx="70900" cy="63725"/>
            </a:xfrm>
            <a:custGeom>
              <a:avLst/>
              <a:gdLst/>
              <a:ahLst/>
              <a:cxnLst/>
              <a:rect l="l" t="t" r="r" b="b"/>
              <a:pathLst>
                <a:path w="2836" h="2549" extrusionOk="0">
                  <a:moveTo>
                    <a:pt x="1382" y="256"/>
                  </a:moveTo>
                  <a:cubicBezTo>
                    <a:pt x="1880" y="256"/>
                    <a:pt x="2304" y="614"/>
                    <a:pt x="2385" y="1104"/>
                  </a:cubicBezTo>
                  <a:cubicBezTo>
                    <a:pt x="2469" y="1596"/>
                    <a:pt x="2181" y="2075"/>
                    <a:pt x="1709" y="2235"/>
                  </a:cubicBezTo>
                  <a:cubicBezTo>
                    <a:pt x="1602" y="2271"/>
                    <a:pt x="1491" y="2289"/>
                    <a:pt x="1379" y="2289"/>
                  </a:cubicBezTo>
                  <a:cubicBezTo>
                    <a:pt x="914" y="2288"/>
                    <a:pt x="510" y="1973"/>
                    <a:pt x="394" y="1523"/>
                  </a:cubicBezTo>
                  <a:cubicBezTo>
                    <a:pt x="280" y="1073"/>
                    <a:pt x="484" y="603"/>
                    <a:pt x="892" y="380"/>
                  </a:cubicBezTo>
                  <a:cubicBezTo>
                    <a:pt x="1041" y="298"/>
                    <a:pt x="1208" y="257"/>
                    <a:pt x="1379" y="256"/>
                  </a:cubicBezTo>
                  <a:cubicBezTo>
                    <a:pt x="1380" y="256"/>
                    <a:pt x="1381" y="256"/>
                    <a:pt x="1382" y="256"/>
                  </a:cubicBezTo>
                  <a:close/>
                  <a:moveTo>
                    <a:pt x="1369" y="0"/>
                  </a:moveTo>
                  <a:cubicBezTo>
                    <a:pt x="1166" y="0"/>
                    <a:pt x="960" y="49"/>
                    <a:pt x="767" y="152"/>
                  </a:cubicBezTo>
                  <a:cubicBezTo>
                    <a:pt x="256" y="433"/>
                    <a:pt x="1" y="1022"/>
                    <a:pt x="144" y="1588"/>
                  </a:cubicBezTo>
                  <a:cubicBezTo>
                    <a:pt x="289" y="2151"/>
                    <a:pt x="796" y="2548"/>
                    <a:pt x="1379" y="2548"/>
                  </a:cubicBezTo>
                  <a:cubicBezTo>
                    <a:pt x="1383" y="2548"/>
                    <a:pt x="1388" y="2548"/>
                    <a:pt x="1393" y="2548"/>
                  </a:cubicBezTo>
                  <a:cubicBezTo>
                    <a:pt x="1530" y="2548"/>
                    <a:pt x="1666" y="2524"/>
                    <a:pt x="1794" y="2478"/>
                  </a:cubicBezTo>
                  <a:cubicBezTo>
                    <a:pt x="2494" y="2231"/>
                    <a:pt x="2835" y="1441"/>
                    <a:pt x="2535" y="761"/>
                  </a:cubicBezTo>
                  <a:cubicBezTo>
                    <a:pt x="2325" y="281"/>
                    <a:pt x="1857" y="0"/>
                    <a:pt x="1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56"/>
            <p:cNvSpPr/>
            <p:nvPr/>
          </p:nvSpPr>
          <p:spPr>
            <a:xfrm>
              <a:off x="5129225" y="5036750"/>
              <a:ext cx="57825" cy="58175"/>
            </a:xfrm>
            <a:custGeom>
              <a:avLst/>
              <a:gdLst/>
              <a:ahLst/>
              <a:cxnLst/>
              <a:rect l="l" t="t" r="r" b="b"/>
              <a:pathLst>
                <a:path w="2313" h="2327" extrusionOk="0">
                  <a:moveTo>
                    <a:pt x="1161" y="0"/>
                  </a:moveTo>
                  <a:cubicBezTo>
                    <a:pt x="605" y="0"/>
                    <a:pt x="122" y="403"/>
                    <a:pt x="32" y="962"/>
                  </a:cubicBezTo>
                  <a:cubicBezTo>
                    <a:pt x="21" y="1026"/>
                    <a:pt x="14" y="1091"/>
                    <a:pt x="14" y="1156"/>
                  </a:cubicBezTo>
                  <a:cubicBezTo>
                    <a:pt x="1" y="1788"/>
                    <a:pt x="503" y="2312"/>
                    <a:pt x="1135" y="2326"/>
                  </a:cubicBezTo>
                  <a:cubicBezTo>
                    <a:pt x="1144" y="2326"/>
                    <a:pt x="1152" y="2326"/>
                    <a:pt x="1160" y="2326"/>
                  </a:cubicBezTo>
                  <a:cubicBezTo>
                    <a:pt x="1783" y="2326"/>
                    <a:pt x="2292" y="1829"/>
                    <a:pt x="2305" y="1205"/>
                  </a:cubicBezTo>
                  <a:cubicBezTo>
                    <a:pt x="2307" y="1188"/>
                    <a:pt x="2307" y="1173"/>
                    <a:pt x="2307" y="1156"/>
                  </a:cubicBezTo>
                  <a:cubicBezTo>
                    <a:pt x="2312" y="556"/>
                    <a:pt x="1856" y="55"/>
                    <a:pt x="1260" y="4"/>
                  </a:cubicBezTo>
                  <a:cubicBezTo>
                    <a:pt x="1227" y="1"/>
                    <a:pt x="1194" y="0"/>
                    <a:pt x="1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6"/>
            <p:cNvSpPr/>
            <p:nvPr/>
          </p:nvSpPr>
          <p:spPr>
            <a:xfrm>
              <a:off x="5126350" y="5033500"/>
              <a:ext cx="63925" cy="64050"/>
            </a:xfrm>
            <a:custGeom>
              <a:avLst/>
              <a:gdLst/>
              <a:ahLst/>
              <a:cxnLst/>
              <a:rect l="l" t="t" r="r" b="b"/>
              <a:pathLst>
                <a:path w="2557" h="2562" extrusionOk="0">
                  <a:moveTo>
                    <a:pt x="1274" y="269"/>
                  </a:moveTo>
                  <a:cubicBezTo>
                    <a:pt x="1275" y="269"/>
                    <a:pt x="1276" y="269"/>
                    <a:pt x="1278" y="269"/>
                  </a:cubicBezTo>
                  <a:cubicBezTo>
                    <a:pt x="1838" y="269"/>
                    <a:pt x="2291" y="724"/>
                    <a:pt x="2293" y="1284"/>
                  </a:cubicBezTo>
                  <a:cubicBezTo>
                    <a:pt x="2293" y="1298"/>
                    <a:pt x="2293" y="1311"/>
                    <a:pt x="2291" y="1327"/>
                  </a:cubicBezTo>
                  <a:cubicBezTo>
                    <a:pt x="2279" y="1880"/>
                    <a:pt x="1826" y="2320"/>
                    <a:pt x="1276" y="2320"/>
                  </a:cubicBezTo>
                  <a:cubicBezTo>
                    <a:pt x="1268" y="2320"/>
                    <a:pt x="1261" y="2320"/>
                    <a:pt x="1254" y="2320"/>
                  </a:cubicBezTo>
                  <a:cubicBezTo>
                    <a:pt x="693" y="2309"/>
                    <a:pt x="247" y="1844"/>
                    <a:pt x="259" y="1284"/>
                  </a:cubicBezTo>
                  <a:cubicBezTo>
                    <a:pt x="259" y="1226"/>
                    <a:pt x="266" y="1170"/>
                    <a:pt x="276" y="1114"/>
                  </a:cubicBezTo>
                  <a:cubicBezTo>
                    <a:pt x="359" y="626"/>
                    <a:pt x="780" y="269"/>
                    <a:pt x="1274" y="269"/>
                  </a:cubicBezTo>
                  <a:close/>
                  <a:moveTo>
                    <a:pt x="1278" y="0"/>
                  </a:moveTo>
                  <a:cubicBezTo>
                    <a:pt x="658" y="0"/>
                    <a:pt x="122" y="448"/>
                    <a:pt x="19" y="1069"/>
                  </a:cubicBezTo>
                  <a:cubicBezTo>
                    <a:pt x="7" y="1141"/>
                    <a:pt x="0" y="1212"/>
                    <a:pt x="0" y="1286"/>
                  </a:cubicBezTo>
                  <a:cubicBezTo>
                    <a:pt x="0" y="1991"/>
                    <a:pt x="572" y="2562"/>
                    <a:pt x="1278" y="2562"/>
                  </a:cubicBezTo>
                  <a:cubicBezTo>
                    <a:pt x="1962" y="2562"/>
                    <a:pt x="2523" y="2025"/>
                    <a:pt x="2550" y="1352"/>
                  </a:cubicBezTo>
                  <a:cubicBezTo>
                    <a:pt x="2553" y="1330"/>
                    <a:pt x="2553" y="1310"/>
                    <a:pt x="2553" y="1286"/>
                  </a:cubicBezTo>
                  <a:cubicBezTo>
                    <a:pt x="2557" y="620"/>
                    <a:pt x="2049" y="63"/>
                    <a:pt x="1387" y="5"/>
                  </a:cubicBezTo>
                  <a:cubicBezTo>
                    <a:pt x="1350" y="2"/>
                    <a:pt x="1314" y="0"/>
                    <a:pt x="1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6"/>
            <p:cNvSpPr/>
            <p:nvPr/>
          </p:nvSpPr>
          <p:spPr>
            <a:xfrm>
              <a:off x="4737475" y="4850750"/>
              <a:ext cx="62350" cy="57300"/>
            </a:xfrm>
            <a:custGeom>
              <a:avLst/>
              <a:gdLst/>
              <a:ahLst/>
              <a:cxnLst/>
              <a:rect l="l" t="t" r="r" b="b"/>
              <a:pathLst>
                <a:path w="2494" h="2292" extrusionOk="0">
                  <a:moveTo>
                    <a:pt x="1279" y="1"/>
                  </a:moveTo>
                  <a:cubicBezTo>
                    <a:pt x="1278" y="1"/>
                    <a:pt x="1277" y="1"/>
                    <a:pt x="1276" y="1"/>
                  </a:cubicBezTo>
                  <a:cubicBezTo>
                    <a:pt x="1065" y="1"/>
                    <a:pt x="858" y="60"/>
                    <a:pt x="678" y="171"/>
                  </a:cubicBezTo>
                  <a:cubicBezTo>
                    <a:pt x="191" y="471"/>
                    <a:pt x="0" y="1084"/>
                    <a:pt x="230" y="1607"/>
                  </a:cubicBezTo>
                  <a:cubicBezTo>
                    <a:pt x="418" y="2031"/>
                    <a:pt x="835" y="2291"/>
                    <a:pt x="1279" y="2291"/>
                  </a:cubicBezTo>
                  <a:cubicBezTo>
                    <a:pt x="1383" y="2291"/>
                    <a:pt x="1488" y="2277"/>
                    <a:pt x="1593" y="2247"/>
                  </a:cubicBezTo>
                  <a:cubicBezTo>
                    <a:pt x="2143" y="2091"/>
                    <a:pt x="2494" y="1552"/>
                    <a:pt x="2414" y="985"/>
                  </a:cubicBezTo>
                  <a:cubicBezTo>
                    <a:pt x="2334" y="421"/>
                    <a:pt x="1850" y="1"/>
                    <a:pt x="1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6"/>
            <p:cNvSpPr/>
            <p:nvPr/>
          </p:nvSpPr>
          <p:spPr>
            <a:xfrm>
              <a:off x="4734775" y="4847525"/>
              <a:ext cx="66600" cy="63800"/>
            </a:xfrm>
            <a:custGeom>
              <a:avLst/>
              <a:gdLst/>
              <a:ahLst/>
              <a:cxnLst/>
              <a:rect l="l" t="t" r="r" b="b"/>
              <a:pathLst>
                <a:path w="2664" h="2552" extrusionOk="0">
                  <a:moveTo>
                    <a:pt x="1388" y="259"/>
                  </a:moveTo>
                  <a:cubicBezTo>
                    <a:pt x="1799" y="259"/>
                    <a:pt x="2168" y="507"/>
                    <a:pt x="2326" y="886"/>
                  </a:cubicBezTo>
                  <a:cubicBezTo>
                    <a:pt x="2484" y="1266"/>
                    <a:pt x="2397" y="1703"/>
                    <a:pt x="2106" y="1996"/>
                  </a:cubicBezTo>
                  <a:cubicBezTo>
                    <a:pt x="1912" y="2191"/>
                    <a:pt x="1652" y="2295"/>
                    <a:pt x="1386" y="2295"/>
                  </a:cubicBezTo>
                  <a:cubicBezTo>
                    <a:pt x="1255" y="2295"/>
                    <a:pt x="1123" y="2270"/>
                    <a:pt x="997" y="2218"/>
                  </a:cubicBezTo>
                  <a:cubicBezTo>
                    <a:pt x="617" y="2059"/>
                    <a:pt x="369" y="1688"/>
                    <a:pt x="369" y="1278"/>
                  </a:cubicBezTo>
                  <a:cubicBezTo>
                    <a:pt x="367" y="923"/>
                    <a:pt x="551" y="593"/>
                    <a:pt x="854" y="411"/>
                  </a:cubicBezTo>
                  <a:cubicBezTo>
                    <a:pt x="1012" y="312"/>
                    <a:pt x="1196" y="259"/>
                    <a:pt x="1384" y="259"/>
                  </a:cubicBezTo>
                  <a:cubicBezTo>
                    <a:pt x="1385" y="259"/>
                    <a:pt x="1387" y="259"/>
                    <a:pt x="1388" y="259"/>
                  </a:cubicBezTo>
                  <a:close/>
                  <a:moveTo>
                    <a:pt x="1375" y="0"/>
                  </a:moveTo>
                  <a:cubicBezTo>
                    <a:pt x="1143" y="0"/>
                    <a:pt x="915" y="66"/>
                    <a:pt x="718" y="189"/>
                  </a:cubicBezTo>
                  <a:cubicBezTo>
                    <a:pt x="231" y="487"/>
                    <a:pt x="1" y="1073"/>
                    <a:pt x="156" y="1623"/>
                  </a:cubicBezTo>
                  <a:cubicBezTo>
                    <a:pt x="310" y="2172"/>
                    <a:pt x="811" y="2552"/>
                    <a:pt x="1380" y="2552"/>
                  </a:cubicBezTo>
                  <a:cubicBezTo>
                    <a:pt x="1381" y="2552"/>
                    <a:pt x="1383" y="2552"/>
                    <a:pt x="1384" y="2552"/>
                  </a:cubicBezTo>
                  <a:cubicBezTo>
                    <a:pt x="1736" y="2552"/>
                    <a:pt x="2072" y="2407"/>
                    <a:pt x="2312" y="2151"/>
                  </a:cubicBezTo>
                  <a:cubicBezTo>
                    <a:pt x="2537" y="1916"/>
                    <a:pt x="2663" y="1603"/>
                    <a:pt x="2661" y="1278"/>
                  </a:cubicBezTo>
                  <a:cubicBezTo>
                    <a:pt x="2661" y="571"/>
                    <a:pt x="2089" y="0"/>
                    <a:pt x="1384" y="0"/>
                  </a:cubicBezTo>
                  <a:cubicBezTo>
                    <a:pt x="1381" y="0"/>
                    <a:pt x="1378" y="0"/>
                    <a:pt x="1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3" name="Google Shape;2623;p56"/>
          <p:cNvGrpSpPr/>
          <p:nvPr/>
        </p:nvGrpSpPr>
        <p:grpSpPr>
          <a:xfrm>
            <a:off x="8314681" y="1835168"/>
            <a:ext cx="232185" cy="232108"/>
            <a:chOff x="2909075" y="5346425"/>
            <a:chExt cx="129200" cy="129150"/>
          </a:xfrm>
        </p:grpSpPr>
        <p:sp>
          <p:nvSpPr>
            <p:cNvPr id="2624" name="Google Shape;2624;p56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6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6" name="Google Shape;2626;p56"/>
          <p:cNvGrpSpPr/>
          <p:nvPr/>
        </p:nvGrpSpPr>
        <p:grpSpPr>
          <a:xfrm>
            <a:off x="8256086" y="642815"/>
            <a:ext cx="135487" cy="135551"/>
            <a:chOff x="3440975" y="957025"/>
            <a:chExt cx="158150" cy="158225"/>
          </a:xfrm>
        </p:grpSpPr>
        <p:sp>
          <p:nvSpPr>
            <p:cNvPr id="2627" name="Google Shape;2627;p56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6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9" name="Google Shape;2629;p56"/>
          <p:cNvGrpSpPr/>
          <p:nvPr/>
        </p:nvGrpSpPr>
        <p:grpSpPr>
          <a:xfrm>
            <a:off x="7217673" y="635036"/>
            <a:ext cx="151208" cy="151143"/>
            <a:chOff x="4917425" y="1708800"/>
            <a:chExt cx="176500" cy="176425"/>
          </a:xfrm>
        </p:grpSpPr>
        <p:sp>
          <p:nvSpPr>
            <p:cNvPr id="2630" name="Google Shape;2630;p56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6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2" name="Google Shape;2632;p56"/>
          <p:cNvGrpSpPr/>
          <p:nvPr/>
        </p:nvGrpSpPr>
        <p:grpSpPr>
          <a:xfrm>
            <a:off x="7519736" y="2067265"/>
            <a:ext cx="135487" cy="135551"/>
            <a:chOff x="3440975" y="957025"/>
            <a:chExt cx="158150" cy="158225"/>
          </a:xfrm>
        </p:grpSpPr>
        <p:sp>
          <p:nvSpPr>
            <p:cNvPr id="2633" name="Google Shape;2633;p56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56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5" name="Google Shape;2635;p56"/>
          <p:cNvGrpSpPr/>
          <p:nvPr/>
        </p:nvGrpSpPr>
        <p:grpSpPr>
          <a:xfrm>
            <a:off x="805140" y="3413315"/>
            <a:ext cx="864365" cy="901199"/>
            <a:chOff x="4734775" y="4648700"/>
            <a:chExt cx="539150" cy="562125"/>
          </a:xfrm>
        </p:grpSpPr>
        <p:sp>
          <p:nvSpPr>
            <p:cNvPr id="2636" name="Google Shape;2636;p56"/>
            <p:cNvSpPr/>
            <p:nvPr/>
          </p:nvSpPr>
          <p:spPr>
            <a:xfrm>
              <a:off x="4922400" y="4732800"/>
              <a:ext cx="172525" cy="478025"/>
            </a:xfrm>
            <a:custGeom>
              <a:avLst/>
              <a:gdLst/>
              <a:ahLst/>
              <a:cxnLst/>
              <a:rect l="l" t="t" r="r" b="b"/>
              <a:pathLst>
                <a:path w="6901" h="19121" extrusionOk="0">
                  <a:moveTo>
                    <a:pt x="5879" y="0"/>
                  </a:moveTo>
                  <a:lnTo>
                    <a:pt x="5630" y="77"/>
                  </a:lnTo>
                  <a:cubicBezTo>
                    <a:pt x="5908" y="961"/>
                    <a:pt x="6131" y="1971"/>
                    <a:pt x="6300" y="3083"/>
                  </a:cubicBezTo>
                  <a:cubicBezTo>
                    <a:pt x="6424" y="3911"/>
                    <a:pt x="6516" y="4773"/>
                    <a:pt x="6572" y="5649"/>
                  </a:cubicBezTo>
                  <a:cubicBezTo>
                    <a:pt x="6618" y="6388"/>
                    <a:pt x="6642" y="7137"/>
                    <a:pt x="6642" y="7878"/>
                  </a:cubicBezTo>
                  <a:cubicBezTo>
                    <a:pt x="6642" y="8619"/>
                    <a:pt x="6618" y="9370"/>
                    <a:pt x="6572" y="10110"/>
                  </a:cubicBezTo>
                  <a:cubicBezTo>
                    <a:pt x="6516" y="10985"/>
                    <a:pt x="6424" y="11849"/>
                    <a:pt x="6300" y="12675"/>
                  </a:cubicBezTo>
                  <a:cubicBezTo>
                    <a:pt x="5731" y="16433"/>
                    <a:pt x="4544" y="18860"/>
                    <a:pt x="3280" y="18860"/>
                  </a:cubicBezTo>
                  <a:cubicBezTo>
                    <a:pt x="2016" y="18860"/>
                    <a:pt x="828" y="16433"/>
                    <a:pt x="258" y="12675"/>
                  </a:cubicBezTo>
                  <a:lnTo>
                    <a:pt x="1" y="12716"/>
                  </a:lnTo>
                  <a:cubicBezTo>
                    <a:pt x="602" y="16666"/>
                    <a:pt x="1857" y="19120"/>
                    <a:pt x="3280" y="19120"/>
                  </a:cubicBezTo>
                  <a:cubicBezTo>
                    <a:pt x="4702" y="19120"/>
                    <a:pt x="5959" y="16666"/>
                    <a:pt x="6557" y="12716"/>
                  </a:cubicBezTo>
                  <a:cubicBezTo>
                    <a:pt x="6683" y="11881"/>
                    <a:pt x="6777" y="11011"/>
                    <a:pt x="6831" y="10127"/>
                  </a:cubicBezTo>
                  <a:cubicBezTo>
                    <a:pt x="6879" y="9381"/>
                    <a:pt x="6901" y="8623"/>
                    <a:pt x="6901" y="7878"/>
                  </a:cubicBezTo>
                  <a:cubicBezTo>
                    <a:pt x="6901" y="7132"/>
                    <a:pt x="6879" y="6378"/>
                    <a:pt x="6831" y="5633"/>
                  </a:cubicBezTo>
                  <a:cubicBezTo>
                    <a:pt x="6777" y="4751"/>
                    <a:pt x="6685" y="3879"/>
                    <a:pt x="6557" y="3044"/>
                  </a:cubicBezTo>
                  <a:cubicBezTo>
                    <a:pt x="6387" y="1920"/>
                    <a:pt x="6158" y="896"/>
                    <a:pt x="5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56"/>
            <p:cNvSpPr/>
            <p:nvPr/>
          </p:nvSpPr>
          <p:spPr>
            <a:xfrm>
              <a:off x="4913800" y="4873625"/>
              <a:ext cx="15050" cy="177050"/>
            </a:xfrm>
            <a:custGeom>
              <a:avLst/>
              <a:gdLst/>
              <a:ahLst/>
              <a:cxnLst/>
              <a:rect l="l" t="t" r="r" b="b"/>
              <a:pathLst>
                <a:path w="602" h="7082" extrusionOk="0">
                  <a:moveTo>
                    <a:pt x="70" y="0"/>
                  </a:moveTo>
                  <a:cubicBezTo>
                    <a:pt x="23" y="741"/>
                    <a:pt x="1" y="1496"/>
                    <a:pt x="1" y="2245"/>
                  </a:cubicBezTo>
                  <a:cubicBezTo>
                    <a:pt x="1" y="2995"/>
                    <a:pt x="23" y="3751"/>
                    <a:pt x="70" y="4494"/>
                  </a:cubicBezTo>
                  <a:cubicBezTo>
                    <a:pt x="128" y="5373"/>
                    <a:pt x="219" y="6243"/>
                    <a:pt x="345" y="7081"/>
                  </a:cubicBezTo>
                  <a:lnTo>
                    <a:pt x="602" y="7040"/>
                  </a:lnTo>
                  <a:cubicBezTo>
                    <a:pt x="478" y="6214"/>
                    <a:pt x="386" y="5349"/>
                    <a:pt x="329" y="4477"/>
                  </a:cubicBezTo>
                  <a:cubicBezTo>
                    <a:pt x="283" y="3739"/>
                    <a:pt x="259" y="2986"/>
                    <a:pt x="259" y="2245"/>
                  </a:cubicBezTo>
                  <a:cubicBezTo>
                    <a:pt x="259" y="1504"/>
                    <a:pt x="283" y="755"/>
                    <a:pt x="329" y="1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56"/>
            <p:cNvSpPr/>
            <p:nvPr/>
          </p:nvSpPr>
          <p:spPr>
            <a:xfrm>
              <a:off x="4915550" y="4808900"/>
              <a:ext cx="13300" cy="65075"/>
            </a:xfrm>
            <a:custGeom>
              <a:avLst/>
              <a:gdLst/>
              <a:ahLst/>
              <a:cxnLst/>
              <a:rect l="l" t="t" r="r" b="b"/>
              <a:pathLst>
                <a:path w="532" h="2603" extrusionOk="0">
                  <a:moveTo>
                    <a:pt x="275" y="0"/>
                  </a:moveTo>
                  <a:cubicBezTo>
                    <a:pt x="149" y="835"/>
                    <a:pt x="58" y="1707"/>
                    <a:pt x="0" y="2588"/>
                  </a:cubicBezTo>
                  <a:lnTo>
                    <a:pt x="259" y="2603"/>
                  </a:lnTo>
                  <a:cubicBezTo>
                    <a:pt x="316" y="1729"/>
                    <a:pt x="408" y="867"/>
                    <a:pt x="532" y="39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56"/>
            <p:cNvSpPr/>
            <p:nvPr/>
          </p:nvSpPr>
          <p:spPr>
            <a:xfrm>
              <a:off x="4922400" y="4648700"/>
              <a:ext cx="123000" cy="161150"/>
            </a:xfrm>
            <a:custGeom>
              <a:avLst/>
              <a:gdLst/>
              <a:ahLst/>
              <a:cxnLst/>
              <a:rect l="l" t="t" r="r" b="b"/>
              <a:pathLst>
                <a:path w="4920" h="6446" extrusionOk="0">
                  <a:moveTo>
                    <a:pt x="3280" y="0"/>
                  </a:moveTo>
                  <a:cubicBezTo>
                    <a:pt x="1857" y="0"/>
                    <a:pt x="602" y="2455"/>
                    <a:pt x="1" y="6406"/>
                  </a:cubicBezTo>
                  <a:lnTo>
                    <a:pt x="258" y="6446"/>
                  </a:lnTo>
                  <a:cubicBezTo>
                    <a:pt x="828" y="2686"/>
                    <a:pt x="2016" y="259"/>
                    <a:pt x="3280" y="259"/>
                  </a:cubicBezTo>
                  <a:cubicBezTo>
                    <a:pt x="3770" y="259"/>
                    <a:pt x="4245" y="617"/>
                    <a:pt x="4700" y="1320"/>
                  </a:cubicBezTo>
                  <a:lnTo>
                    <a:pt x="4920" y="1179"/>
                  </a:lnTo>
                  <a:cubicBezTo>
                    <a:pt x="4414" y="395"/>
                    <a:pt x="3862" y="0"/>
                    <a:pt x="3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56"/>
            <p:cNvSpPr/>
            <p:nvPr/>
          </p:nvSpPr>
          <p:spPr>
            <a:xfrm>
              <a:off x="4742050" y="4789400"/>
              <a:ext cx="531875" cy="280775"/>
            </a:xfrm>
            <a:custGeom>
              <a:avLst/>
              <a:gdLst/>
              <a:ahLst/>
              <a:cxnLst/>
              <a:rect l="l" t="t" r="r" b="b"/>
              <a:pathLst>
                <a:path w="21275" h="11231" extrusionOk="0">
                  <a:moveTo>
                    <a:pt x="3050" y="0"/>
                  </a:moveTo>
                  <a:cubicBezTo>
                    <a:pt x="1531" y="0"/>
                    <a:pt x="515" y="374"/>
                    <a:pt x="195" y="1109"/>
                  </a:cubicBezTo>
                  <a:cubicBezTo>
                    <a:pt x="1" y="1550"/>
                    <a:pt x="64" y="2080"/>
                    <a:pt x="379" y="2686"/>
                  </a:cubicBezTo>
                  <a:lnTo>
                    <a:pt x="611" y="2565"/>
                  </a:lnTo>
                  <a:cubicBezTo>
                    <a:pt x="333" y="2032"/>
                    <a:pt x="274" y="1577"/>
                    <a:pt x="434" y="1213"/>
                  </a:cubicBezTo>
                  <a:cubicBezTo>
                    <a:pt x="711" y="580"/>
                    <a:pt x="1643" y="259"/>
                    <a:pt x="3032" y="259"/>
                  </a:cubicBezTo>
                  <a:cubicBezTo>
                    <a:pt x="4161" y="259"/>
                    <a:pt x="5591" y="471"/>
                    <a:pt x="7215" y="899"/>
                  </a:cubicBezTo>
                  <a:lnTo>
                    <a:pt x="7310" y="927"/>
                  </a:lnTo>
                  <a:cubicBezTo>
                    <a:pt x="8373" y="1216"/>
                    <a:pt x="9419" y="1560"/>
                    <a:pt x="10444" y="1961"/>
                  </a:cubicBezTo>
                  <a:cubicBezTo>
                    <a:pt x="10896" y="2133"/>
                    <a:pt x="11364" y="2327"/>
                    <a:pt x="11841" y="2535"/>
                  </a:cubicBezTo>
                  <a:cubicBezTo>
                    <a:pt x="12546" y="2846"/>
                    <a:pt x="13226" y="3168"/>
                    <a:pt x="13856" y="3495"/>
                  </a:cubicBezTo>
                  <a:cubicBezTo>
                    <a:pt x="15217" y="4195"/>
                    <a:pt x="16440" y="4945"/>
                    <a:pt x="17494" y="5720"/>
                  </a:cubicBezTo>
                  <a:cubicBezTo>
                    <a:pt x="19833" y="7445"/>
                    <a:pt x="20976" y="9053"/>
                    <a:pt x="20554" y="10019"/>
                  </a:cubicBezTo>
                  <a:cubicBezTo>
                    <a:pt x="20284" y="10637"/>
                    <a:pt x="19362" y="10973"/>
                    <a:pt x="17945" y="10973"/>
                  </a:cubicBezTo>
                  <a:cubicBezTo>
                    <a:pt x="17896" y="10973"/>
                    <a:pt x="17847" y="10972"/>
                    <a:pt x="17798" y="10971"/>
                  </a:cubicBezTo>
                  <a:lnTo>
                    <a:pt x="17792" y="11230"/>
                  </a:lnTo>
                  <a:lnTo>
                    <a:pt x="17953" y="11230"/>
                  </a:lnTo>
                  <a:cubicBezTo>
                    <a:pt x="19496" y="11230"/>
                    <a:pt x="20475" y="10847"/>
                    <a:pt x="20792" y="10123"/>
                  </a:cubicBezTo>
                  <a:cubicBezTo>
                    <a:pt x="21274" y="9021"/>
                    <a:pt x="20128" y="7342"/>
                    <a:pt x="17648" y="5512"/>
                  </a:cubicBezTo>
                  <a:cubicBezTo>
                    <a:pt x="16583" y="4729"/>
                    <a:pt x="15348" y="3972"/>
                    <a:pt x="13975" y="3264"/>
                  </a:cubicBezTo>
                  <a:cubicBezTo>
                    <a:pt x="13340" y="2935"/>
                    <a:pt x="12657" y="2610"/>
                    <a:pt x="11947" y="2296"/>
                  </a:cubicBezTo>
                  <a:cubicBezTo>
                    <a:pt x="11466" y="2088"/>
                    <a:pt x="10991" y="1892"/>
                    <a:pt x="10538" y="1717"/>
                  </a:cubicBezTo>
                  <a:cubicBezTo>
                    <a:pt x="9535" y="1325"/>
                    <a:pt x="8513" y="986"/>
                    <a:pt x="7475" y="702"/>
                  </a:cubicBezTo>
                  <a:lnTo>
                    <a:pt x="7378" y="675"/>
                  </a:lnTo>
                  <a:cubicBezTo>
                    <a:pt x="5695" y="223"/>
                    <a:pt x="4222" y="0"/>
                    <a:pt x="30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56"/>
            <p:cNvSpPr/>
            <p:nvPr/>
          </p:nvSpPr>
          <p:spPr>
            <a:xfrm>
              <a:off x="4788000" y="4896750"/>
              <a:ext cx="342625" cy="167250"/>
            </a:xfrm>
            <a:custGeom>
              <a:avLst/>
              <a:gdLst/>
              <a:ahLst/>
              <a:cxnLst/>
              <a:rect l="l" t="t" r="r" b="b"/>
              <a:pathLst>
                <a:path w="13705" h="6690" extrusionOk="0">
                  <a:moveTo>
                    <a:pt x="180" y="0"/>
                  </a:moveTo>
                  <a:lnTo>
                    <a:pt x="1" y="189"/>
                  </a:lnTo>
                  <a:cubicBezTo>
                    <a:pt x="474" y="630"/>
                    <a:pt x="975" y="1043"/>
                    <a:pt x="1500" y="1424"/>
                  </a:cubicBezTo>
                  <a:cubicBezTo>
                    <a:pt x="2563" y="2208"/>
                    <a:pt x="3798" y="2964"/>
                    <a:pt x="5172" y="3674"/>
                  </a:cubicBezTo>
                  <a:cubicBezTo>
                    <a:pt x="5820" y="4008"/>
                    <a:pt x="6503" y="4335"/>
                    <a:pt x="7204" y="4642"/>
                  </a:cubicBezTo>
                  <a:cubicBezTo>
                    <a:pt x="7656" y="4839"/>
                    <a:pt x="8128" y="5034"/>
                    <a:pt x="8606" y="5219"/>
                  </a:cubicBezTo>
                  <a:cubicBezTo>
                    <a:pt x="9642" y="5623"/>
                    <a:pt x="10698" y="5970"/>
                    <a:pt x="11771" y="6262"/>
                  </a:cubicBezTo>
                  <a:cubicBezTo>
                    <a:pt x="12420" y="6437"/>
                    <a:pt x="13055" y="6582"/>
                    <a:pt x="13657" y="6689"/>
                  </a:cubicBezTo>
                  <a:lnTo>
                    <a:pt x="13704" y="6434"/>
                  </a:lnTo>
                  <a:cubicBezTo>
                    <a:pt x="13108" y="6326"/>
                    <a:pt x="12480" y="6185"/>
                    <a:pt x="11839" y="6011"/>
                  </a:cubicBezTo>
                  <a:cubicBezTo>
                    <a:pt x="10775" y="5722"/>
                    <a:pt x="9727" y="5378"/>
                    <a:pt x="8700" y="4976"/>
                  </a:cubicBezTo>
                  <a:cubicBezTo>
                    <a:pt x="8226" y="4793"/>
                    <a:pt x="7758" y="4599"/>
                    <a:pt x="7308" y="4403"/>
                  </a:cubicBezTo>
                  <a:cubicBezTo>
                    <a:pt x="6613" y="4098"/>
                    <a:pt x="5935" y="3775"/>
                    <a:pt x="5291" y="3443"/>
                  </a:cubicBezTo>
                  <a:cubicBezTo>
                    <a:pt x="3929" y="2741"/>
                    <a:pt x="2704" y="1991"/>
                    <a:pt x="1653" y="1216"/>
                  </a:cubicBezTo>
                  <a:cubicBezTo>
                    <a:pt x="1093" y="802"/>
                    <a:pt x="597" y="394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6"/>
            <p:cNvSpPr/>
            <p:nvPr/>
          </p:nvSpPr>
          <p:spPr>
            <a:xfrm>
              <a:off x="4734825" y="4789350"/>
              <a:ext cx="539100" cy="280825"/>
            </a:xfrm>
            <a:custGeom>
              <a:avLst/>
              <a:gdLst/>
              <a:ahLst/>
              <a:cxnLst/>
              <a:rect l="l" t="t" r="r" b="b"/>
              <a:pathLst>
                <a:path w="21564" h="11233" extrusionOk="0">
                  <a:moveTo>
                    <a:pt x="18247" y="260"/>
                  </a:moveTo>
                  <a:cubicBezTo>
                    <a:pt x="19634" y="260"/>
                    <a:pt x="20565" y="580"/>
                    <a:pt x="20843" y="1213"/>
                  </a:cubicBezTo>
                  <a:cubicBezTo>
                    <a:pt x="21265" y="2182"/>
                    <a:pt x="20122" y="3787"/>
                    <a:pt x="17783" y="5512"/>
                  </a:cubicBezTo>
                  <a:cubicBezTo>
                    <a:pt x="16732" y="6284"/>
                    <a:pt x="15508" y="7034"/>
                    <a:pt x="14145" y="7739"/>
                  </a:cubicBezTo>
                  <a:cubicBezTo>
                    <a:pt x="13515" y="8067"/>
                    <a:pt x="12835" y="8388"/>
                    <a:pt x="12130" y="8699"/>
                  </a:cubicBezTo>
                  <a:cubicBezTo>
                    <a:pt x="11675" y="8899"/>
                    <a:pt x="11205" y="9093"/>
                    <a:pt x="10733" y="9272"/>
                  </a:cubicBezTo>
                  <a:cubicBezTo>
                    <a:pt x="9708" y="9672"/>
                    <a:pt x="8662" y="10018"/>
                    <a:pt x="7599" y="10304"/>
                  </a:cubicBezTo>
                  <a:lnTo>
                    <a:pt x="7504" y="10333"/>
                  </a:lnTo>
                  <a:cubicBezTo>
                    <a:pt x="5879" y="10762"/>
                    <a:pt x="4449" y="10975"/>
                    <a:pt x="3320" y="10975"/>
                  </a:cubicBezTo>
                  <a:cubicBezTo>
                    <a:pt x="1932" y="10975"/>
                    <a:pt x="1000" y="10654"/>
                    <a:pt x="723" y="10019"/>
                  </a:cubicBezTo>
                  <a:cubicBezTo>
                    <a:pt x="298" y="9052"/>
                    <a:pt x="1441" y="7446"/>
                    <a:pt x="3780" y="5720"/>
                  </a:cubicBezTo>
                  <a:cubicBezTo>
                    <a:pt x="4828" y="4950"/>
                    <a:pt x="6052" y="4203"/>
                    <a:pt x="7418" y="3496"/>
                  </a:cubicBezTo>
                  <a:lnTo>
                    <a:pt x="7483" y="3462"/>
                  </a:lnTo>
                  <a:cubicBezTo>
                    <a:pt x="8102" y="3143"/>
                    <a:pt x="8757" y="2833"/>
                    <a:pt x="9435" y="2535"/>
                  </a:cubicBezTo>
                  <a:cubicBezTo>
                    <a:pt x="9873" y="2344"/>
                    <a:pt x="10330" y="2153"/>
                    <a:pt x="10827" y="1961"/>
                  </a:cubicBezTo>
                  <a:cubicBezTo>
                    <a:pt x="11854" y="1559"/>
                    <a:pt x="12902" y="1215"/>
                    <a:pt x="13966" y="927"/>
                  </a:cubicBezTo>
                  <a:cubicBezTo>
                    <a:pt x="15631" y="480"/>
                    <a:pt x="17096" y="260"/>
                    <a:pt x="18247" y="260"/>
                  </a:cubicBezTo>
                  <a:close/>
                  <a:moveTo>
                    <a:pt x="18227" y="1"/>
                  </a:moveTo>
                  <a:cubicBezTo>
                    <a:pt x="17054" y="1"/>
                    <a:pt x="15581" y="224"/>
                    <a:pt x="13898" y="677"/>
                  </a:cubicBezTo>
                  <a:cubicBezTo>
                    <a:pt x="12825" y="966"/>
                    <a:pt x="11769" y="1314"/>
                    <a:pt x="10733" y="1717"/>
                  </a:cubicBezTo>
                  <a:cubicBezTo>
                    <a:pt x="10231" y="1913"/>
                    <a:pt x="9774" y="2102"/>
                    <a:pt x="9331" y="2296"/>
                  </a:cubicBezTo>
                  <a:cubicBezTo>
                    <a:pt x="8626" y="2605"/>
                    <a:pt x="7945" y="2932"/>
                    <a:pt x="7299" y="3261"/>
                  </a:cubicBezTo>
                  <a:lnTo>
                    <a:pt x="7229" y="3300"/>
                  </a:lnTo>
                  <a:cubicBezTo>
                    <a:pt x="5877" y="4002"/>
                    <a:pt x="4666" y="4746"/>
                    <a:pt x="3627" y="5512"/>
                  </a:cubicBezTo>
                  <a:cubicBezTo>
                    <a:pt x="1147" y="7338"/>
                    <a:pt x="0" y="9021"/>
                    <a:pt x="484" y="10123"/>
                  </a:cubicBezTo>
                  <a:cubicBezTo>
                    <a:pt x="806" y="10858"/>
                    <a:pt x="1821" y="11232"/>
                    <a:pt x="3339" y="11232"/>
                  </a:cubicBezTo>
                  <a:cubicBezTo>
                    <a:pt x="4513" y="11232"/>
                    <a:pt x="5984" y="11009"/>
                    <a:pt x="7667" y="10558"/>
                  </a:cubicBezTo>
                  <a:lnTo>
                    <a:pt x="7764" y="10530"/>
                  </a:lnTo>
                  <a:cubicBezTo>
                    <a:pt x="8744" y="10266"/>
                    <a:pt x="9773" y="9924"/>
                    <a:pt x="10827" y="9515"/>
                  </a:cubicBezTo>
                  <a:cubicBezTo>
                    <a:pt x="11302" y="9333"/>
                    <a:pt x="11774" y="9137"/>
                    <a:pt x="12236" y="8938"/>
                  </a:cubicBezTo>
                  <a:cubicBezTo>
                    <a:pt x="12946" y="8624"/>
                    <a:pt x="13629" y="8301"/>
                    <a:pt x="14264" y="7970"/>
                  </a:cubicBezTo>
                  <a:cubicBezTo>
                    <a:pt x="15639" y="7260"/>
                    <a:pt x="16874" y="6502"/>
                    <a:pt x="17937" y="5720"/>
                  </a:cubicBezTo>
                  <a:cubicBezTo>
                    <a:pt x="20417" y="3894"/>
                    <a:pt x="21563" y="2211"/>
                    <a:pt x="21081" y="1109"/>
                  </a:cubicBezTo>
                  <a:cubicBezTo>
                    <a:pt x="20759" y="374"/>
                    <a:pt x="19744" y="1"/>
                    <a:pt x="18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56"/>
            <p:cNvSpPr/>
            <p:nvPr/>
          </p:nvSpPr>
          <p:spPr>
            <a:xfrm>
              <a:off x="5025425" y="4676500"/>
              <a:ext cx="63725" cy="57250"/>
            </a:xfrm>
            <a:custGeom>
              <a:avLst/>
              <a:gdLst/>
              <a:ahLst/>
              <a:cxnLst/>
              <a:rect l="l" t="t" r="r" b="b"/>
              <a:pathLst>
                <a:path w="2549" h="2290" extrusionOk="0">
                  <a:moveTo>
                    <a:pt x="1231" y="0"/>
                  </a:moveTo>
                  <a:cubicBezTo>
                    <a:pt x="1048" y="0"/>
                    <a:pt x="862" y="44"/>
                    <a:pt x="688" y="138"/>
                  </a:cubicBezTo>
                  <a:cubicBezTo>
                    <a:pt x="230" y="391"/>
                    <a:pt x="0" y="920"/>
                    <a:pt x="130" y="1426"/>
                  </a:cubicBezTo>
                  <a:cubicBezTo>
                    <a:pt x="259" y="1932"/>
                    <a:pt x="714" y="2288"/>
                    <a:pt x="1237" y="2290"/>
                  </a:cubicBezTo>
                  <a:cubicBezTo>
                    <a:pt x="1241" y="2290"/>
                    <a:pt x="1246" y="2290"/>
                    <a:pt x="1250" y="2290"/>
                  </a:cubicBezTo>
                  <a:cubicBezTo>
                    <a:pt x="1373" y="2290"/>
                    <a:pt x="1495" y="2268"/>
                    <a:pt x="1611" y="2227"/>
                  </a:cubicBezTo>
                  <a:cubicBezTo>
                    <a:pt x="2242" y="2005"/>
                    <a:pt x="2548" y="1293"/>
                    <a:pt x="2279" y="682"/>
                  </a:cubicBezTo>
                  <a:cubicBezTo>
                    <a:pt x="2088" y="252"/>
                    <a:pt x="1668" y="0"/>
                    <a:pt x="1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56"/>
            <p:cNvSpPr/>
            <p:nvPr/>
          </p:nvSpPr>
          <p:spPr>
            <a:xfrm>
              <a:off x="5021875" y="4673275"/>
              <a:ext cx="70900" cy="63725"/>
            </a:xfrm>
            <a:custGeom>
              <a:avLst/>
              <a:gdLst/>
              <a:ahLst/>
              <a:cxnLst/>
              <a:rect l="l" t="t" r="r" b="b"/>
              <a:pathLst>
                <a:path w="2836" h="2549" extrusionOk="0">
                  <a:moveTo>
                    <a:pt x="1382" y="256"/>
                  </a:moveTo>
                  <a:cubicBezTo>
                    <a:pt x="1880" y="256"/>
                    <a:pt x="2304" y="614"/>
                    <a:pt x="2385" y="1104"/>
                  </a:cubicBezTo>
                  <a:cubicBezTo>
                    <a:pt x="2469" y="1596"/>
                    <a:pt x="2181" y="2075"/>
                    <a:pt x="1709" y="2235"/>
                  </a:cubicBezTo>
                  <a:cubicBezTo>
                    <a:pt x="1602" y="2271"/>
                    <a:pt x="1491" y="2289"/>
                    <a:pt x="1379" y="2289"/>
                  </a:cubicBezTo>
                  <a:cubicBezTo>
                    <a:pt x="914" y="2288"/>
                    <a:pt x="510" y="1973"/>
                    <a:pt x="394" y="1523"/>
                  </a:cubicBezTo>
                  <a:cubicBezTo>
                    <a:pt x="280" y="1073"/>
                    <a:pt x="484" y="603"/>
                    <a:pt x="892" y="380"/>
                  </a:cubicBezTo>
                  <a:cubicBezTo>
                    <a:pt x="1041" y="298"/>
                    <a:pt x="1208" y="257"/>
                    <a:pt x="1379" y="256"/>
                  </a:cubicBezTo>
                  <a:cubicBezTo>
                    <a:pt x="1380" y="256"/>
                    <a:pt x="1381" y="256"/>
                    <a:pt x="1382" y="256"/>
                  </a:cubicBezTo>
                  <a:close/>
                  <a:moveTo>
                    <a:pt x="1369" y="0"/>
                  </a:moveTo>
                  <a:cubicBezTo>
                    <a:pt x="1166" y="0"/>
                    <a:pt x="960" y="49"/>
                    <a:pt x="767" y="152"/>
                  </a:cubicBezTo>
                  <a:cubicBezTo>
                    <a:pt x="256" y="433"/>
                    <a:pt x="1" y="1022"/>
                    <a:pt x="144" y="1588"/>
                  </a:cubicBezTo>
                  <a:cubicBezTo>
                    <a:pt x="289" y="2151"/>
                    <a:pt x="796" y="2548"/>
                    <a:pt x="1379" y="2548"/>
                  </a:cubicBezTo>
                  <a:cubicBezTo>
                    <a:pt x="1383" y="2548"/>
                    <a:pt x="1388" y="2548"/>
                    <a:pt x="1393" y="2548"/>
                  </a:cubicBezTo>
                  <a:cubicBezTo>
                    <a:pt x="1530" y="2548"/>
                    <a:pt x="1666" y="2524"/>
                    <a:pt x="1794" y="2478"/>
                  </a:cubicBezTo>
                  <a:cubicBezTo>
                    <a:pt x="2494" y="2231"/>
                    <a:pt x="2835" y="1441"/>
                    <a:pt x="2535" y="761"/>
                  </a:cubicBezTo>
                  <a:cubicBezTo>
                    <a:pt x="2325" y="281"/>
                    <a:pt x="1857" y="0"/>
                    <a:pt x="1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6"/>
            <p:cNvSpPr/>
            <p:nvPr/>
          </p:nvSpPr>
          <p:spPr>
            <a:xfrm>
              <a:off x="5129225" y="5036750"/>
              <a:ext cx="57825" cy="58175"/>
            </a:xfrm>
            <a:custGeom>
              <a:avLst/>
              <a:gdLst/>
              <a:ahLst/>
              <a:cxnLst/>
              <a:rect l="l" t="t" r="r" b="b"/>
              <a:pathLst>
                <a:path w="2313" h="2327" extrusionOk="0">
                  <a:moveTo>
                    <a:pt x="1161" y="0"/>
                  </a:moveTo>
                  <a:cubicBezTo>
                    <a:pt x="605" y="0"/>
                    <a:pt x="122" y="403"/>
                    <a:pt x="32" y="962"/>
                  </a:cubicBezTo>
                  <a:cubicBezTo>
                    <a:pt x="21" y="1026"/>
                    <a:pt x="14" y="1091"/>
                    <a:pt x="14" y="1156"/>
                  </a:cubicBezTo>
                  <a:cubicBezTo>
                    <a:pt x="1" y="1788"/>
                    <a:pt x="503" y="2312"/>
                    <a:pt x="1135" y="2326"/>
                  </a:cubicBezTo>
                  <a:cubicBezTo>
                    <a:pt x="1144" y="2326"/>
                    <a:pt x="1152" y="2326"/>
                    <a:pt x="1160" y="2326"/>
                  </a:cubicBezTo>
                  <a:cubicBezTo>
                    <a:pt x="1783" y="2326"/>
                    <a:pt x="2292" y="1829"/>
                    <a:pt x="2305" y="1205"/>
                  </a:cubicBezTo>
                  <a:cubicBezTo>
                    <a:pt x="2307" y="1188"/>
                    <a:pt x="2307" y="1173"/>
                    <a:pt x="2307" y="1156"/>
                  </a:cubicBezTo>
                  <a:cubicBezTo>
                    <a:pt x="2312" y="556"/>
                    <a:pt x="1856" y="55"/>
                    <a:pt x="1260" y="4"/>
                  </a:cubicBezTo>
                  <a:cubicBezTo>
                    <a:pt x="1227" y="1"/>
                    <a:pt x="1194" y="0"/>
                    <a:pt x="1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56"/>
            <p:cNvSpPr/>
            <p:nvPr/>
          </p:nvSpPr>
          <p:spPr>
            <a:xfrm>
              <a:off x="5126350" y="5033500"/>
              <a:ext cx="63925" cy="64050"/>
            </a:xfrm>
            <a:custGeom>
              <a:avLst/>
              <a:gdLst/>
              <a:ahLst/>
              <a:cxnLst/>
              <a:rect l="l" t="t" r="r" b="b"/>
              <a:pathLst>
                <a:path w="2557" h="2562" extrusionOk="0">
                  <a:moveTo>
                    <a:pt x="1274" y="269"/>
                  </a:moveTo>
                  <a:cubicBezTo>
                    <a:pt x="1275" y="269"/>
                    <a:pt x="1276" y="269"/>
                    <a:pt x="1278" y="269"/>
                  </a:cubicBezTo>
                  <a:cubicBezTo>
                    <a:pt x="1838" y="269"/>
                    <a:pt x="2291" y="724"/>
                    <a:pt x="2293" y="1284"/>
                  </a:cubicBezTo>
                  <a:cubicBezTo>
                    <a:pt x="2293" y="1298"/>
                    <a:pt x="2293" y="1311"/>
                    <a:pt x="2291" y="1327"/>
                  </a:cubicBezTo>
                  <a:cubicBezTo>
                    <a:pt x="2279" y="1880"/>
                    <a:pt x="1826" y="2320"/>
                    <a:pt x="1276" y="2320"/>
                  </a:cubicBezTo>
                  <a:cubicBezTo>
                    <a:pt x="1268" y="2320"/>
                    <a:pt x="1261" y="2320"/>
                    <a:pt x="1254" y="2320"/>
                  </a:cubicBezTo>
                  <a:cubicBezTo>
                    <a:pt x="693" y="2309"/>
                    <a:pt x="247" y="1844"/>
                    <a:pt x="259" y="1284"/>
                  </a:cubicBezTo>
                  <a:cubicBezTo>
                    <a:pt x="259" y="1226"/>
                    <a:pt x="266" y="1170"/>
                    <a:pt x="276" y="1114"/>
                  </a:cubicBezTo>
                  <a:cubicBezTo>
                    <a:pt x="359" y="626"/>
                    <a:pt x="780" y="269"/>
                    <a:pt x="1274" y="269"/>
                  </a:cubicBezTo>
                  <a:close/>
                  <a:moveTo>
                    <a:pt x="1278" y="0"/>
                  </a:moveTo>
                  <a:cubicBezTo>
                    <a:pt x="658" y="0"/>
                    <a:pt x="122" y="448"/>
                    <a:pt x="19" y="1069"/>
                  </a:cubicBezTo>
                  <a:cubicBezTo>
                    <a:pt x="7" y="1141"/>
                    <a:pt x="0" y="1212"/>
                    <a:pt x="0" y="1286"/>
                  </a:cubicBezTo>
                  <a:cubicBezTo>
                    <a:pt x="0" y="1991"/>
                    <a:pt x="572" y="2562"/>
                    <a:pt x="1278" y="2562"/>
                  </a:cubicBezTo>
                  <a:cubicBezTo>
                    <a:pt x="1962" y="2562"/>
                    <a:pt x="2523" y="2025"/>
                    <a:pt x="2550" y="1352"/>
                  </a:cubicBezTo>
                  <a:cubicBezTo>
                    <a:pt x="2553" y="1330"/>
                    <a:pt x="2553" y="1310"/>
                    <a:pt x="2553" y="1286"/>
                  </a:cubicBezTo>
                  <a:cubicBezTo>
                    <a:pt x="2557" y="620"/>
                    <a:pt x="2049" y="63"/>
                    <a:pt x="1387" y="5"/>
                  </a:cubicBezTo>
                  <a:cubicBezTo>
                    <a:pt x="1350" y="2"/>
                    <a:pt x="1314" y="0"/>
                    <a:pt x="1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56"/>
            <p:cNvSpPr/>
            <p:nvPr/>
          </p:nvSpPr>
          <p:spPr>
            <a:xfrm>
              <a:off x="4737475" y="4850750"/>
              <a:ext cx="62350" cy="57300"/>
            </a:xfrm>
            <a:custGeom>
              <a:avLst/>
              <a:gdLst/>
              <a:ahLst/>
              <a:cxnLst/>
              <a:rect l="l" t="t" r="r" b="b"/>
              <a:pathLst>
                <a:path w="2494" h="2292" extrusionOk="0">
                  <a:moveTo>
                    <a:pt x="1279" y="1"/>
                  </a:moveTo>
                  <a:cubicBezTo>
                    <a:pt x="1278" y="1"/>
                    <a:pt x="1277" y="1"/>
                    <a:pt x="1276" y="1"/>
                  </a:cubicBezTo>
                  <a:cubicBezTo>
                    <a:pt x="1065" y="1"/>
                    <a:pt x="858" y="60"/>
                    <a:pt x="678" y="171"/>
                  </a:cubicBezTo>
                  <a:cubicBezTo>
                    <a:pt x="191" y="471"/>
                    <a:pt x="0" y="1084"/>
                    <a:pt x="230" y="1607"/>
                  </a:cubicBezTo>
                  <a:cubicBezTo>
                    <a:pt x="418" y="2031"/>
                    <a:pt x="835" y="2291"/>
                    <a:pt x="1279" y="2291"/>
                  </a:cubicBezTo>
                  <a:cubicBezTo>
                    <a:pt x="1383" y="2291"/>
                    <a:pt x="1488" y="2277"/>
                    <a:pt x="1593" y="2247"/>
                  </a:cubicBezTo>
                  <a:cubicBezTo>
                    <a:pt x="2143" y="2091"/>
                    <a:pt x="2494" y="1552"/>
                    <a:pt x="2414" y="985"/>
                  </a:cubicBezTo>
                  <a:cubicBezTo>
                    <a:pt x="2334" y="421"/>
                    <a:pt x="1850" y="1"/>
                    <a:pt x="1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6"/>
            <p:cNvSpPr/>
            <p:nvPr/>
          </p:nvSpPr>
          <p:spPr>
            <a:xfrm>
              <a:off x="4734775" y="4847525"/>
              <a:ext cx="66600" cy="63800"/>
            </a:xfrm>
            <a:custGeom>
              <a:avLst/>
              <a:gdLst/>
              <a:ahLst/>
              <a:cxnLst/>
              <a:rect l="l" t="t" r="r" b="b"/>
              <a:pathLst>
                <a:path w="2664" h="2552" extrusionOk="0">
                  <a:moveTo>
                    <a:pt x="1388" y="259"/>
                  </a:moveTo>
                  <a:cubicBezTo>
                    <a:pt x="1799" y="259"/>
                    <a:pt x="2168" y="507"/>
                    <a:pt x="2326" y="886"/>
                  </a:cubicBezTo>
                  <a:cubicBezTo>
                    <a:pt x="2484" y="1266"/>
                    <a:pt x="2397" y="1703"/>
                    <a:pt x="2106" y="1996"/>
                  </a:cubicBezTo>
                  <a:cubicBezTo>
                    <a:pt x="1912" y="2191"/>
                    <a:pt x="1652" y="2295"/>
                    <a:pt x="1386" y="2295"/>
                  </a:cubicBezTo>
                  <a:cubicBezTo>
                    <a:pt x="1255" y="2295"/>
                    <a:pt x="1123" y="2270"/>
                    <a:pt x="997" y="2218"/>
                  </a:cubicBezTo>
                  <a:cubicBezTo>
                    <a:pt x="617" y="2059"/>
                    <a:pt x="369" y="1688"/>
                    <a:pt x="369" y="1278"/>
                  </a:cubicBezTo>
                  <a:cubicBezTo>
                    <a:pt x="367" y="923"/>
                    <a:pt x="551" y="593"/>
                    <a:pt x="854" y="411"/>
                  </a:cubicBezTo>
                  <a:cubicBezTo>
                    <a:pt x="1012" y="312"/>
                    <a:pt x="1196" y="259"/>
                    <a:pt x="1384" y="259"/>
                  </a:cubicBezTo>
                  <a:cubicBezTo>
                    <a:pt x="1385" y="259"/>
                    <a:pt x="1387" y="259"/>
                    <a:pt x="1388" y="259"/>
                  </a:cubicBezTo>
                  <a:close/>
                  <a:moveTo>
                    <a:pt x="1375" y="0"/>
                  </a:moveTo>
                  <a:cubicBezTo>
                    <a:pt x="1143" y="0"/>
                    <a:pt x="915" y="66"/>
                    <a:pt x="718" y="189"/>
                  </a:cubicBezTo>
                  <a:cubicBezTo>
                    <a:pt x="231" y="487"/>
                    <a:pt x="1" y="1073"/>
                    <a:pt x="156" y="1623"/>
                  </a:cubicBezTo>
                  <a:cubicBezTo>
                    <a:pt x="310" y="2172"/>
                    <a:pt x="811" y="2552"/>
                    <a:pt x="1380" y="2552"/>
                  </a:cubicBezTo>
                  <a:cubicBezTo>
                    <a:pt x="1381" y="2552"/>
                    <a:pt x="1383" y="2552"/>
                    <a:pt x="1384" y="2552"/>
                  </a:cubicBezTo>
                  <a:cubicBezTo>
                    <a:pt x="1736" y="2552"/>
                    <a:pt x="2072" y="2407"/>
                    <a:pt x="2312" y="2151"/>
                  </a:cubicBezTo>
                  <a:cubicBezTo>
                    <a:pt x="2537" y="1916"/>
                    <a:pt x="2663" y="1603"/>
                    <a:pt x="2661" y="1278"/>
                  </a:cubicBezTo>
                  <a:cubicBezTo>
                    <a:pt x="2661" y="571"/>
                    <a:pt x="2089" y="0"/>
                    <a:pt x="1384" y="0"/>
                  </a:cubicBezTo>
                  <a:cubicBezTo>
                    <a:pt x="1381" y="0"/>
                    <a:pt x="1378" y="0"/>
                    <a:pt x="1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9" name="Google Shape;2649;p56"/>
          <p:cNvGrpSpPr/>
          <p:nvPr/>
        </p:nvGrpSpPr>
        <p:grpSpPr>
          <a:xfrm>
            <a:off x="645486" y="4363715"/>
            <a:ext cx="135487" cy="135551"/>
            <a:chOff x="3440975" y="957025"/>
            <a:chExt cx="158150" cy="158225"/>
          </a:xfrm>
        </p:grpSpPr>
        <p:sp>
          <p:nvSpPr>
            <p:cNvPr id="2650" name="Google Shape;2650;p56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6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2" name="Google Shape;2652;p56"/>
          <p:cNvGrpSpPr/>
          <p:nvPr/>
        </p:nvGrpSpPr>
        <p:grpSpPr>
          <a:xfrm>
            <a:off x="1906906" y="4267168"/>
            <a:ext cx="232185" cy="232108"/>
            <a:chOff x="2909075" y="5346425"/>
            <a:chExt cx="129200" cy="129150"/>
          </a:xfrm>
        </p:grpSpPr>
        <p:sp>
          <p:nvSpPr>
            <p:cNvPr id="2653" name="Google Shape;2653;p56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6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5" name="Google Shape;2655;p56"/>
          <p:cNvGrpSpPr/>
          <p:nvPr/>
        </p:nvGrpSpPr>
        <p:grpSpPr>
          <a:xfrm>
            <a:off x="851448" y="2992186"/>
            <a:ext cx="151208" cy="151143"/>
            <a:chOff x="4917425" y="1708800"/>
            <a:chExt cx="176500" cy="176425"/>
          </a:xfrm>
        </p:grpSpPr>
        <p:sp>
          <p:nvSpPr>
            <p:cNvPr id="2656" name="Google Shape;2656;p56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56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8" name="Google Shape;2658;p56"/>
          <p:cNvGrpSpPr/>
          <p:nvPr/>
        </p:nvGrpSpPr>
        <p:grpSpPr>
          <a:xfrm>
            <a:off x="1732511" y="3143315"/>
            <a:ext cx="135487" cy="135551"/>
            <a:chOff x="3440975" y="957025"/>
            <a:chExt cx="158150" cy="158225"/>
          </a:xfrm>
        </p:grpSpPr>
        <p:sp>
          <p:nvSpPr>
            <p:cNvPr id="2659" name="Google Shape;2659;p56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6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56"/>
          <p:cNvGrpSpPr/>
          <p:nvPr/>
        </p:nvGrpSpPr>
        <p:grpSpPr>
          <a:xfrm rot="1799874">
            <a:off x="7892108" y="3635995"/>
            <a:ext cx="330561" cy="1036123"/>
            <a:chOff x="4795075" y="2327550"/>
            <a:chExt cx="385875" cy="1209500"/>
          </a:xfrm>
        </p:grpSpPr>
        <p:sp>
          <p:nvSpPr>
            <p:cNvPr id="2662" name="Google Shape;2662;p56"/>
            <p:cNvSpPr/>
            <p:nvPr/>
          </p:nvSpPr>
          <p:spPr>
            <a:xfrm>
              <a:off x="4805850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2006" y="0"/>
                  </a:moveTo>
                  <a:cubicBezTo>
                    <a:pt x="885" y="45"/>
                    <a:pt x="0" y="969"/>
                    <a:pt x="3" y="2090"/>
                  </a:cubicBezTo>
                  <a:cubicBezTo>
                    <a:pt x="5" y="3212"/>
                    <a:pt x="894" y="4131"/>
                    <a:pt x="2016" y="4171"/>
                  </a:cubicBezTo>
                  <a:lnTo>
                    <a:pt x="4962" y="4175"/>
                  </a:lnTo>
                  <a:lnTo>
                    <a:pt x="9597" y="4175"/>
                  </a:lnTo>
                  <a:lnTo>
                    <a:pt x="12546" y="4185"/>
                  </a:lnTo>
                  <a:lnTo>
                    <a:pt x="12553" y="4185"/>
                  </a:lnTo>
                  <a:cubicBezTo>
                    <a:pt x="13675" y="4143"/>
                    <a:pt x="14561" y="3221"/>
                    <a:pt x="14561" y="2099"/>
                  </a:cubicBezTo>
                  <a:cubicBezTo>
                    <a:pt x="14561" y="978"/>
                    <a:pt x="13675" y="56"/>
                    <a:pt x="12553" y="17"/>
                  </a:cubicBezTo>
                  <a:lnTo>
                    <a:pt x="20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6"/>
            <p:cNvSpPr/>
            <p:nvPr/>
          </p:nvSpPr>
          <p:spPr>
            <a:xfrm>
              <a:off x="4929350" y="2441050"/>
              <a:ext cx="116500" cy="379800"/>
            </a:xfrm>
            <a:custGeom>
              <a:avLst/>
              <a:gdLst/>
              <a:ahLst/>
              <a:cxnLst/>
              <a:rect l="l" t="t" r="r" b="b"/>
              <a:pathLst>
                <a:path w="4660" h="15192" extrusionOk="0">
                  <a:moveTo>
                    <a:pt x="22" y="0"/>
                  </a:moveTo>
                  <a:lnTo>
                    <a:pt x="1" y="15183"/>
                  </a:lnTo>
                  <a:lnTo>
                    <a:pt x="4637" y="15192"/>
                  </a:lnTo>
                  <a:lnTo>
                    <a:pt x="4637" y="13484"/>
                  </a:lnTo>
                  <a:lnTo>
                    <a:pt x="4644" y="9258"/>
                  </a:lnTo>
                  <a:lnTo>
                    <a:pt x="4651" y="5022"/>
                  </a:lnTo>
                  <a:lnTo>
                    <a:pt x="46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6"/>
            <p:cNvSpPr/>
            <p:nvPr/>
          </p:nvSpPr>
          <p:spPr>
            <a:xfrm>
              <a:off x="4928425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38" y="1"/>
                  </a:moveTo>
                  <a:lnTo>
                    <a:pt x="1" y="22832"/>
                  </a:lnTo>
                  <a:cubicBezTo>
                    <a:pt x="1" y="24110"/>
                    <a:pt x="1039" y="25155"/>
                    <a:pt x="2316" y="25155"/>
                  </a:cubicBezTo>
                  <a:cubicBezTo>
                    <a:pt x="3596" y="25155"/>
                    <a:pt x="4636" y="24119"/>
                    <a:pt x="4639" y="22839"/>
                  </a:cubicBezTo>
                  <a:lnTo>
                    <a:pt x="4657" y="6766"/>
                  </a:lnTo>
                  <a:lnTo>
                    <a:pt x="4667" y="2535"/>
                  </a:lnTo>
                  <a:lnTo>
                    <a:pt x="4674" y="1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6"/>
            <p:cNvSpPr/>
            <p:nvPr/>
          </p:nvSpPr>
          <p:spPr>
            <a:xfrm>
              <a:off x="5045600" y="2441050"/>
              <a:ext cx="78500" cy="125750"/>
            </a:xfrm>
            <a:custGeom>
              <a:avLst/>
              <a:gdLst/>
              <a:ahLst/>
              <a:cxnLst/>
              <a:rect l="l" t="t" r="r" b="b"/>
              <a:pathLst>
                <a:path w="3140" h="5030" extrusionOk="0">
                  <a:moveTo>
                    <a:pt x="10" y="0"/>
                  </a:moveTo>
                  <a:lnTo>
                    <a:pt x="1" y="5022"/>
                  </a:lnTo>
                  <a:lnTo>
                    <a:pt x="3133" y="5029"/>
                  </a:lnTo>
                  <a:lnTo>
                    <a:pt x="3140" y="10"/>
                  </a:lnTo>
                  <a:lnTo>
                    <a:pt x="2956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6"/>
            <p:cNvSpPr/>
            <p:nvPr/>
          </p:nvSpPr>
          <p:spPr>
            <a:xfrm>
              <a:off x="5045250" y="2672475"/>
              <a:ext cx="78450" cy="105800"/>
            </a:xfrm>
            <a:custGeom>
              <a:avLst/>
              <a:gdLst/>
              <a:ahLst/>
              <a:cxnLst/>
              <a:rect l="l" t="t" r="r" b="b"/>
              <a:pathLst>
                <a:path w="3138" h="4232" extrusionOk="0">
                  <a:moveTo>
                    <a:pt x="8" y="1"/>
                  </a:moveTo>
                  <a:lnTo>
                    <a:pt x="1" y="4227"/>
                  </a:lnTo>
                  <a:lnTo>
                    <a:pt x="3133" y="4231"/>
                  </a:lnTo>
                  <a:lnTo>
                    <a:pt x="3138" y="1846"/>
                  </a:lnTo>
                  <a:lnTo>
                    <a:pt x="3138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6"/>
            <p:cNvSpPr/>
            <p:nvPr/>
          </p:nvSpPr>
          <p:spPr>
            <a:xfrm>
              <a:off x="5045475" y="2566650"/>
              <a:ext cx="78450" cy="105975"/>
            </a:xfrm>
            <a:custGeom>
              <a:avLst/>
              <a:gdLst/>
              <a:ahLst/>
              <a:cxnLst/>
              <a:rect l="l" t="t" r="r" b="b"/>
              <a:pathLst>
                <a:path w="3138" h="4239" extrusionOk="0">
                  <a:moveTo>
                    <a:pt x="8" y="1"/>
                  </a:moveTo>
                  <a:lnTo>
                    <a:pt x="1" y="4234"/>
                  </a:lnTo>
                  <a:lnTo>
                    <a:pt x="3131" y="4238"/>
                  </a:lnTo>
                  <a:lnTo>
                    <a:pt x="3138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6"/>
            <p:cNvSpPr/>
            <p:nvPr/>
          </p:nvSpPr>
          <p:spPr>
            <a:xfrm>
              <a:off x="5045075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8" y="1"/>
                  </a:moveTo>
                  <a:lnTo>
                    <a:pt x="8" y="1709"/>
                  </a:lnTo>
                  <a:lnTo>
                    <a:pt x="1" y="4234"/>
                  </a:lnTo>
                  <a:lnTo>
                    <a:pt x="3140" y="4239"/>
                  </a:lnTo>
                  <a:lnTo>
                    <a:pt x="3140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6"/>
            <p:cNvSpPr/>
            <p:nvPr/>
          </p:nvSpPr>
          <p:spPr>
            <a:xfrm>
              <a:off x="5044900" y="2884075"/>
              <a:ext cx="78675" cy="105975"/>
            </a:xfrm>
            <a:custGeom>
              <a:avLst/>
              <a:gdLst/>
              <a:ahLst/>
              <a:cxnLst/>
              <a:rect l="l" t="t" r="r" b="b"/>
              <a:pathLst>
                <a:path w="3147" h="4239" extrusionOk="0">
                  <a:moveTo>
                    <a:pt x="8" y="1"/>
                  </a:moveTo>
                  <a:lnTo>
                    <a:pt x="1" y="4234"/>
                  </a:lnTo>
                  <a:lnTo>
                    <a:pt x="3140" y="4238"/>
                  </a:lnTo>
                  <a:lnTo>
                    <a:pt x="3147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56"/>
            <p:cNvSpPr/>
            <p:nvPr/>
          </p:nvSpPr>
          <p:spPr>
            <a:xfrm>
              <a:off x="48501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61" y="1"/>
                  </a:moveTo>
                  <a:lnTo>
                    <a:pt x="47" y="11085"/>
                  </a:lnTo>
                  <a:lnTo>
                    <a:pt x="17" y="29981"/>
                  </a:lnTo>
                  <a:lnTo>
                    <a:pt x="3" y="38019"/>
                  </a:lnTo>
                  <a:cubicBezTo>
                    <a:pt x="0" y="41031"/>
                    <a:pt x="2437" y="43472"/>
                    <a:pt x="5448" y="43479"/>
                  </a:cubicBezTo>
                  <a:cubicBezTo>
                    <a:pt x="8457" y="43479"/>
                    <a:pt x="10901" y="41042"/>
                    <a:pt x="10901" y="38033"/>
                  </a:cubicBezTo>
                  <a:lnTo>
                    <a:pt x="10915" y="29998"/>
                  </a:lnTo>
                  <a:lnTo>
                    <a:pt x="10929" y="21962"/>
                  </a:lnTo>
                  <a:lnTo>
                    <a:pt x="7789" y="21953"/>
                  </a:lnTo>
                  <a:lnTo>
                    <a:pt x="7771" y="38026"/>
                  </a:lnTo>
                  <a:cubicBezTo>
                    <a:pt x="7768" y="39306"/>
                    <a:pt x="6728" y="40342"/>
                    <a:pt x="5448" y="40342"/>
                  </a:cubicBezTo>
                  <a:cubicBezTo>
                    <a:pt x="4171" y="40342"/>
                    <a:pt x="3133" y="39297"/>
                    <a:pt x="3133" y="38019"/>
                  </a:cubicBezTo>
                  <a:lnTo>
                    <a:pt x="3170" y="15188"/>
                  </a:lnTo>
                  <a:lnTo>
                    <a:pt x="3191" y="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6"/>
            <p:cNvSpPr/>
            <p:nvPr/>
          </p:nvSpPr>
          <p:spPr>
            <a:xfrm>
              <a:off x="4841050" y="2431725"/>
              <a:ext cx="292200" cy="1105325"/>
            </a:xfrm>
            <a:custGeom>
              <a:avLst/>
              <a:gdLst/>
              <a:ahLst/>
              <a:cxnLst/>
              <a:rect l="l" t="t" r="r" b="b"/>
              <a:pathLst>
                <a:path w="11688" h="44213" extrusionOk="0">
                  <a:moveTo>
                    <a:pt x="61" y="1"/>
                  </a:moveTo>
                  <a:lnTo>
                    <a:pt x="0" y="38387"/>
                  </a:lnTo>
                  <a:cubicBezTo>
                    <a:pt x="0" y="41594"/>
                    <a:pt x="2607" y="44205"/>
                    <a:pt x="5811" y="44212"/>
                  </a:cubicBezTo>
                  <a:cubicBezTo>
                    <a:pt x="9018" y="44212"/>
                    <a:pt x="11629" y="41606"/>
                    <a:pt x="11629" y="38399"/>
                  </a:cubicBezTo>
                  <a:lnTo>
                    <a:pt x="11687" y="13"/>
                  </a:lnTo>
                  <a:lnTo>
                    <a:pt x="11147" y="13"/>
                  </a:lnTo>
                  <a:lnTo>
                    <a:pt x="11147" y="380"/>
                  </a:lnTo>
                  <a:lnTo>
                    <a:pt x="10956" y="380"/>
                  </a:lnTo>
                  <a:lnTo>
                    <a:pt x="10898" y="38401"/>
                  </a:lnTo>
                  <a:cubicBezTo>
                    <a:pt x="10898" y="41200"/>
                    <a:pt x="8618" y="43481"/>
                    <a:pt x="5820" y="43481"/>
                  </a:cubicBezTo>
                  <a:cubicBezTo>
                    <a:pt x="5817" y="43481"/>
                    <a:pt x="5814" y="43481"/>
                    <a:pt x="5811" y="43481"/>
                  </a:cubicBezTo>
                  <a:cubicBezTo>
                    <a:pt x="3009" y="43474"/>
                    <a:pt x="729" y="41191"/>
                    <a:pt x="729" y="38387"/>
                  </a:cubicBezTo>
                  <a:lnTo>
                    <a:pt x="787" y="369"/>
                  </a:lnTo>
                  <a:lnTo>
                    <a:pt x="608" y="369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073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6"/>
            <p:cNvSpPr/>
            <p:nvPr/>
          </p:nvSpPr>
          <p:spPr>
            <a:xfrm>
              <a:off x="49193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790" y="1"/>
                  </a:moveTo>
                  <a:lnTo>
                    <a:pt x="59" y="5"/>
                  </a:lnTo>
                  <a:lnTo>
                    <a:pt x="1" y="38019"/>
                  </a:lnTo>
                  <a:cubicBezTo>
                    <a:pt x="1" y="39499"/>
                    <a:pt x="1201" y="40705"/>
                    <a:pt x="2677" y="40705"/>
                  </a:cubicBezTo>
                  <a:lnTo>
                    <a:pt x="2691" y="40705"/>
                  </a:lnTo>
                  <a:cubicBezTo>
                    <a:pt x="4169" y="40702"/>
                    <a:pt x="5365" y="39504"/>
                    <a:pt x="5365" y="38029"/>
                  </a:cubicBezTo>
                  <a:lnTo>
                    <a:pt x="5423" y="5"/>
                  </a:lnTo>
                  <a:lnTo>
                    <a:pt x="4692" y="5"/>
                  </a:lnTo>
                  <a:lnTo>
                    <a:pt x="4634" y="38029"/>
                  </a:lnTo>
                  <a:cubicBezTo>
                    <a:pt x="4634" y="39101"/>
                    <a:pt x="3764" y="39972"/>
                    <a:pt x="2691" y="39974"/>
                  </a:cubicBezTo>
                  <a:lnTo>
                    <a:pt x="2679" y="39974"/>
                  </a:lnTo>
                  <a:cubicBezTo>
                    <a:pt x="1602" y="39972"/>
                    <a:pt x="729" y="39097"/>
                    <a:pt x="731" y="38019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6"/>
            <p:cNvSpPr/>
            <p:nvPr/>
          </p:nvSpPr>
          <p:spPr>
            <a:xfrm>
              <a:off x="4795075" y="2327550"/>
              <a:ext cx="385875" cy="122825"/>
            </a:xfrm>
            <a:custGeom>
              <a:avLst/>
              <a:gdLst/>
              <a:ahLst/>
              <a:cxnLst/>
              <a:rect l="l" t="t" r="r" b="b"/>
              <a:pathLst>
                <a:path w="15435" h="4913" extrusionOk="0">
                  <a:moveTo>
                    <a:pt x="2447" y="731"/>
                  </a:moveTo>
                  <a:cubicBezTo>
                    <a:pt x="2448" y="731"/>
                    <a:pt x="2450" y="731"/>
                    <a:pt x="2451" y="731"/>
                  </a:cubicBezTo>
                  <a:lnTo>
                    <a:pt x="12986" y="745"/>
                  </a:lnTo>
                  <a:cubicBezTo>
                    <a:pt x="13933" y="745"/>
                    <a:pt x="14704" y="1515"/>
                    <a:pt x="14706" y="2464"/>
                  </a:cubicBezTo>
                  <a:cubicBezTo>
                    <a:pt x="14704" y="2921"/>
                    <a:pt x="14520" y="3358"/>
                    <a:pt x="14196" y="3682"/>
                  </a:cubicBezTo>
                  <a:cubicBezTo>
                    <a:pt x="13873" y="4003"/>
                    <a:pt x="13438" y="4182"/>
                    <a:pt x="12986" y="4182"/>
                  </a:cubicBezTo>
                  <a:lnTo>
                    <a:pt x="12986" y="4550"/>
                  </a:lnTo>
                  <a:lnTo>
                    <a:pt x="12979" y="4182"/>
                  </a:lnTo>
                  <a:lnTo>
                    <a:pt x="2447" y="4168"/>
                  </a:lnTo>
                  <a:cubicBezTo>
                    <a:pt x="1497" y="4166"/>
                    <a:pt x="729" y="3395"/>
                    <a:pt x="729" y="2446"/>
                  </a:cubicBezTo>
                  <a:cubicBezTo>
                    <a:pt x="732" y="1498"/>
                    <a:pt x="1500" y="731"/>
                    <a:pt x="2447" y="731"/>
                  </a:cubicBezTo>
                  <a:close/>
                  <a:moveTo>
                    <a:pt x="2437" y="0"/>
                  </a:moveTo>
                  <a:cubicBezTo>
                    <a:pt x="1092" y="0"/>
                    <a:pt x="1" y="1094"/>
                    <a:pt x="1" y="2446"/>
                  </a:cubicBezTo>
                  <a:cubicBezTo>
                    <a:pt x="1" y="3798"/>
                    <a:pt x="1097" y="4899"/>
                    <a:pt x="2444" y="4899"/>
                  </a:cubicBezTo>
                  <a:lnTo>
                    <a:pt x="12986" y="4913"/>
                  </a:lnTo>
                  <a:cubicBezTo>
                    <a:pt x="14338" y="4913"/>
                    <a:pt x="15434" y="3817"/>
                    <a:pt x="15434" y="2464"/>
                  </a:cubicBezTo>
                  <a:cubicBezTo>
                    <a:pt x="15434" y="1110"/>
                    <a:pt x="14338" y="14"/>
                    <a:pt x="12986" y="14"/>
                  </a:cubicBezTo>
                  <a:lnTo>
                    <a:pt x="24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6"/>
            <p:cNvSpPr/>
            <p:nvPr/>
          </p:nvSpPr>
          <p:spPr>
            <a:xfrm>
              <a:off x="501220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1" y="1"/>
                  </a:moveTo>
                  <a:lnTo>
                    <a:pt x="1" y="732"/>
                  </a:lnTo>
                  <a:lnTo>
                    <a:pt x="4467" y="739"/>
                  </a:lnTo>
                  <a:lnTo>
                    <a:pt x="4469" y="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6"/>
            <p:cNvSpPr/>
            <p:nvPr/>
          </p:nvSpPr>
          <p:spPr>
            <a:xfrm>
              <a:off x="5012100" y="2663275"/>
              <a:ext cx="111600" cy="18550"/>
            </a:xfrm>
            <a:custGeom>
              <a:avLst/>
              <a:gdLst/>
              <a:ahLst/>
              <a:cxnLst/>
              <a:rect l="l" t="t" r="r" b="b"/>
              <a:pathLst>
                <a:path w="4464" h="742" extrusionOk="0">
                  <a:moveTo>
                    <a:pt x="0" y="1"/>
                  </a:moveTo>
                  <a:lnTo>
                    <a:pt x="0" y="732"/>
                  </a:lnTo>
                  <a:lnTo>
                    <a:pt x="4464" y="741"/>
                  </a:lnTo>
                  <a:lnTo>
                    <a:pt x="4464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56"/>
            <p:cNvSpPr/>
            <p:nvPr/>
          </p:nvSpPr>
          <p:spPr>
            <a:xfrm>
              <a:off x="5012100" y="2768950"/>
              <a:ext cx="111600" cy="18450"/>
            </a:xfrm>
            <a:custGeom>
              <a:avLst/>
              <a:gdLst/>
              <a:ahLst/>
              <a:cxnLst/>
              <a:rect l="l" t="t" r="r" b="b"/>
              <a:pathLst>
                <a:path w="4464" h="738" extrusionOk="0">
                  <a:moveTo>
                    <a:pt x="0" y="0"/>
                  </a:moveTo>
                  <a:lnTo>
                    <a:pt x="0" y="731"/>
                  </a:lnTo>
                  <a:lnTo>
                    <a:pt x="4464" y="738"/>
                  </a:lnTo>
                  <a:lnTo>
                    <a:pt x="445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6"/>
            <p:cNvSpPr/>
            <p:nvPr/>
          </p:nvSpPr>
          <p:spPr>
            <a:xfrm>
              <a:off x="501185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1" y="0"/>
                  </a:moveTo>
                  <a:lnTo>
                    <a:pt x="1" y="731"/>
                  </a:lnTo>
                  <a:lnTo>
                    <a:pt x="4467" y="740"/>
                  </a:lnTo>
                  <a:lnTo>
                    <a:pt x="446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56"/>
            <p:cNvSpPr/>
            <p:nvPr/>
          </p:nvSpPr>
          <p:spPr>
            <a:xfrm>
              <a:off x="50116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1" y="1"/>
                  </a:moveTo>
                  <a:lnTo>
                    <a:pt x="1" y="731"/>
                  </a:lnTo>
                  <a:lnTo>
                    <a:pt x="4467" y="736"/>
                  </a:lnTo>
                  <a:lnTo>
                    <a:pt x="4469" y="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56"/>
            <p:cNvSpPr/>
            <p:nvPr/>
          </p:nvSpPr>
          <p:spPr>
            <a:xfrm>
              <a:off x="4929875" y="2812000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3" y="0"/>
                  </a:moveTo>
                  <a:lnTo>
                    <a:pt x="1" y="731"/>
                  </a:lnTo>
                  <a:lnTo>
                    <a:pt x="4636" y="738"/>
                  </a:lnTo>
                  <a:lnTo>
                    <a:pt x="4636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0" name="Google Shape;2680;p56"/>
          <p:cNvGrpSpPr/>
          <p:nvPr/>
        </p:nvGrpSpPr>
        <p:grpSpPr>
          <a:xfrm>
            <a:off x="7655231" y="3622743"/>
            <a:ext cx="232185" cy="232108"/>
            <a:chOff x="2909075" y="5346425"/>
            <a:chExt cx="129200" cy="129150"/>
          </a:xfrm>
        </p:grpSpPr>
        <p:sp>
          <p:nvSpPr>
            <p:cNvPr id="2681" name="Google Shape;2681;p56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56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3" name="Google Shape;2683;p56"/>
          <p:cNvGrpSpPr/>
          <p:nvPr/>
        </p:nvGrpSpPr>
        <p:grpSpPr>
          <a:xfrm>
            <a:off x="8363036" y="4315440"/>
            <a:ext cx="135487" cy="135551"/>
            <a:chOff x="3440975" y="957025"/>
            <a:chExt cx="158150" cy="158225"/>
          </a:xfrm>
        </p:grpSpPr>
        <p:sp>
          <p:nvSpPr>
            <p:cNvPr id="2684" name="Google Shape;2684;p56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56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6" name="Google Shape;2686;p56"/>
          <p:cNvGrpSpPr/>
          <p:nvPr/>
        </p:nvGrpSpPr>
        <p:grpSpPr>
          <a:xfrm rot="899821">
            <a:off x="783168" y="489493"/>
            <a:ext cx="781768" cy="1167166"/>
            <a:chOff x="259075" y="949825"/>
            <a:chExt cx="958300" cy="1430725"/>
          </a:xfrm>
        </p:grpSpPr>
        <p:sp>
          <p:nvSpPr>
            <p:cNvPr id="2687" name="Google Shape;2687;p56"/>
            <p:cNvSpPr/>
            <p:nvPr/>
          </p:nvSpPr>
          <p:spPr>
            <a:xfrm>
              <a:off x="793900" y="957525"/>
              <a:ext cx="415800" cy="179950"/>
            </a:xfrm>
            <a:custGeom>
              <a:avLst/>
              <a:gdLst/>
              <a:ahLst/>
              <a:cxnLst/>
              <a:rect l="l" t="t" r="r" b="b"/>
              <a:pathLst>
                <a:path w="16632" h="7198" extrusionOk="0">
                  <a:moveTo>
                    <a:pt x="2146" y="0"/>
                  </a:moveTo>
                  <a:cubicBezTo>
                    <a:pt x="1172" y="0"/>
                    <a:pt x="290" y="667"/>
                    <a:pt x="59" y="1657"/>
                  </a:cubicBezTo>
                  <a:cubicBezTo>
                    <a:pt x="22" y="1819"/>
                    <a:pt x="0" y="1985"/>
                    <a:pt x="0" y="2154"/>
                  </a:cubicBezTo>
                  <a:cubicBezTo>
                    <a:pt x="3" y="3081"/>
                    <a:pt x="596" y="3904"/>
                    <a:pt x="1474" y="4199"/>
                  </a:cubicBezTo>
                  <a:lnTo>
                    <a:pt x="1658" y="4248"/>
                  </a:lnTo>
                  <a:lnTo>
                    <a:pt x="3909" y="4770"/>
                  </a:lnTo>
                  <a:lnTo>
                    <a:pt x="7823" y="5694"/>
                  </a:lnTo>
                  <a:lnTo>
                    <a:pt x="11741" y="6612"/>
                  </a:lnTo>
                  <a:lnTo>
                    <a:pt x="14053" y="7152"/>
                  </a:lnTo>
                  <a:cubicBezTo>
                    <a:pt x="14199" y="7183"/>
                    <a:pt x="14345" y="7198"/>
                    <a:pt x="14489" y="7198"/>
                  </a:cubicBezTo>
                  <a:cubicBezTo>
                    <a:pt x="15462" y="7198"/>
                    <a:pt x="16340" y="6527"/>
                    <a:pt x="16570" y="5541"/>
                  </a:cubicBezTo>
                  <a:cubicBezTo>
                    <a:pt x="16610" y="5378"/>
                    <a:pt x="16632" y="5212"/>
                    <a:pt x="16632" y="5043"/>
                  </a:cubicBezTo>
                  <a:cubicBezTo>
                    <a:pt x="16626" y="4045"/>
                    <a:pt x="15938" y="3183"/>
                    <a:pt x="14968" y="2955"/>
                  </a:cubicBezTo>
                  <a:lnTo>
                    <a:pt x="2638" y="57"/>
                  </a:lnTo>
                  <a:cubicBezTo>
                    <a:pt x="2473" y="19"/>
                    <a:pt x="2308" y="0"/>
                    <a:pt x="2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56"/>
            <p:cNvSpPr/>
            <p:nvPr/>
          </p:nvSpPr>
          <p:spPr>
            <a:xfrm>
              <a:off x="705250" y="1998825"/>
              <a:ext cx="110325" cy="100425"/>
            </a:xfrm>
            <a:custGeom>
              <a:avLst/>
              <a:gdLst/>
              <a:ahLst/>
              <a:cxnLst/>
              <a:rect l="l" t="t" r="r" b="b"/>
              <a:pathLst>
                <a:path w="4413" h="4017" extrusionOk="0">
                  <a:moveTo>
                    <a:pt x="2216" y="1"/>
                  </a:moveTo>
                  <a:cubicBezTo>
                    <a:pt x="1302" y="1"/>
                    <a:pt x="469" y="627"/>
                    <a:pt x="255" y="1551"/>
                  </a:cubicBezTo>
                  <a:cubicBezTo>
                    <a:pt x="0" y="2628"/>
                    <a:pt x="670" y="3709"/>
                    <a:pt x="1750" y="3964"/>
                  </a:cubicBezTo>
                  <a:cubicBezTo>
                    <a:pt x="1903" y="4000"/>
                    <a:pt x="2056" y="4017"/>
                    <a:pt x="2207" y="4017"/>
                  </a:cubicBezTo>
                  <a:cubicBezTo>
                    <a:pt x="3116" y="4017"/>
                    <a:pt x="3943" y="3393"/>
                    <a:pt x="4167" y="2466"/>
                  </a:cubicBezTo>
                  <a:cubicBezTo>
                    <a:pt x="4412" y="1388"/>
                    <a:pt x="3746" y="310"/>
                    <a:pt x="2668" y="52"/>
                  </a:cubicBezTo>
                  <a:cubicBezTo>
                    <a:pt x="2517" y="17"/>
                    <a:pt x="2365" y="1"/>
                    <a:pt x="2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6"/>
            <p:cNvSpPr/>
            <p:nvPr/>
          </p:nvSpPr>
          <p:spPr>
            <a:xfrm>
              <a:off x="862050" y="1932500"/>
              <a:ext cx="106250" cy="100400"/>
            </a:xfrm>
            <a:custGeom>
              <a:avLst/>
              <a:gdLst/>
              <a:ahLst/>
              <a:cxnLst/>
              <a:rect l="l" t="t" r="r" b="b"/>
              <a:pathLst>
                <a:path w="4250" h="4016" extrusionOk="0">
                  <a:moveTo>
                    <a:pt x="2144" y="1"/>
                  </a:moveTo>
                  <a:cubicBezTo>
                    <a:pt x="1230" y="1"/>
                    <a:pt x="404" y="625"/>
                    <a:pt x="185" y="1551"/>
                  </a:cubicBezTo>
                  <a:cubicBezTo>
                    <a:pt x="1" y="2340"/>
                    <a:pt x="308" y="3163"/>
                    <a:pt x="968" y="3639"/>
                  </a:cubicBezTo>
                  <a:cubicBezTo>
                    <a:pt x="1317" y="3889"/>
                    <a:pt x="1727" y="4015"/>
                    <a:pt x="2138" y="4015"/>
                  </a:cubicBezTo>
                  <a:cubicBezTo>
                    <a:pt x="2504" y="4015"/>
                    <a:pt x="2871" y="3915"/>
                    <a:pt x="3197" y="3712"/>
                  </a:cubicBezTo>
                  <a:cubicBezTo>
                    <a:pt x="3884" y="3286"/>
                    <a:pt x="4250" y="2484"/>
                    <a:pt x="4121" y="1683"/>
                  </a:cubicBezTo>
                  <a:cubicBezTo>
                    <a:pt x="3989" y="882"/>
                    <a:pt x="3387" y="240"/>
                    <a:pt x="2598" y="53"/>
                  </a:cubicBezTo>
                  <a:cubicBezTo>
                    <a:pt x="2446" y="18"/>
                    <a:pt x="2293" y="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56"/>
            <p:cNvSpPr/>
            <p:nvPr/>
          </p:nvSpPr>
          <p:spPr>
            <a:xfrm>
              <a:off x="355175" y="1733775"/>
              <a:ext cx="750150" cy="562125"/>
            </a:xfrm>
            <a:custGeom>
              <a:avLst/>
              <a:gdLst/>
              <a:ahLst/>
              <a:cxnLst/>
              <a:rect l="l" t="t" r="r" b="b"/>
              <a:pathLst>
                <a:path w="30006" h="22485" extrusionOk="0">
                  <a:moveTo>
                    <a:pt x="22416" y="7952"/>
                  </a:moveTo>
                  <a:cubicBezTo>
                    <a:pt x="22828" y="7952"/>
                    <a:pt x="23238" y="8079"/>
                    <a:pt x="23585" y="8330"/>
                  </a:cubicBezTo>
                  <a:cubicBezTo>
                    <a:pt x="24245" y="8803"/>
                    <a:pt x="24556" y="9626"/>
                    <a:pt x="24371" y="10415"/>
                  </a:cubicBezTo>
                  <a:cubicBezTo>
                    <a:pt x="24156" y="11343"/>
                    <a:pt x="23330" y="11967"/>
                    <a:pt x="22418" y="11967"/>
                  </a:cubicBezTo>
                  <a:cubicBezTo>
                    <a:pt x="22265" y="11967"/>
                    <a:pt x="22110" y="11950"/>
                    <a:pt x="21955" y="11913"/>
                  </a:cubicBezTo>
                  <a:cubicBezTo>
                    <a:pt x="21166" y="11726"/>
                    <a:pt x="20564" y="11084"/>
                    <a:pt x="20435" y="10283"/>
                  </a:cubicBezTo>
                  <a:cubicBezTo>
                    <a:pt x="20303" y="9482"/>
                    <a:pt x="20669" y="8680"/>
                    <a:pt x="21356" y="8254"/>
                  </a:cubicBezTo>
                  <a:cubicBezTo>
                    <a:pt x="21682" y="8052"/>
                    <a:pt x="22050" y="7952"/>
                    <a:pt x="22416" y="7952"/>
                  </a:cubicBezTo>
                  <a:close/>
                  <a:moveTo>
                    <a:pt x="16219" y="10603"/>
                  </a:moveTo>
                  <a:cubicBezTo>
                    <a:pt x="16368" y="10603"/>
                    <a:pt x="16520" y="10619"/>
                    <a:pt x="16671" y="10654"/>
                  </a:cubicBezTo>
                  <a:cubicBezTo>
                    <a:pt x="17749" y="10912"/>
                    <a:pt x="18415" y="11990"/>
                    <a:pt x="18170" y="13068"/>
                  </a:cubicBezTo>
                  <a:cubicBezTo>
                    <a:pt x="17946" y="13995"/>
                    <a:pt x="17119" y="14619"/>
                    <a:pt x="16210" y="14619"/>
                  </a:cubicBezTo>
                  <a:cubicBezTo>
                    <a:pt x="16059" y="14619"/>
                    <a:pt x="15906" y="14602"/>
                    <a:pt x="15753" y="14566"/>
                  </a:cubicBezTo>
                  <a:cubicBezTo>
                    <a:pt x="14673" y="14311"/>
                    <a:pt x="14003" y="13230"/>
                    <a:pt x="14258" y="12153"/>
                  </a:cubicBezTo>
                  <a:cubicBezTo>
                    <a:pt x="14472" y="11229"/>
                    <a:pt x="15305" y="10603"/>
                    <a:pt x="16219" y="10603"/>
                  </a:cubicBezTo>
                  <a:close/>
                  <a:moveTo>
                    <a:pt x="12029" y="1"/>
                  </a:moveTo>
                  <a:lnTo>
                    <a:pt x="65" y="15201"/>
                  </a:lnTo>
                  <a:cubicBezTo>
                    <a:pt x="12" y="15257"/>
                    <a:pt x="0" y="15336"/>
                    <a:pt x="34" y="15407"/>
                  </a:cubicBezTo>
                  <a:cubicBezTo>
                    <a:pt x="52" y="15475"/>
                    <a:pt x="111" y="15527"/>
                    <a:pt x="181" y="15539"/>
                  </a:cubicBezTo>
                  <a:lnTo>
                    <a:pt x="29726" y="22475"/>
                  </a:lnTo>
                  <a:cubicBezTo>
                    <a:pt x="29745" y="22481"/>
                    <a:pt x="29766" y="22485"/>
                    <a:pt x="29786" y="22485"/>
                  </a:cubicBezTo>
                  <a:cubicBezTo>
                    <a:pt x="29838" y="22485"/>
                    <a:pt x="29889" y="22462"/>
                    <a:pt x="29922" y="22422"/>
                  </a:cubicBezTo>
                  <a:cubicBezTo>
                    <a:pt x="29981" y="22373"/>
                    <a:pt x="30005" y="22294"/>
                    <a:pt x="29984" y="22223"/>
                  </a:cubicBezTo>
                  <a:lnTo>
                    <a:pt x="26038" y="3298"/>
                  </a:lnTo>
                  <a:lnTo>
                    <a:pt x="120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56"/>
            <p:cNvSpPr/>
            <p:nvPr/>
          </p:nvSpPr>
          <p:spPr>
            <a:xfrm>
              <a:off x="259075" y="1059175"/>
              <a:ext cx="932100" cy="1313750"/>
            </a:xfrm>
            <a:custGeom>
              <a:avLst/>
              <a:gdLst/>
              <a:ahLst/>
              <a:cxnLst/>
              <a:rect l="l" t="t" r="r" b="b"/>
              <a:pathLst>
                <a:path w="37284" h="52550" extrusionOk="0">
                  <a:moveTo>
                    <a:pt x="22299" y="1"/>
                  </a:moveTo>
                  <a:lnTo>
                    <a:pt x="17841" y="19002"/>
                  </a:lnTo>
                  <a:cubicBezTo>
                    <a:pt x="17731" y="19469"/>
                    <a:pt x="17522" y="19905"/>
                    <a:pt x="17227" y="20286"/>
                  </a:cubicBezTo>
                  <a:lnTo>
                    <a:pt x="1489" y="40282"/>
                  </a:lnTo>
                  <a:cubicBezTo>
                    <a:pt x="0" y="42176"/>
                    <a:pt x="986" y="44970"/>
                    <a:pt x="3322" y="45526"/>
                  </a:cubicBezTo>
                  <a:lnTo>
                    <a:pt x="19358" y="49287"/>
                  </a:lnTo>
                  <a:lnTo>
                    <a:pt x="18038" y="48970"/>
                  </a:lnTo>
                  <a:lnTo>
                    <a:pt x="18038" y="48970"/>
                  </a:lnTo>
                  <a:lnTo>
                    <a:pt x="32870" y="52461"/>
                  </a:lnTo>
                  <a:cubicBezTo>
                    <a:pt x="33127" y="52521"/>
                    <a:pt x="33382" y="52550"/>
                    <a:pt x="33631" y="52550"/>
                  </a:cubicBezTo>
                  <a:cubicBezTo>
                    <a:pt x="35649" y="52550"/>
                    <a:pt x="37283" y="50677"/>
                    <a:pt x="36849" y="48581"/>
                  </a:cubicBezTo>
                  <a:lnTo>
                    <a:pt x="31657" y="23672"/>
                  </a:lnTo>
                  <a:cubicBezTo>
                    <a:pt x="31559" y="23202"/>
                    <a:pt x="31562" y="22717"/>
                    <a:pt x="31669" y="22251"/>
                  </a:cubicBezTo>
                  <a:lnTo>
                    <a:pt x="36136" y="3249"/>
                  </a:lnTo>
                  <a:lnTo>
                    <a:pt x="35446" y="3086"/>
                  </a:lnTo>
                  <a:cubicBezTo>
                    <a:pt x="35424" y="3080"/>
                    <a:pt x="35403" y="3077"/>
                    <a:pt x="35384" y="3077"/>
                  </a:cubicBezTo>
                  <a:lnTo>
                    <a:pt x="33134" y="2546"/>
                  </a:lnTo>
                  <a:lnTo>
                    <a:pt x="28676" y="21547"/>
                  </a:lnTo>
                  <a:cubicBezTo>
                    <a:pt x="28461" y="22450"/>
                    <a:pt x="28446" y="23390"/>
                    <a:pt x="28636" y="24298"/>
                  </a:cubicBezTo>
                  <a:lnTo>
                    <a:pt x="29882" y="30282"/>
                  </a:lnTo>
                  <a:lnTo>
                    <a:pt x="33828" y="49207"/>
                  </a:lnTo>
                  <a:cubicBezTo>
                    <a:pt x="33849" y="49278"/>
                    <a:pt x="33825" y="49357"/>
                    <a:pt x="33766" y="49406"/>
                  </a:cubicBezTo>
                  <a:cubicBezTo>
                    <a:pt x="33733" y="49446"/>
                    <a:pt x="33682" y="49469"/>
                    <a:pt x="33630" y="49469"/>
                  </a:cubicBezTo>
                  <a:cubicBezTo>
                    <a:pt x="33610" y="49469"/>
                    <a:pt x="33589" y="49465"/>
                    <a:pt x="33570" y="49459"/>
                  </a:cubicBezTo>
                  <a:lnTo>
                    <a:pt x="4025" y="42523"/>
                  </a:lnTo>
                  <a:cubicBezTo>
                    <a:pt x="3955" y="42511"/>
                    <a:pt x="3896" y="42459"/>
                    <a:pt x="3878" y="42391"/>
                  </a:cubicBezTo>
                  <a:cubicBezTo>
                    <a:pt x="3844" y="42320"/>
                    <a:pt x="3856" y="42241"/>
                    <a:pt x="3909" y="42185"/>
                  </a:cubicBezTo>
                  <a:lnTo>
                    <a:pt x="15873" y="26985"/>
                  </a:lnTo>
                  <a:lnTo>
                    <a:pt x="19643" y="22189"/>
                  </a:lnTo>
                  <a:cubicBezTo>
                    <a:pt x="20214" y="21455"/>
                    <a:pt x="20623" y="20608"/>
                    <a:pt x="20841" y="19705"/>
                  </a:cubicBezTo>
                  <a:lnTo>
                    <a:pt x="25302" y="713"/>
                  </a:lnTo>
                  <a:lnTo>
                    <a:pt x="23051" y="182"/>
                  </a:lnTo>
                  <a:lnTo>
                    <a:pt x="22867" y="133"/>
                  </a:lnTo>
                  <a:lnTo>
                    <a:pt x="222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56"/>
            <p:cNvSpPr/>
            <p:nvPr/>
          </p:nvSpPr>
          <p:spPr>
            <a:xfrm>
              <a:off x="655900" y="1077000"/>
              <a:ext cx="431525" cy="739250"/>
            </a:xfrm>
            <a:custGeom>
              <a:avLst/>
              <a:gdLst/>
              <a:ahLst/>
              <a:cxnLst/>
              <a:rect l="l" t="t" r="r" b="b"/>
              <a:pathLst>
                <a:path w="17261" h="29570" extrusionOk="0">
                  <a:moveTo>
                    <a:pt x="9429" y="0"/>
                  </a:moveTo>
                  <a:lnTo>
                    <a:pt x="4968" y="18992"/>
                  </a:lnTo>
                  <a:cubicBezTo>
                    <a:pt x="4750" y="19895"/>
                    <a:pt x="4341" y="20742"/>
                    <a:pt x="3770" y="21476"/>
                  </a:cubicBezTo>
                  <a:lnTo>
                    <a:pt x="0" y="26272"/>
                  </a:lnTo>
                  <a:lnTo>
                    <a:pt x="14009" y="29569"/>
                  </a:lnTo>
                  <a:lnTo>
                    <a:pt x="12763" y="23585"/>
                  </a:lnTo>
                  <a:cubicBezTo>
                    <a:pt x="12573" y="22677"/>
                    <a:pt x="12588" y="21737"/>
                    <a:pt x="12803" y="20834"/>
                  </a:cubicBezTo>
                  <a:lnTo>
                    <a:pt x="17261" y="1833"/>
                  </a:lnTo>
                  <a:lnTo>
                    <a:pt x="13343" y="915"/>
                  </a:lnTo>
                  <a:lnTo>
                    <a:pt x="9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6"/>
            <p:cNvSpPr/>
            <p:nvPr/>
          </p:nvSpPr>
          <p:spPr>
            <a:xfrm>
              <a:off x="833500" y="1056125"/>
              <a:ext cx="59750" cy="28025"/>
            </a:xfrm>
            <a:custGeom>
              <a:avLst/>
              <a:gdLst/>
              <a:ahLst/>
              <a:cxnLst/>
              <a:rect l="l" t="t" r="r" b="b"/>
              <a:pathLst>
                <a:path w="2390" h="1121" extrusionOk="0">
                  <a:moveTo>
                    <a:pt x="142" y="0"/>
                  </a:moveTo>
                  <a:lnTo>
                    <a:pt x="1" y="599"/>
                  </a:lnTo>
                  <a:lnTo>
                    <a:pt x="2251" y="1121"/>
                  </a:lnTo>
                  <a:lnTo>
                    <a:pt x="2389" y="52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3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56"/>
            <p:cNvSpPr/>
            <p:nvPr/>
          </p:nvSpPr>
          <p:spPr>
            <a:xfrm>
              <a:off x="265975" y="1049975"/>
              <a:ext cx="933450" cy="1330575"/>
            </a:xfrm>
            <a:custGeom>
              <a:avLst/>
              <a:gdLst/>
              <a:ahLst/>
              <a:cxnLst/>
              <a:rect l="l" t="t" r="r" b="b"/>
              <a:pathLst>
                <a:path w="37338" h="53223" extrusionOk="0">
                  <a:moveTo>
                    <a:pt x="21793" y="0"/>
                  </a:moveTo>
                  <a:lnTo>
                    <a:pt x="17264" y="19303"/>
                  </a:lnTo>
                  <a:cubicBezTo>
                    <a:pt x="17166" y="19723"/>
                    <a:pt x="16976" y="20119"/>
                    <a:pt x="16709" y="20460"/>
                  </a:cubicBezTo>
                  <a:lnTo>
                    <a:pt x="971" y="40456"/>
                  </a:lnTo>
                  <a:cubicBezTo>
                    <a:pt x="212" y="41424"/>
                    <a:pt x="0" y="42710"/>
                    <a:pt x="406" y="43870"/>
                  </a:cubicBezTo>
                  <a:cubicBezTo>
                    <a:pt x="811" y="45031"/>
                    <a:pt x="1781" y="45903"/>
                    <a:pt x="2976" y="46188"/>
                  </a:cubicBezTo>
                  <a:lnTo>
                    <a:pt x="19011" y="49949"/>
                  </a:lnTo>
                  <a:lnTo>
                    <a:pt x="32523" y="53127"/>
                  </a:lnTo>
                  <a:cubicBezTo>
                    <a:pt x="32793" y="53192"/>
                    <a:pt x="33073" y="53222"/>
                    <a:pt x="33349" y="53222"/>
                  </a:cubicBezTo>
                  <a:cubicBezTo>
                    <a:pt x="35633" y="53216"/>
                    <a:pt x="37337" y="51119"/>
                    <a:pt x="36874" y="48884"/>
                  </a:cubicBezTo>
                  <a:lnTo>
                    <a:pt x="31679" y="23976"/>
                  </a:lnTo>
                  <a:cubicBezTo>
                    <a:pt x="31593" y="23549"/>
                    <a:pt x="31596" y="23110"/>
                    <a:pt x="31691" y="22686"/>
                  </a:cubicBezTo>
                  <a:lnTo>
                    <a:pt x="36229" y="3387"/>
                  </a:lnTo>
                  <a:lnTo>
                    <a:pt x="32928" y="2616"/>
                  </a:lnTo>
                  <a:lnTo>
                    <a:pt x="32790" y="3215"/>
                  </a:lnTo>
                  <a:lnTo>
                    <a:pt x="35486" y="3847"/>
                  </a:lnTo>
                  <a:lnTo>
                    <a:pt x="31092" y="22551"/>
                  </a:lnTo>
                  <a:cubicBezTo>
                    <a:pt x="30979" y="23064"/>
                    <a:pt x="30973" y="23592"/>
                    <a:pt x="31077" y="24108"/>
                  </a:cubicBezTo>
                  <a:lnTo>
                    <a:pt x="36269" y="49013"/>
                  </a:lnTo>
                  <a:cubicBezTo>
                    <a:pt x="36665" y="50917"/>
                    <a:pt x="35184" y="52612"/>
                    <a:pt x="33354" y="52612"/>
                  </a:cubicBezTo>
                  <a:cubicBezTo>
                    <a:pt x="33128" y="52612"/>
                    <a:pt x="32896" y="52586"/>
                    <a:pt x="32661" y="52532"/>
                  </a:cubicBezTo>
                  <a:lnTo>
                    <a:pt x="17832" y="49044"/>
                  </a:lnTo>
                  <a:lnTo>
                    <a:pt x="3120" y="45593"/>
                  </a:lnTo>
                  <a:cubicBezTo>
                    <a:pt x="2125" y="45360"/>
                    <a:pt x="1321" y="44638"/>
                    <a:pt x="983" y="43674"/>
                  </a:cubicBezTo>
                  <a:cubicBezTo>
                    <a:pt x="645" y="42713"/>
                    <a:pt x="823" y="41645"/>
                    <a:pt x="1453" y="40843"/>
                  </a:cubicBezTo>
                  <a:lnTo>
                    <a:pt x="17194" y="20841"/>
                  </a:lnTo>
                  <a:cubicBezTo>
                    <a:pt x="17516" y="20426"/>
                    <a:pt x="17743" y="19951"/>
                    <a:pt x="17863" y="19441"/>
                  </a:cubicBezTo>
                  <a:lnTo>
                    <a:pt x="22253" y="737"/>
                  </a:lnTo>
                  <a:lnTo>
                    <a:pt x="22524" y="799"/>
                  </a:lnTo>
                  <a:lnTo>
                    <a:pt x="22662" y="200"/>
                  </a:lnTo>
                  <a:lnTo>
                    <a:pt x="2179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6"/>
            <p:cNvSpPr/>
            <p:nvPr/>
          </p:nvSpPr>
          <p:spPr>
            <a:xfrm>
              <a:off x="347025" y="1067175"/>
              <a:ext cx="766125" cy="1236450"/>
            </a:xfrm>
            <a:custGeom>
              <a:avLst/>
              <a:gdLst/>
              <a:ahLst/>
              <a:cxnLst/>
              <a:rect l="l" t="t" r="r" b="b"/>
              <a:pathLst>
                <a:path w="30645" h="49458" extrusionOk="0">
                  <a:moveTo>
                    <a:pt x="21474" y="0"/>
                  </a:moveTo>
                  <a:lnTo>
                    <a:pt x="21474" y="353"/>
                  </a:lnTo>
                  <a:lnTo>
                    <a:pt x="17025" y="19312"/>
                  </a:lnTo>
                  <a:cubicBezTo>
                    <a:pt x="16816" y="20171"/>
                    <a:pt x="16426" y="20979"/>
                    <a:pt x="15886" y="21676"/>
                  </a:cubicBezTo>
                  <a:lnTo>
                    <a:pt x="151" y="41672"/>
                  </a:lnTo>
                  <a:cubicBezTo>
                    <a:pt x="31" y="41807"/>
                    <a:pt x="1" y="41997"/>
                    <a:pt x="68" y="42166"/>
                  </a:cubicBezTo>
                  <a:cubicBezTo>
                    <a:pt x="123" y="42335"/>
                    <a:pt x="237" y="42443"/>
                    <a:pt x="437" y="42504"/>
                  </a:cubicBezTo>
                  <a:lnTo>
                    <a:pt x="29969" y="49433"/>
                  </a:lnTo>
                  <a:cubicBezTo>
                    <a:pt x="30015" y="49449"/>
                    <a:pt x="30064" y="49458"/>
                    <a:pt x="30116" y="49458"/>
                  </a:cubicBezTo>
                  <a:cubicBezTo>
                    <a:pt x="30245" y="49455"/>
                    <a:pt x="30371" y="49403"/>
                    <a:pt x="30460" y="49308"/>
                  </a:cubicBezTo>
                  <a:cubicBezTo>
                    <a:pt x="30595" y="49185"/>
                    <a:pt x="30644" y="49031"/>
                    <a:pt x="30614" y="48825"/>
                  </a:cubicBezTo>
                  <a:lnTo>
                    <a:pt x="25422" y="23917"/>
                  </a:lnTo>
                  <a:cubicBezTo>
                    <a:pt x="25241" y="23051"/>
                    <a:pt x="25253" y="22158"/>
                    <a:pt x="25456" y="21295"/>
                  </a:cubicBezTo>
                  <a:lnTo>
                    <a:pt x="29917" y="2297"/>
                  </a:lnTo>
                  <a:lnTo>
                    <a:pt x="29318" y="2152"/>
                  </a:lnTo>
                  <a:lnTo>
                    <a:pt x="24857" y="21154"/>
                  </a:lnTo>
                  <a:cubicBezTo>
                    <a:pt x="24630" y="22102"/>
                    <a:pt x="24618" y="23088"/>
                    <a:pt x="24820" y="24043"/>
                  </a:cubicBezTo>
                  <a:lnTo>
                    <a:pt x="29981" y="48804"/>
                  </a:lnTo>
                  <a:lnTo>
                    <a:pt x="29981" y="48804"/>
                  </a:lnTo>
                  <a:lnTo>
                    <a:pt x="725" y="41939"/>
                  </a:lnTo>
                  <a:lnTo>
                    <a:pt x="16371" y="22056"/>
                  </a:lnTo>
                  <a:cubicBezTo>
                    <a:pt x="16967" y="21286"/>
                    <a:pt x="17393" y="20399"/>
                    <a:pt x="17624" y="19453"/>
                  </a:cubicBezTo>
                  <a:lnTo>
                    <a:pt x="22014" y="755"/>
                  </a:lnTo>
                  <a:lnTo>
                    <a:pt x="25628" y="1609"/>
                  </a:lnTo>
                  <a:lnTo>
                    <a:pt x="25772" y="1010"/>
                  </a:lnTo>
                  <a:lnTo>
                    <a:pt x="21851" y="86"/>
                  </a:lnTo>
                  <a:lnTo>
                    <a:pt x="21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56"/>
            <p:cNvSpPr/>
            <p:nvPr/>
          </p:nvSpPr>
          <p:spPr>
            <a:xfrm>
              <a:off x="786225" y="949825"/>
              <a:ext cx="431150" cy="195350"/>
            </a:xfrm>
            <a:custGeom>
              <a:avLst/>
              <a:gdLst/>
              <a:ahLst/>
              <a:cxnLst/>
              <a:rect l="l" t="t" r="r" b="b"/>
              <a:pathLst>
                <a:path w="17246" h="7814" extrusionOk="0">
                  <a:moveTo>
                    <a:pt x="2450" y="614"/>
                  </a:moveTo>
                  <a:cubicBezTo>
                    <a:pt x="2592" y="617"/>
                    <a:pt x="2736" y="632"/>
                    <a:pt x="2877" y="666"/>
                  </a:cubicBezTo>
                  <a:lnTo>
                    <a:pt x="15207" y="3561"/>
                  </a:lnTo>
                  <a:cubicBezTo>
                    <a:pt x="16039" y="3755"/>
                    <a:pt x="16632" y="4495"/>
                    <a:pt x="16632" y="5351"/>
                  </a:cubicBezTo>
                  <a:cubicBezTo>
                    <a:pt x="16632" y="5495"/>
                    <a:pt x="16613" y="5637"/>
                    <a:pt x="16576" y="5778"/>
                  </a:cubicBezTo>
                  <a:cubicBezTo>
                    <a:pt x="16378" y="6632"/>
                    <a:pt x="15629" y="7205"/>
                    <a:pt x="14811" y="7205"/>
                  </a:cubicBezTo>
                  <a:cubicBezTo>
                    <a:pt x="14694" y="7205"/>
                    <a:pt x="14576" y="7193"/>
                    <a:pt x="14458" y="7169"/>
                  </a:cubicBezTo>
                  <a:lnTo>
                    <a:pt x="14366" y="7150"/>
                  </a:lnTo>
                  <a:lnTo>
                    <a:pt x="2036" y="4252"/>
                  </a:lnTo>
                  <a:lnTo>
                    <a:pt x="2027" y="4252"/>
                  </a:lnTo>
                  <a:lnTo>
                    <a:pt x="1879" y="4215"/>
                  </a:lnTo>
                  <a:cubicBezTo>
                    <a:pt x="1124" y="3963"/>
                    <a:pt x="614" y="3257"/>
                    <a:pt x="614" y="2462"/>
                  </a:cubicBezTo>
                  <a:cubicBezTo>
                    <a:pt x="617" y="2318"/>
                    <a:pt x="633" y="2177"/>
                    <a:pt x="667" y="2038"/>
                  </a:cubicBezTo>
                  <a:cubicBezTo>
                    <a:pt x="860" y="1209"/>
                    <a:pt x="1597" y="623"/>
                    <a:pt x="2450" y="614"/>
                  </a:cubicBezTo>
                  <a:close/>
                  <a:moveTo>
                    <a:pt x="2446" y="1"/>
                  </a:moveTo>
                  <a:cubicBezTo>
                    <a:pt x="1333" y="1"/>
                    <a:pt x="325" y="767"/>
                    <a:pt x="62" y="1900"/>
                  </a:cubicBezTo>
                  <a:cubicBezTo>
                    <a:pt x="22" y="2084"/>
                    <a:pt x="0" y="2272"/>
                    <a:pt x="0" y="2462"/>
                  </a:cubicBezTo>
                  <a:cubicBezTo>
                    <a:pt x="0" y="3524"/>
                    <a:pt x="682" y="4470"/>
                    <a:pt x="1695" y="4802"/>
                  </a:cubicBezTo>
                  <a:lnTo>
                    <a:pt x="1901" y="4857"/>
                  </a:lnTo>
                  <a:lnTo>
                    <a:pt x="14200" y="7740"/>
                  </a:lnTo>
                  <a:lnTo>
                    <a:pt x="14298" y="7764"/>
                  </a:lnTo>
                  <a:cubicBezTo>
                    <a:pt x="14461" y="7798"/>
                    <a:pt x="14630" y="7813"/>
                    <a:pt x="14799" y="7813"/>
                  </a:cubicBezTo>
                  <a:cubicBezTo>
                    <a:pt x="15935" y="7813"/>
                    <a:pt x="16920" y="7031"/>
                    <a:pt x="17175" y="5925"/>
                  </a:cubicBezTo>
                  <a:cubicBezTo>
                    <a:pt x="17221" y="5738"/>
                    <a:pt x="17246" y="5545"/>
                    <a:pt x="17243" y="5351"/>
                  </a:cubicBezTo>
                  <a:cubicBezTo>
                    <a:pt x="17246" y="4209"/>
                    <a:pt x="16457" y="3214"/>
                    <a:pt x="15345" y="2959"/>
                  </a:cubicBezTo>
                  <a:lnTo>
                    <a:pt x="3012" y="67"/>
                  </a:lnTo>
                  <a:cubicBezTo>
                    <a:pt x="2823" y="22"/>
                    <a:pt x="2633" y="1"/>
                    <a:pt x="2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56"/>
            <p:cNvSpPr/>
            <p:nvPr/>
          </p:nvSpPr>
          <p:spPr>
            <a:xfrm>
              <a:off x="653825" y="1725650"/>
              <a:ext cx="353850" cy="97275"/>
            </a:xfrm>
            <a:custGeom>
              <a:avLst/>
              <a:gdLst/>
              <a:ahLst/>
              <a:cxnLst/>
              <a:rect l="l" t="t" r="r" b="b"/>
              <a:pathLst>
                <a:path w="14154" h="3891" extrusionOk="0">
                  <a:moveTo>
                    <a:pt x="141" y="0"/>
                  </a:moveTo>
                  <a:lnTo>
                    <a:pt x="0" y="602"/>
                  </a:lnTo>
                  <a:lnTo>
                    <a:pt x="14013" y="3890"/>
                  </a:lnTo>
                  <a:lnTo>
                    <a:pt x="14154" y="3289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56"/>
            <p:cNvSpPr/>
            <p:nvPr/>
          </p:nvSpPr>
          <p:spPr>
            <a:xfrm>
              <a:off x="853550" y="1924700"/>
              <a:ext cx="125575" cy="115975"/>
            </a:xfrm>
            <a:custGeom>
              <a:avLst/>
              <a:gdLst/>
              <a:ahLst/>
              <a:cxnLst/>
              <a:rect l="l" t="t" r="r" b="b"/>
              <a:pathLst>
                <a:path w="5023" h="4639" extrusionOk="0">
                  <a:moveTo>
                    <a:pt x="2478" y="620"/>
                  </a:moveTo>
                  <a:cubicBezTo>
                    <a:pt x="2610" y="620"/>
                    <a:pt x="2739" y="635"/>
                    <a:pt x="2864" y="666"/>
                  </a:cubicBezTo>
                  <a:cubicBezTo>
                    <a:pt x="3534" y="822"/>
                    <a:pt x="4043" y="1366"/>
                    <a:pt x="4157" y="2044"/>
                  </a:cubicBezTo>
                  <a:cubicBezTo>
                    <a:pt x="4267" y="2723"/>
                    <a:pt x="3960" y="3401"/>
                    <a:pt x="3374" y="3767"/>
                  </a:cubicBezTo>
                  <a:cubicBezTo>
                    <a:pt x="3100" y="3937"/>
                    <a:pt x="2790" y="4021"/>
                    <a:pt x="2480" y="4021"/>
                  </a:cubicBezTo>
                  <a:cubicBezTo>
                    <a:pt x="2131" y="4021"/>
                    <a:pt x="1782" y="3914"/>
                    <a:pt x="1486" y="3702"/>
                  </a:cubicBezTo>
                  <a:cubicBezTo>
                    <a:pt x="927" y="3300"/>
                    <a:pt x="666" y="2600"/>
                    <a:pt x="823" y="1931"/>
                  </a:cubicBezTo>
                  <a:cubicBezTo>
                    <a:pt x="1007" y="1166"/>
                    <a:pt x="1689" y="623"/>
                    <a:pt x="2478" y="620"/>
                  </a:cubicBezTo>
                  <a:close/>
                  <a:moveTo>
                    <a:pt x="2458" y="1"/>
                  </a:moveTo>
                  <a:cubicBezTo>
                    <a:pt x="1312" y="1"/>
                    <a:pt x="297" y="858"/>
                    <a:pt x="160" y="2053"/>
                  </a:cubicBezTo>
                  <a:cubicBezTo>
                    <a:pt x="0" y="3430"/>
                    <a:pt x="1076" y="4639"/>
                    <a:pt x="2462" y="4639"/>
                  </a:cubicBezTo>
                  <a:cubicBezTo>
                    <a:pt x="2467" y="4639"/>
                    <a:pt x="2472" y="4638"/>
                    <a:pt x="2478" y="4638"/>
                  </a:cubicBezTo>
                  <a:cubicBezTo>
                    <a:pt x="3552" y="4635"/>
                    <a:pt x="4489" y="3895"/>
                    <a:pt x="4734" y="2849"/>
                  </a:cubicBezTo>
                  <a:cubicBezTo>
                    <a:pt x="5023" y="1605"/>
                    <a:pt x="4252" y="356"/>
                    <a:pt x="3009" y="67"/>
                  </a:cubicBezTo>
                  <a:cubicBezTo>
                    <a:pt x="2824" y="22"/>
                    <a:pt x="2640" y="1"/>
                    <a:pt x="2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56"/>
            <p:cNvSpPr/>
            <p:nvPr/>
          </p:nvSpPr>
          <p:spPr>
            <a:xfrm>
              <a:off x="699475" y="1991100"/>
              <a:ext cx="122775" cy="115825"/>
            </a:xfrm>
            <a:custGeom>
              <a:avLst/>
              <a:gdLst/>
              <a:ahLst/>
              <a:cxnLst/>
              <a:rect l="l" t="t" r="r" b="b"/>
              <a:pathLst>
                <a:path w="4911" h="4633" extrusionOk="0">
                  <a:moveTo>
                    <a:pt x="2423" y="619"/>
                  </a:moveTo>
                  <a:cubicBezTo>
                    <a:pt x="2428" y="619"/>
                    <a:pt x="2433" y="619"/>
                    <a:pt x="2439" y="619"/>
                  </a:cubicBezTo>
                  <a:cubicBezTo>
                    <a:pt x="2571" y="619"/>
                    <a:pt x="2700" y="635"/>
                    <a:pt x="2826" y="665"/>
                  </a:cubicBezTo>
                  <a:cubicBezTo>
                    <a:pt x="3268" y="764"/>
                    <a:pt x="3648" y="1040"/>
                    <a:pt x="3882" y="1424"/>
                  </a:cubicBezTo>
                  <a:cubicBezTo>
                    <a:pt x="4121" y="1807"/>
                    <a:pt x="4198" y="2268"/>
                    <a:pt x="4097" y="2707"/>
                  </a:cubicBezTo>
                  <a:cubicBezTo>
                    <a:pt x="3907" y="3486"/>
                    <a:pt x="3207" y="4017"/>
                    <a:pt x="2439" y="4017"/>
                  </a:cubicBezTo>
                  <a:cubicBezTo>
                    <a:pt x="2311" y="4017"/>
                    <a:pt x="2181" y="4003"/>
                    <a:pt x="2052" y="3972"/>
                  </a:cubicBezTo>
                  <a:cubicBezTo>
                    <a:pt x="1383" y="3815"/>
                    <a:pt x="876" y="3269"/>
                    <a:pt x="765" y="2593"/>
                  </a:cubicBezTo>
                  <a:cubicBezTo>
                    <a:pt x="655" y="1915"/>
                    <a:pt x="962" y="1239"/>
                    <a:pt x="1545" y="877"/>
                  </a:cubicBezTo>
                  <a:cubicBezTo>
                    <a:pt x="1808" y="708"/>
                    <a:pt x="2112" y="619"/>
                    <a:pt x="2423" y="619"/>
                  </a:cubicBezTo>
                  <a:close/>
                  <a:moveTo>
                    <a:pt x="2441" y="1"/>
                  </a:moveTo>
                  <a:cubicBezTo>
                    <a:pt x="2018" y="1"/>
                    <a:pt x="1593" y="116"/>
                    <a:pt x="1217" y="349"/>
                  </a:cubicBezTo>
                  <a:cubicBezTo>
                    <a:pt x="422" y="843"/>
                    <a:pt x="1" y="1768"/>
                    <a:pt x="151" y="2692"/>
                  </a:cubicBezTo>
                  <a:cubicBezTo>
                    <a:pt x="302" y="3619"/>
                    <a:pt x="996" y="4362"/>
                    <a:pt x="1908" y="4577"/>
                  </a:cubicBezTo>
                  <a:cubicBezTo>
                    <a:pt x="2083" y="4614"/>
                    <a:pt x="2258" y="4632"/>
                    <a:pt x="2436" y="4632"/>
                  </a:cubicBezTo>
                  <a:cubicBezTo>
                    <a:pt x="3510" y="4629"/>
                    <a:pt x="4444" y="3892"/>
                    <a:pt x="4695" y="2848"/>
                  </a:cubicBezTo>
                  <a:cubicBezTo>
                    <a:pt x="4910" y="1936"/>
                    <a:pt x="4554" y="985"/>
                    <a:pt x="3793" y="435"/>
                  </a:cubicBezTo>
                  <a:cubicBezTo>
                    <a:pt x="3390" y="146"/>
                    <a:pt x="2916" y="1"/>
                    <a:pt x="2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0" name="Google Shape;2700;p56"/>
          <p:cNvGrpSpPr/>
          <p:nvPr/>
        </p:nvGrpSpPr>
        <p:grpSpPr>
          <a:xfrm>
            <a:off x="713223" y="642815"/>
            <a:ext cx="135487" cy="135551"/>
            <a:chOff x="3440975" y="957025"/>
            <a:chExt cx="158150" cy="158225"/>
          </a:xfrm>
        </p:grpSpPr>
        <p:sp>
          <p:nvSpPr>
            <p:cNvPr id="2701" name="Google Shape;2701;p56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56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3" name="Google Shape;2703;p56"/>
          <p:cNvGrpSpPr/>
          <p:nvPr/>
        </p:nvGrpSpPr>
        <p:grpSpPr>
          <a:xfrm>
            <a:off x="1668923" y="1341086"/>
            <a:ext cx="151208" cy="151143"/>
            <a:chOff x="4917425" y="1708800"/>
            <a:chExt cx="176500" cy="176425"/>
          </a:xfrm>
        </p:grpSpPr>
        <p:sp>
          <p:nvSpPr>
            <p:cNvPr id="2704" name="Google Shape;2704;p56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56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23944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56" y="-223928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460612" y="363109"/>
            <a:ext cx="6961268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1: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473" y="4293048"/>
            <a:ext cx="2353373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Hg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Li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214915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Cu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59569" y="4293047"/>
            <a:ext cx="218700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s-A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Fe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- Karaoke HD - Chị Ong Nâu Và Em Bé - Âm Nhạc Lớp 3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36405" y="1919197"/>
            <a:ext cx="607595" cy="56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0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 showWhenStopped="0">
                <p:cTn id="8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23944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90517" y="363109"/>
            <a:ext cx="61103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2: </a:t>
            </a:r>
            <a:r>
              <a:rPr lang="vi-VN" sz="2800" dirty="0">
                <a:solidFill>
                  <a:srgbClr val="000000"/>
                </a:solidFill>
                <a:cs typeface="Arial" panose="020B0604020202020204" pitchFamily="34" charset="0"/>
              </a:rPr>
              <a:t>Ở điều kiện thường, kim loại nào sau đây tác dụng mạnh với H₂O?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- Karaoke HD - Chị Ong Nâu Và Em Bé - Âm Nhạc Lớp 3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36405" y="1919197"/>
            <a:ext cx="607595" cy="56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0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23944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67687" y="363109"/>
            <a:ext cx="6474777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3: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Kim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loại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bao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nhiêu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chất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hóa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6153" y="4293048"/>
            <a:ext cx="2140693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kumimoji="0" lang="es-A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s-A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184280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72521" y="4293048"/>
            <a:ext cx="2228030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- Karaoke HD - Chị Ong Nâu Và Em Bé - Âm Nhạc Lớp 3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36405" y="1919197"/>
            <a:ext cx="607595" cy="56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0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23944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56" y="-223928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23850" y="363109"/>
            <a:ext cx="6877901" cy="174643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4: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“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vi-V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hóa học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79" y="173054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473" y="4293048"/>
            <a:ext cx="2353373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ạnh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yếu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	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yếu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mạnh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140693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rung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bình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trung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bình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59569" y="4293046"/>
            <a:ext cx="2080634" cy="63137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rung </a:t>
            </a:r>
            <a:r>
              <a:rPr kumimoji="0" lang="en-US" sz="20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bình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en-US" sz="20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mạnh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- Karaoke HD - Chị Ong Nâu Và Em Bé - Âm Nhạc Lớp 3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36405" y="1919197"/>
            <a:ext cx="607595" cy="56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3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0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 showWhenStopped="0">
                <p:cTn id="8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ctrTitle"/>
          </p:nvPr>
        </p:nvSpPr>
        <p:spPr>
          <a:xfrm>
            <a:off x="3506806" y="1198641"/>
            <a:ext cx="5232380" cy="2531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5400" dirty="0">
                <a:solidFill>
                  <a:schemeClr val="accent6"/>
                </a:solidFill>
              </a:rPr>
              <a:t>BÀI </a:t>
            </a:r>
            <a:r>
              <a:rPr lang="en" sz="5400" dirty="0" smtClean="0">
                <a:solidFill>
                  <a:schemeClr val="accent6"/>
                </a:solidFill>
              </a:rPr>
              <a:t>16:</a:t>
            </a:r>
            <a:r>
              <a:rPr lang="en" sz="5400" dirty="0" smtClean="0"/>
              <a:t> </a:t>
            </a:r>
            <a:r>
              <a:rPr lang="en" sz="5400" dirty="0"/>
              <a:t/>
            </a:r>
            <a:br>
              <a:rPr lang="en" sz="5400" dirty="0"/>
            </a:br>
            <a:r>
              <a:rPr lang="en" sz="5400" dirty="0">
                <a:solidFill>
                  <a:schemeClr val="accent3"/>
                </a:solidFill>
              </a:rPr>
              <a:t>DÃY </a:t>
            </a:r>
            <a:r>
              <a:rPr lang="en" sz="5400" dirty="0" smtClean="0">
                <a:solidFill>
                  <a:schemeClr val="accent3"/>
                </a:solidFill>
              </a:rPr>
              <a:t>HOẠT ĐỘNG </a:t>
            </a:r>
            <a:r>
              <a:rPr lang="en" sz="5400" dirty="0">
                <a:solidFill>
                  <a:schemeClr val="accent3"/>
                </a:solidFill>
              </a:rPr>
              <a:t>HÓA </a:t>
            </a:r>
            <a:r>
              <a:rPr lang="en" sz="5400" dirty="0" smtClean="0">
                <a:solidFill>
                  <a:schemeClr val="accent3"/>
                </a:solidFill>
              </a:rPr>
              <a:t>HỌC</a:t>
            </a:r>
            <a:br>
              <a:rPr lang="en" sz="5400" dirty="0" smtClean="0">
                <a:solidFill>
                  <a:schemeClr val="accent3"/>
                </a:solidFill>
              </a:rPr>
            </a:br>
            <a:r>
              <a:rPr lang="en" sz="5400" dirty="0" smtClean="0">
                <a:solidFill>
                  <a:schemeClr val="accent3"/>
                </a:solidFill>
              </a:rPr>
              <a:t>(T1/3)</a:t>
            </a:r>
            <a:endParaRPr sz="5400" dirty="0"/>
          </a:p>
        </p:txBody>
      </p:sp>
      <p:sp>
        <p:nvSpPr>
          <p:cNvPr id="190" name="Google Shape;190;p31"/>
          <p:cNvSpPr txBox="1">
            <a:spLocks noGrp="1"/>
          </p:cNvSpPr>
          <p:nvPr>
            <p:ph type="subTitle" idx="1"/>
          </p:nvPr>
        </p:nvSpPr>
        <p:spPr>
          <a:xfrm>
            <a:off x="3289977" y="4062715"/>
            <a:ext cx="4715100" cy="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Gi</a:t>
            </a:r>
            <a:r>
              <a:rPr lang="en" dirty="0" smtClean="0"/>
              <a:t>áo </a:t>
            </a:r>
            <a:r>
              <a:rPr lang="en" dirty="0"/>
              <a:t>viên: </a:t>
            </a:r>
            <a:r>
              <a:rPr lang="en" dirty="0" smtClean="0"/>
              <a:t>Nguyễn Thị Thu Diễm</a:t>
            </a:r>
            <a:endParaRPr dirty="0"/>
          </a:p>
        </p:txBody>
      </p:sp>
      <p:sp>
        <p:nvSpPr>
          <p:cNvPr id="191" name="Google Shape;191;p31"/>
          <p:cNvSpPr txBox="1"/>
          <p:nvPr/>
        </p:nvSpPr>
        <p:spPr>
          <a:xfrm>
            <a:off x="5879300" y="539500"/>
            <a:ext cx="25515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accent6"/>
              </a:solidFill>
              <a:latin typeface="Grandstander Black"/>
              <a:ea typeface="Grandstander Black"/>
              <a:cs typeface="Grandstander Black"/>
              <a:sym typeface="Grandstander Black"/>
            </a:endParaRPr>
          </a:p>
        </p:txBody>
      </p:sp>
      <p:cxnSp>
        <p:nvCxnSpPr>
          <p:cNvPr id="192" name="Google Shape;192;p31"/>
          <p:cNvCxnSpPr/>
          <p:nvPr/>
        </p:nvCxnSpPr>
        <p:spPr>
          <a:xfrm rot="10800000">
            <a:off x="4003604" y="4014627"/>
            <a:ext cx="43998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93" name="Google Shape;193;p31"/>
          <p:cNvGrpSpPr/>
          <p:nvPr/>
        </p:nvGrpSpPr>
        <p:grpSpPr>
          <a:xfrm>
            <a:off x="1377094" y="1705474"/>
            <a:ext cx="1469498" cy="2510881"/>
            <a:chOff x="2951300" y="1323675"/>
            <a:chExt cx="1715300" cy="2930875"/>
          </a:xfrm>
        </p:grpSpPr>
        <p:sp>
          <p:nvSpPr>
            <p:cNvPr id="194" name="Google Shape;194;p31"/>
            <p:cNvSpPr/>
            <p:nvPr/>
          </p:nvSpPr>
          <p:spPr>
            <a:xfrm>
              <a:off x="3476350" y="1332925"/>
              <a:ext cx="665125" cy="147625"/>
            </a:xfrm>
            <a:custGeom>
              <a:avLst/>
              <a:gdLst/>
              <a:ahLst/>
              <a:cxnLst/>
              <a:rect l="l" t="t" r="r" b="b"/>
              <a:pathLst>
                <a:path w="26605" h="5905" extrusionOk="0">
                  <a:moveTo>
                    <a:pt x="2956" y="0"/>
                  </a:moveTo>
                  <a:cubicBezTo>
                    <a:pt x="1329" y="0"/>
                    <a:pt x="10" y="1319"/>
                    <a:pt x="5" y="2946"/>
                  </a:cubicBezTo>
                  <a:cubicBezTo>
                    <a:pt x="1" y="4579"/>
                    <a:pt x="1322" y="5904"/>
                    <a:pt x="2956" y="5904"/>
                  </a:cubicBezTo>
                  <a:cubicBezTo>
                    <a:pt x="2958" y="5904"/>
                    <a:pt x="2959" y="5904"/>
                    <a:pt x="2961" y="5904"/>
                  </a:cubicBezTo>
                  <a:lnTo>
                    <a:pt x="23654" y="5904"/>
                  </a:lnTo>
                  <a:cubicBezTo>
                    <a:pt x="23656" y="5904"/>
                    <a:pt x="23659" y="5904"/>
                    <a:pt x="23662" y="5904"/>
                  </a:cubicBezTo>
                  <a:cubicBezTo>
                    <a:pt x="24441" y="5904"/>
                    <a:pt x="25189" y="5593"/>
                    <a:pt x="25743" y="5043"/>
                  </a:cubicBezTo>
                  <a:cubicBezTo>
                    <a:pt x="26295" y="4485"/>
                    <a:pt x="26604" y="3731"/>
                    <a:pt x="26604" y="2946"/>
                  </a:cubicBezTo>
                  <a:cubicBezTo>
                    <a:pt x="26602" y="1319"/>
                    <a:pt x="25285" y="0"/>
                    <a:pt x="23658" y="0"/>
                  </a:cubicBezTo>
                  <a:cubicBezTo>
                    <a:pt x="23656" y="0"/>
                    <a:pt x="23655" y="0"/>
                    <a:pt x="23654" y="0"/>
                  </a:cubicBezTo>
                  <a:lnTo>
                    <a:pt x="2961" y="0"/>
                  </a:lnTo>
                  <a:cubicBezTo>
                    <a:pt x="2959" y="0"/>
                    <a:pt x="2958" y="0"/>
                    <a:pt x="2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1"/>
            <p:cNvSpPr/>
            <p:nvPr/>
          </p:nvSpPr>
          <p:spPr>
            <a:xfrm>
              <a:off x="3220600" y="1480525"/>
              <a:ext cx="1176675" cy="1438125"/>
            </a:xfrm>
            <a:custGeom>
              <a:avLst/>
              <a:gdLst/>
              <a:ahLst/>
              <a:cxnLst/>
              <a:rect l="l" t="t" r="r" b="b"/>
              <a:pathLst>
                <a:path w="47067" h="57525" extrusionOk="0">
                  <a:moveTo>
                    <a:pt x="17235" y="0"/>
                  </a:moveTo>
                  <a:lnTo>
                    <a:pt x="17235" y="46904"/>
                  </a:lnTo>
                  <a:lnTo>
                    <a:pt x="14659" y="47693"/>
                  </a:lnTo>
                  <a:cubicBezTo>
                    <a:pt x="8725" y="49501"/>
                    <a:pt x="3689" y="52985"/>
                    <a:pt x="0" y="57525"/>
                  </a:cubicBezTo>
                  <a:lnTo>
                    <a:pt x="47067" y="57525"/>
                  </a:lnTo>
                  <a:cubicBezTo>
                    <a:pt x="43381" y="52985"/>
                    <a:pt x="38352" y="49501"/>
                    <a:pt x="32417" y="47693"/>
                  </a:cubicBezTo>
                  <a:lnTo>
                    <a:pt x="29832" y="46904"/>
                  </a:lnTo>
                  <a:lnTo>
                    <a:pt x="29832" y="35859"/>
                  </a:lnTo>
                  <a:lnTo>
                    <a:pt x="298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1"/>
            <p:cNvSpPr/>
            <p:nvPr/>
          </p:nvSpPr>
          <p:spPr>
            <a:xfrm>
              <a:off x="2960425" y="1480525"/>
              <a:ext cx="1697100" cy="2764900"/>
            </a:xfrm>
            <a:custGeom>
              <a:avLst/>
              <a:gdLst/>
              <a:ahLst/>
              <a:cxnLst/>
              <a:rect l="l" t="t" r="r" b="b"/>
              <a:pathLst>
                <a:path w="67884" h="110596" extrusionOk="0">
                  <a:moveTo>
                    <a:pt x="23993" y="0"/>
                  </a:moveTo>
                  <a:lnTo>
                    <a:pt x="23993" y="44202"/>
                  </a:lnTo>
                  <a:cubicBezTo>
                    <a:pt x="10103" y="48451"/>
                    <a:pt x="0" y="61369"/>
                    <a:pt x="0" y="76654"/>
                  </a:cubicBezTo>
                  <a:cubicBezTo>
                    <a:pt x="0" y="95399"/>
                    <a:pt x="15197" y="110595"/>
                    <a:pt x="33942" y="110595"/>
                  </a:cubicBezTo>
                  <a:cubicBezTo>
                    <a:pt x="52687" y="110595"/>
                    <a:pt x="67883" y="95399"/>
                    <a:pt x="67883" y="76654"/>
                  </a:cubicBezTo>
                  <a:cubicBezTo>
                    <a:pt x="67883" y="61369"/>
                    <a:pt x="57779" y="48451"/>
                    <a:pt x="43890" y="44202"/>
                  </a:cubicBezTo>
                  <a:lnTo>
                    <a:pt x="43890" y="0"/>
                  </a:lnTo>
                  <a:lnTo>
                    <a:pt x="40239" y="0"/>
                  </a:lnTo>
                  <a:lnTo>
                    <a:pt x="40239" y="46904"/>
                  </a:lnTo>
                  <a:lnTo>
                    <a:pt x="42824" y="47693"/>
                  </a:lnTo>
                  <a:cubicBezTo>
                    <a:pt x="48759" y="49501"/>
                    <a:pt x="53788" y="52985"/>
                    <a:pt x="57474" y="57525"/>
                  </a:cubicBezTo>
                  <a:cubicBezTo>
                    <a:pt x="61758" y="62777"/>
                    <a:pt x="64232" y="69465"/>
                    <a:pt x="64232" y="76654"/>
                  </a:cubicBezTo>
                  <a:cubicBezTo>
                    <a:pt x="64232" y="93363"/>
                    <a:pt x="50641" y="106944"/>
                    <a:pt x="33942" y="106944"/>
                  </a:cubicBezTo>
                  <a:cubicBezTo>
                    <a:pt x="17240" y="106944"/>
                    <a:pt x="3649" y="93363"/>
                    <a:pt x="3649" y="76654"/>
                  </a:cubicBezTo>
                  <a:cubicBezTo>
                    <a:pt x="3649" y="69465"/>
                    <a:pt x="6123" y="62777"/>
                    <a:pt x="10407" y="57525"/>
                  </a:cubicBezTo>
                  <a:cubicBezTo>
                    <a:pt x="14096" y="52985"/>
                    <a:pt x="19132" y="49501"/>
                    <a:pt x="25066" y="47693"/>
                  </a:cubicBezTo>
                  <a:lnTo>
                    <a:pt x="27642" y="46904"/>
                  </a:lnTo>
                  <a:lnTo>
                    <a:pt x="276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1"/>
            <p:cNvSpPr/>
            <p:nvPr/>
          </p:nvSpPr>
          <p:spPr>
            <a:xfrm>
              <a:off x="3051650" y="2918625"/>
              <a:ext cx="1514575" cy="1235525"/>
            </a:xfrm>
            <a:custGeom>
              <a:avLst/>
              <a:gdLst/>
              <a:ahLst/>
              <a:cxnLst/>
              <a:rect l="l" t="t" r="r" b="b"/>
              <a:pathLst>
                <a:path w="60583" h="49421" extrusionOk="0">
                  <a:moveTo>
                    <a:pt x="6758" y="1"/>
                  </a:moveTo>
                  <a:cubicBezTo>
                    <a:pt x="2474" y="5253"/>
                    <a:pt x="0" y="11941"/>
                    <a:pt x="0" y="19130"/>
                  </a:cubicBezTo>
                  <a:cubicBezTo>
                    <a:pt x="0" y="35839"/>
                    <a:pt x="13591" y="49420"/>
                    <a:pt x="30293" y="49420"/>
                  </a:cubicBezTo>
                  <a:cubicBezTo>
                    <a:pt x="46992" y="49420"/>
                    <a:pt x="60583" y="35839"/>
                    <a:pt x="60583" y="19130"/>
                  </a:cubicBezTo>
                  <a:cubicBezTo>
                    <a:pt x="60583" y="11941"/>
                    <a:pt x="58109" y="5253"/>
                    <a:pt x="5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1"/>
            <p:cNvSpPr/>
            <p:nvPr/>
          </p:nvSpPr>
          <p:spPr>
            <a:xfrm>
              <a:off x="2951300" y="1480525"/>
              <a:ext cx="1715300" cy="2774025"/>
            </a:xfrm>
            <a:custGeom>
              <a:avLst/>
              <a:gdLst/>
              <a:ahLst/>
              <a:cxnLst/>
              <a:rect l="l" t="t" r="r" b="b"/>
              <a:pathLst>
                <a:path w="68612" h="110961" extrusionOk="0">
                  <a:moveTo>
                    <a:pt x="23993" y="0"/>
                  </a:moveTo>
                  <a:lnTo>
                    <a:pt x="23993" y="43934"/>
                  </a:lnTo>
                  <a:cubicBezTo>
                    <a:pt x="9630" y="48447"/>
                    <a:pt x="0" y="61562"/>
                    <a:pt x="0" y="76654"/>
                  </a:cubicBezTo>
                  <a:cubicBezTo>
                    <a:pt x="0" y="95569"/>
                    <a:pt x="15389" y="110961"/>
                    <a:pt x="34307" y="110961"/>
                  </a:cubicBezTo>
                  <a:cubicBezTo>
                    <a:pt x="53222" y="110961"/>
                    <a:pt x="68611" y="95571"/>
                    <a:pt x="68611" y="76654"/>
                  </a:cubicBezTo>
                  <a:cubicBezTo>
                    <a:pt x="68611" y="61562"/>
                    <a:pt x="58981" y="48447"/>
                    <a:pt x="44618" y="43934"/>
                  </a:cubicBezTo>
                  <a:lnTo>
                    <a:pt x="44618" y="0"/>
                  </a:lnTo>
                  <a:lnTo>
                    <a:pt x="43890" y="0"/>
                  </a:lnTo>
                  <a:lnTo>
                    <a:pt x="43890" y="44472"/>
                  </a:lnTo>
                  <a:lnTo>
                    <a:pt x="44146" y="44551"/>
                  </a:lnTo>
                  <a:cubicBezTo>
                    <a:pt x="58341" y="48893"/>
                    <a:pt x="67880" y="61795"/>
                    <a:pt x="67880" y="76654"/>
                  </a:cubicBezTo>
                  <a:cubicBezTo>
                    <a:pt x="67880" y="95169"/>
                    <a:pt x="52819" y="110232"/>
                    <a:pt x="34307" y="110232"/>
                  </a:cubicBezTo>
                  <a:cubicBezTo>
                    <a:pt x="15794" y="110232"/>
                    <a:pt x="731" y="95169"/>
                    <a:pt x="731" y="76654"/>
                  </a:cubicBezTo>
                  <a:cubicBezTo>
                    <a:pt x="731" y="61795"/>
                    <a:pt x="10270" y="48893"/>
                    <a:pt x="24465" y="44551"/>
                  </a:cubicBezTo>
                  <a:lnTo>
                    <a:pt x="24721" y="44472"/>
                  </a:lnTo>
                  <a:lnTo>
                    <a:pt x="247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1"/>
            <p:cNvSpPr/>
            <p:nvPr/>
          </p:nvSpPr>
          <p:spPr>
            <a:xfrm>
              <a:off x="3042525" y="1480525"/>
              <a:ext cx="1532850" cy="2682800"/>
            </a:xfrm>
            <a:custGeom>
              <a:avLst/>
              <a:gdLst/>
              <a:ahLst/>
              <a:cxnLst/>
              <a:rect l="l" t="t" r="r" b="b"/>
              <a:pathLst>
                <a:path w="61314" h="107312" extrusionOk="0">
                  <a:moveTo>
                    <a:pt x="23993" y="0"/>
                  </a:moveTo>
                  <a:lnTo>
                    <a:pt x="23993" y="46634"/>
                  </a:lnTo>
                  <a:lnTo>
                    <a:pt x="21675" y="47344"/>
                  </a:lnTo>
                  <a:cubicBezTo>
                    <a:pt x="15801" y="49135"/>
                    <a:pt x="10672" y="52573"/>
                    <a:pt x="6842" y="57292"/>
                  </a:cubicBezTo>
                  <a:cubicBezTo>
                    <a:pt x="2432" y="62705"/>
                    <a:pt x="0" y="69579"/>
                    <a:pt x="0" y="76654"/>
                  </a:cubicBezTo>
                  <a:cubicBezTo>
                    <a:pt x="0" y="93556"/>
                    <a:pt x="13753" y="107312"/>
                    <a:pt x="30658" y="107312"/>
                  </a:cubicBezTo>
                  <a:cubicBezTo>
                    <a:pt x="47560" y="107312"/>
                    <a:pt x="61313" y="93558"/>
                    <a:pt x="61313" y="76654"/>
                  </a:cubicBezTo>
                  <a:cubicBezTo>
                    <a:pt x="61313" y="69579"/>
                    <a:pt x="58881" y="62705"/>
                    <a:pt x="54471" y="57294"/>
                  </a:cubicBezTo>
                  <a:cubicBezTo>
                    <a:pt x="50639" y="52573"/>
                    <a:pt x="45512" y="49133"/>
                    <a:pt x="39645" y="47344"/>
                  </a:cubicBezTo>
                  <a:lnTo>
                    <a:pt x="37320" y="46634"/>
                  </a:lnTo>
                  <a:lnTo>
                    <a:pt x="37320" y="0"/>
                  </a:lnTo>
                  <a:lnTo>
                    <a:pt x="36592" y="0"/>
                  </a:lnTo>
                  <a:lnTo>
                    <a:pt x="36592" y="47174"/>
                  </a:lnTo>
                  <a:lnTo>
                    <a:pt x="39433" y="48042"/>
                  </a:lnTo>
                  <a:cubicBezTo>
                    <a:pt x="45161" y="49787"/>
                    <a:pt x="50164" y="53147"/>
                    <a:pt x="53906" y="57755"/>
                  </a:cubicBezTo>
                  <a:cubicBezTo>
                    <a:pt x="58213" y="63033"/>
                    <a:pt x="60585" y="69747"/>
                    <a:pt x="60585" y="76654"/>
                  </a:cubicBezTo>
                  <a:cubicBezTo>
                    <a:pt x="60585" y="93156"/>
                    <a:pt x="47160" y="106581"/>
                    <a:pt x="30658" y="106581"/>
                  </a:cubicBezTo>
                  <a:cubicBezTo>
                    <a:pt x="14154" y="106581"/>
                    <a:pt x="731" y="93156"/>
                    <a:pt x="731" y="76654"/>
                  </a:cubicBezTo>
                  <a:cubicBezTo>
                    <a:pt x="731" y="69747"/>
                    <a:pt x="3100" y="63038"/>
                    <a:pt x="7407" y="57755"/>
                  </a:cubicBezTo>
                  <a:cubicBezTo>
                    <a:pt x="11147" y="53150"/>
                    <a:pt x="16153" y="49789"/>
                    <a:pt x="21889" y="48042"/>
                  </a:cubicBezTo>
                  <a:lnTo>
                    <a:pt x="24724" y="47174"/>
                  </a:lnTo>
                  <a:lnTo>
                    <a:pt x="247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1"/>
            <p:cNvSpPr/>
            <p:nvPr/>
          </p:nvSpPr>
          <p:spPr>
            <a:xfrm>
              <a:off x="3467325" y="1323675"/>
              <a:ext cx="685775" cy="165975"/>
            </a:xfrm>
            <a:custGeom>
              <a:avLst/>
              <a:gdLst/>
              <a:ahLst/>
              <a:cxnLst/>
              <a:rect l="l" t="t" r="r" b="b"/>
              <a:pathLst>
                <a:path w="27431" h="6639" extrusionOk="0">
                  <a:moveTo>
                    <a:pt x="24015" y="733"/>
                  </a:moveTo>
                  <a:cubicBezTo>
                    <a:pt x="25411" y="780"/>
                    <a:pt x="26516" y="1925"/>
                    <a:pt x="26516" y="3321"/>
                  </a:cubicBezTo>
                  <a:cubicBezTo>
                    <a:pt x="26516" y="4717"/>
                    <a:pt x="25411" y="5860"/>
                    <a:pt x="24015" y="5909"/>
                  </a:cubicBezTo>
                  <a:lnTo>
                    <a:pt x="3319" y="5909"/>
                  </a:lnTo>
                  <a:cubicBezTo>
                    <a:pt x="1890" y="5904"/>
                    <a:pt x="734" y="4745"/>
                    <a:pt x="732" y="3316"/>
                  </a:cubicBezTo>
                  <a:cubicBezTo>
                    <a:pt x="736" y="1890"/>
                    <a:pt x="1893" y="733"/>
                    <a:pt x="3319" y="733"/>
                  </a:cubicBezTo>
                  <a:close/>
                  <a:moveTo>
                    <a:pt x="24116" y="1"/>
                  </a:moveTo>
                  <a:cubicBezTo>
                    <a:pt x="24082" y="1"/>
                    <a:pt x="24048" y="1"/>
                    <a:pt x="24015" y="3"/>
                  </a:cubicBezTo>
                  <a:lnTo>
                    <a:pt x="3322" y="3"/>
                  </a:lnTo>
                  <a:cubicBezTo>
                    <a:pt x="1490" y="5"/>
                    <a:pt x="5" y="1485"/>
                    <a:pt x="1" y="3316"/>
                  </a:cubicBezTo>
                  <a:cubicBezTo>
                    <a:pt x="1" y="5148"/>
                    <a:pt x="1490" y="6637"/>
                    <a:pt x="3322" y="6637"/>
                  </a:cubicBezTo>
                  <a:lnTo>
                    <a:pt x="24015" y="6637"/>
                  </a:lnTo>
                  <a:cubicBezTo>
                    <a:pt x="24048" y="6638"/>
                    <a:pt x="24082" y="6639"/>
                    <a:pt x="24116" y="6639"/>
                  </a:cubicBezTo>
                  <a:cubicBezTo>
                    <a:pt x="25941" y="6639"/>
                    <a:pt x="27431" y="5158"/>
                    <a:pt x="27431" y="3321"/>
                  </a:cubicBezTo>
                  <a:cubicBezTo>
                    <a:pt x="27431" y="1481"/>
                    <a:pt x="25941" y="1"/>
                    <a:pt x="24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1"/>
            <p:cNvSpPr/>
            <p:nvPr/>
          </p:nvSpPr>
          <p:spPr>
            <a:xfrm>
              <a:off x="3220425" y="2909450"/>
              <a:ext cx="1177025" cy="18275"/>
            </a:xfrm>
            <a:custGeom>
              <a:avLst/>
              <a:gdLst/>
              <a:ahLst/>
              <a:cxnLst/>
              <a:rect l="l" t="t" r="r" b="b"/>
              <a:pathLst>
                <a:path w="47081" h="731" extrusionOk="0">
                  <a:moveTo>
                    <a:pt x="0" y="0"/>
                  </a:moveTo>
                  <a:lnTo>
                    <a:pt x="7" y="731"/>
                  </a:lnTo>
                  <a:lnTo>
                    <a:pt x="47081" y="731"/>
                  </a:lnTo>
                  <a:lnTo>
                    <a:pt x="470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1"/>
            <p:cNvSpPr/>
            <p:nvPr/>
          </p:nvSpPr>
          <p:spPr>
            <a:xfrm>
              <a:off x="3852350" y="2367925"/>
              <a:ext cx="114075" cy="18225"/>
            </a:xfrm>
            <a:custGeom>
              <a:avLst/>
              <a:gdLst/>
              <a:ahLst/>
              <a:cxnLst/>
              <a:rect l="l" t="t" r="r" b="b"/>
              <a:pathLst>
                <a:path w="4563" h="729" extrusionOk="0">
                  <a:moveTo>
                    <a:pt x="1" y="0"/>
                  </a:moveTo>
                  <a:lnTo>
                    <a:pt x="1" y="728"/>
                  </a:lnTo>
                  <a:lnTo>
                    <a:pt x="4562" y="728"/>
                  </a:lnTo>
                  <a:lnTo>
                    <a:pt x="45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1"/>
            <p:cNvSpPr/>
            <p:nvPr/>
          </p:nvSpPr>
          <p:spPr>
            <a:xfrm>
              <a:off x="3852350" y="2226300"/>
              <a:ext cx="114075" cy="18250"/>
            </a:xfrm>
            <a:custGeom>
              <a:avLst/>
              <a:gdLst/>
              <a:ahLst/>
              <a:cxnLst/>
              <a:rect l="l" t="t" r="r" b="b"/>
              <a:pathLst>
                <a:path w="4563" h="730" extrusionOk="0">
                  <a:moveTo>
                    <a:pt x="1" y="1"/>
                  </a:moveTo>
                  <a:lnTo>
                    <a:pt x="1" y="729"/>
                  </a:lnTo>
                  <a:lnTo>
                    <a:pt x="4562" y="729"/>
                  </a:lnTo>
                  <a:lnTo>
                    <a:pt x="45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1"/>
            <p:cNvSpPr/>
            <p:nvPr/>
          </p:nvSpPr>
          <p:spPr>
            <a:xfrm>
              <a:off x="3852350" y="2084825"/>
              <a:ext cx="114075" cy="18275"/>
            </a:xfrm>
            <a:custGeom>
              <a:avLst/>
              <a:gdLst/>
              <a:ahLst/>
              <a:cxnLst/>
              <a:rect l="l" t="t" r="r" b="b"/>
              <a:pathLst>
                <a:path w="4563" h="731" extrusionOk="0">
                  <a:moveTo>
                    <a:pt x="1" y="0"/>
                  </a:moveTo>
                  <a:lnTo>
                    <a:pt x="1" y="731"/>
                  </a:lnTo>
                  <a:lnTo>
                    <a:pt x="4562" y="731"/>
                  </a:lnTo>
                  <a:lnTo>
                    <a:pt x="45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1"/>
            <p:cNvSpPr/>
            <p:nvPr/>
          </p:nvSpPr>
          <p:spPr>
            <a:xfrm>
              <a:off x="3852350" y="1943275"/>
              <a:ext cx="114075" cy="18225"/>
            </a:xfrm>
            <a:custGeom>
              <a:avLst/>
              <a:gdLst/>
              <a:ahLst/>
              <a:cxnLst/>
              <a:rect l="l" t="t" r="r" b="b"/>
              <a:pathLst>
                <a:path w="4563" h="729" extrusionOk="0">
                  <a:moveTo>
                    <a:pt x="1" y="0"/>
                  </a:moveTo>
                  <a:lnTo>
                    <a:pt x="1" y="729"/>
                  </a:lnTo>
                  <a:lnTo>
                    <a:pt x="4562" y="729"/>
                  </a:lnTo>
                  <a:lnTo>
                    <a:pt x="45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1"/>
            <p:cNvSpPr/>
            <p:nvPr/>
          </p:nvSpPr>
          <p:spPr>
            <a:xfrm>
              <a:off x="3852350" y="1801650"/>
              <a:ext cx="114075" cy="18300"/>
            </a:xfrm>
            <a:custGeom>
              <a:avLst/>
              <a:gdLst/>
              <a:ahLst/>
              <a:cxnLst/>
              <a:rect l="l" t="t" r="r" b="b"/>
              <a:pathLst>
                <a:path w="4563" h="732" extrusionOk="0">
                  <a:moveTo>
                    <a:pt x="1" y="1"/>
                  </a:moveTo>
                  <a:lnTo>
                    <a:pt x="1" y="732"/>
                  </a:lnTo>
                  <a:lnTo>
                    <a:pt x="4562" y="732"/>
                  </a:lnTo>
                  <a:lnTo>
                    <a:pt x="45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1"/>
            <p:cNvSpPr/>
            <p:nvPr/>
          </p:nvSpPr>
          <p:spPr>
            <a:xfrm>
              <a:off x="3852350" y="1660050"/>
              <a:ext cx="114075" cy="18300"/>
            </a:xfrm>
            <a:custGeom>
              <a:avLst/>
              <a:gdLst/>
              <a:ahLst/>
              <a:cxnLst/>
              <a:rect l="l" t="t" r="r" b="b"/>
              <a:pathLst>
                <a:path w="4563" h="732" extrusionOk="0">
                  <a:moveTo>
                    <a:pt x="1" y="1"/>
                  </a:moveTo>
                  <a:lnTo>
                    <a:pt x="1" y="731"/>
                  </a:lnTo>
                  <a:lnTo>
                    <a:pt x="4562" y="731"/>
                  </a:lnTo>
                  <a:lnTo>
                    <a:pt x="45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1"/>
            <p:cNvSpPr/>
            <p:nvPr/>
          </p:nvSpPr>
          <p:spPr>
            <a:xfrm>
              <a:off x="4011600" y="2768600"/>
              <a:ext cx="420775" cy="878450"/>
            </a:xfrm>
            <a:custGeom>
              <a:avLst/>
              <a:gdLst/>
              <a:ahLst/>
              <a:cxnLst/>
              <a:rect l="l" t="t" r="r" b="b"/>
              <a:pathLst>
                <a:path w="16831" h="35138" extrusionOk="0">
                  <a:moveTo>
                    <a:pt x="282" y="0"/>
                  </a:moveTo>
                  <a:lnTo>
                    <a:pt x="0" y="673"/>
                  </a:lnTo>
                  <a:cubicBezTo>
                    <a:pt x="2639" y="1778"/>
                    <a:pt x="5083" y="3326"/>
                    <a:pt x="7261" y="5278"/>
                  </a:cubicBezTo>
                  <a:lnTo>
                    <a:pt x="7747" y="4734"/>
                  </a:lnTo>
                  <a:cubicBezTo>
                    <a:pt x="5506" y="2730"/>
                    <a:pt x="2998" y="1136"/>
                    <a:pt x="282" y="0"/>
                  </a:cubicBezTo>
                  <a:close/>
                  <a:moveTo>
                    <a:pt x="9844" y="6819"/>
                  </a:moveTo>
                  <a:lnTo>
                    <a:pt x="9304" y="7307"/>
                  </a:lnTo>
                  <a:cubicBezTo>
                    <a:pt x="9786" y="7840"/>
                    <a:pt x="10251" y="8399"/>
                    <a:pt x="10689" y="8962"/>
                  </a:cubicBezTo>
                  <a:lnTo>
                    <a:pt x="11268" y="8517"/>
                  </a:lnTo>
                  <a:cubicBezTo>
                    <a:pt x="10819" y="7936"/>
                    <a:pt x="10340" y="7363"/>
                    <a:pt x="9844" y="6819"/>
                  </a:cubicBezTo>
                  <a:close/>
                  <a:moveTo>
                    <a:pt x="15450" y="16309"/>
                  </a:moveTo>
                  <a:lnTo>
                    <a:pt x="14759" y="16541"/>
                  </a:lnTo>
                  <a:cubicBezTo>
                    <a:pt x="14829" y="16746"/>
                    <a:pt x="14894" y="16956"/>
                    <a:pt x="14961" y="17165"/>
                  </a:cubicBezTo>
                  <a:cubicBezTo>
                    <a:pt x="15178" y="17868"/>
                    <a:pt x="15366" y="18589"/>
                    <a:pt x="15520" y="19313"/>
                  </a:cubicBezTo>
                  <a:lnTo>
                    <a:pt x="16237" y="19162"/>
                  </a:lnTo>
                  <a:cubicBezTo>
                    <a:pt x="16076" y="18412"/>
                    <a:pt x="15881" y="17672"/>
                    <a:pt x="15657" y="16951"/>
                  </a:cubicBezTo>
                  <a:cubicBezTo>
                    <a:pt x="15592" y="16735"/>
                    <a:pt x="15522" y="16521"/>
                    <a:pt x="15450" y="16309"/>
                  </a:cubicBezTo>
                  <a:close/>
                  <a:moveTo>
                    <a:pt x="16609" y="21349"/>
                  </a:moveTo>
                  <a:lnTo>
                    <a:pt x="15883" y="21442"/>
                  </a:lnTo>
                  <a:cubicBezTo>
                    <a:pt x="16027" y="22557"/>
                    <a:pt x="16099" y="23681"/>
                    <a:pt x="16099" y="24807"/>
                  </a:cubicBezTo>
                  <a:cubicBezTo>
                    <a:pt x="16097" y="26564"/>
                    <a:pt x="15925" y="28317"/>
                    <a:pt x="15587" y="30041"/>
                  </a:cubicBezTo>
                  <a:lnTo>
                    <a:pt x="16302" y="30183"/>
                  </a:lnTo>
                  <a:cubicBezTo>
                    <a:pt x="16651" y="28412"/>
                    <a:pt x="16828" y="26613"/>
                    <a:pt x="16830" y="24807"/>
                  </a:cubicBezTo>
                  <a:cubicBezTo>
                    <a:pt x="16828" y="23651"/>
                    <a:pt x="16753" y="22497"/>
                    <a:pt x="16609" y="21349"/>
                  </a:cubicBezTo>
                  <a:close/>
                  <a:moveTo>
                    <a:pt x="14878" y="32831"/>
                  </a:moveTo>
                  <a:cubicBezTo>
                    <a:pt x="14666" y="33518"/>
                    <a:pt x="14422" y="34200"/>
                    <a:pt x="14154" y="34868"/>
                  </a:cubicBezTo>
                  <a:lnTo>
                    <a:pt x="14831" y="35138"/>
                  </a:lnTo>
                  <a:cubicBezTo>
                    <a:pt x="15103" y="34456"/>
                    <a:pt x="15357" y="33753"/>
                    <a:pt x="15576" y="33048"/>
                  </a:cubicBezTo>
                  <a:lnTo>
                    <a:pt x="14878" y="3283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31"/>
          <p:cNvGrpSpPr/>
          <p:nvPr/>
        </p:nvGrpSpPr>
        <p:grpSpPr>
          <a:xfrm>
            <a:off x="2956656" y="2565494"/>
            <a:ext cx="330579" cy="1036179"/>
            <a:chOff x="4795075" y="2327550"/>
            <a:chExt cx="385875" cy="1209500"/>
          </a:xfrm>
        </p:grpSpPr>
        <p:sp>
          <p:nvSpPr>
            <p:cNvPr id="210" name="Google Shape;210;p31"/>
            <p:cNvSpPr/>
            <p:nvPr/>
          </p:nvSpPr>
          <p:spPr>
            <a:xfrm>
              <a:off x="4805850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2006" y="0"/>
                  </a:moveTo>
                  <a:cubicBezTo>
                    <a:pt x="885" y="45"/>
                    <a:pt x="0" y="969"/>
                    <a:pt x="3" y="2090"/>
                  </a:cubicBezTo>
                  <a:cubicBezTo>
                    <a:pt x="5" y="3212"/>
                    <a:pt x="894" y="4131"/>
                    <a:pt x="2016" y="4171"/>
                  </a:cubicBezTo>
                  <a:lnTo>
                    <a:pt x="4962" y="4175"/>
                  </a:lnTo>
                  <a:lnTo>
                    <a:pt x="9597" y="4175"/>
                  </a:lnTo>
                  <a:lnTo>
                    <a:pt x="12546" y="4185"/>
                  </a:lnTo>
                  <a:lnTo>
                    <a:pt x="12553" y="4185"/>
                  </a:lnTo>
                  <a:cubicBezTo>
                    <a:pt x="13675" y="4143"/>
                    <a:pt x="14561" y="3221"/>
                    <a:pt x="14561" y="2099"/>
                  </a:cubicBezTo>
                  <a:cubicBezTo>
                    <a:pt x="14561" y="978"/>
                    <a:pt x="13675" y="56"/>
                    <a:pt x="12553" y="17"/>
                  </a:cubicBezTo>
                  <a:lnTo>
                    <a:pt x="20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1"/>
            <p:cNvSpPr/>
            <p:nvPr/>
          </p:nvSpPr>
          <p:spPr>
            <a:xfrm>
              <a:off x="4929350" y="2441050"/>
              <a:ext cx="116500" cy="379800"/>
            </a:xfrm>
            <a:custGeom>
              <a:avLst/>
              <a:gdLst/>
              <a:ahLst/>
              <a:cxnLst/>
              <a:rect l="l" t="t" r="r" b="b"/>
              <a:pathLst>
                <a:path w="4660" h="15192" extrusionOk="0">
                  <a:moveTo>
                    <a:pt x="22" y="0"/>
                  </a:moveTo>
                  <a:lnTo>
                    <a:pt x="1" y="15183"/>
                  </a:lnTo>
                  <a:lnTo>
                    <a:pt x="4637" y="15192"/>
                  </a:lnTo>
                  <a:lnTo>
                    <a:pt x="4637" y="13484"/>
                  </a:lnTo>
                  <a:lnTo>
                    <a:pt x="4644" y="9258"/>
                  </a:lnTo>
                  <a:lnTo>
                    <a:pt x="4651" y="5022"/>
                  </a:lnTo>
                  <a:lnTo>
                    <a:pt x="46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1"/>
            <p:cNvSpPr/>
            <p:nvPr/>
          </p:nvSpPr>
          <p:spPr>
            <a:xfrm>
              <a:off x="4928425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38" y="1"/>
                  </a:moveTo>
                  <a:lnTo>
                    <a:pt x="1" y="22832"/>
                  </a:lnTo>
                  <a:cubicBezTo>
                    <a:pt x="1" y="24110"/>
                    <a:pt x="1039" y="25155"/>
                    <a:pt x="2316" y="25155"/>
                  </a:cubicBezTo>
                  <a:cubicBezTo>
                    <a:pt x="3596" y="25155"/>
                    <a:pt x="4636" y="24119"/>
                    <a:pt x="4639" y="22839"/>
                  </a:cubicBezTo>
                  <a:lnTo>
                    <a:pt x="4657" y="6766"/>
                  </a:lnTo>
                  <a:lnTo>
                    <a:pt x="4667" y="2535"/>
                  </a:lnTo>
                  <a:lnTo>
                    <a:pt x="4674" y="1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1"/>
            <p:cNvSpPr/>
            <p:nvPr/>
          </p:nvSpPr>
          <p:spPr>
            <a:xfrm>
              <a:off x="5045600" y="2441050"/>
              <a:ext cx="78500" cy="125750"/>
            </a:xfrm>
            <a:custGeom>
              <a:avLst/>
              <a:gdLst/>
              <a:ahLst/>
              <a:cxnLst/>
              <a:rect l="l" t="t" r="r" b="b"/>
              <a:pathLst>
                <a:path w="3140" h="5030" extrusionOk="0">
                  <a:moveTo>
                    <a:pt x="10" y="0"/>
                  </a:moveTo>
                  <a:lnTo>
                    <a:pt x="1" y="5022"/>
                  </a:lnTo>
                  <a:lnTo>
                    <a:pt x="3133" y="5029"/>
                  </a:lnTo>
                  <a:lnTo>
                    <a:pt x="3140" y="10"/>
                  </a:lnTo>
                  <a:lnTo>
                    <a:pt x="2956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1"/>
            <p:cNvSpPr/>
            <p:nvPr/>
          </p:nvSpPr>
          <p:spPr>
            <a:xfrm>
              <a:off x="5045250" y="2672475"/>
              <a:ext cx="78450" cy="105800"/>
            </a:xfrm>
            <a:custGeom>
              <a:avLst/>
              <a:gdLst/>
              <a:ahLst/>
              <a:cxnLst/>
              <a:rect l="l" t="t" r="r" b="b"/>
              <a:pathLst>
                <a:path w="3138" h="4232" extrusionOk="0">
                  <a:moveTo>
                    <a:pt x="8" y="1"/>
                  </a:moveTo>
                  <a:lnTo>
                    <a:pt x="1" y="4227"/>
                  </a:lnTo>
                  <a:lnTo>
                    <a:pt x="3133" y="4231"/>
                  </a:lnTo>
                  <a:lnTo>
                    <a:pt x="3138" y="1846"/>
                  </a:lnTo>
                  <a:lnTo>
                    <a:pt x="3138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1"/>
            <p:cNvSpPr/>
            <p:nvPr/>
          </p:nvSpPr>
          <p:spPr>
            <a:xfrm>
              <a:off x="5045475" y="2566650"/>
              <a:ext cx="78450" cy="105975"/>
            </a:xfrm>
            <a:custGeom>
              <a:avLst/>
              <a:gdLst/>
              <a:ahLst/>
              <a:cxnLst/>
              <a:rect l="l" t="t" r="r" b="b"/>
              <a:pathLst>
                <a:path w="3138" h="4239" extrusionOk="0">
                  <a:moveTo>
                    <a:pt x="8" y="1"/>
                  </a:moveTo>
                  <a:lnTo>
                    <a:pt x="1" y="4234"/>
                  </a:lnTo>
                  <a:lnTo>
                    <a:pt x="3131" y="4238"/>
                  </a:lnTo>
                  <a:lnTo>
                    <a:pt x="3138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5045075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8" y="1"/>
                  </a:moveTo>
                  <a:lnTo>
                    <a:pt x="8" y="1709"/>
                  </a:lnTo>
                  <a:lnTo>
                    <a:pt x="1" y="4234"/>
                  </a:lnTo>
                  <a:lnTo>
                    <a:pt x="3140" y="4239"/>
                  </a:lnTo>
                  <a:lnTo>
                    <a:pt x="3140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5044900" y="2884075"/>
              <a:ext cx="78675" cy="105975"/>
            </a:xfrm>
            <a:custGeom>
              <a:avLst/>
              <a:gdLst/>
              <a:ahLst/>
              <a:cxnLst/>
              <a:rect l="l" t="t" r="r" b="b"/>
              <a:pathLst>
                <a:path w="3147" h="4239" extrusionOk="0">
                  <a:moveTo>
                    <a:pt x="8" y="1"/>
                  </a:moveTo>
                  <a:lnTo>
                    <a:pt x="1" y="4234"/>
                  </a:lnTo>
                  <a:lnTo>
                    <a:pt x="3140" y="4238"/>
                  </a:lnTo>
                  <a:lnTo>
                    <a:pt x="3147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1"/>
            <p:cNvSpPr/>
            <p:nvPr/>
          </p:nvSpPr>
          <p:spPr>
            <a:xfrm>
              <a:off x="48501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61" y="1"/>
                  </a:moveTo>
                  <a:lnTo>
                    <a:pt x="47" y="11085"/>
                  </a:lnTo>
                  <a:lnTo>
                    <a:pt x="17" y="29981"/>
                  </a:lnTo>
                  <a:lnTo>
                    <a:pt x="3" y="38019"/>
                  </a:lnTo>
                  <a:cubicBezTo>
                    <a:pt x="0" y="41031"/>
                    <a:pt x="2437" y="43472"/>
                    <a:pt x="5448" y="43479"/>
                  </a:cubicBezTo>
                  <a:cubicBezTo>
                    <a:pt x="8457" y="43479"/>
                    <a:pt x="10901" y="41042"/>
                    <a:pt x="10901" y="38033"/>
                  </a:cubicBezTo>
                  <a:lnTo>
                    <a:pt x="10915" y="29998"/>
                  </a:lnTo>
                  <a:lnTo>
                    <a:pt x="10929" y="21962"/>
                  </a:lnTo>
                  <a:lnTo>
                    <a:pt x="7789" y="21953"/>
                  </a:lnTo>
                  <a:lnTo>
                    <a:pt x="7771" y="38026"/>
                  </a:lnTo>
                  <a:cubicBezTo>
                    <a:pt x="7768" y="39306"/>
                    <a:pt x="6728" y="40342"/>
                    <a:pt x="5448" y="40342"/>
                  </a:cubicBezTo>
                  <a:cubicBezTo>
                    <a:pt x="4171" y="40342"/>
                    <a:pt x="3133" y="39297"/>
                    <a:pt x="3133" y="38019"/>
                  </a:cubicBezTo>
                  <a:lnTo>
                    <a:pt x="3170" y="15188"/>
                  </a:lnTo>
                  <a:lnTo>
                    <a:pt x="3191" y="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1"/>
            <p:cNvSpPr/>
            <p:nvPr/>
          </p:nvSpPr>
          <p:spPr>
            <a:xfrm>
              <a:off x="4841050" y="2431725"/>
              <a:ext cx="292200" cy="1105325"/>
            </a:xfrm>
            <a:custGeom>
              <a:avLst/>
              <a:gdLst/>
              <a:ahLst/>
              <a:cxnLst/>
              <a:rect l="l" t="t" r="r" b="b"/>
              <a:pathLst>
                <a:path w="11688" h="44213" extrusionOk="0">
                  <a:moveTo>
                    <a:pt x="61" y="1"/>
                  </a:moveTo>
                  <a:lnTo>
                    <a:pt x="0" y="38387"/>
                  </a:lnTo>
                  <a:cubicBezTo>
                    <a:pt x="0" y="41594"/>
                    <a:pt x="2607" y="44205"/>
                    <a:pt x="5811" y="44212"/>
                  </a:cubicBezTo>
                  <a:cubicBezTo>
                    <a:pt x="9018" y="44212"/>
                    <a:pt x="11629" y="41606"/>
                    <a:pt x="11629" y="38399"/>
                  </a:cubicBezTo>
                  <a:lnTo>
                    <a:pt x="11687" y="13"/>
                  </a:lnTo>
                  <a:lnTo>
                    <a:pt x="11147" y="13"/>
                  </a:lnTo>
                  <a:lnTo>
                    <a:pt x="11147" y="380"/>
                  </a:lnTo>
                  <a:lnTo>
                    <a:pt x="10956" y="380"/>
                  </a:lnTo>
                  <a:lnTo>
                    <a:pt x="10898" y="38401"/>
                  </a:lnTo>
                  <a:cubicBezTo>
                    <a:pt x="10898" y="41200"/>
                    <a:pt x="8618" y="43481"/>
                    <a:pt x="5820" y="43481"/>
                  </a:cubicBezTo>
                  <a:cubicBezTo>
                    <a:pt x="5817" y="43481"/>
                    <a:pt x="5814" y="43481"/>
                    <a:pt x="5811" y="43481"/>
                  </a:cubicBezTo>
                  <a:cubicBezTo>
                    <a:pt x="3009" y="43474"/>
                    <a:pt x="729" y="41191"/>
                    <a:pt x="729" y="38387"/>
                  </a:cubicBezTo>
                  <a:lnTo>
                    <a:pt x="787" y="369"/>
                  </a:lnTo>
                  <a:lnTo>
                    <a:pt x="608" y="369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073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49193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790" y="1"/>
                  </a:moveTo>
                  <a:lnTo>
                    <a:pt x="59" y="5"/>
                  </a:lnTo>
                  <a:lnTo>
                    <a:pt x="1" y="38019"/>
                  </a:lnTo>
                  <a:cubicBezTo>
                    <a:pt x="1" y="39499"/>
                    <a:pt x="1201" y="40705"/>
                    <a:pt x="2677" y="40705"/>
                  </a:cubicBezTo>
                  <a:lnTo>
                    <a:pt x="2691" y="40705"/>
                  </a:lnTo>
                  <a:cubicBezTo>
                    <a:pt x="4169" y="40702"/>
                    <a:pt x="5365" y="39504"/>
                    <a:pt x="5365" y="38029"/>
                  </a:cubicBezTo>
                  <a:lnTo>
                    <a:pt x="5423" y="5"/>
                  </a:lnTo>
                  <a:lnTo>
                    <a:pt x="4692" y="5"/>
                  </a:lnTo>
                  <a:lnTo>
                    <a:pt x="4634" y="38029"/>
                  </a:lnTo>
                  <a:cubicBezTo>
                    <a:pt x="4634" y="39101"/>
                    <a:pt x="3764" y="39972"/>
                    <a:pt x="2691" y="39974"/>
                  </a:cubicBezTo>
                  <a:lnTo>
                    <a:pt x="2679" y="39974"/>
                  </a:lnTo>
                  <a:cubicBezTo>
                    <a:pt x="1602" y="39972"/>
                    <a:pt x="729" y="39097"/>
                    <a:pt x="731" y="38019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1"/>
            <p:cNvSpPr/>
            <p:nvPr/>
          </p:nvSpPr>
          <p:spPr>
            <a:xfrm>
              <a:off x="4795075" y="2327550"/>
              <a:ext cx="385875" cy="122825"/>
            </a:xfrm>
            <a:custGeom>
              <a:avLst/>
              <a:gdLst/>
              <a:ahLst/>
              <a:cxnLst/>
              <a:rect l="l" t="t" r="r" b="b"/>
              <a:pathLst>
                <a:path w="15435" h="4913" extrusionOk="0">
                  <a:moveTo>
                    <a:pt x="2447" y="731"/>
                  </a:moveTo>
                  <a:cubicBezTo>
                    <a:pt x="2448" y="731"/>
                    <a:pt x="2450" y="731"/>
                    <a:pt x="2451" y="731"/>
                  </a:cubicBezTo>
                  <a:lnTo>
                    <a:pt x="12986" y="745"/>
                  </a:lnTo>
                  <a:cubicBezTo>
                    <a:pt x="13933" y="745"/>
                    <a:pt x="14704" y="1515"/>
                    <a:pt x="14706" y="2464"/>
                  </a:cubicBezTo>
                  <a:cubicBezTo>
                    <a:pt x="14704" y="2921"/>
                    <a:pt x="14520" y="3358"/>
                    <a:pt x="14196" y="3682"/>
                  </a:cubicBezTo>
                  <a:cubicBezTo>
                    <a:pt x="13873" y="4003"/>
                    <a:pt x="13438" y="4182"/>
                    <a:pt x="12986" y="4182"/>
                  </a:cubicBezTo>
                  <a:lnTo>
                    <a:pt x="12986" y="4550"/>
                  </a:lnTo>
                  <a:lnTo>
                    <a:pt x="12979" y="4182"/>
                  </a:lnTo>
                  <a:lnTo>
                    <a:pt x="2447" y="4168"/>
                  </a:lnTo>
                  <a:cubicBezTo>
                    <a:pt x="1497" y="4166"/>
                    <a:pt x="729" y="3395"/>
                    <a:pt x="729" y="2446"/>
                  </a:cubicBezTo>
                  <a:cubicBezTo>
                    <a:pt x="732" y="1498"/>
                    <a:pt x="1500" y="731"/>
                    <a:pt x="2447" y="731"/>
                  </a:cubicBezTo>
                  <a:close/>
                  <a:moveTo>
                    <a:pt x="2437" y="0"/>
                  </a:moveTo>
                  <a:cubicBezTo>
                    <a:pt x="1092" y="0"/>
                    <a:pt x="1" y="1094"/>
                    <a:pt x="1" y="2446"/>
                  </a:cubicBezTo>
                  <a:cubicBezTo>
                    <a:pt x="1" y="3798"/>
                    <a:pt x="1097" y="4899"/>
                    <a:pt x="2444" y="4899"/>
                  </a:cubicBezTo>
                  <a:lnTo>
                    <a:pt x="12986" y="4913"/>
                  </a:lnTo>
                  <a:cubicBezTo>
                    <a:pt x="14338" y="4913"/>
                    <a:pt x="15434" y="3817"/>
                    <a:pt x="15434" y="2464"/>
                  </a:cubicBezTo>
                  <a:cubicBezTo>
                    <a:pt x="15434" y="1110"/>
                    <a:pt x="14338" y="14"/>
                    <a:pt x="12986" y="14"/>
                  </a:cubicBezTo>
                  <a:lnTo>
                    <a:pt x="24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1"/>
            <p:cNvSpPr/>
            <p:nvPr/>
          </p:nvSpPr>
          <p:spPr>
            <a:xfrm>
              <a:off x="501220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1" y="1"/>
                  </a:moveTo>
                  <a:lnTo>
                    <a:pt x="1" y="732"/>
                  </a:lnTo>
                  <a:lnTo>
                    <a:pt x="4467" y="739"/>
                  </a:lnTo>
                  <a:lnTo>
                    <a:pt x="4469" y="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1"/>
            <p:cNvSpPr/>
            <p:nvPr/>
          </p:nvSpPr>
          <p:spPr>
            <a:xfrm>
              <a:off x="5012100" y="2663275"/>
              <a:ext cx="111600" cy="18550"/>
            </a:xfrm>
            <a:custGeom>
              <a:avLst/>
              <a:gdLst/>
              <a:ahLst/>
              <a:cxnLst/>
              <a:rect l="l" t="t" r="r" b="b"/>
              <a:pathLst>
                <a:path w="4464" h="742" extrusionOk="0">
                  <a:moveTo>
                    <a:pt x="0" y="1"/>
                  </a:moveTo>
                  <a:lnTo>
                    <a:pt x="0" y="732"/>
                  </a:lnTo>
                  <a:lnTo>
                    <a:pt x="4464" y="741"/>
                  </a:lnTo>
                  <a:lnTo>
                    <a:pt x="4464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1"/>
            <p:cNvSpPr/>
            <p:nvPr/>
          </p:nvSpPr>
          <p:spPr>
            <a:xfrm>
              <a:off x="5012100" y="2768950"/>
              <a:ext cx="111600" cy="18450"/>
            </a:xfrm>
            <a:custGeom>
              <a:avLst/>
              <a:gdLst/>
              <a:ahLst/>
              <a:cxnLst/>
              <a:rect l="l" t="t" r="r" b="b"/>
              <a:pathLst>
                <a:path w="4464" h="738" extrusionOk="0">
                  <a:moveTo>
                    <a:pt x="0" y="0"/>
                  </a:moveTo>
                  <a:lnTo>
                    <a:pt x="0" y="731"/>
                  </a:lnTo>
                  <a:lnTo>
                    <a:pt x="4464" y="738"/>
                  </a:lnTo>
                  <a:lnTo>
                    <a:pt x="445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1"/>
            <p:cNvSpPr/>
            <p:nvPr/>
          </p:nvSpPr>
          <p:spPr>
            <a:xfrm>
              <a:off x="501185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1" y="0"/>
                  </a:moveTo>
                  <a:lnTo>
                    <a:pt x="1" y="731"/>
                  </a:lnTo>
                  <a:lnTo>
                    <a:pt x="4467" y="740"/>
                  </a:lnTo>
                  <a:lnTo>
                    <a:pt x="446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1"/>
            <p:cNvSpPr/>
            <p:nvPr/>
          </p:nvSpPr>
          <p:spPr>
            <a:xfrm>
              <a:off x="50116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1" y="1"/>
                  </a:moveTo>
                  <a:lnTo>
                    <a:pt x="1" y="731"/>
                  </a:lnTo>
                  <a:lnTo>
                    <a:pt x="4467" y="736"/>
                  </a:lnTo>
                  <a:lnTo>
                    <a:pt x="4469" y="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1"/>
            <p:cNvSpPr/>
            <p:nvPr/>
          </p:nvSpPr>
          <p:spPr>
            <a:xfrm>
              <a:off x="4929875" y="2812000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3" y="0"/>
                  </a:moveTo>
                  <a:lnTo>
                    <a:pt x="1" y="731"/>
                  </a:lnTo>
                  <a:lnTo>
                    <a:pt x="4636" y="738"/>
                  </a:lnTo>
                  <a:lnTo>
                    <a:pt x="4636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31"/>
          <p:cNvGrpSpPr/>
          <p:nvPr/>
        </p:nvGrpSpPr>
        <p:grpSpPr>
          <a:xfrm>
            <a:off x="2804399" y="3872390"/>
            <a:ext cx="485578" cy="495644"/>
            <a:chOff x="4617350" y="3853050"/>
            <a:chExt cx="566800" cy="578550"/>
          </a:xfrm>
        </p:grpSpPr>
        <p:sp>
          <p:nvSpPr>
            <p:cNvPr id="229" name="Google Shape;229;p31"/>
            <p:cNvSpPr/>
            <p:nvPr/>
          </p:nvSpPr>
          <p:spPr>
            <a:xfrm>
              <a:off x="4626475" y="3863500"/>
              <a:ext cx="275500" cy="318150"/>
            </a:xfrm>
            <a:custGeom>
              <a:avLst/>
              <a:gdLst/>
              <a:ahLst/>
              <a:cxnLst/>
              <a:rect l="l" t="t" r="r" b="b"/>
              <a:pathLst>
                <a:path w="11020" h="12726" extrusionOk="0">
                  <a:moveTo>
                    <a:pt x="5511" y="1"/>
                  </a:moveTo>
                  <a:lnTo>
                    <a:pt x="1" y="3185"/>
                  </a:lnTo>
                  <a:lnTo>
                    <a:pt x="1" y="9545"/>
                  </a:lnTo>
                  <a:lnTo>
                    <a:pt x="5511" y="12726"/>
                  </a:lnTo>
                  <a:lnTo>
                    <a:pt x="11020" y="9545"/>
                  </a:lnTo>
                  <a:lnTo>
                    <a:pt x="11020" y="3185"/>
                  </a:lnTo>
                  <a:lnTo>
                    <a:pt x="55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1"/>
            <p:cNvSpPr/>
            <p:nvPr/>
          </p:nvSpPr>
          <p:spPr>
            <a:xfrm>
              <a:off x="4617350" y="3853050"/>
              <a:ext cx="293700" cy="339150"/>
            </a:xfrm>
            <a:custGeom>
              <a:avLst/>
              <a:gdLst/>
              <a:ahLst/>
              <a:cxnLst/>
              <a:rect l="l" t="t" r="r" b="b"/>
              <a:pathLst>
                <a:path w="11748" h="13566" extrusionOk="0">
                  <a:moveTo>
                    <a:pt x="5874" y="840"/>
                  </a:moveTo>
                  <a:lnTo>
                    <a:pt x="11019" y="3812"/>
                  </a:lnTo>
                  <a:lnTo>
                    <a:pt x="11019" y="9751"/>
                  </a:lnTo>
                  <a:lnTo>
                    <a:pt x="5876" y="12720"/>
                  </a:lnTo>
                  <a:lnTo>
                    <a:pt x="729" y="9751"/>
                  </a:lnTo>
                  <a:lnTo>
                    <a:pt x="729" y="3812"/>
                  </a:lnTo>
                  <a:lnTo>
                    <a:pt x="5874" y="840"/>
                  </a:lnTo>
                  <a:close/>
                  <a:moveTo>
                    <a:pt x="5876" y="0"/>
                  </a:moveTo>
                  <a:lnTo>
                    <a:pt x="0" y="3388"/>
                  </a:lnTo>
                  <a:lnTo>
                    <a:pt x="0" y="10172"/>
                  </a:lnTo>
                  <a:lnTo>
                    <a:pt x="5876" y="13565"/>
                  </a:lnTo>
                  <a:lnTo>
                    <a:pt x="11748" y="10172"/>
                  </a:lnTo>
                  <a:lnTo>
                    <a:pt x="11748" y="3388"/>
                  </a:lnTo>
                  <a:lnTo>
                    <a:pt x="58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4899575" y="3863500"/>
              <a:ext cx="275500" cy="318150"/>
            </a:xfrm>
            <a:custGeom>
              <a:avLst/>
              <a:gdLst/>
              <a:ahLst/>
              <a:cxnLst/>
              <a:rect l="l" t="t" r="r" b="b"/>
              <a:pathLst>
                <a:path w="11020" h="12726" extrusionOk="0">
                  <a:moveTo>
                    <a:pt x="5509" y="1"/>
                  </a:moveTo>
                  <a:lnTo>
                    <a:pt x="0" y="3185"/>
                  </a:lnTo>
                  <a:lnTo>
                    <a:pt x="0" y="9545"/>
                  </a:lnTo>
                  <a:lnTo>
                    <a:pt x="5509" y="12726"/>
                  </a:lnTo>
                  <a:lnTo>
                    <a:pt x="11019" y="9545"/>
                  </a:lnTo>
                  <a:lnTo>
                    <a:pt x="11019" y="3185"/>
                  </a:lnTo>
                  <a:lnTo>
                    <a:pt x="5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4890375" y="3853050"/>
              <a:ext cx="293775" cy="339150"/>
            </a:xfrm>
            <a:custGeom>
              <a:avLst/>
              <a:gdLst/>
              <a:ahLst/>
              <a:cxnLst/>
              <a:rect l="l" t="t" r="r" b="b"/>
              <a:pathLst>
                <a:path w="11751" h="13566" extrusionOk="0">
                  <a:moveTo>
                    <a:pt x="5877" y="840"/>
                  </a:moveTo>
                  <a:lnTo>
                    <a:pt x="11020" y="3812"/>
                  </a:lnTo>
                  <a:lnTo>
                    <a:pt x="11020" y="9751"/>
                  </a:lnTo>
                  <a:lnTo>
                    <a:pt x="5877" y="12720"/>
                  </a:lnTo>
                  <a:lnTo>
                    <a:pt x="731" y="9751"/>
                  </a:lnTo>
                  <a:lnTo>
                    <a:pt x="731" y="3812"/>
                  </a:lnTo>
                  <a:lnTo>
                    <a:pt x="5877" y="840"/>
                  </a:lnTo>
                  <a:close/>
                  <a:moveTo>
                    <a:pt x="5877" y="0"/>
                  </a:moveTo>
                  <a:lnTo>
                    <a:pt x="1" y="3388"/>
                  </a:lnTo>
                  <a:lnTo>
                    <a:pt x="1" y="10172"/>
                  </a:lnTo>
                  <a:lnTo>
                    <a:pt x="5877" y="13565"/>
                  </a:lnTo>
                  <a:lnTo>
                    <a:pt x="11750" y="10172"/>
                  </a:lnTo>
                  <a:lnTo>
                    <a:pt x="11750" y="3388"/>
                  </a:lnTo>
                  <a:lnTo>
                    <a:pt x="58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4764250" y="4102925"/>
              <a:ext cx="275500" cy="318125"/>
            </a:xfrm>
            <a:custGeom>
              <a:avLst/>
              <a:gdLst/>
              <a:ahLst/>
              <a:cxnLst/>
              <a:rect l="l" t="t" r="r" b="b"/>
              <a:pathLst>
                <a:path w="11020" h="12725" extrusionOk="0">
                  <a:moveTo>
                    <a:pt x="5509" y="0"/>
                  </a:moveTo>
                  <a:lnTo>
                    <a:pt x="0" y="3184"/>
                  </a:lnTo>
                  <a:lnTo>
                    <a:pt x="0" y="9544"/>
                  </a:lnTo>
                  <a:lnTo>
                    <a:pt x="5509" y="12725"/>
                  </a:lnTo>
                  <a:lnTo>
                    <a:pt x="11019" y="9544"/>
                  </a:lnTo>
                  <a:lnTo>
                    <a:pt x="11019" y="3184"/>
                  </a:lnTo>
                  <a:lnTo>
                    <a:pt x="5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4755050" y="4092450"/>
              <a:ext cx="293775" cy="339150"/>
            </a:xfrm>
            <a:custGeom>
              <a:avLst/>
              <a:gdLst/>
              <a:ahLst/>
              <a:cxnLst/>
              <a:rect l="l" t="t" r="r" b="b"/>
              <a:pathLst>
                <a:path w="11751" h="13566" extrusionOk="0">
                  <a:moveTo>
                    <a:pt x="5877" y="840"/>
                  </a:moveTo>
                  <a:lnTo>
                    <a:pt x="11020" y="3812"/>
                  </a:lnTo>
                  <a:lnTo>
                    <a:pt x="11020" y="9751"/>
                  </a:lnTo>
                  <a:lnTo>
                    <a:pt x="5877" y="12725"/>
                  </a:lnTo>
                  <a:lnTo>
                    <a:pt x="731" y="9751"/>
                  </a:lnTo>
                  <a:lnTo>
                    <a:pt x="731" y="3812"/>
                  </a:lnTo>
                  <a:lnTo>
                    <a:pt x="5877" y="840"/>
                  </a:lnTo>
                  <a:close/>
                  <a:moveTo>
                    <a:pt x="5877" y="0"/>
                  </a:moveTo>
                  <a:lnTo>
                    <a:pt x="1" y="3389"/>
                  </a:lnTo>
                  <a:lnTo>
                    <a:pt x="1" y="10172"/>
                  </a:lnTo>
                  <a:lnTo>
                    <a:pt x="5877" y="13565"/>
                  </a:lnTo>
                  <a:lnTo>
                    <a:pt x="11750" y="10172"/>
                  </a:lnTo>
                  <a:lnTo>
                    <a:pt x="11750" y="3389"/>
                  </a:lnTo>
                  <a:lnTo>
                    <a:pt x="58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31"/>
          <p:cNvGrpSpPr/>
          <p:nvPr/>
        </p:nvGrpSpPr>
        <p:grpSpPr>
          <a:xfrm>
            <a:off x="2538243" y="775483"/>
            <a:ext cx="433040" cy="1964713"/>
            <a:chOff x="4306675" y="238125"/>
            <a:chExt cx="505475" cy="2293350"/>
          </a:xfrm>
        </p:grpSpPr>
        <p:sp>
          <p:nvSpPr>
            <p:cNvPr id="236" name="Google Shape;236;p31"/>
            <p:cNvSpPr/>
            <p:nvPr/>
          </p:nvSpPr>
          <p:spPr>
            <a:xfrm>
              <a:off x="4316975" y="2431050"/>
              <a:ext cx="257125" cy="90200"/>
            </a:xfrm>
            <a:custGeom>
              <a:avLst/>
              <a:gdLst/>
              <a:ahLst/>
              <a:cxnLst/>
              <a:rect l="l" t="t" r="r" b="b"/>
              <a:pathLst>
                <a:path w="10285" h="3608" extrusionOk="0">
                  <a:moveTo>
                    <a:pt x="305" y="0"/>
                  </a:moveTo>
                  <a:lnTo>
                    <a:pt x="0" y="2190"/>
                  </a:lnTo>
                  <a:lnTo>
                    <a:pt x="9972" y="3607"/>
                  </a:lnTo>
                  <a:lnTo>
                    <a:pt x="10284" y="1415"/>
                  </a:lnTo>
                  <a:lnTo>
                    <a:pt x="7861" y="1073"/>
                  </a:lnTo>
                  <a:lnTo>
                    <a:pt x="7854" y="1108"/>
                  </a:lnTo>
                  <a:lnTo>
                    <a:pt x="5271" y="701"/>
                  </a:lnTo>
                  <a:lnTo>
                    <a:pt x="5155" y="687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4330650" y="2128100"/>
              <a:ext cx="314250" cy="102825"/>
            </a:xfrm>
            <a:custGeom>
              <a:avLst/>
              <a:gdLst/>
              <a:ahLst/>
              <a:cxnLst/>
              <a:rect l="l" t="t" r="r" b="b"/>
              <a:pathLst>
                <a:path w="12570" h="4113" extrusionOk="0">
                  <a:moveTo>
                    <a:pt x="352" y="1"/>
                  </a:moveTo>
                  <a:lnTo>
                    <a:pt x="0" y="2197"/>
                  </a:lnTo>
                  <a:lnTo>
                    <a:pt x="3419" y="2740"/>
                  </a:lnTo>
                  <a:lnTo>
                    <a:pt x="6118" y="3154"/>
                  </a:lnTo>
                  <a:lnTo>
                    <a:pt x="8811" y="3577"/>
                  </a:lnTo>
                  <a:lnTo>
                    <a:pt x="12220" y="4113"/>
                  </a:lnTo>
                  <a:lnTo>
                    <a:pt x="12569" y="1907"/>
                  </a:lnTo>
                  <a:lnTo>
                    <a:pt x="9155" y="1374"/>
                  </a:lnTo>
                  <a:lnTo>
                    <a:pt x="6460" y="950"/>
                  </a:lnTo>
                  <a:lnTo>
                    <a:pt x="3759" y="524"/>
                  </a:lnTo>
                  <a:lnTo>
                    <a:pt x="3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4632650" y="713925"/>
              <a:ext cx="142500" cy="220250"/>
            </a:xfrm>
            <a:custGeom>
              <a:avLst/>
              <a:gdLst/>
              <a:ahLst/>
              <a:cxnLst/>
              <a:rect l="l" t="t" r="r" b="b"/>
              <a:pathLst>
                <a:path w="5700" h="8810" extrusionOk="0">
                  <a:moveTo>
                    <a:pt x="3245" y="1"/>
                  </a:moveTo>
                  <a:cubicBezTo>
                    <a:pt x="1439" y="1"/>
                    <a:pt x="887" y="2315"/>
                    <a:pt x="703" y="3555"/>
                  </a:cubicBezTo>
                  <a:cubicBezTo>
                    <a:pt x="505" y="4877"/>
                    <a:pt x="0" y="8093"/>
                    <a:pt x="0" y="8093"/>
                  </a:cubicBezTo>
                  <a:lnTo>
                    <a:pt x="0" y="8102"/>
                  </a:lnTo>
                  <a:lnTo>
                    <a:pt x="2293" y="8452"/>
                  </a:lnTo>
                  <a:lnTo>
                    <a:pt x="4592" y="8810"/>
                  </a:lnTo>
                  <a:cubicBezTo>
                    <a:pt x="4592" y="8810"/>
                    <a:pt x="5097" y="5580"/>
                    <a:pt x="5302" y="4270"/>
                  </a:cubicBezTo>
                  <a:cubicBezTo>
                    <a:pt x="5504" y="2957"/>
                    <a:pt x="5700" y="358"/>
                    <a:pt x="3605" y="30"/>
                  </a:cubicBezTo>
                  <a:cubicBezTo>
                    <a:pt x="3480" y="10"/>
                    <a:pt x="3360" y="1"/>
                    <a:pt x="3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4378300" y="2196575"/>
              <a:ext cx="172625" cy="261300"/>
            </a:xfrm>
            <a:custGeom>
              <a:avLst/>
              <a:gdLst/>
              <a:ahLst/>
              <a:cxnLst/>
              <a:rect l="l" t="t" r="r" b="b"/>
              <a:pathLst>
                <a:path w="6905" h="10452" extrusionOk="0">
                  <a:moveTo>
                    <a:pt x="1513" y="1"/>
                  </a:moveTo>
                  <a:lnTo>
                    <a:pt x="0" y="9640"/>
                  </a:lnTo>
                  <a:lnTo>
                    <a:pt x="2702" y="10066"/>
                  </a:lnTo>
                  <a:lnTo>
                    <a:pt x="2818" y="10080"/>
                  </a:lnTo>
                  <a:lnTo>
                    <a:pt x="5408" y="10452"/>
                  </a:lnTo>
                  <a:lnTo>
                    <a:pt x="6905" y="838"/>
                  </a:lnTo>
                  <a:lnTo>
                    <a:pt x="4212" y="415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4555675" y="906925"/>
              <a:ext cx="246175" cy="152625"/>
            </a:xfrm>
            <a:custGeom>
              <a:avLst/>
              <a:gdLst/>
              <a:ahLst/>
              <a:cxnLst/>
              <a:rect l="l" t="t" r="r" b="b"/>
              <a:pathLst>
                <a:path w="9847" h="6105" extrusionOk="0">
                  <a:moveTo>
                    <a:pt x="664" y="1"/>
                  </a:moveTo>
                  <a:lnTo>
                    <a:pt x="1" y="4674"/>
                  </a:lnTo>
                  <a:lnTo>
                    <a:pt x="1890" y="4967"/>
                  </a:lnTo>
                  <a:lnTo>
                    <a:pt x="3168" y="5172"/>
                  </a:lnTo>
                  <a:lnTo>
                    <a:pt x="3240" y="5176"/>
                  </a:lnTo>
                  <a:lnTo>
                    <a:pt x="4585" y="5388"/>
                  </a:lnTo>
                  <a:lnTo>
                    <a:pt x="5867" y="5593"/>
                  </a:lnTo>
                  <a:lnTo>
                    <a:pt x="5935" y="5602"/>
                  </a:lnTo>
                  <a:lnTo>
                    <a:pt x="7285" y="5814"/>
                  </a:lnTo>
                  <a:lnTo>
                    <a:pt x="9184" y="6105"/>
                  </a:lnTo>
                  <a:lnTo>
                    <a:pt x="9847" y="1432"/>
                  </a:lnTo>
                  <a:lnTo>
                    <a:pt x="7671" y="1090"/>
                  </a:lnTo>
                  <a:lnTo>
                    <a:pt x="5372" y="732"/>
                  </a:lnTo>
                  <a:lnTo>
                    <a:pt x="3079" y="382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4424600" y="1031075"/>
              <a:ext cx="313200" cy="1131375"/>
            </a:xfrm>
            <a:custGeom>
              <a:avLst/>
              <a:gdLst/>
              <a:ahLst/>
              <a:cxnLst/>
              <a:rect l="l" t="t" r="r" b="b"/>
              <a:pathLst>
                <a:path w="12528" h="45255" extrusionOk="0">
                  <a:moveTo>
                    <a:pt x="7133" y="1"/>
                  </a:moveTo>
                  <a:lnTo>
                    <a:pt x="5732" y="7706"/>
                  </a:lnTo>
                  <a:lnTo>
                    <a:pt x="4725" y="14169"/>
                  </a:lnTo>
                  <a:lnTo>
                    <a:pt x="3719" y="20629"/>
                  </a:lnTo>
                  <a:lnTo>
                    <a:pt x="2709" y="27080"/>
                  </a:lnTo>
                  <a:lnTo>
                    <a:pt x="1697" y="33537"/>
                  </a:lnTo>
                  <a:lnTo>
                    <a:pt x="1" y="44405"/>
                  </a:lnTo>
                  <a:lnTo>
                    <a:pt x="2702" y="44831"/>
                  </a:lnTo>
                  <a:lnTo>
                    <a:pt x="5397" y="45255"/>
                  </a:lnTo>
                  <a:lnTo>
                    <a:pt x="7089" y="34385"/>
                  </a:lnTo>
                  <a:lnTo>
                    <a:pt x="8106" y="27927"/>
                  </a:lnTo>
                  <a:lnTo>
                    <a:pt x="9111" y="21467"/>
                  </a:lnTo>
                  <a:lnTo>
                    <a:pt x="10119" y="15013"/>
                  </a:lnTo>
                  <a:lnTo>
                    <a:pt x="11124" y="8553"/>
                  </a:lnTo>
                  <a:lnTo>
                    <a:pt x="12528" y="848"/>
                  </a:lnTo>
                  <a:lnTo>
                    <a:pt x="11178" y="636"/>
                  </a:lnTo>
                  <a:lnTo>
                    <a:pt x="11110" y="627"/>
                  </a:lnTo>
                  <a:lnTo>
                    <a:pt x="11096" y="722"/>
                  </a:lnTo>
                  <a:lnTo>
                    <a:pt x="7550" y="22453"/>
                  </a:lnTo>
                  <a:cubicBezTo>
                    <a:pt x="7437" y="23100"/>
                    <a:pt x="6873" y="23566"/>
                    <a:pt x="6234" y="23566"/>
                  </a:cubicBezTo>
                  <a:cubicBezTo>
                    <a:pt x="6161" y="23566"/>
                    <a:pt x="6086" y="23560"/>
                    <a:pt x="6012" y="23547"/>
                  </a:cubicBezTo>
                  <a:lnTo>
                    <a:pt x="5958" y="23540"/>
                  </a:lnTo>
                  <a:cubicBezTo>
                    <a:pt x="5227" y="23419"/>
                    <a:pt x="4734" y="22728"/>
                    <a:pt x="4855" y="21999"/>
                  </a:cubicBezTo>
                  <a:lnTo>
                    <a:pt x="8404" y="269"/>
                  </a:lnTo>
                  <a:lnTo>
                    <a:pt x="8411" y="206"/>
                  </a:lnTo>
                  <a:lnTo>
                    <a:pt x="7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4542925" y="1036150"/>
              <a:ext cx="159450" cy="584075"/>
            </a:xfrm>
            <a:custGeom>
              <a:avLst/>
              <a:gdLst/>
              <a:ahLst/>
              <a:cxnLst/>
              <a:rect l="l" t="t" r="r" b="b"/>
              <a:pathLst>
                <a:path w="6378" h="23363" extrusionOk="0">
                  <a:moveTo>
                    <a:pt x="3678" y="0"/>
                  </a:moveTo>
                  <a:lnTo>
                    <a:pt x="3671" y="66"/>
                  </a:lnTo>
                  <a:lnTo>
                    <a:pt x="122" y="21796"/>
                  </a:lnTo>
                  <a:cubicBezTo>
                    <a:pt x="1" y="22525"/>
                    <a:pt x="494" y="23216"/>
                    <a:pt x="1225" y="23337"/>
                  </a:cubicBezTo>
                  <a:lnTo>
                    <a:pt x="1279" y="23344"/>
                  </a:lnTo>
                  <a:cubicBezTo>
                    <a:pt x="1353" y="23357"/>
                    <a:pt x="1428" y="23363"/>
                    <a:pt x="1501" y="23363"/>
                  </a:cubicBezTo>
                  <a:cubicBezTo>
                    <a:pt x="2140" y="23363"/>
                    <a:pt x="2704" y="22897"/>
                    <a:pt x="2817" y="22250"/>
                  </a:cubicBezTo>
                  <a:lnTo>
                    <a:pt x="6363" y="519"/>
                  </a:lnTo>
                  <a:lnTo>
                    <a:pt x="6377" y="424"/>
                  </a:lnTo>
                  <a:lnTo>
                    <a:pt x="5093" y="219"/>
                  </a:lnTo>
                  <a:lnTo>
                    <a:pt x="3750" y="7"/>
                  </a:lnTo>
                  <a:lnTo>
                    <a:pt x="3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1"/>
            <p:cNvSpPr/>
            <p:nvPr/>
          </p:nvSpPr>
          <p:spPr>
            <a:xfrm>
              <a:off x="4415525" y="1029400"/>
              <a:ext cx="196375" cy="1113275"/>
            </a:xfrm>
            <a:custGeom>
              <a:avLst/>
              <a:gdLst/>
              <a:ahLst/>
              <a:cxnLst/>
              <a:rect l="l" t="t" r="r" b="b"/>
              <a:pathLst>
                <a:path w="7855" h="44531" extrusionOk="0">
                  <a:moveTo>
                    <a:pt x="7138" y="0"/>
                  </a:moveTo>
                  <a:lnTo>
                    <a:pt x="5735" y="7720"/>
                  </a:lnTo>
                  <a:lnTo>
                    <a:pt x="1" y="44482"/>
                  </a:lnTo>
                  <a:lnTo>
                    <a:pt x="724" y="44530"/>
                  </a:lnTo>
                  <a:lnTo>
                    <a:pt x="6456" y="7841"/>
                  </a:lnTo>
                  <a:lnTo>
                    <a:pt x="7855" y="131"/>
                  </a:lnTo>
                  <a:lnTo>
                    <a:pt x="7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4545325" y="896450"/>
              <a:ext cx="146050" cy="154200"/>
            </a:xfrm>
            <a:custGeom>
              <a:avLst/>
              <a:gdLst/>
              <a:ahLst/>
              <a:cxnLst/>
              <a:rect l="l" t="t" r="r" b="b"/>
              <a:pathLst>
                <a:path w="5842" h="6168" extrusionOk="0">
                  <a:moveTo>
                    <a:pt x="768" y="1"/>
                  </a:moveTo>
                  <a:lnTo>
                    <a:pt x="0" y="5398"/>
                  </a:lnTo>
                  <a:lnTo>
                    <a:pt x="4941" y="6168"/>
                  </a:lnTo>
                  <a:lnTo>
                    <a:pt x="5053" y="5446"/>
                  </a:lnTo>
                  <a:lnTo>
                    <a:pt x="827" y="4788"/>
                  </a:lnTo>
                  <a:lnTo>
                    <a:pt x="1387" y="839"/>
                  </a:lnTo>
                  <a:lnTo>
                    <a:pt x="5732" y="1511"/>
                  </a:lnTo>
                  <a:lnTo>
                    <a:pt x="5842" y="790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4623625" y="704800"/>
              <a:ext cx="100625" cy="212925"/>
            </a:xfrm>
            <a:custGeom>
              <a:avLst/>
              <a:gdLst/>
              <a:ahLst/>
              <a:cxnLst/>
              <a:rect l="l" t="t" r="r" b="b"/>
              <a:pathLst>
                <a:path w="4025" h="8517" extrusionOk="0">
                  <a:moveTo>
                    <a:pt x="3602" y="0"/>
                  </a:moveTo>
                  <a:cubicBezTo>
                    <a:pt x="2481" y="0"/>
                    <a:pt x="1203" y="754"/>
                    <a:pt x="704" y="3867"/>
                  </a:cubicBezTo>
                  <a:cubicBezTo>
                    <a:pt x="506" y="5186"/>
                    <a:pt x="1" y="8405"/>
                    <a:pt x="1" y="8405"/>
                  </a:cubicBezTo>
                  <a:lnTo>
                    <a:pt x="722" y="8516"/>
                  </a:lnTo>
                  <a:cubicBezTo>
                    <a:pt x="722" y="8516"/>
                    <a:pt x="1227" y="5293"/>
                    <a:pt x="1423" y="3976"/>
                  </a:cubicBezTo>
                  <a:cubicBezTo>
                    <a:pt x="1770" y="1820"/>
                    <a:pt x="2511" y="732"/>
                    <a:pt x="3621" y="732"/>
                  </a:cubicBezTo>
                  <a:cubicBezTo>
                    <a:pt x="3714" y="732"/>
                    <a:pt x="3811" y="740"/>
                    <a:pt x="3910" y="755"/>
                  </a:cubicBezTo>
                  <a:lnTo>
                    <a:pt x="4024" y="34"/>
                  </a:lnTo>
                  <a:cubicBezTo>
                    <a:pt x="3888" y="13"/>
                    <a:pt x="3746" y="0"/>
                    <a:pt x="3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1"/>
            <p:cNvSpPr/>
            <p:nvPr/>
          </p:nvSpPr>
          <p:spPr>
            <a:xfrm>
              <a:off x="4320225" y="2117750"/>
              <a:ext cx="173350" cy="98225"/>
            </a:xfrm>
            <a:custGeom>
              <a:avLst/>
              <a:gdLst/>
              <a:ahLst/>
              <a:cxnLst/>
              <a:rect l="l" t="t" r="r" b="b"/>
              <a:pathLst>
                <a:path w="6934" h="3929" extrusionOk="0">
                  <a:moveTo>
                    <a:pt x="464" y="0"/>
                  </a:moveTo>
                  <a:lnTo>
                    <a:pt x="1" y="2914"/>
                  </a:lnTo>
                  <a:lnTo>
                    <a:pt x="6479" y="3929"/>
                  </a:lnTo>
                  <a:lnTo>
                    <a:pt x="6591" y="3207"/>
                  </a:lnTo>
                  <a:lnTo>
                    <a:pt x="836" y="2309"/>
                  </a:lnTo>
                  <a:lnTo>
                    <a:pt x="1071" y="831"/>
                  </a:lnTo>
                  <a:lnTo>
                    <a:pt x="6819" y="1725"/>
                  </a:lnTo>
                  <a:lnTo>
                    <a:pt x="6933" y="1003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1"/>
            <p:cNvSpPr/>
            <p:nvPr/>
          </p:nvSpPr>
          <p:spPr>
            <a:xfrm>
              <a:off x="4367875" y="2195125"/>
              <a:ext cx="79375" cy="262125"/>
            </a:xfrm>
            <a:custGeom>
              <a:avLst/>
              <a:gdLst/>
              <a:ahLst/>
              <a:cxnLst/>
              <a:rect l="l" t="t" r="r" b="b"/>
              <a:pathLst>
                <a:path w="3175" h="10485" extrusionOk="0">
                  <a:moveTo>
                    <a:pt x="1569" y="0"/>
                  </a:moveTo>
                  <a:lnTo>
                    <a:pt x="1" y="10003"/>
                  </a:lnTo>
                  <a:lnTo>
                    <a:pt x="3061" y="10484"/>
                  </a:lnTo>
                  <a:lnTo>
                    <a:pt x="3175" y="9763"/>
                  </a:lnTo>
                  <a:lnTo>
                    <a:pt x="834" y="9395"/>
                  </a:lnTo>
                  <a:lnTo>
                    <a:pt x="2291" y="112"/>
                  </a:lnTo>
                  <a:lnTo>
                    <a:pt x="15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4550500" y="1050575"/>
              <a:ext cx="196325" cy="1113275"/>
            </a:xfrm>
            <a:custGeom>
              <a:avLst/>
              <a:gdLst/>
              <a:ahLst/>
              <a:cxnLst/>
              <a:rect l="l" t="t" r="r" b="b"/>
              <a:pathLst>
                <a:path w="7853" h="44531" extrusionOk="0">
                  <a:moveTo>
                    <a:pt x="7133" y="1"/>
                  </a:moveTo>
                  <a:lnTo>
                    <a:pt x="5730" y="7717"/>
                  </a:lnTo>
                  <a:lnTo>
                    <a:pt x="1" y="44416"/>
                  </a:lnTo>
                  <a:lnTo>
                    <a:pt x="722" y="44530"/>
                  </a:lnTo>
                  <a:lnTo>
                    <a:pt x="6449" y="7841"/>
                  </a:lnTo>
                  <a:lnTo>
                    <a:pt x="7852" y="131"/>
                  </a:lnTo>
                  <a:lnTo>
                    <a:pt x="71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4668825" y="916175"/>
              <a:ext cx="143325" cy="153800"/>
            </a:xfrm>
            <a:custGeom>
              <a:avLst/>
              <a:gdLst/>
              <a:ahLst/>
              <a:cxnLst/>
              <a:rect l="l" t="t" r="r" b="b"/>
              <a:pathLst>
                <a:path w="5733" h="6152" extrusionOk="0">
                  <a:moveTo>
                    <a:pt x="902" y="1"/>
                  </a:moveTo>
                  <a:lnTo>
                    <a:pt x="792" y="722"/>
                  </a:lnTo>
                  <a:lnTo>
                    <a:pt x="4907" y="1369"/>
                  </a:lnTo>
                  <a:lnTo>
                    <a:pt x="4346" y="5318"/>
                  </a:lnTo>
                  <a:lnTo>
                    <a:pt x="117" y="4657"/>
                  </a:lnTo>
                  <a:lnTo>
                    <a:pt x="1" y="5379"/>
                  </a:lnTo>
                  <a:lnTo>
                    <a:pt x="4965" y="6152"/>
                  </a:lnTo>
                  <a:lnTo>
                    <a:pt x="5733" y="757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1"/>
            <p:cNvSpPr/>
            <p:nvPr/>
          </p:nvSpPr>
          <p:spPr>
            <a:xfrm>
              <a:off x="4712400" y="238125"/>
              <a:ext cx="91200" cy="697525"/>
            </a:xfrm>
            <a:custGeom>
              <a:avLst/>
              <a:gdLst/>
              <a:ahLst/>
              <a:cxnLst/>
              <a:rect l="l" t="t" r="r" b="b"/>
              <a:pathLst>
                <a:path w="3648" h="27901" extrusionOk="0">
                  <a:moveTo>
                    <a:pt x="2924" y="0"/>
                  </a:moveTo>
                  <a:lnTo>
                    <a:pt x="1" y="19364"/>
                  </a:lnTo>
                  <a:lnTo>
                    <a:pt x="359" y="19422"/>
                  </a:lnTo>
                  <a:cubicBezTo>
                    <a:pt x="1646" y="19625"/>
                    <a:pt x="2112" y="20909"/>
                    <a:pt x="1751" y="23246"/>
                  </a:cubicBezTo>
                  <a:lnTo>
                    <a:pt x="1041" y="27786"/>
                  </a:lnTo>
                  <a:lnTo>
                    <a:pt x="1763" y="27900"/>
                  </a:lnTo>
                  <a:lnTo>
                    <a:pt x="2472" y="23360"/>
                  </a:lnTo>
                  <a:cubicBezTo>
                    <a:pt x="2963" y="20195"/>
                    <a:pt x="1926" y="19101"/>
                    <a:pt x="829" y="18780"/>
                  </a:cubicBezTo>
                  <a:lnTo>
                    <a:pt x="3648" y="107"/>
                  </a:lnTo>
                  <a:lnTo>
                    <a:pt x="29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1"/>
            <p:cNvSpPr/>
            <p:nvPr/>
          </p:nvSpPr>
          <p:spPr>
            <a:xfrm>
              <a:off x="4482150" y="2142825"/>
              <a:ext cx="173225" cy="98450"/>
            </a:xfrm>
            <a:custGeom>
              <a:avLst/>
              <a:gdLst/>
              <a:ahLst/>
              <a:cxnLst/>
              <a:rect l="l" t="t" r="r" b="b"/>
              <a:pathLst>
                <a:path w="6929" h="3938" extrusionOk="0">
                  <a:moveTo>
                    <a:pt x="456" y="0"/>
                  </a:moveTo>
                  <a:lnTo>
                    <a:pt x="342" y="722"/>
                  </a:lnTo>
                  <a:lnTo>
                    <a:pt x="6090" y="1620"/>
                  </a:lnTo>
                  <a:lnTo>
                    <a:pt x="5855" y="3105"/>
                  </a:lnTo>
                  <a:lnTo>
                    <a:pt x="114" y="2204"/>
                  </a:lnTo>
                  <a:lnTo>
                    <a:pt x="0" y="2926"/>
                  </a:lnTo>
                  <a:lnTo>
                    <a:pt x="6463" y="3938"/>
                  </a:lnTo>
                  <a:lnTo>
                    <a:pt x="6928" y="101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4447300" y="2216125"/>
              <a:ext cx="112650" cy="252225"/>
            </a:xfrm>
            <a:custGeom>
              <a:avLst/>
              <a:gdLst/>
              <a:ahLst/>
              <a:cxnLst/>
              <a:rect l="l" t="t" r="r" b="b"/>
              <a:pathLst>
                <a:path w="4506" h="10089" extrusionOk="0">
                  <a:moveTo>
                    <a:pt x="3784" y="1"/>
                  </a:moveTo>
                  <a:lnTo>
                    <a:pt x="2337" y="9288"/>
                  </a:lnTo>
                  <a:lnTo>
                    <a:pt x="114" y="8937"/>
                  </a:lnTo>
                  <a:lnTo>
                    <a:pt x="0" y="9658"/>
                  </a:lnTo>
                  <a:lnTo>
                    <a:pt x="2583" y="10065"/>
                  </a:lnTo>
                  <a:lnTo>
                    <a:pt x="2953" y="10089"/>
                  </a:lnTo>
                  <a:lnTo>
                    <a:pt x="4506" y="115"/>
                  </a:lnTo>
                  <a:lnTo>
                    <a:pt x="37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4524100" y="1703975"/>
              <a:ext cx="70400" cy="28650"/>
            </a:xfrm>
            <a:custGeom>
              <a:avLst/>
              <a:gdLst/>
              <a:ahLst/>
              <a:cxnLst/>
              <a:rect l="l" t="t" r="r" b="b"/>
              <a:pathLst>
                <a:path w="2816" h="1146" extrusionOk="0">
                  <a:moveTo>
                    <a:pt x="114" y="1"/>
                  </a:moveTo>
                  <a:lnTo>
                    <a:pt x="0" y="722"/>
                  </a:lnTo>
                  <a:lnTo>
                    <a:pt x="2702" y="1146"/>
                  </a:lnTo>
                  <a:lnTo>
                    <a:pt x="2816" y="424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4499025" y="1865475"/>
              <a:ext cx="70350" cy="28650"/>
            </a:xfrm>
            <a:custGeom>
              <a:avLst/>
              <a:gdLst/>
              <a:ahLst/>
              <a:cxnLst/>
              <a:rect l="l" t="t" r="r" b="b"/>
              <a:pathLst>
                <a:path w="2814" h="1146" extrusionOk="0">
                  <a:moveTo>
                    <a:pt x="112" y="1"/>
                  </a:moveTo>
                  <a:lnTo>
                    <a:pt x="0" y="722"/>
                  </a:lnTo>
                  <a:lnTo>
                    <a:pt x="2699" y="1146"/>
                  </a:lnTo>
                  <a:lnTo>
                    <a:pt x="2814" y="424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4306675" y="2420675"/>
              <a:ext cx="277700" cy="110800"/>
            </a:xfrm>
            <a:custGeom>
              <a:avLst/>
              <a:gdLst/>
              <a:ahLst/>
              <a:cxnLst/>
              <a:rect l="l" t="t" r="r" b="b"/>
              <a:pathLst>
                <a:path w="11108" h="4432" extrusionOk="0">
                  <a:moveTo>
                    <a:pt x="1029" y="827"/>
                  </a:moveTo>
                  <a:lnTo>
                    <a:pt x="10282" y="2139"/>
                  </a:lnTo>
                  <a:lnTo>
                    <a:pt x="10072" y="3608"/>
                  </a:lnTo>
                  <a:lnTo>
                    <a:pt x="827" y="2293"/>
                  </a:lnTo>
                  <a:lnTo>
                    <a:pt x="1029" y="827"/>
                  </a:lnTo>
                  <a:close/>
                  <a:moveTo>
                    <a:pt x="410" y="1"/>
                  </a:moveTo>
                  <a:lnTo>
                    <a:pt x="0" y="2917"/>
                  </a:lnTo>
                  <a:lnTo>
                    <a:pt x="10694" y="4432"/>
                  </a:lnTo>
                  <a:lnTo>
                    <a:pt x="11108" y="152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" name="Google Shape;256;p31"/>
          <p:cNvGrpSpPr/>
          <p:nvPr/>
        </p:nvGrpSpPr>
        <p:grpSpPr>
          <a:xfrm>
            <a:off x="932252" y="2565494"/>
            <a:ext cx="334798" cy="1036179"/>
            <a:chOff x="2432050" y="2327550"/>
            <a:chExt cx="390800" cy="1209500"/>
          </a:xfrm>
        </p:grpSpPr>
        <p:sp>
          <p:nvSpPr>
            <p:cNvPr id="257" name="Google Shape;257;p31"/>
            <p:cNvSpPr/>
            <p:nvPr/>
          </p:nvSpPr>
          <p:spPr>
            <a:xfrm>
              <a:off x="2447975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12542" y="0"/>
                  </a:moveTo>
                  <a:lnTo>
                    <a:pt x="2007" y="17"/>
                  </a:lnTo>
                  <a:cubicBezTo>
                    <a:pt x="888" y="56"/>
                    <a:pt x="1" y="978"/>
                    <a:pt x="1" y="2099"/>
                  </a:cubicBezTo>
                  <a:cubicBezTo>
                    <a:pt x="1" y="3221"/>
                    <a:pt x="888" y="4143"/>
                    <a:pt x="2007" y="4185"/>
                  </a:cubicBezTo>
                  <a:lnTo>
                    <a:pt x="2016" y="4185"/>
                  </a:lnTo>
                  <a:lnTo>
                    <a:pt x="4962" y="4175"/>
                  </a:lnTo>
                  <a:lnTo>
                    <a:pt x="9600" y="4175"/>
                  </a:lnTo>
                  <a:lnTo>
                    <a:pt x="12547" y="4171"/>
                  </a:lnTo>
                  <a:cubicBezTo>
                    <a:pt x="13668" y="4131"/>
                    <a:pt x="14557" y="3212"/>
                    <a:pt x="14560" y="2090"/>
                  </a:cubicBezTo>
                  <a:cubicBezTo>
                    <a:pt x="14562" y="969"/>
                    <a:pt x="13678" y="45"/>
                    <a:pt x="12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2572075" y="2441050"/>
              <a:ext cx="116450" cy="379800"/>
            </a:xfrm>
            <a:custGeom>
              <a:avLst/>
              <a:gdLst/>
              <a:ahLst/>
              <a:cxnLst/>
              <a:rect l="l" t="t" r="r" b="b"/>
              <a:pathLst>
                <a:path w="4658" h="15192" extrusionOk="0">
                  <a:moveTo>
                    <a:pt x="1" y="0"/>
                  </a:moveTo>
                  <a:lnTo>
                    <a:pt x="8" y="5022"/>
                  </a:lnTo>
                  <a:lnTo>
                    <a:pt x="15" y="9258"/>
                  </a:lnTo>
                  <a:lnTo>
                    <a:pt x="24" y="13484"/>
                  </a:lnTo>
                  <a:lnTo>
                    <a:pt x="24" y="15192"/>
                  </a:lnTo>
                  <a:lnTo>
                    <a:pt x="4657" y="15183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2572600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4636" y="1"/>
                  </a:moveTo>
                  <a:lnTo>
                    <a:pt x="1" y="10"/>
                  </a:lnTo>
                  <a:lnTo>
                    <a:pt x="8" y="2535"/>
                  </a:lnTo>
                  <a:lnTo>
                    <a:pt x="17" y="6766"/>
                  </a:lnTo>
                  <a:lnTo>
                    <a:pt x="38" y="22839"/>
                  </a:lnTo>
                  <a:cubicBezTo>
                    <a:pt x="38" y="24119"/>
                    <a:pt x="1078" y="25155"/>
                    <a:pt x="2358" y="25155"/>
                  </a:cubicBezTo>
                  <a:cubicBezTo>
                    <a:pt x="3636" y="25155"/>
                    <a:pt x="4674" y="24110"/>
                    <a:pt x="4674" y="22832"/>
                  </a:cubicBezTo>
                  <a:lnTo>
                    <a:pt x="4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1"/>
            <p:cNvSpPr/>
            <p:nvPr/>
          </p:nvSpPr>
          <p:spPr>
            <a:xfrm>
              <a:off x="2493825" y="2441050"/>
              <a:ext cx="78450" cy="125750"/>
            </a:xfrm>
            <a:custGeom>
              <a:avLst/>
              <a:gdLst/>
              <a:ahLst/>
              <a:cxnLst/>
              <a:rect l="l" t="t" r="r" b="b"/>
              <a:pathLst>
                <a:path w="3138" h="5030" extrusionOk="0">
                  <a:moveTo>
                    <a:pt x="3131" y="0"/>
                  </a:moveTo>
                  <a:lnTo>
                    <a:pt x="182" y="10"/>
                  </a:lnTo>
                  <a:lnTo>
                    <a:pt x="1" y="10"/>
                  </a:lnTo>
                  <a:lnTo>
                    <a:pt x="5" y="5029"/>
                  </a:lnTo>
                  <a:lnTo>
                    <a:pt x="3138" y="5022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1"/>
            <p:cNvSpPr/>
            <p:nvPr/>
          </p:nvSpPr>
          <p:spPr>
            <a:xfrm>
              <a:off x="2494175" y="2672475"/>
              <a:ext cx="78525" cy="105800"/>
            </a:xfrm>
            <a:custGeom>
              <a:avLst/>
              <a:gdLst/>
              <a:ahLst/>
              <a:cxnLst/>
              <a:rect l="l" t="t" r="r" b="b"/>
              <a:pathLst>
                <a:path w="3141" h="4232" extrusionOk="0">
                  <a:moveTo>
                    <a:pt x="3131" y="1"/>
                  </a:moveTo>
                  <a:lnTo>
                    <a:pt x="1" y="5"/>
                  </a:lnTo>
                  <a:lnTo>
                    <a:pt x="1" y="1846"/>
                  </a:lnTo>
                  <a:lnTo>
                    <a:pt x="5" y="4231"/>
                  </a:lnTo>
                  <a:lnTo>
                    <a:pt x="3140" y="4227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1"/>
            <p:cNvSpPr/>
            <p:nvPr/>
          </p:nvSpPr>
          <p:spPr>
            <a:xfrm>
              <a:off x="2494075" y="2566650"/>
              <a:ext cx="78500" cy="106025"/>
            </a:xfrm>
            <a:custGeom>
              <a:avLst/>
              <a:gdLst/>
              <a:ahLst/>
              <a:cxnLst/>
              <a:rect l="l" t="t" r="r" b="b"/>
              <a:pathLst>
                <a:path w="3140" h="4241" extrusionOk="0">
                  <a:moveTo>
                    <a:pt x="3130" y="1"/>
                  </a:moveTo>
                  <a:lnTo>
                    <a:pt x="0" y="8"/>
                  </a:lnTo>
                  <a:lnTo>
                    <a:pt x="9" y="4241"/>
                  </a:lnTo>
                  <a:lnTo>
                    <a:pt x="3139" y="4236"/>
                  </a:lnTo>
                  <a:lnTo>
                    <a:pt x="3130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1"/>
            <p:cNvSpPr/>
            <p:nvPr/>
          </p:nvSpPr>
          <p:spPr>
            <a:xfrm>
              <a:off x="2494300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3135" y="1"/>
                  </a:moveTo>
                  <a:lnTo>
                    <a:pt x="0" y="5"/>
                  </a:lnTo>
                  <a:lnTo>
                    <a:pt x="0" y="4239"/>
                  </a:lnTo>
                  <a:lnTo>
                    <a:pt x="3140" y="4234"/>
                  </a:lnTo>
                  <a:lnTo>
                    <a:pt x="3135" y="1709"/>
                  </a:lnTo>
                  <a:lnTo>
                    <a:pt x="3135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1"/>
            <p:cNvSpPr/>
            <p:nvPr/>
          </p:nvSpPr>
          <p:spPr>
            <a:xfrm>
              <a:off x="2494425" y="2883950"/>
              <a:ext cx="78675" cy="106025"/>
            </a:xfrm>
            <a:custGeom>
              <a:avLst/>
              <a:gdLst/>
              <a:ahLst/>
              <a:cxnLst/>
              <a:rect l="l" t="t" r="r" b="b"/>
              <a:pathLst>
                <a:path w="3147" h="4241" extrusionOk="0">
                  <a:moveTo>
                    <a:pt x="3139" y="1"/>
                  </a:moveTo>
                  <a:lnTo>
                    <a:pt x="0" y="6"/>
                  </a:lnTo>
                  <a:lnTo>
                    <a:pt x="7" y="4241"/>
                  </a:lnTo>
                  <a:lnTo>
                    <a:pt x="3146" y="4234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1"/>
            <p:cNvSpPr/>
            <p:nvPr/>
          </p:nvSpPr>
          <p:spPr>
            <a:xfrm>
              <a:off x="24945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10685" y="1"/>
                  </a:moveTo>
                  <a:lnTo>
                    <a:pt x="7738" y="5"/>
                  </a:lnTo>
                  <a:lnTo>
                    <a:pt x="7759" y="15188"/>
                  </a:lnTo>
                  <a:lnTo>
                    <a:pt x="7797" y="38019"/>
                  </a:lnTo>
                  <a:cubicBezTo>
                    <a:pt x="7797" y="39297"/>
                    <a:pt x="6759" y="40342"/>
                    <a:pt x="5481" y="40342"/>
                  </a:cubicBezTo>
                  <a:cubicBezTo>
                    <a:pt x="4201" y="40342"/>
                    <a:pt x="3161" y="39306"/>
                    <a:pt x="3159" y="38026"/>
                  </a:cubicBezTo>
                  <a:lnTo>
                    <a:pt x="3140" y="21953"/>
                  </a:lnTo>
                  <a:lnTo>
                    <a:pt x="1" y="21962"/>
                  </a:lnTo>
                  <a:lnTo>
                    <a:pt x="15" y="29998"/>
                  </a:lnTo>
                  <a:lnTo>
                    <a:pt x="29" y="38033"/>
                  </a:lnTo>
                  <a:cubicBezTo>
                    <a:pt x="29" y="41042"/>
                    <a:pt x="2472" y="43479"/>
                    <a:pt x="5481" y="43479"/>
                  </a:cubicBezTo>
                  <a:cubicBezTo>
                    <a:pt x="8492" y="43472"/>
                    <a:pt x="10929" y="41031"/>
                    <a:pt x="10927" y="38019"/>
                  </a:cubicBezTo>
                  <a:lnTo>
                    <a:pt x="10913" y="29981"/>
                  </a:lnTo>
                  <a:lnTo>
                    <a:pt x="10882" y="11085"/>
                  </a:lnTo>
                  <a:lnTo>
                    <a:pt x="10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1"/>
            <p:cNvSpPr/>
            <p:nvPr/>
          </p:nvSpPr>
          <p:spPr>
            <a:xfrm>
              <a:off x="2484650" y="2431800"/>
              <a:ext cx="292250" cy="1105250"/>
            </a:xfrm>
            <a:custGeom>
              <a:avLst/>
              <a:gdLst/>
              <a:ahLst/>
              <a:cxnLst/>
              <a:rect l="l" t="t" r="r" b="b"/>
              <a:pathLst>
                <a:path w="11690" h="44210" extrusionOk="0">
                  <a:moveTo>
                    <a:pt x="11080" y="0"/>
                  </a:moveTo>
                  <a:lnTo>
                    <a:pt x="11080" y="368"/>
                  </a:lnTo>
                  <a:lnTo>
                    <a:pt x="10900" y="368"/>
                  </a:lnTo>
                  <a:lnTo>
                    <a:pt x="10959" y="38387"/>
                  </a:lnTo>
                  <a:cubicBezTo>
                    <a:pt x="10959" y="41191"/>
                    <a:pt x="8680" y="43481"/>
                    <a:pt x="5876" y="43481"/>
                  </a:cubicBezTo>
                  <a:cubicBezTo>
                    <a:pt x="3072" y="43481"/>
                    <a:pt x="789" y="41202"/>
                    <a:pt x="789" y="38403"/>
                  </a:cubicBezTo>
                  <a:lnTo>
                    <a:pt x="731" y="380"/>
                  </a:lnTo>
                  <a:lnTo>
                    <a:pt x="542" y="380"/>
                  </a:lnTo>
                  <a:lnTo>
                    <a:pt x="542" y="12"/>
                  </a:lnTo>
                  <a:lnTo>
                    <a:pt x="0" y="12"/>
                  </a:lnTo>
                  <a:lnTo>
                    <a:pt x="58" y="38398"/>
                  </a:lnTo>
                  <a:cubicBezTo>
                    <a:pt x="58" y="41600"/>
                    <a:pt x="2667" y="44209"/>
                    <a:pt x="5878" y="44209"/>
                  </a:cubicBezTo>
                  <a:cubicBezTo>
                    <a:pt x="9083" y="44202"/>
                    <a:pt x="11689" y="41591"/>
                    <a:pt x="11689" y="38384"/>
                  </a:cubicBezTo>
                  <a:lnTo>
                    <a:pt x="116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1"/>
            <p:cNvSpPr/>
            <p:nvPr/>
          </p:nvSpPr>
          <p:spPr>
            <a:xfrm>
              <a:off x="25629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5364" y="1"/>
                  </a:moveTo>
                  <a:lnTo>
                    <a:pt x="4636" y="5"/>
                  </a:lnTo>
                  <a:lnTo>
                    <a:pt x="4694" y="38019"/>
                  </a:lnTo>
                  <a:cubicBezTo>
                    <a:pt x="4694" y="39097"/>
                    <a:pt x="3822" y="39972"/>
                    <a:pt x="2744" y="39974"/>
                  </a:cubicBezTo>
                  <a:lnTo>
                    <a:pt x="2732" y="39974"/>
                  </a:lnTo>
                  <a:cubicBezTo>
                    <a:pt x="1657" y="39972"/>
                    <a:pt x="787" y="39099"/>
                    <a:pt x="789" y="38026"/>
                  </a:cubicBezTo>
                  <a:lnTo>
                    <a:pt x="731" y="5"/>
                  </a:lnTo>
                  <a:lnTo>
                    <a:pt x="0" y="5"/>
                  </a:lnTo>
                  <a:lnTo>
                    <a:pt x="59" y="38029"/>
                  </a:lnTo>
                  <a:cubicBezTo>
                    <a:pt x="59" y="38741"/>
                    <a:pt x="345" y="39425"/>
                    <a:pt x="850" y="39927"/>
                  </a:cubicBezTo>
                  <a:cubicBezTo>
                    <a:pt x="1346" y="40423"/>
                    <a:pt x="2019" y="40705"/>
                    <a:pt x="2721" y="40705"/>
                  </a:cubicBezTo>
                  <a:cubicBezTo>
                    <a:pt x="2724" y="40705"/>
                    <a:pt x="2727" y="40705"/>
                    <a:pt x="2730" y="40705"/>
                  </a:cubicBezTo>
                  <a:lnTo>
                    <a:pt x="2744" y="40705"/>
                  </a:lnTo>
                  <a:cubicBezTo>
                    <a:pt x="4222" y="40705"/>
                    <a:pt x="5423" y="39499"/>
                    <a:pt x="5423" y="38019"/>
                  </a:cubicBezTo>
                  <a:lnTo>
                    <a:pt x="53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1"/>
            <p:cNvSpPr/>
            <p:nvPr/>
          </p:nvSpPr>
          <p:spPr>
            <a:xfrm>
              <a:off x="2432050" y="2327550"/>
              <a:ext cx="390800" cy="122825"/>
            </a:xfrm>
            <a:custGeom>
              <a:avLst/>
              <a:gdLst/>
              <a:ahLst/>
              <a:cxnLst/>
              <a:rect l="l" t="t" r="r" b="b"/>
              <a:pathLst>
                <a:path w="15632" h="4913" extrusionOk="0">
                  <a:moveTo>
                    <a:pt x="13193" y="731"/>
                  </a:moveTo>
                  <a:cubicBezTo>
                    <a:pt x="14142" y="733"/>
                    <a:pt x="14910" y="1503"/>
                    <a:pt x="14908" y="2453"/>
                  </a:cubicBezTo>
                  <a:cubicBezTo>
                    <a:pt x="14906" y="3401"/>
                    <a:pt x="14135" y="4168"/>
                    <a:pt x="13188" y="4168"/>
                  </a:cubicBezTo>
                  <a:cubicBezTo>
                    <a:pt x="13186" y="4168"/>
                    <a:pt x="13185" y="4168"/>
                    <a:pt x="13184" y="4168"/>
                  </a:cubicBezTo>
                  <a:lnTo>
                    <a:pt x="2644" y="4182"/>
                  </a:lnTo>
                  <a:cubicBezTo>
                    <a:pt x="1694" y="4182"/>
                    <a:pt x="927" y="3414"/>
                    <a:pt x="927" y="2464"/>
                  </a:cubicBezTo>
                  <a:cubicBezTo>
                    <a:pt x="927" y="1513"/>
                    <a:pt x="1694" y="745"/>
                    <a:pt x="2644" y="745"/>
                  </a:cubicBezTo>
                  <a:lnTo>
                    <a:pt x="13193" y="731"/>
                  </a:lnTo>
                  <a:close/>
                  <a:moveTo>
                    <a:pt x="13183" y="0"/>
                  </a:moveTo>
                  <a:cubicBezTo>
                    <a:pt x="13182" y="0"/>
                    <a:pt x="13180" y="0"/>
                    <a:pt x="13179" y="0"/>
                  </a:cubicBezTo>
                  <a:lnTo>
                    <a:pt x="2646" y="14"/>
                  </a:lnTo>
                  <a:cubicBezTo>
                    <a:pt x="2644" y="14"/>
                    <a:pt x="2642" y="14"/>
                    <a:pt x="2641" y="14"/>
                  </a:cubicBezTo>
                  <a:cubicBezTo>
                    <a:pt x="1649" y="14"/>
                    <a:pt x="754" y="614"/>
                    <a:pt x="377" y="1531"/>
                  </a:cubicBezTo>
                  <a:cubicBezTo>
                    <a:pt x="0" y="2448"/>
                    <a:pt x="214" y="3505"/>
                    <a:pt x="924" y="4203"/>
                  </a:cubicBezTo>
                  <a:cubicBezTo>
                    <a:pt x="1380" y="4657"/>
                    <a:pt x="1999" y="4913"/>
                    <a:pt x="2646" y="4913"/>
                  </a:cubicBezTo>
                  <a:lnTo>
                    <a:pt x="2653" y="4913"/>
                  </a:lnTo>
                  <a:lnTo>
                    <a:pt x="13184" y="4899"/>
                  </a:lnTo>
                  <a:cubicBezTo>
                    <a:pt x="14538" y="4896"/>
                    <a:pt x="15632" y="3798"/>
                    <a:pt x="15629" y="2446"/>
                  </a:cubicBezTo>
                  <a:cubicBezTo>
                    <a:pt x="15629" y="1095"/>
                    <a:pt x="14533" y="0"/>
                    <a:pt x="13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1"/>
            <p:cNvSpPr/>
            <p:nvPr/>
          </p:nvSpPr>
          <p:spPr>
            <a:xfrm>
              <a:off x="249395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4469" y="1"/>
                  </a:moveTo>
                  <a:lnTo>
                    <a:pt x="0" y="8"/>
                  </a:lnTo>
                  <a:lnTo>
                    <a:pt x="3" y="739"/>
                  </a:lnTo>
                  <a:lnTo>
                    <a:pt x="4469" y="732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1"/>
            <p:cNvSpPr/>
            <p:nvPr/>
          </p:nvSpPr>
          <p:spPr>
            <a:xfrm>
              <a:off x="2494175" y="2663275"/>
              <a:ext cx="111675" cy="18550"/>
            </a:xfrm>
            <a:custGeom>
              <a:avLst/>
              <a:gdLst/>
              <a:ahLst/>
              <a:cxnLst/>
              <a:rect l="l" t="t" r="r" b="b"/>
              <a:pathLst>
                <a:path w="4467" h="742" extrusionOk="0">
                  <a:moveTo>
                    <a:pt x="4466" y="1"/>
                  </a:moveTo>
                  <a:lnTo>
                    <a:pt x="1" y="10"/>
                  </a:lnTo>
                  <a:lnTo>
                    <a:pt x="1" y="741"/>
                  </a:lnTo>
                  <a:lnTo>
                    <a:pt x="4466" y="732"/>
                  </a:lnTo>
                  <a:lnTo>
                    <a:pt x="44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1"/>
            <p:cNvSpPr/>
            <p:nvPr/>
          </p:nvSpPr>
          <p:spPr>
            <a:xfrm>
              <a:off x="2494175" y="2768950"/>
              <a:ext cx="111675" cy="18450"/>
            </a:xfrm>
            <a:custGeom>
              <a:avLst/>
              <a:gdLst/>
              <a:ahLst/>
              <a:cxnLst/>
              <a:rect l="l" t="t" r="r" b="b"/>
              <a:pathLst>
                <a:path w="4467" h="738" extrusionOk="0">
                  <a:moveTo>
                    <a:pt x="4466" y="0"/>
                  </a:moveTo>
                  <a:lnTo>
                    <a:pt x="1" y="9"/>
                  </a:lnTo>
                  <a:lnTo>
                    <a:pt x="10" y="738"/>
                  </a:lnTo>
                  <a:lnTo>
                    <a:pt x="4466" y="731"/>
                  </a:lnTo>
                  <a:lnTo>
                    <a:pt x="4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1"/>
            <p:cNvSpPr/>
            <p:nvPr/>
          </p:nvSpPr>
          <p:spPr>
            <a:xfrm>
              <a:off x="249430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4468" y="0"/>
                  </a:moveTo>
                  <a:lnTo>
                    <a:pt x="0" y="9"/>
                  </a:lnTo>
                  <a:lnTo>
                    <a:pt x="5" y="740"/>
                  </a:lnTo>
                  <a:lnTo>
                    <a:pt x="4468" y="731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1"/>
            <p:cNvSpPr/>
            <p:nvPr/>
          </p:nvSpPr>
          <p:spPr>
            <a:xfrm>
              <a:off x="24944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4468" y="1"/>
                  </a:moveTo>
                  <a:lnTo>
                    <a:pt x="0" y="8"/>
                  </a:lnTo>
                  <a:lnTo>
                    <a:pt x="3" y="736"/>
                  </a:lnTo>
                  <a:lnTo>
                    <a:pt x="4468" y="731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2572075" y="2811475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4636" y="0"/>
                  </a:moveTo>
                  <a:lnTo>
                    <a:pt x="1" y="10"/>
                  </a:lnTo>
                  <a:lnTo>
                    <a:pt x="3" y="738"/>
                  </a:lnTo>
                  <a:lnTo>
                    <a:pt x="4636" y="731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275;p31"/>
          <p:cNvGrpSpPr/>
          <p:nvPr/>
        </p:nvGrpSpPr>
        <p:grpSpPr>
          <a:xfrm>
            <a:off x="933687" y="3872390"/>
            <a:ext cx="485642" cy="495644"/>
            <a:chOff x="2433725" y="3853050"/>
            <a:chExt cx="566875" cy="578550"/>
          </a:xfrm>
        </p:grpSpPr>
        <p:sp>
          <p:nvSpPr>
            <p:cNvPr id="276" name="Google Shape;276;p31"/>
            <p:cNvSpPr/>
            <p:nvPr/>
          </p:nvSpPr>
          <p:spPr>
            <a:xfrm>
              <a:off x="2715900" y="3863500"/>
              <a:ext cx="275500" cy="318150"/>
            </a:xfrm>
            <a:custGeom>
              <a:avLst/>
              <a:gdLst/>
              <a:ahLst/>
              <a:cxnLst/>
              <a:rect l="l" t="t" r="r" b="b"/>
              <a:pathLst>
                <a:path w="11020" h="12726" extrusionOk="0">
                  <a:moveTo>
                    <a:pt x="5511" y="1"/>
                  </a:moveTo>
                  <a:lnTo>
                    <a:pt x="0" y="3185"/>
                  </a:lnTo>
                  <a:lnTo>
                    <a:pt x="0" y="9545"/>
                  </a:lnTo>
                  <a:lnTo>
                    <a:pt x="5511" y="12726"/>
                  </a:lnTo>
                  <a:lnTo>
                    <a:pt x="11019" y="9545"/>
                  </a:lnTo>
                  <a:lnTo>
                    <a:pt x="11019" y="3185"/>
                  </a:lnTo>
                  <a:lnTo>
                    <a:pt x="55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2706825" y="3853050"/>
              <a:ext cx="293775" cy="339150"/>
            </a:xfrm>
            <a:custGeom>
              <a:avLst/>
              <a:gdLst/>
              <a:ahLst/>
              <a:cxnLst/>
              <a:rect l="l" t="t" r="r" b="b"/>
              <a:pathLst>
                <a:path w="11751" h="13566" extrusionOk="0">
                  <a:moveTo>
                    <a:pt x="5874" y="840"/>
                  </a:moveTo>
                  <a:lnTo>
                    <a:pt x="11019" y="3812"/>
                  </a:lnTo>
                  <a:lnTo>
                    <a:pt x="11019" y="9751"/>
                  </a:lnTo>
                  <a:lnTo>
                    <a:pt x="5874" y="12720"/>
                  </a:lnTo>
                  <a:lnTo>
                    <a:pt x="731" y="9751"/>
                  </a:lnTo>
                  <a:lnTo>
                    <a:pt x="731" y="3812"/>
                  </a:lnTo>
                  <a:lnTo>
                    <a:pt x="5874" y="840"/>
                  </a:lnTo>
                  <a:close/>
                  <a:moveTo>
                    <a:pt x="5874" y="0"/>
                  </a:moveTo>
                  <a:lnTo>
                    <a:pt x="0" y="3388"/>
                  </a:lnTo>
                  <a:lnTo>
                    <a:pt x="0" y="10172"/>
                  </a:lnTo>
                  <a:lnTo>
                    <a:pt x="5874" y="13565"/>
                  </a:lnTo>
                  <a:lnTo>
                    <a:pt x="11750" y="10172"/>
                  </a:lnTo>
                  <a:lnTo>
                    <a:pt x="11750" y="3388"/>
                  </a:lnTo>
                  <a:lnTo>
                    <a:pt x="58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2442800" y="3863500"/>
              <a:ext cx="275500" cy="318150"/>
            </a:xfrm>
            <a:custGeom>
              <a:avLst/>
              <a:gdLst/>
              <a:ahLst/>
              <a:cxnLst/>
              <a:rect l="l" t="t" r="r" b="b"/>
              <a:pathLst>
                <a:path w="11020" h="12726" extrusionOk="0">
                  <a:moveTo>
                    <a:pt x="5512" y="1"/>
                  </a:moveTo>
                  <a:lnTo>
                    <a:pt x="1" y="3185"/>
                  </a:lnTo>
                  <a:lnTo>
                    <a:pt x="1" y="9545"/>
                  </a:lnTo>
                  <a:lnTo>
                    <a:pt x="5512" y="12726"/>
                  </a:lnTo>
                  <a:lnTo>
                    <a:pt x="11020" y="9545"/>
                  </a:lnTo>
                  <a:lnTo>
                    <a:pt x="11020" y="3185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2433725" y="3853050"/>
              <a:ext cx="293775" cy="339150"/>
            </a:xfrm>
            <a:custGeom>
              <a:avLst/>
              <a:gdLst/>
              <a:ahLst/>
              <a:cxnLst/>
              <a:rect l="l" t="t" r="r" b="b"/>
              <a:pathLst>
                <a:path w="11751" h="13566" extrusionOk="0">
                  <a:moveTo>
                    <a:pt x="5875" y="840"/>
                  </a:moveTo>
                  <a:lnTo>
                    <a:pt x="11020" y="3812"/>
                  </a:lnTo>
                  <a:lnTo>
                    <a:pt x="11020" y="9751"/>
                  </a:lnTo>
                  <a:lnTo>
                    <a:pt x="5875" y="12720"/>
                  </a:lnTo>
                  <a:lnTo>
                    <a:pt x="732" y="9751"/>
                  </a:lnTo>
                  <a:lnTo>
                    <a:pt x="732" y="3812"/>
                  </a:lnTo>
                  <a:lnTo>
                    <a:pt x="5875" y="840"/>
                  </a:lnTo>
                  <a:close/>
                  <a:moveTo>
                    <a:pt x="5875" y="0"/>
                  </a:moveTo>
                  <a:lnTo>
                    <a:pt x="1" y="3388"/>
                  </a:lnTo>
                  <a:lnTo>
                    <a:pt x="1" y="10172"/>
                  </a:lnTo>
                  <a:lnTo>
                    <a:pt x="5875" y="13565"/>
                  </a:lnTo>
                  <a:lnTo>
                    <a:pt x="11751" y="10172"/>
                  </a:lnTo>
                  <a:lnTo>
                    <a:pt x="11751" y="3388"/>
                  </a:lnTo>
                  <a:lnTo>
                    <a:pt x="58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1"/>
            <p:cNvSpPr/>
            <p:nvPr/>
          </p:nvSpPr>
          <p:spPr>
            <a:xfrm>
              <a:off x="2578200" y="4102925"/>
              <a:ext cx="275500" cy="318125"/>
            </a:xfrm>
            <a:custGeom>
              <a:avLst/>
              <a:gdLst/>
              <a:ahLst/>
              <a:cxnLst/>
              <a:rect l="l" t="t" r="r" b="b"/>
              <a:pathLst>
                <a:path w="11020" h="12725" extrusionOk="0">
                  <a:moveTo>
                    <a:pt x="5508" y="0"/>
                  </a:moveTo>
                  <a:lnTo>
                    <a:pt x="0" y="3184"/>
                  </a:lnTo>
                  <a:lnTo>
                    <a:pt x="0" y="9544"/>
                  </a:lnTo>
                  <a:lnTo>
                    <a:pt x="5508" y="12725"/>
                  </a:lnTo>
                  <a:lnTo>
                    <a:pt x="11019" y="9544"/>
                  </a:lnTo>
                  <a:lnTo>
                    <a:pt x="11019" y="3184"/>
                  </a:lnTo>
                  <a:lnTo>
                    <a:pt x="55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2569050" y="4092450"/>
              <a:ext cx="293775" cy="339150"/>
            </a:xfrm>
            <a:custGeom>
              <a:avLst/>
              <a:gdLst/>
              <a:ahLst/>
              <a:cxnLst/>
              <a:rect l="l" t="t" r="r" b="b"/>
              <a:pathLst>
                <a:path w="11751" h="13566" extrusionOk="0">
                  <a:moveTo>
                    <a:pt x="5874" y="840"/>
                  </a:moveTo>
                  <a:lnTo>
                    <a:pt x="11020" y="3812"/>
                  </a:lnTo>
                  <a:lnTo>
                    <a:pt x="11020" y="9751"/>
                  </a:lnTo>
                  <a:lnTo>
                    <a:pt x="5874" y="12725"/>
                  </a:lnTo>
                  <a:lnTo>
                    <a:pt x="731" y="9751"/>
                  </a:lnTo>
                  <a:lnTo>
                    <a:pt x="731" y="3812"/>
                  </a:lnTo>
                  <a:lnTo>
                    <a:pt x="5874" y="840"/>
                  </a:lnTo>
                  <a:close/>
                  <a:moveTo>
                    <a:pt x="5874" y="0"/>
                  </a:moveTo>
                  <a:lnTo>
                    <a:pt x="1" y="3389"/>
                  </a:lnTo>
                  <a:lnTo>
                    <a:pt x="1" y="10172"/>
                  </a:lnTo>
                  <a:lnTo>
                    <a:pt x="5874" y="13565"/>
                  </a:lnTo>
                  <a:lnTo>
                    <a:pt x="11750" y="10172"/>
                  </a:lnTo>
                  <a:lnTo>
                    <a:pt x="11750" y="3389"/>
                  </a:lnTo>
                  <a:lnTo>
                    <a:pt x="58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31"/>
          <p:cNvGrpSpPr/>
          <p:nvPr/>
        </p:nvGrpSpPr>
        <p:grpSpPr>
          <a:xfrm>
            <a:off x="1252380" y="775483"/>
            <a:ext cx="433040" cy="1964713"/>
            <a:chOff x="2805725" y="238125"/>
            <a:chExt cx="505475" cy="2293350"/>
          </a:xfrm>
        </p:grpSpPr>
        <p:sp>
          <p:nvSpPr>
            <p:cNvPr id="283" name="Google Shape;283;p31"/>
            <p:cNvSpPr/>
            <p:nvPr/>
          </p:nvSpPr>
          <p:spPr>
            <a:xfrm>
              <a:off x="3043800" y="2431050"/>
              <a:ext cx="257100" cy="90200"/>
            </a:xfrm>
            <a:custGeom>
              <a:avLst/>
              <a:gdLst/>
              <a:ahLst/>
              <a:cxnLst/>
              <a:rect l="l" t="t" r="r" b="b"/>
              <a:pathLst>
                <a:path w="10284" h="3608" extrusionOk="0">
                  <a:moveTo>
                    <a:pt x="9979" y="0"/>
                  </a:moveTo>
                  <a:lnTo>
                    <a:pt x="5132" y="687"/>
                  </a:lnTo>
                  <a:lnTo>
                    <a:pt x="5013" y="701"/>
                  </a:lnTo>
                  <a:lnTo>
                    <a:pt x="2430" y="1108"/>
                  </a:lnTo>
                  <a:lnTo>
                    <a:pt x="2425" y="1073"/>
                  </a:lnTo>
                  <a:lnTo>
                    <a:pt x="0" y="1415"/>
                  </a:lnTo>
                  <a:lnTo>
                    <a:pt x="312" y="3607"/>
                  </a:lnTo>
                  <a:lnTo>
                    <a:pt x="10284" y="2190"/>
                  </a:lnTo>
                  <a:lnTo>
                    <a:pt x="99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2973000" y="2128100"/>
              <a:ext cx="314225" cy="102825"/>
            </a:xfrm>
            <a:custGeom>
              <a:avLst/>
              <a:gdLst/>
              <a:ahLst/>
              <a:cxnLst/>
              <a:rect l="l" t="t" r="r" b="b"/>
              <a:pathLst>
                <a:path w="12569" h="4113" extrusionOk="0">
                  <a:moveTo>
                    <a:pt x="12218" y="1"/>
                  </a:moveTo>
                  <a:lnTo>
                    <a:pt x="8811" y="524"/>
                  </a:lnTo>
                  <a:lnTo>
                    <a:pt x="6109" y="950"/>
                  </a:lnTo>
                  <a:lnTo>
                    <a:pt x="3414" y="1374"/>
                  </a:lnTo>
                  <a:lnTo>
                    <a:pt x="0" y="1907"/>
                  </a:lnTo>
                  <a:lnTo>
                    <a:pt x="349" y="4113"/>
                  </a:lnTo>
                  <a:lnTo>
                    <a:pt x="3758" y="3577"/>
                  </a:lnTo>
                  <a:lnTo>
                    <a:pt x="6451" y="3154"/>
                  </a:lnTo>
                  <a:lnTo>
                    <a:pt x="9155" y="2740"/>
                  </a:lnTo>
                  <a:lnTo>
                    <a:pt x="12569" y="2197"/>
                  </a:lnTo>
                  <a:lnTo>
                    <a:pt x="122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1"/>
            <p:cNvSpPr/>
            <p:nvPr/>
          </p:nvSpPr>
          <p:spPr>
            <a:xfrm>
              <a:off x="2842725" y="713925"/>
              <a:ext cx="142500" cy="220250"/>
            </a:xfrm>
            <a:custGeom>
              <a:avLst/>
              <a:gdLst/>
              <a:ahLst/>
              <a:cxnLst/>
              <a:rect l="l" t="t" r="r" b="b"/>
              <a:pathLst>
                <a:path w="5700" h="8810" extrusionOk="0">
                  <a:moveTo>
                    <a:pt x="2456" y="1"/>
                  </a:moveTo>
                  <a:cubicBezTo>
                    <a:pt x="2341" y="1"/>
                    <a:pt x="2220" y="10"/>
                    <a:pt x="2095" y="30"/>
                  </a:cubicBezTo>
                  <a:cubicBezTo>
                    <a:pt x="1" y="358"/>
                    <a:pt x="196" y="2957"/>
                    <a:pt x="399" y="4270"/>
                  </a:cubicBezTo>
                  <a:cubicBezTo>
                    <a:pt x="603" y="5580"/>
                    <a:pt x="1108" y="8810"/>
                    <a:pt x="1108" y="8810"/>
                  </a:cubicBezTo>
                  <a:lnTo>
                    <a:pt x="3408" y="8452"/>
                  </a:lnTo>
                  <a:lnTo>
                    <a:pt x="5700" y="8102"/>
                  </a:lnTo>
                  <a:lnTo>
                    <a:pt x="5700" y="8093"/>
                  </a:lnTo>
                  <a:cubicBezTo>
                    <a:pt x="5700" y="8093"/>
                    <a:pt x="5197" y="4877"/>
                    <a:pt x="4999" y="3555"/>
                  </a:cubicBezTo>
                  <a:cubicBezTo>
                    <a:pt x="4813" y="2315"/>
                    <a:pt x="4261" y="1"/>
                    <a:pt x="24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3066950" y="2196575"/>
              <a:ext cx="172650" cy="261300"/>
            </a:xfrm>
            <a:custGeom>
              <a:avLst/>
              <a:gdLst/>
              <a:ahLst/>
              <a:cxnLst/>
              <a:rect l="l" t="t" r="r" b="b"/>
              <a:pathLst>
                <a:path w="6906" h="10452" extrusionOk="0">
                  <a:moveTo>
                    <a:pt x="5397" y="1"/>
                  </a:moveTo>
                  <a:lnTo>
                    <a:pt x="2693" y="415"/>
                  </a:lnTo>
                  <a:lnTo>
                    <a:pt x="0" y="838"/>
                  </a:lnTo>
                  <a:lnTo>
                    <a:pt x="1499" y="10452"/>
                  </a:lnTo>
                  <a:lnTo>
                    <a:pt x="4087" y="10080"/>
                  </a:lnTo>
                  <a:lnTo>
                    <a:pt x="4206" y="10066"/>
                  </a:lnTo>
                  <a:lnTo>
                    <a:pt x="6905" y="9640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2816025" y="906925"/>
              <a:ext cx="246225" cy="152625"/>
            </a:xfrm>
            <a:custGeom>
              <a:avLst/>
              <a:gdLst/>
              <a:ahLst/>
              <a:cxnLst/>
              <a:rect l="l" t="t" r="r" b="b"/>
              <a:pathLst>
                <a:path w="9849" h="6105" extrusionOk="0">
                  <a:moveTo>
                    <a:pt x="9186" y="1"/>
                  </a:moveTo>
                  <a:lnTo>
                    <a:pt x="6768" y="382"/>
                  </a:lnTo>
                  <a:lnTo>
                    <a:pt x="4476" y="732"/>
                  </a:lnTo>
                  <a:lnTo>
                    <a:pt x="2176" y="1090"/>
                  </a:lnTo>
                  <a:lnTo>
                    <a:pt x="0" y="1432"/>
                  </a:lnTo>
                  <a:lnTo>
                    <a:pt x="664" y="6105"/>
                  </a:lnTo>
                  <a:lnTo>
                    <a:pt x="2565" y="5814"/>
                  </a:lnTo>
                  <a:lnTo>
                    <a:pt x="3915" y="5602"/>
                  </a:lnTo>
                  <a:lnTo>
                    <a:pt x="3980" y="5593"/>
                  </a:lnTo>
                  <a:lnTo>
                    <a:pt x="5264" y="5388"/>
                  </a:lnTo>
                  <a:lnTo>
                    <a:pt x="6607" y="5176"/>
                  </a:lnTo>
                  <a:lnTo>
                    <a:pt x="6679" y="5172"/>
                  </a:lnTo>
                  <a:lnTo>
                    <a:pt x="7957" y="4967"/>
                  </a:lnTo>
                  <a:lnTo>
                    <a:pt x="9849" y="4674"/>
                  </a:lnTo>
                  <a:lnTo>
                    <a:pt x="91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2880125" y="1031075"/>
              <a:ext cx="313150" cy="1131375"/>
            </a:xfrm>
            <a:custGeom>
              <a:avLst/>
              <a:gdLst/>
              <a:ahLst/>
              <a:cxnLst/>
              <a:rect l="l" t="t" r="r" b="b"/>
              <a:pathLst>
                <a:path w="12526" h="45255" extrusionOk="0">
                  <a:moveTo>
                    <a:pt x="5393" y="1"/>
                  </a:moveTo>
                  <a:lnTo>
                    <a:pt x="4115" y="206"/>
                  </a:lnTo>
                  <a:lnTo>
                    <a:pt x="4122" y="269"/>
                  </a:lnTo>
                  <a:lnTo>
                    <a:pt x="7671" y="21999"/>
                  </a:lnTo>
                  <a:cubicBezTo>
                    <a:pt x="7792" y="22728"/>
                    <a:pt x="7299" y="23419"/>
                    <a:pt x="6568" y="23540"/>
                  </a:cubicBezTo>
                  <a:lnTo>
                    <a:pt x="6519" y="23547"/>
                  </a:lnTo>
                  <a:cubicBezTo>
                    <a:pt x="6445" y="23559"/>
                    <a:pt x="6370" y="23565"/>
                    <a:pt x="6297" y="23565"/>
                  </a:cubicBezTo>
                  <a:cubicBezTo>
                    <a:pt x="5656" y="23565"/>
                    <a:pt x="5089" y="23105"/>
                    <a:pt x="4976" y="22453"/>
                  </a:cubicBezTo>
                  <a:lnTo>
                    <a:pt x="1432" y="722"/>
                  </a:lnTo>
                  <a:lnTo>
                    <a:pt x="1416" y="627"/>
                  </a:lnTo>
                  <a:lnTo>
                    <a:pt x="1351" y="636"/>
                  </a:lnTo>
                  <a:lnTo>
                    <a:pt x="1" y="848"/>
                  </a:lnTo>
                  <a:lnTo>
                    <a:pt x="1402" y="8553"/>
                  </a:lnTo>
                  <a:lnTo>
                    <a:pt x="2410" y="15013"/>
                  </a:lnTo>
                  <a:lnTo>
                    <a:pt x="3415" y="21467"/>
                  </a:lnTo>
                  <a:lnTo>
                    <a:pt x="4423" y="27927"/>
                  </a:lnTo>
                  <a:lnTo>
                    <a:pt x="5437" y="34385"/>
                  </a:lnTo>
                  <a:lnTo>
                    <a:pt x="7129" y="45255"/>
                  </a:lnTo>
                  <a:lnTo>
                    <a:pt x="9824" y="44831"/>
                  </a:lnTo>
                  <a:lnTo>
                    <a:pt x="12526" y="44405"/>
                  </a:lnTo>
                  <a:lnTo>
                    <a:pt x="10829" y="33537"/>
                  </a:lnTo>
                  <a:lnTo>
                    <a:pt x="9817" y="27080"/>
                  </a:lnTo>
                  <a:lnTo>
                    <a:pt x="8809" y="20629"/>
                  </a:lnTo>
                  <a:lnTo>
                    <a:pt x="7802" y="14169"/>
                  </a:lnTo>
                  <a:lnTo>
                    <a:pt x="6796" y="7706"/>
                  </a:lnTo>
                  <a:lnTo>
                    <a:pt x="53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2915500" y="1036150"/>
              <a:ext cx="159450" cy="584075"/>
            </a:xfrm>
            <a:custGeom>
              <a:avLst/>
              <a:gdLst/>
              <a:ahLst/>
              <a:cxnLst/>
              <a:rect l="l" t="t" r="r" b="b"/>
              <a:pathLst>
                <a:path w="6378" h="23363" extrusionOk="0">
                  <a:moveTo>
                    <a:pt x="2700" y="0"/>
                  </a:moveTo>
                  <a:lnTo>
                    <a:pt x="2628" y="7"/>
                  </a:lnTo>
                  <a:lnTo>
                    <a:pt x="1283" y="219"/>
                  </a:lnTo>
                  <a:lnTo>
                    <a:pt x="1" y="424"/>
                  </a:lnTo>
                  <a:lnTo>
                    <a:pt x="17" y="519"/>
                  </a:lnTo>
                  <a:lnTo>
                    <a:pt x="3561" y="22250"/>
                  </a:lnTo>
                  <a:cubicBezTo>
                    <a:pt x="3674" y="22902"/>
                    <a:pt x="4241" y="23362"/>
                    <a:pt x="4882" y="23362"/>
                  </a:cubicBezTo>
                  <a:cubicBezTo>
                    <a:pt x="4955" y="23362"/>
                    <a:pt x="5030" y="23356"/>
                    <a:pt x="5104" y="23344"/>
                  </a:cubicBezTo>
                  <a:lnTo>
                    <a:pt x="5153" y="23337"/>
                  </a:lnTo>
                  <a:cubicBezTo>
                    <a:pt x="5884" y="23216"/>
                    <a:pt x="6377" y="22525"/>
                    <a:pt x="6256" y="21796"/>
                  </a:cubicBezTo>
                  <a:lnTo>
                    <a:pt x="2707" y="66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3005975" y="1029400"/>
              <a:ext cx="196325" cy="1112050"/>
            </a:xfrm>
            <a:custGeom>
              <a:avLst/>
              <a:gdLst/>
              <a:ahLst/>
              <a:cxnLst/>
              <a:rect l="l" t="t" r="r" b="b"/>
              <a:pathLst>
                <a:path w="7853" h="44482" extrusionOk="0">
                  <a:moveTo>
                    <a:pt x="717" y="0"/>
                  </a:moveTo>
                  <a:lnTo>
                    <a:pt x="1" y="131"/>
                  </a:lnTo>
                  <a:lnTo>
                    <a:pt x="1402" y="7831"/>
                  </a:lnTo>
                  <a:lnTo>
                    <a:pt x="7124" y="44482"/>
                  </a:lnTo>
                  <a:lnTo>
                    <a:pt x="7852" y="44419"/>
                  </a:lnTo>
                  <a:lnTo>
                    <a:pt x="2118" y="7710"/>
                  </a:lnTo>
                  <a:lnTo>
                    <a:pt x="717" y="0"/>
                  </a:lnTo>
                  <a:close/>
                </a:path>
              </a:pathLst>
            </a:custGeom>
            <a:solidFill>
              <a:srgbClr val="073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2926500" y="896575"/>
              <a:ext cx="146050" cy="154075"/>
            </a:xfrm>
            <a:custGeom>
              <a:avLst/>
              <a:gdLst/>
              <a:ahLst/>
              <a:cxnLst/>
              <a:rect l="l" t="t" r="r" b="b"/>
              <a:pathLst>
                <a:path w="5842" h="6163" extrusionOk="0">
                  <a:moveTo>
                    <a:pt x="5074" y="1"/>
                  </a:moveTo>
                  <a:lnTo>
                    <a:pt x="1" y="785"/>
                  </a:lnTo>
                  <a:lnTo>
                    <a:pt x="112" y="1506"/>
                  </a:lnTo>
                  <a:lnTo>
                    <a:pt x="4455" y="834"/>
                  </a:lnTo>
                  <a:lnTo>
                    <a:pt x="5016" y="4783"/>
                  </a:lnTo>
                  <a:lnTo>
                    <a:pt x="790" y="5441"/>
                  </a:lnTo>
                  <a:lnTo>
                    <a:pt x="904" y="6163"/>
                  </a:lnTo>
                  <a:lnTo>
                    <a:pt x="5842" y="5393"/>
                  </a:lnTo>
                  <a:lnTo>
                    <a:pt x="50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2893625" y="704800"/>
              <a:ext cx="100625" cy="212925"/>
            </a:xfrm>
            <a:custGeom>
              <a:avLst/>
              <a:gdLst/>
              <a:ahLst/>
              <a:cxnLst/>
              <a:rect l="l" t="t" r="r" b="b"/>
              <a:pathLst>
                <a:path w="4025" h="8517" extrusionOk="0">
                  <a:moveTo>
                    <a:pt x="424" y="0"/>
                  </a:moveTo>
                  <a:cubicBezTo>
                    <a:pt x="279" y="0"/>
                    <a:pt x="138" y="12"/>
                    <a:pt x="1" y="34"/>
                  </a:cubicBezTo>
                  <a:lnTo>
                    <a:pt x="115" y="755"/>
                  </a:lnTo>
                  <a:cubicBezTo>
                    <a:pt x="214" y="740"/>
                    <a:pt x="310" y="732"/>
                    <a:pt x="404" y="732"/>
                  </a:cubicBezTo>
                  <a:cubicBezTo>
                    <a:pt x="1514" y="732"/>
                    <a:pt x="2255" y="1822"/>
                    <a:pt x="2603" y="3974"/>
                  </a:cubicBezTo>
                  <a:cubicBezTo>
                    <a:pt x="2800" y="5293"/>
                    <a:pt x="3303" y="8516"/>
                    <a:pt x="3303" y="8516"/>
                  </a:cubicBezTo>
                  <a:lnTo>
                    <a:pt x="4024" y="8405"/>
                  </a:lnTo>
                  <a:cubicBezTo>
                    <a:pt x="4024" y="8405"/>
                    <a:pt x="3522" y="5186"/>
                    <a:pt x="3324" y="3862"/>
                  </a:cubicBezTo>
                  <a:cubicBezTo>
                    <a:pt x="2823" y="754"/>
                    <a:pt x="1547" y="0"/>
                    <a:pt x="4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3124300" y="2117750"/>
              <a:ext cx="173350" cy="98225"/>
            </a:xfrm>
            <a:custGeom>
              <a:avLst/>
              <a:gdLst/>
              <a:ahLst/>
              <a:cxnLst/>
              <a:rect l="l" t="t" r="r" b="b"/>
              <a:pathLst>
                <a:path w="6934" h="3929" extrusionOk="0">
                  <a:moveTo>
                    <a:pt x="6470" y="0"/>
                  </a:moveTo>
                  <a:lnTo>
                    <a:pt x="1" y="1003"/>
                  </a:lnTo>
                  <a:lnTo>
                    <a:pt x="115" y="1725"/>
                  </a:lnTo>
                  <a:lnTo>
                    <a:pt x="5863" y="831"/>
                  </a:lnTo>
                  <a:lnTo>
                    <a:pt x="6098" y="2309"/>
                  </a:lnTo>
                  <a:lnTo>
                    <a:pt x="345" y="3207"/>
                  </a:lnTo>
                  <a:lnTo>
                    <a:pt x="455" y="3929"/>
                  </a:lnTo>
                  <a:lnTo>
                    <a:pt x="6934" y="2914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3170625" y="2195125"/>
              <a:ext cx="79375" cy="262125"/>
            </a:xfrm>
            <a:custGeom>
              <a:avLst/>
              <a:gdLst/>
              <a:ahLst/>
              <a:cxnLst/>
              <a:rect l="l" t="t" r="r" b="b"/>
              <a:pathLst>
                <a:path w="3175" h="10485" extrusionOk="0">
                  <a:moveTo>
                    <a:pt x="1611" y="0"/>
                  </a:moveTo>
                  <a:lnTo>
                    <a:pt x="887" y="112"/>
                  </a:lnTo>
                  <a:lnTo>
                    <a:pt x="2341" y="9395"/>
                  </a:lnTo>
                  <a:lnTo>
                    <a:pt x="0" y="9763"/>
                  </a:lnTo>
                  <a:lnTo>
                    <a:pt x="114" y="10484"/>
                  </a:lnTo>
                  <a:lnTo>
                    <a:pt x="3175" y="10003"/>
                  </a:lnTo>
                  <a:lnTo>
                    <a:pt x="1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2871125" y="1050575"/>
              <a:ext cx="196250" cy="1113275"/>
            </a:xfrm>
            <a:custGeom>
              <a:avLst/>
              <a:gdLst/>
              <a:ahLst/>
              <a:cxnLst/>
              <a:rect l="l" t="t" r="r" b="b"/>
              <a:pathLst>
                <a:path w="7850" h="44531" extrusionOk="0">
                  <a:moveTo>
                    <a:pt x="717" y="1"/>
                  </a:moveTo>
                  <a:lnTo>
                    <a:pt x="0" y="131"/>
                  </a:lnTo>
                  <a:lnTo>
                    <a:pt x="1401" y="7831"/>
                  </a:lnTo>
                  <a:lnTo>
                    <a:pt x="7128" y="44530"/>
                  </a:lnTo>
                  <a:lnTo>
                    <a:pt x="7850" y="44416"/>
                  </a:lnTo>
                  <a:lnTo>
                    <a:pt x="2120" y="771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2805725" y="916175"/>
              <a:ext cx="143375" cy="153800"/>
            </a:xfrm>
            <a:custGeom>
              <a:avLst/>
              <a:gdLst/>
              <a:ahLst/>
              <a:cxnLst/>
              <a:rect l="l" t="t" r="r" b="b"/>
              <a:pathLst>
                <a:path w="5735" h="6152" extrusionOk="0">
                  <a:moveTo>
                    <a:pt x="4832" y="1"/>
                  </a:moveTo>
                  <a:lnTo>
                    <a:pt x="1" y="757"/>
                  </a:lnTo>
                  <a:lnTo>
                    <a:pt x="769" y="6152"/>
                  </a:lnTo>
                  <a:lnTo>
                    <a:pt x="5735" y="5379"/>
                  </a:lnTo>
                  <a:lnTo>
                    <a:pt x="5618" y="4657"/>
                  </a:lnTo>
                  <a:lnTo>
                    <a:pt x="1388" y="5318"/>
                  </a:lnTo>
                  <a:lnTo>
                    <a:pt x="827" y="1369"/>
                  </a:lnTo>
                  <a:lnTo>
                    <a:pt x="4943" y="722"/>
                  </a:lnTo>
                  <a:lnTo>
                    <a:pt x="48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2814275" y="238125"/>
              <a:ext cx="91200" cy="697525"/>
            </a:xfrm>
            <a:custGeom>
              <a:avLst/>
              <a:gdLst/>
              <a:ahLst/>
              <a:cxnLst/>
              <a:rect l="l" t="t" r="r" b="b"/>
              <a:pathLst>
                <a:path w="3648" h="27901" extrusionOk="0">
                  <a:moveTo>
                    <a:pt x="727" y="0"/>
                  </a:moveTo>
                  <a:lnTo>
                    <a:pt x="1" y="107"/>
                  </a:lnTo>
                  <a:lnTo>
                    <a:pt x="2821" y="18780"/>
                  </a:lnTo>
                  <a:cubicBezTo>
                    <a:pt x="1720" y="19101"/>
                    <a:pt x="685" y="20195"/>
                    <a:pt x="1176" y="23360"/>
                  </a:cubicBezTo>
                  <a:lnTo>
                    <a:pt x="1886" y="27900"/>
                  </a:lnTo>
                  <a:lnTo>
                    <a:pt x="2607" y="27786"/>
                  </a:lnTo>
                  <a:lnTo>
                    <a:pt x="1897" y="23246"/>
                  </a:lnTo>
                  <a:cubicBezTo>
                    <a:pt x="1534" y="20909"/>
                    <a:pt x="2002" y="19625"/>
                    <a:pt x="3289" y="19422"/>
                  </a:cubicBezTo>
                  <a:lnTo>
                    <a:pt x="3647" y="19364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2962525" y="2142825"/>
              <a:ext cx="173225" cy="98450"/>
            </a:xfrm>
            <a:custGeom>
              <a:avLst/>
              <a:gdLst/>
              <a:ahLst/>
              <a:cxnLst/>
              <a:rect l="l" t="t" r="r" b="b"/>
              <a:pathLst>
                <a:path w="6929" h="3938" extrusionOk="0">
                  <a:moveTo>
                    <a:pt x="6472" y="0"/>
                  </a:moveTo>
                  <a:lnTo>
                    <a:pt x="0" y="1013"/>
                  </a:lnTo>
                  <a:lnTo>
                    <a:pt x="466" y="3938"/>
                  </a:lnTo>
                  <a:lnTo>
                    <a:pt x="6928" y="2926"/>
                  </a:lnTo>
                  <a:lnTo>
                    <a:pt x="6816" y="2204"/>
                  </a:lnTo>
                  <a:lnTo>
                    <a:pt x="1073" y="3105"/>
                  </a:lnTo>
                  <a:lnTo>
                    <a:pt x="838" y="1620"/>
                  </a:lnTo>
                  <a:lnTo>
                    <a:pt x="6586" y="722"/>
                  </a:lnTo>
                  <a:lnTo>
                    <a:pt x="64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3057925" y="2216125"/>
              <a:ext cx="112675" cy="253050"/>
            </a:xfrm>
            <a:custGeom>
              <a:avLst/>
              <a:gdLst/>
              <a:ahLst/>
              <a:cxnLst/>
              <a:rect l="l" t="t" r="r" b="b"/>
              <a:pathLst>
                <a:path w="4507" h="10122" extrusionOk="0">
                  <a:moveTo>
                    <a:pt x="722" y="1"/>
                  </a:moveTo>
                  <a:lnTo>
                    <a:pt x="1" y="115"/>
                  </a:lnTo>
                  <a:lnTo>
                    <a:pt x="1506" y="9777"/>
                  </a:lnTo>
                  <a:lnTo>
                    <a:pt x="1574" y="10121"/>
                  </a:lnTo>
                  <a:lnTo>
                    <a:pt x="4506" y="9658"/>
                  </a:lnTo>
                  <a:lnTo>
                    <a:pt x="4392" y="8937"/>
                  </a:lnTo>
                  <a:lnTo>
                    <a:pt x="2167" y="9288"/>
                  </a:lnTo>
                  <a:lnTo>
                    <a:pt x="7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3022325" y="1704800"/>
              <a:ext cx="70425" cy="28575"/>
            </a:xfrm>
            <a:custGeom>
              <a:avLst/>
              <a:gdLst/>
              <a:ahLst/>
              <a:cxnLst/>
              <a:rect l="l" t="t" r="r" b="b"/>
              <a:pathLst>
                <a:path w="2817" h="1143" extrusionOk="0">
                  <a:moveTo>
                    <a:pt x="2702" y="0"/>
                  </a:moveTo>
                  <a:lnTo>
                    <a:pt x="1" y="422"/>
                  </a:lnTo>
                  <a:lnTo>
                    <a:pt x="115" y="1143"/>
                  </a:lnTo>
                  <a:lnTo>
                    <a:pt x="2816" y="722"/>
                  </a:lnTo>
                  <a:lnTo>
                    <a:pt x="27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3047450" y="1866300"/>
              <a:ext cx="70375" cy="28600"/>
            </a:xfrm>
            <a:custGeom>
              <a:avLst/>
              <a:gdLst/>
              <a:ahLst/>
              <a:cxnLst/>
              <a:rect l="l" t="t" r="r" b="b"/>
              <a:pathLst>
                <a:path w="2815" h="1144" extrusionOk="0">
                  <a:moveTo>
                    <a:pt x="2703" y="0"/>
                  </a:moveTo>
                  <a:lnTo>
                    <a:pt x="1" y="422"/>
                  </a:lnTo>
                  <a:lnTo>
                    <a:pt x="113" y="1143"/>
                  </a:lnTo>
                  <a:lnTo>
                    <a:pt x="2814" y="720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3033500" y="2420675"/>
              <a:ext cx="277700" cy="110800"/>
            </a:xfrm>
            <a:custGeom>
              <a:avLst/>
              <a:gdLst/>
              <a:ahLst/>
              <a:cxnLst/>
              <a:rect l="l" t="t" r="r" b="b"/>
              <a:pathLst>
                <a:path w="11108" h="4432" extrusionOk="0">
                  <a:moveTo>
                    <a:pt x="10079" y="827"/>
                  </a:moveTo>
                  <a:lnTo>
                    <a:pt x="10284" y="2293"/>
                  </a:lnTo>
                  <a:lnTo>
                    <a:pt x="1036" y="3608"/>
                  </a:lnTo>
                  <a:lnTo>
                    <a:pt x="826" y="2139"/>
                  </a:lnTo>
                  <a:lnTo>
                    <a:pt x="10079" y="827"/>
                  </a:lnTo>
                  <a:close/>
                  <a:moveTo>
                    <a:pt x="10698" y="1"/>
                  </a:moveTo>
                  <a:lnTo>
                    <a:pt x="0" y="1520"/>
                  </a:lnTo>
                  <a:lnTo>
                    <a:pt x="417" y="4432"/>
                  </a:lnTo>
                  <a:lnTo>
                    <a:pt x="11108" y="2917"/>
                  </a:lnTo>
                  <a:lnTo>
                    <a:pt x="106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31"/>
          <p:cNvGrpSpPr/>
          <p:nvPr/>
        </p:nvGrpSpPr>
        <p:grpSpPr>
          <a:xfrm>
            <a:off x="1718703" y="810908"/>
            <a:ext cx="786258" cy="692621"/>
            <a:chOff x="3350050" y="279475"/>
            <a:chExt cx="917775" cy="808475"/>
          </a:xfrm>
        </p:grpSpPr>
        <p:sp>
          <p:nvSpPr>
            <p:cNvPr id="304" name="Google Shape;304;p31"/>
            <p:cNvSpPr/>
            <p:nvPr/>
          </p:nvSpPr>
          <p:spPr>
            <a:xfrm>
              <a:off x="3534700" y="290075"/>
              <a:ext cx="275500" cy="318075"/>
            </a:xfrm>
            <a:custGeom>
              <a:avLst/>
              <a:gdLst/>
              <a:ahLst/>
              <a:cxnLst/>
              <a:rect l="l" t="t" r="r" b="b"/>
              <a:pathLst>
                <a:path w="11020" h="12723" extrusionOk="0">
                  <a:moveTo>
                    <a:pt x="5507" y="0"/>
                  </a:moveTo>
                  <a:lnTo>
                    <a:pt x="1" y="3181"/>
                  </a:lnTo>
                  <a:lnTo>
                    <a:pt x="1" y="9544"/>
                  </a:lnTo>
                  <a:lnTo>
                    <a:pt x="5507" y="12723"/>
                  </a:lnTo>
                  <a:lnTo>
                    <a:pt x="11020" y="9544"/>
                  </a:lnTo>
                  <a:lnTo>
                    <a:pt x="11020" y="3181"/>
                  </a:lnTo>
                  <a:lnTo>
                    <a:pt x="55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3525500" y="279475"/>
              <a:ext cx="293775" cy="339200"/>
            </a:xfrm>
            <a:custGeom>
              <a:avLst/>
              <a:gdLst/>
              <a:ahLst/>
              <a:cxnLst/>
              <a:rect l="l" t="t" r="r" b="b"/>
              <a:pathLst>
                <a:path w="11751" h="13568" extrusionOk="0">
                  <a:moveTo>
                    <a:pt x="5877" y="845"/>
                  </a:moveTo>
                  <a:lnTo>
                    <a:pt x="11020" y="3815"/>
                  </a:lnTo>
                  <a:lnTo>
                    <a:pt x="11020" y="9754"/>
                  </a:lnTo>
                  <a:lnTo>
                    <a:pt x="5877" y="12725"/>
                  </a:lnTo>
                  <a:lnTo>
                    <a:pt x="732" y="9756"/>
                  </a:lnTo>
                  <a:lnTo>
                    <a:pt x="732" y="3815"/>
                  </a:lnTo>
                  <a:lnTo>
                    <a:pt x="5877" y="845"/>
                  </a:lnTo>
                  <a:close/>
                  <a:moveTo>
                    <a:pt x="5877" y="1"/>
                  </a:moveTo>
                  <a:lnTo>
                    <a:pt x="1" y="3394"/>
                  </a:lnTo>
                  <a:lnTo>
                    <a:pt x="1" y="10177"/>
                  </a:lnTo>
                  <a:lnTo>
                    <a:pt x="5877" y="13568"/>
                  </a:lnTo>
                  <a:lnTo>
                    <a:pt x="11751" y="10177"/>
                  </a:lnTo>
                  <a:lnTo>
                    <a:pt x="11751" y="3394"/>
                  </a:lnTo>
                  <a:lnTo>
                    <a:pt x="58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3807800" y="290075"/>
              <a:ext cx="275500" cy="318075"/>
            </a:xfrm>
            <a:custGeom>
              <a:avLst/>
              <a:gdLst/>
              <a:ahLst/>
              <a:cxnLst/>
              <a:rect l="l" t="t" r="r" b="b"/>
              <a:pathLst>
                <a:path w="11020" h="12723" extrusionOk="0">
                  <a:moveTo>
                    <a:pt x="5509" y="0"/>
                  </a:moveTo>
                  <a:lnTo>
                    <a:pt x="0" y="3181"/>
                  </a:lnTo>
                  <a:lnTo>
                    <a:pt x="0" y="9544"/>
                  </a:lnTo>
                  <a:lnTo>
                    <a:pt x="5509" y="12723"/>
                  </a:lnTo>
                  <a:lnTo>
                    <a:pt x="11019" y="9544"/>
                  </a:lnTo>
                  <a:lnTo>
                    <a:pt x="11019" y="3181"/>
                  </a:lnTo>
                  <a:lnTo>
                    <a:pt x="5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3798600" y="279475"/>
              <a:ext cx="293775" cy="339200"/>
            </a:xfrm>
            <a:custGeom>
              <a:avLst/>
              <a:gdLst/>
              <a:ahLst/>
              <a:cxnLst/>
              <a:rect l="l" t="t" r="r" b="b"/>
              <a:pathLst>
                <a:path w="11751" h="13568" extrusionOk="0">
                  <a:moveTo>
                    <a:pt x="5874" y="845"/>
                  </a:moveTo>
                  <a:lnTo>
                    <a:pt x="11020" y="3815"/>
                  </a:lnTo>
                  <a:lnTo>
                    <a:pt x="11020" y="9754"/>
                  </a:lnTo>
                  <a:lnTo>
                    <a:pt x="5874" y="12725"/>
                  </a:lnTo>
                  <a:lnTo>
                    <a:pt x="731" y="9756"/>
                  </a:lnTo>
                  <a:lnTo>
                    <a:pt x="731" y="3815"/>
                  </a:lnTo>
                  <a:lnTo>
                    <a:pt x="5874" y="845"/>
                  </a:lnTo>
                  <a:close/>
                  <a:moveTo>
                    <a:pt x="5874" y="1"/>
                  </a:moveTo>
                  <a:lnTo>
                    <a:pt x="1" y="3394"/>
                  </a:lnTo>
                  <a:lnTo>
                    <a:pt x="1" y="10177"/>
                  </a:lnTo>
                  <a:lnTo>
                    <a:pt x="5874" y="13568"/>
                  </a:lnTo>
                  <a:lnTo>
                    <a:pt x="11750" y="10177"/>
                  </a:lnTo>
                  <a:lnTo>
                    <a:pt x="11750" y="3394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3672350" y="529475"/>
              <a:ext cx="275550" cy="318075"/>
            </a:xfrm>
            <a:custGeom>
              <a:avLst/>
              <a:gdLst/>
              <a:ahLst/>
              <a:cxnLst/>
              <a:rect l="l" t="t" r="r" b="b"/>
              <a:pathLst>
                <a:path w="11022" h="12723" extrusionOk="0">
                  <a:moveTo>
                    <a:pt x="5514" y="0"/>
                  </a:moveTo>
                  <a:lnTo>
                    <a:pt x="1" y="3182"/>
                  </a:lnTo>
                  <a:lnTo>
                    <a:pt x="1" y="9544"/>
                  </a:lnTo>
                  <a:lnTo>
                    <a:pt x="5514" y="12723"/>
                  </a:lnTo>
                  <a:lnTo>
                    <a:pt x="11022" y="9544"/>
                  </a:lnTo>
                  <a:lnTo>
                    <a:pt x="11022" y="3182"/>
                  </a:lnTo>
                  <a:lnTo>
                    <a:pt x="55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1"/>
            <p:cNvSpPr/>
            <p:nvPr/>
          </p:nvSpPr>
          <p:spPr>
            <a:xfrm>
              <a:off x="3663275" y="518875"/>
              <a:ext cx="293775" cy="339225"/>
            </a:xfrm>
            <a:custGeom>
              <a:avLst/>
              <a:gdLst/>
              <a:ahLst/>
              <a:cxnLst/>
              <a:rect l="l" t="t" r="r" b="b"/>
              <a:pathLst>
                <a:path w="11751" h="13569" extrusionOk="0">
                  <a:moveTo>
                    <a:pt x="5877" y="846"/>
                  </a:moveTo>
                  <a:lnTo>
                    <a:pt x="11020" y="3815"/>
                  </a:lnTo>
                  <a:lnTo>
                    <a:pt x="11020" y="9756"/>
                  </a:lnTo>
                  <a:lnTo>
                    <a:pt x="5877" y="12726"/>
                  </a:lnTo>
                  <a:lnTo>
                    <a:pt x="731" y="9756"/>
                  </a:lnTo>
                  <a:lnTo>
                    <a:pt x="731" y="3815"/>
                  </a:lnTo>
                  <a:lnTo>
                    <a:pt x="5877" y="846"/>
                  </a:lnTo>
                  <a:close/>
                  <a:moveTo>
                    <a:pt x="5877" y="1"/>
                  </a:moveTo>
                  <a:lnTo>
                    <a:pt x="1" y="3394"/>
                  </a:lnTo>
                  <a:lnTo>
                    <a:pt x="1" y="10177"/>
                  </a:lnTo>
                  <a:lnTo>
                    <a:pt x="5877" y="13568"/>
                  </a:lnTo>
                  <a:lnTo>
                    <a:pt x="11750" y="10177"/>
                  </a:lnTo>
                  <a:lnTo>
                    <a:pt x="11750" y="3394"/>
                  </a:lnTo>
                  <a:lnTo>
                    <a:pt x="58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3800975" y="847525"/>
              <a:ext cx="18300" cy="240425"/>
            </a:xfrm>
            <a:custGeom>
              <a:avLst/>
              <a:gdLst/>
              <a:ahLst/>
              <a:cxnLst/>
              <a:rect l="l" t="t" r="r" b="b"/>
              <a:pathLst>
                <a:path w="732" h="9617" extrusionOk="0">
                  <a:moveTo>
                    <a:pt x="1" y="1"/>
                  </a:moveTo>
                  <a:lnTo>
                    <a:pt x="1" y="9617"/>
                  </a:lnTo>
                  <a:lnTo>
                    <a:pt x="732" y="9617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4079150" y="280525"/>
              <a:ext cx="188675" cy="96375"/>
            </a:xfrm>
            <a:custGeom>
              <a:avLst/>
              <a:gdLst/>
              <a:ahLst/>
              <a:cxnLst/>
              <a:rect l="l" t="t" r="r" b="b"/>
              <a:pathLst>
                <a:path w="7547" h="3855" extrusionOk="0">
                  <a:moveTo>
                    <a:pt x="7254" y="0"/>
                  </a:moveTo>
                  <a:lnTo>
                    <a:pt x="0" y="3186"/>
                  </a:lnTo>
                  <a:lnTo>
                    <a:pt x="293" y="3854"/>
                  </a:lnTo>
                  <a:lnTo>
                    <a:pt x="7547" y="668"/>
                  </a:lnTo>
                  <a:lnTo>
                    <a:pt x="7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3350050" y="281875"/>
              <a:ext cx="188750" cy="96300"/>
            </a:xfrm>
            <a:custGeom>
              <a:avLst/>
              <a:gdLst/>
              <a:ahLst/>
              <a:cxnLst/>
              <a:rect l="l" t="t" r="r" b="b"/>
              <a:pathLst>
                <a:path w="7550" h="3852" extrusionOk="0">
                  <a:moveTo>
                    <a:pt x="294" y="0"/>
                  </a:moveTo>
                  <a:lnTo>
                    <a:pt x="0" y="668"/>
                  </a:lnTo>
                  <a:lnTo>
                    <a:pt x="7256" y="3851"/>
                  </a:lnTo>
                  <a:lnTo>
                    <a:pt x="7550" y="3184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" name="Google Shape;313;p31"/>
          <p:cNvGrpSpPr/>
          <p:nvPr/>
        </p:nvGrpSpPr>
        <p:grpSpPr>
          <a:xfrm>
            <a:off x="1011004" y="2035411"/>
            <a:ext cx="151186" cy="151143"/>
            <a:chOff x="2523975" y="1708800"/>
            <a:chExt cx="176475" cy="176425"/>
          </a:xfrm>
        </p:grpSpPr>
        <p:sp>
          <p:nvSpPr>
            <p:cNvPr id="314" name="Google Shape;314;p31"/>
            <p:cNvSpPr/>
            <p:nvPr/>
          </p:nvSpPr>
          <p:spPr>
            <a:xfrm>
              <a:off x="2533150" y="1717950"/>
              <a:ext cx="158225" cy="158150"/>
            </a:xfrm>
            <a:custGeom>
              <a:avLst/>
              <a:gdLst/>
              <a:ahLst/>
              <a:cxnLst/>
              <a:rect l="l" t="t" r="r" b="b"/>
              <a:pathLst>
                <a:path w="6329" h="6326" extrusionOk="0">
                  <a:moveTo>
                    <a:pt x="2070" y="0"/>
                  </a:moveTo>
                  <a:lnTo>
                    <a:pt x="2070" y="2069"/>
                  </a:lnTo>
                  <a:lnTo>
                    <a:pt x="1" y="2069"/>
                  </a:lnTo>
                  <a:lnTo>
                    <a:pt x="1" y="4257"/>
                  </a:lnTo>
                  <a:lnTo>
                    <a:pt x="2070" y="4257"/>
                  </a:lnTo>
                  <a:lnTo>
                    <a:pt x="2070" y="6325"/>
                  </a:lnTo>
                  <a:lnTo>
                    <a:pt x="4260" y="6325"/>
                  </a:lnTo>
                  <a:lnTo>
                    <a:pt x="4260" y="4257"/>
                  </a:lnTo>
                  <a:lnTo>
                    <a:pt x="6328" y="4257"/>
                  </a:lnTo>
                  <a:lnTo>
                    <a:pt x="6328" y="2069"/>
                  </a:lnTo>
                  <a:lnTo>
                    <a:pt x="4260" y="2069"/>
                  </a:lnTo>
                  <a:lnTo>
                    <a:pt x="42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2523975" y="1708800"/>
              <a:ext cx="176475" cy="176425"/>
            </a:xfrm>
            <a:custGeom>
              <a:avLst/>
              <a:gdLst/>
              <a:ahLst/>
              <a:cxnLst/>
              <a:rect l="l" t="t" r="r" b="b"/>
              <a:pathLst>
                <a:path w="7059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1" y="4260"/>
                  </a:lnTo>
                  <a:lnTo>
                    <a:pt x="731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69" y="1"/>
                  </a:moveTo>
                  <a:lnTo>
                    <a:pt x="2069" y="2070"/>
                  </a:lnTo>
                  <a:lnTo>
                    <a:pt x="0" y="2070"/>
                  </a:lnTo>
                  <a:lnTo>
                    <a:pt x="0" y="4990"/>
                  </a:lnTo>
                  <a:lnTo>
                    <a:pt x="2069" y="4990"/>
                  </a:lnTo>
                  <a:lnTo>
                    <a:pt x="2069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8" y="4990"/>
                  </a:lnTo>
                  <a:lnTo>
                    <a:pt x="7058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" name="Google Shape;316;p31"/>
          <p:cNvGrpSpPr/>
          <p:nvPr/>
        </p:nvGrpSpPr>
        <p:grpSpPr>
          <a:xfrm>
            <a:off x="1573107" y="1030159"/>
            <a:ext cx="151143" cy="151100"/>
            <a:chOff x="3180100" y="535400"/>
            <a:chExt cx="176425" cy="176375"/>
          </a:xfrm>
        </p:grpSpPr>
        <p:sp>
          <p:nvSpPr>
            <p:cNvPr id="317" name="Google Shape;317;p31"/>
            <p:cNvSpPr/>
            <p:nvPr/>
          </p:nvSpPr>
          <p:spPr>
            <a:xfrm>
              <a:off x="3189250" y="544475"/>
              <a:ext cx="158150" cy="158225"/>
            </a:xfrm>
            <a:custGeom>
              <a:avLst/>
              <a:gdLst/>
              <a:ahLst/>
              <a:cxnLst/>
              <a:rect l="l" t="t" r="r" b="b"/>
              <a:pathLst>
                <a:path w="6326" h="6329" extrusionOk="0">
                  <a:moveTo>
                    <a:pt x="2069" y="1"/>
                  </a:moveTo>
                  <a:lnTo>
                    <a:pt x="2069" y="2070"/>
                  </a:lnTo>
                  <a:lnTo>
                    <a:pt x="0" y="2070"/>
                  </a:lnTo>
                  <a:lnTo>
                    <a:pt x="0" y="4259"/>
                  </a:lnTo>
                  <a:lnTo>
                    <a:pt x="2069" y="4259"/>
                  </a:lnTo>
                  <a:lnTo>
                    <a:pt x="2069" y="6328"/>
                  </a:lnTo>
                  <a:lnTo>
                    <a:pt x="4259" y="6328"/>
                  </a:lnTo>
                  <a:lnTo>
                    <a:pt x="4259" y="4259"/>
                  </a:lnTo>
                  <a:lnTo>
                    <a:pt x="6325" y="4259"/>
                  </a:lnTo>
                  <a:lnTo>
                    <a:pt x="6325" y="2070"/>
                  </a:lnTo>
                  <a:lnTo>
                    <a:pt x="4259" y="2070"/>
                  </a:lnTo>
                  <a:lnTo>
                    <a:pt x="4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3180100" y="535400"/>
              <a:ext cx="176425" cy="176375"/>
            </a:xfrm>
            <a:custGeom>
              <a:avLst/>
              <a:gdLst/>
              <a:ahLst/>
              <a:cxnLst/>
              <a:rect l="l" t="t" r="r" b="b"/>
              <a:pathLst>
                <a:path w="7057" h="7055" extrusionOk="0">
                  <a:moveTo>
                    <a:pt x="4259" y="731"/>
                  </a:moveTo>
                  <a:lnTo>
                    <a:pt x="4259" y="2800"/>
                  </a:lnTo>
                  <a:lnTo>
                    <a:pt x="6326" y="2800"/>
                  </a:lnTo>
                  <a:lnTo>
                    <a:pt x="6326" y="4257"/>
                  </a:lnTo>
                  <a:lnTo>
                    <a:pt x="4259" y="4257"/>
                  </a:lnTo>
                  <a:lnTo>
                    <a:pt x="4259" y="6324"/>
                  </a:lnTo>
                  <a:lnTo>
                    <a:pt x="2798" y="6324"/>
                  </a:lnTo>
                  <a:lnTo>
                    <a:pt x="2798" y="4257"/>
                  </a:lnTo>
                  <a:lnTo>
                    <a:pt x="731" y="4257"/>
                  </a:lnTo>
                  <a:lnTo>
                    <a:pt x="731" y="2800"/>
                  </a:lnTo>
                  <a:lnTo>
                    <a:pt x="2798" y="2800"/>
                  </a:lnTo>
                  <a:lnTo>
                    <a:pt x="2798" y="731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88"/>
                  </a:lnTo>
                  <a:lnTo>
                    <a:pt x="2070" y="4988"/>
                  </a:lnTo>
                  <a:lnTo>
                    <a:pt x="2070" y="7054"/>
                  </a:lnTo>
                  <a:lnTo>
                    <a:pt x="4988" y="7054"/>
                  </a:lnTo>
                  <a:lnTo>
                    <a:pt x="4990" y="4988"/>
                  </a:lnTo>
                  <a:lnTo>
                    <a:pt x="7057" y="4988"/>
                  </a:lnTo>
                  <a:lnTo>
                    <a:pt x="7057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31"/>
          <p:cNvGrpSpPr/>
          <p:nvPr/>
        </p:nvGrpSpPr>
        <p:grpSpPr>
          <a:xfrm>
            <a:off x="929468" y="1794935"/>
            <a:ext cx="135530" cy="135487"/>
            <a:chOff x="2428800" y="1428100"/>
            <a:chExt cx="158200" cy="158150"/>
          </a:xfrm>
        </p:grpSpPr>
        <p:sp>
          <p:nvSpPr>
            <p:cNvPr id="320" name="Google Shape;320;p31"/>
            <p:cNvSpPr/>
            <p:nvPr/>
          </p:nvSpPr>
          <p:spPr>
            <a:xfrm>
              <a:off x="2498725" y="1428100"/>
              <a:ext cx="18275" cy="158150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2428800" y="1498025"/>
              <a:ext cx="158200" cy="18300"/>
            </a:xfrm>
            <a:custGeom>
              <a:avLst/>
              <a:gdLst/>
              <a:ahLst/>
              <a:cxnLst/>
              <a:rect l="l" t="t" r="r" b="b"/>
              <a:pathLst>
                <a:path w="6328" h="732" extrusionOk="0">
                  <a:moveTo>
                    <a:pt x="0" y="1"/>
                  </a:moveTo>
                  <a:lnTo>
                    <a:pt x="0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31"/>
          <p:cNvGrpSpPr/>
          <p:nvPr/>
        </p:nvGrpSpPr>
        <p:grpSpPr>
          <a:xfrm>
            <a:off x="1796598" y="1391365"/>
            <a:ext cx="135487" cy="135551"/>
            <a:chOff x="3440975" y="957025"/>
            <a:chExt cx="158150" cy="158225"/>
          </a:xfrm>
        </p:grpSpPr>
        <p:sp>
          <p:nvSpPr>
            <p:cNvPr id="323" name="Google Shape;323;p31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" name="Google Shape;325;p31"/>
          <p:cNvGrpSpPr/>
          <p:nvPr/>
        </p:nvGrpSpPr>
        <p:grpSpPr>
          <a:xfrm>
            <a:off x="3061473" y="2035411"/>
            <a:ext cx="151208" cy="151143"/>
            <a:chOff x="4917425" y="1708800"/>
            <a:chExt cx="176500" cy="176425"/>
          </a:xfrm>
        </p:grpSpPr>
        <p:sp>
          <p:nvSpPr>
            <p:cNvPr id="326" name="Google Shape;326;p3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31"/>
          <p:cNvGrpSpPr/>
          <p:nvPr/>
        </p:nvGrpSpPr>
        <p:grpSpPr>
          <a:xfrm>
            <a:off x="2499414" y="1030159"/>
            <a:ext cx="151143" cy="151100"/>
            <a:chOff x="4261350" y="535400"/>
            <a:chExt cx="176425" cy="176375"/>
          </a:xfrm>
        </p:grpSpPr>
        <p:sp>
          <p:nvSpPr>
            <p:cNvPr id="329" name="Google Shape;329;p31"/>
            <p:cNvSpPr/>
            <p:nvPr/>
          </p:nvSpPr>
          <p:spPr>
            <a:xfrm>
              <a:off x="4270475" y="544475"/>
              <a:ext cx="158175" cy="158225"/>
            </a:xfrm>
            <a:custGeom>
              <a:avLst/>
              <a:gdLst/>
              <a:ahLst/>
              <a:cxnLst/>
              <a:rect l="l" t="t" r="r" b="b"/>
              <a:pathLst>
                <a:path w="6327" h="6329" extrusionOk="0"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259"/>
                  </a:lnTo>
                  <a:lnTo>
                    <a:pt x="2070" y="4259"/>
                  </a:lnTo>
                  <a:lnTo>
                    <a:pt x="2070" y="6328"/>
                  </a:lnTo>
                  <a:lnTo>
                    <a:pt x="4257" y="6328"/>
                  </a:lnTo>
                  <a:lnTo>
                    <a:pt x="4257" y="4259"/>
                  </a:lnTo>
                  <a:lnTo>
                    <a:pt x="6326" y="4259"/>
                  </a:lnTo>
                  <a:lnTo>
                    <a:pt x="6326" y="2070"/>
                  </a:lnTo>
                  <a:lnTo>
                    <a:pt x="4257" y="2070"/>
                  </a:lnTo>
                  <a:lnTo>
                    <a:pt x="42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1"/>
            <p:cNvSpPr/>
            <p:nvPr/>
          </p:nvSpPr>
          <p:spPr>
            <a:xfrm>
              <a:off x="4261350" y="535400"/>
              <a:ext cx="176425" cy="176375"/>
            </a:xfrm>
            <a:custGeom>
              <a:avLst/>
              <a:gdLst/>
              <a:ahLst/>
              <a:cxnLst/>
              <a:rect l="l" t="t" r="r" b="b"/>
              <a:pathLst>
                <a:path w="7057" h="7055" extrusionOk="0">
                  <a:moveTo>
                    <a:pt x="4259" y="731"/>
                  </a:moveTo>
                  <a:lnTo>
                    <a:pt x="4259" y="2800"/>
                  </a:lnTo>
                  <a:lnTo>
                    <a:pt x="6326" y="2800"/>
                  </a:lnTo>
                  <a:lnTo>
                    <a:pt x="6326" y="4257"/>
                  </a:lnTo>
                  <a:lnTo>
                    <a:pt x="4259" y="4257"/>
                  </a:lnTo>
                  <a:lnTo>
                    <a:pt x="4259" y="6324"/>
                  </a:lnTo>
                  <a:lnTo>
                    <a:pt x="2798" y="6324"/>
                  </a:lnTo>
                  <a:lnTo>
                    <a:pt x="2798" y="4257"/>
                  </a:lnTo>
                  <a:lnTo>
                    <a:pt x="731" y="4257"/>
                  </a:lnTo>
                  <a:lnTo>
                    <a:pt x="731" y="2800"/>
                  </a:lnTo>
                  <a:lnTo>
                    <a:pt x="2798" y="2800"/>
                  </a:lnTo>
                  <a:lnTo>
                    <a:pt x="2798" y="731"/>
                  </a:lnTo>
                  <a:close/>
                  <a:moveTo>
                    <a:pt x="2069" y="1"/>
                  </a:moveTo>
                  <a:lnTo>
                    <a:pt x="2069" y="2070"/>
                  </a:lnTo>
                  <a:lnTo>
                    <a:pt x="1" y="2070"/>
                  </a:lnTo>
                  <a:lnTo>
                    <a:pt x="1" y="4988"/>
                  </a:lnTo>
                  <a:lnTo>
                    <a:pt x="2069" y="4988"/>
                  </a:lnTo>
                  <a:lnTo>
                    <a:pt x="2069" y="7054"/>
                  </a:lnTo>
                  <a:lnTo>
                    <a:pt x="4990" y="7054"/>
                  </a:lnTo>
                  <a:lnTo>
                    <a:pt x="4990" y="4988"/>
                  </a:lnTo>
                  <a:lnTo>
                    <a:pt x="7057" y="4988"/>
                  </a:lnTo>
                  <a:lnTo>
                    <a:pt x="7057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" name="Google Shape;331;p31"/>
          <p:cNvGrpSpPr/>
          <p:nvPr/>
        </p:nvGrpSpPr>
        <p:grpSpPr>
          <a:xfrm>
            <a:off x="3158143" y="1794798"/>
            <a:ext cx="135542" cy="135478"/>
            <a:chOff x="3258519" y="1733474"/>
            <a:chExt cx="146263" cy="146194"/>
          </a:xfrm>
        </p:grpSpPr>
        <p:sp>
          <p:nvSpPr>
            <p:cNvPr id="332" name="Google Shape;332;p3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31"/>
          <p:cNvGrpSpPr/>
          <p:nvPr/>
        </p:nvGrpSpPr>
        <p:grpSpPr>
          <a:xfrm>
            <a:off x="2291157" y="1391277"/>
            <a:ext cx="135521" cy="135542"/>
            <a:chOff x="2322956" y="1298035"/>
            <a:chExt cx="146240" cy="146263"/>
          </a:xfrm>
        </p:grpSpPr>
        <p:sp>
          <p:nvSpPr>
            <p:cNvPr id="335" name="Google Shape;335;p31"/>
            <p:cNvSpPr/>
            <p:nvPr/>
          </p:nvSpPr>
          <p:spPr>
            <a:xfrm>
              <a:off x="2387591" y="1298035"/>
              <a:ext cx="16917" cy="146263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1" y="6328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1"/>
            <p:cNvSpPr/>
            <p:nvPr/>
          </p:nvSpPr>
          <p:spPr>
            <a:xfrm>
              <a:off x="2322956" y="1362739"/>
              <a:ext cx="146240" cy="16893"/>
            </a:xfrm>
            <a:custGeom>
              <a:avLst/>
              <a:gdLst/>
              <a:ahLst/>
              <a:cxnLst/>
              <a:rect l="l" t="t" r="r" b="b"/>
              <a:pathLst>
                <a:path w="6328" h="731" extrusionOk="0">
                  <a:moveTo>
                    <a:pt x="0" y="0"/>
                  </a:moveTo>
                  <a:lnTo>
                    <a:pt x="0" y="731"/>
                  </a:lnTo>
                  <a:lnTo>
                    <a:pt x="6328" y="731"/>
                  </a:lnTo>
                  <a:lnTo>
                    <a:pt x="63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90;p31"/>
          <p:cNvSpPr txBox="1">
            <a:spLocks/>
          </p:cNvSpPr>
          <p:nvPr/>
        </p:nvSpPr>
        <p:spPr>
          <a:xfrm>
            <a:off x="3765446" y="406722"/>
            <a:ext cx="47151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None/>
              <a:defRPr sz="1700" b="0" i="0" u="none" strike="noStrike" cap="none">
                <a:solidFill>
                  <a:schemeClr val="accent6"/>
                </a:solidFill>
                <a:latin typeface="Arial" panose="020B0604020202020204" pitchFamily="34" charset="0"/>
                <a:ea typeface="DM Sans"/>
                <a:cs typeface="Arial" panose="020B0604020202020204" pitchFamily="34" charset="0"/>
                <a:sym typeface="DM Sans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DM Sans"/>
              <a:buNone/>
              <a:defRPr sz="18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ctr"/>
            <a:r>
              <a:rPr lang="en-US" sz="3600" dirty="0" err="1" smtClean="0"/>
              <a:t>TIẾT</a:t>
            </a:r>
            <a:r>
              <a:rPr lang="en-US" sz="3600" dirty="0" smtClean="0"/>
              <a:t> 51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 406">
            <a:extLst>
              <a:ext uri="{FF2B5EF4-FFF2-40B4-BE49-F238E27FC236}">
                <a16:creationId xmlns:a16="http://schemas.microsoft.com/office/drawing/2014/main" id="{FADDDEDC-3798-2CD2-EC98-11D6790DFF52}"/>
              </a:ext>
            </a:extLst>
          </p:cNvPr>
          <p:cNvGrpSpPr/>
          <p:nvPr/>
        </p:nvGrpSpPr>
        <p:grpSpPr>
          <a:xfrm>
            <a:off x="1732845" y="1513396"/>
            <a:ext cx="1434401" cy="1434401"/>
            <a:chOff x="2318641" y="1828652"/>
            <a:chExt cx="1130432" cy="1130432"/>
          </a:xfrm>
        </p:grpSpPr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1735A203-F928-2FA3-A0CD-B462FA12D626}"/>
                </a:ext>
              </a:extLst>
            </p:cNvPr>
            <p:cNvSpPr/>
            <p:nvPr/>
          </p:nvSpPr>
          <p:spPr>
            <a:xfrm>
              <a:off x="2318641" y="1828652"/>
              <a:ext cx="1130432" cy="11304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01600">
                <a:srgbClr val="CE572D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oogle Shape;3133;p66">
              <a:extLst>
                <a:ext uri="{FF2B5EF4-FFF2-40B4-BE49-F238E27FC236}">
                  <a16:creationId xmlns:a16="http://schemas.microsoft.com/office/drawing/2014/main" id="{0564AC13-6998-0129-6990-5239E263BC97}"/>
                </a:ext>
              </a:extLst>
            </p:cNvPr>
            <p:cNvGrpSpPr/>
            <p:nvPr/>
          </p:nvGrpSpPr>
          <p:grpSpPr>
            <a:xfrm>
              <a:off x="2464662" y="1958039"/>
              <a:ext cx="838390" cy="871657"/>
              <a:chOff x="737415" y="1383070"/>
              <a:chExt cx="374498" cy="389357"/>
            </a:xfrm>
          </p:grpSpPr>
          <p:sp>
            <p:nvSpPr>
              <p:cNvPr id="19" name="Google Shape;3134;p66">
                <a:extLst>
                  <a:ext uri="{FF2B5EF4-FFF2-40B4-BE49-F238E27FC236}">
                    <a16:creationId xmlns:a16="http://schemas.microsoft.com/office/drawing/2014/main" id="{9DBF7921-05FA-D9A3-1B6E-4939BFFC9786}"/>
                  </a:ext>
                </a:extLst>
              </p:cNvPr>
              <p:cNvSpPr/>
              <p:nvPr/>
            </p:nvSpPr>
            <p:spPr>
              <a:xfrm>
                <a:off x="844423" y="138873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3" y="0"/>
                    </a:moveTo>
                    <a:cubicBezTo>
                      <a:pt x="552" y="0"/>
                      <a:pt x="0" y="553"/>
                      <a:pt x="0" y="1230"/>
                    </a:cubicBezTo>
                    <a:cubicBezTo>
                      <a:pt x="0" y="1910"/>
                      <a:pt x="552" y="2462"/>
                      <a:pt x="1233" y="2462"/>
                    </a:cubicBezTo>
                    <a:cubicBezTo>
                      <a:pt x="1913" y="2462"/>
                      <a:pt x="2462" y="1910"/>
                      <a:pt x="2462" y="1230"/>
                    </a:cubicBezTo>
                    <a:cubicBezTo>
                      <a:pt x="2462" y="553"/>
                      <a:pt x="1913" y="0"/>
                      <a:pt x="1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35;p66">
                <a:extLst>
                  <a:ext uri="{FF2B5EF4-FFF2-40B4-BE49-F238E27FC236}">
                    <a16:creationId xmlns:a16="http://schemas.microsoft.com/office/drawing/2014/main" id="{57438B64-82BD-54B8-6AF8-CE845CEC7167}"/>
                  </a:ext>
                </a:extLst>
              </p:cNvPr>
              <p:cNvSpPr/>
              <p:nvPr/>
            </p:nvSpPr>
            <p:spPr>
              <a:xfrm>
                <a:off x="850086" y="1392590"/>
                <a:ext cx="60812" cy="62619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322" extrusionOk="0">
                    <a:moveTo>
                      <a:pt x="1599" y="1"/>
                    </a:moveTo>
                    <a:cubicBezTo>
                      <a:pt x="2145" y="821"/>
                      <a:pt x="1559" y="1919"/>
                      <a:pt x="574" y="1922"/>
                    </a:cubicBezTo>
                    <a:cubicBezTo>
                      <a:pt x="376" y="1922"/>
                      <a:pt x="178" y="1874"/>
                      <a:pt x="1" y="1779"/>
                    </a:cubicBezTo>
                    <a:lnTo>
                      <a:pt x="1" y="1779"/>
                    </a:lnTo>
                    <a:cubicBezTo>
                      <a:pt x="233" y="2124"/>
                      <a:pt x="619" y="2321"/>
                      <a:pt x="1021" y="2321"/>
                    </a:cubicBezTo>
                    <a:cubicBezTo>
                      <a:pt x="1142" y="2321"/>
                      <a:pt x="1263" y="2303"/>
                      <a:pt x="1382" y="2267"/>
                    </a:cubicBezTo>
                    <a:cubicBezTo>
                      <a:pt x="1901" y="2108"/>
                      <a:pt x="2255" y="1630"/>
                      <a:pt x="2255" y="1087"/>
                    </a:cubicBezTo>
                    <a:cubicBezTo>
                      <a:pt x="2252" y="632"/>
                      <a:pt x="1999" y="214"/>
                      <a:pt x="15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136;p66">
                <a:extLst>
                  <a:ext uri="{FF2B5EF4-FFF2-40B4-BE49-F238E27FC236}">
                    <a16:creationId xmlns:a16="http://schemas.microsoft.com/office/drawing/2014/main" id="{6F63146B-7CF6-D586-0CF9-302BF51BC888}"/>
                  </a:ext>
                </a:extLst>
              </p:cNvPr>
              <p:cNvSpPr/>
              <p:nvPr/>
            </p:nvSpPr>
            <p:spPr>
              <a:xfrm>
                <a:off x="982202" y="1638293"/>
                <a:ext cx="66394" cy="66394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462" extrusionOk="0">
                    <a:moveTo>
                      <a:pt x="1232" y="0"/>
                    </a:moveTo>
                    <a:cubicBezTo>
                      <a:pt x="552" y="0"/>
                      <a:pt x="0" y="549"/>
                      <a:pt x="0" y="1229"/>
                    </a:cubicBezTo>
                    <a:cubicBezTo>
                      <a:pt x="0" y="1910"/>
                      <a:pt x="552" y="2462"/>
                      <a:pt x="1232" y="2462"/>
                    </a:cubicBezTo>
                    <a:cubicBezTo>
                      <a:pt x="1913" y="2462"/>
                      <a:pt x="2462" y="1910"/>
                      <a:pt x="2462" y="1229"/>
                    </a:cubicBezTo>
                    <a:cubicBezTo>
                      <a:pt x="2462" y="549"/>
                      <a:pt x="1913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137;p66">
                <a:extLst>
                  <a:ext uri="{FF2B5EF4-FFF2-40B4-BE49-F238E27FC236}">
                    <a16:creationId xmlns:a16="http://schemas.microsoft.com/office/drawing/2014/main" id="{392CF19A-94F4-7502-EED6-1F75B7DF5DDD}"/>
                  </a:ext>
                </a:extLst>
              </p:cNvPr>
              <p:cNvSpPr/>
              <p:nvPr/>
            </p:nvSpPr>
            <p:spPr>
              <a:xfrm>
                <a:off x="989105" y="1641178"/>
                <a:ext cx="59571" cy="63401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2351" extrusionOk="0">
                    <a:moveTo>
                      <a:pt x="1483" y="0"/>
                    </a:moveTo>
                    <a:cubicBezTo>
                      <a:pt x="1644" y="214"/>
                      <a:pt x="1733" y="476"/>
                      <a:pt x="1736" y="747"/>
                    </a:cubicBezTo>
                    <a:cubicBezTo>
                      <a:pt x="1736" y="1456"/>
                      <a:pt x="1153" y="1979"/>
                      <a:pt x="504" y="1979"/>
                    </a:cubicBezTo>
                    <a:cubicBezTo>
                      <a:pt x="338" y="1979"/>
                      <a:pt x="167" y="1945"/>
                      <a:pt x="0" y="1870"/>
                    </a:cubicBezTo>
                    <a:lnTo>
                      <a:pt x="0" y="1870"/>
                    </a:lnTo>
                    <a:cubicBezTo>
                      <a:pt x="237" y="2178"/>
                      <a:pt x="600" y="2351"/>
                      <a:pt x="974" y="2351"/>
                    </a:cubicBezTo>
                    <a:cubicBezTo>
                      <a:pt x="1106" y="2351"/>
                      <a:pt x="1240" y="2329"/>
                      <a:pt x="1370" y="2285"/>
                    </a:cubicBezTo>
                    <a:cubicBezTo>
                      <a:pt x="1870" y="2117"/>
                      <a:pt x="2206" y="1650"/>
                      <a:pt x="2209" y="1122"/>
                    </a:cubicBezTo>
                    <a:cubicBezTo>
                      <a:pt x="2209" y="637"/>
                      <a:pt x="1925" y="198"/>
                      <a:pt x="1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138;p66">
                <a:extLst>
                  <a:ext uri="{FF2B5EF4-FFF2-40B4-BE49-F238E27FC236}">
                    <a16:creationId xmlns:a16="http://schemas.microsoft.com/office/drawing/2014/main" id="{18547E02-D888-2EEE-5DC3-69546F7F9795}"/>
                  </a:ext>
                </a:extLst>
              </p:cNvPr>
              <p:cNvSpPr/>
              <p:nvPr/>
            </p:nvSpPr>
            <p:spPr>
              <a:xfrm>
                <a:off x="1048731" y="1543205"/>
                <a:ext cx="48137" cy="48137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1" y="0"/>
                    </a:moveTo>
                    <a:cubicBezTo>
                      <a:pt x="400" y="0"/>
                      <a:pt x="1" y="400"/>
                      <a:pt x="1" y="894"/>
                    </a:cubicBezTo>
                    <a:cubicBezTo>
                      <a:pt x="1" y="1388"/>
                      <a:pt x="400" y="1785"/>
                      <a:pt x="891" y="1785"/>
                    </a:cubicBezTo>
                    <a:cubicBezTo>
                      <a:pt x="1385" y="1785"/>
                      <a:pt x="1785" y="1388"/>
                      <a:pt x="1785" y="894"/>
                    </a:cubicBezTo>
                    <a:cubicBezTo>
                      <a:pt x="1785" y="400"/>
                      <a:pt x="1385" y="0"/>
                      <a:pt x="8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39;p66">
                <a:extLst>
                  <a:ext uri="{FF2B5EF4-FFF2-40B4-BE49-F238E27FC236}">
                    <a16:creationId xmlns:a16="http://schemas.microsoft.com/office/drawing/2014/main" id="{F6CCECEA-1B18-340C-9641-7B32F8A71459}"/>
                  </a:ext>
                </a:extLst>
              </p:cNvPr>
              <p:cNvSpPr/>
              <p:nvPr/>
            </p:nvSpPr>
            <p:spPr>
              <a:xfrm>
                <a:off x="1053423" y="1544445"/>
                <a:ext cx="43633" cy="47058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4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1114" y="156"/>
                      <a:pt x="1175" y="342"/>
                      <a:pt x="1172" y="531"/>
                    </a:cubicBezTo>
                    <a:cubicBezTo>
                      <a:pt x="1172" y="1025"/>
                      <a:pt x="772" y="1425"/>
                      <a:pt x="281" y="1425"/>
                    </a:cubicBezTo>
                    <a:cubicBezTo>
                      <a:pt x="184" y="1425"/>
                      <a:pt x="92" y="1409"/>
                      <a:pt x="0" y="1379"/>
                    </a:cubicBezTo>
                    <a:lnTo>
                      <a:pt x="0" y="1379"/>
                    </a:lnTo>
                    <a:cubicBezTo>
                      <a:pt x="172" y="1612"/>
                      <a:pt x="441" y="1744"/>
                      <a:pt x="721" y="1744"/>
                    </a:cubicBezTo>
                    <a:cubicBezTo>
                      <a:pt x="814" y="1744"/>
                      <a:pt x="909" y="1730"/>
                      <a:pt x="1001" y="1699"/>
                    </a:cubicBezTo>
                    <a:cubicBezTo>
                      <a:pt x="1367" y="1580"/>
                      <a:pt x="1617" y="1235"/>
                      <a:pt x="1614" y="848"/>
                    </a:cubicBezTo>
                    <a:cubicBezTo>
                      <a:pt x="1611" y="464"/>
                      <a:pt x="1364" y="122"/>
                      <a:pt x="10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140;p66">
                <a:extLst>
                  <a:ext uri="{FF2B5EF4-FFF2-40B4-BE49-F238E27FC236}">
                    <a16:creationId xmlns:a16="http://schemas.microsoft.com/office/drawing/2014/main" id="{C886A6B3-C92C-CB9D-EE88-E9C2748E9B2F}"/>
                  </a:ext>
                </a:extLst>
              </p:cNvPr>
              <p:cNvSpPr/>
              <p:nvPr/>
            </p:nvSpPr>
            <p:spPr>
              <a:xfrm>
                <a:off x="854698" y="1710755"/>
                <a:ext cx="56119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081" extrusionOk="0">
                    <a:moveTo>
                      <a:pt x="1041" y="0"/>
                    </a:moveTo>
                    <a:cubicBezTo>
                      <a:pt x="467" y="0"/>
                      <a:pt x="1" y="467"/>
                      <a:pt x="1" y="1040"/>
                    </a:cubicBezTo>
                    <a:cubicBezTo>
                      <a:pt x="1" y="1614"/>
                      <a:pt x="467" y="2081"/>
                      <a:pt x="1041" y="2081"/>
                    </a:cubicBezTo>
                    <a:cubicBezTo>
                      <a:pt x="1617" y="2081"/>
                      <a:pt x="2081" y="1614"/>
                      <a:pt x="2081" y="1040"/>
                    </a:cubicBezTo>
                    <a:cubicBezTo>
                      <a:pt x="2081" y="467"/>
                      <a:pt x="1617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141;p66">
                <a:extLst>
                  <a:ext uri="{FF2B5EF4-FFF2-40B4-BE49-F238E27FC236}">
                    <a16:creationId xmlns:a16="http://schemas.microsoft.com/office/drawing/2014/main" id="{D184D9CB-3199-A3DA-2E4B-0D7A02BADE94}"/>
                  </a:ext>
                </a:extLst>
              </p:cNvPr>
              <p:cNvSpPr/>
              <p:nvPr/>
            </p:nvSpPr>
            <p:spPr>
              <a:xfrm>
                <a:off x="860469" y="1712319"/>
                <a:ext cx="50429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2026" extrusionOk="0">
                    <a:moveTo>
                      <a:pt x="1165" y="0"/>
                    </a:moveTo>
                    <a:lnTo>
                      <a:pt x="1165" y="0"/>
                    </a:lnTo>
                    <a:cubicBezTo>
                      <a:pt x="1692" y="682"/>
                      <a:pt x="1203" y="1672"/>
                      <a:pt x="343" y="1672"/>
                    </a:cubicBezTo>
                    <a:cubicBezTo>
                      <a:pt x="341" y="1672"/>
                      <a:pt x="340" y="1672"/>
                      <a:pt x="339" y="1672"/>
                    </a:cubicBezTo>
                    <a:cubicBezTo>
                      <a:pt x="223" y="1672"/>
                      <a:pt x="110" y="1653"/>
                      <a:pt x="0" y="1617"/>
                    </a:cubicBezTo>
                    <a:lnTo>
                      <a:pt x="0" y="1617"/>
                    </a:lnTo>
                    <a:cubicBezTo>
                      <a:pt x="201" y="1879"/>
                      <a:pt x="510" y="2026"/>
                      <a:pt x="828" y="2026"/>
                    </a:cubicBezTo>
                    <a:cubicBezTo>
                      <a:pt x="940" y="2026"/>
                      <a:pt x="1052" y="2008"/>
                      <a:pt x="1162" y="1971"/>
                    </a:cubicBezTo>
                    <a:cubicBezTo>
                      <a:pt x="1583" y="1827"/>
                      <a:pt x="1870" y="1428"/>
                      <a:pt x="1870" y="982"/>
                    </a:cubicBezTo>
                    <a:cubicBezTo>
                      <a:pt x="1867" y="540"/>
                      <a:pt x="1586" y="144"/>
                      <a:pt x="11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142;p66">
                <a:extLst>
                  <a:ext uri="{FF2B5EF4-FFF2-40B4-BE49-F238E27FC236}">
                    <a16:creationId xmlns:a16="http://schemas.microsoft.com/office/drawing/2014/main" id="{DFBDC9E3-19A2-B812-25E3-F1E7C3A71F12}"/>
                  </a:ext>
                </a:extLst>
              </p:cNvPr>
              <p:cNvSpPr/>
              <p:nvPr/>
            </p:nvSpPr>
            <p:spPr>
              <a:xfrm>
                <a:off x="745858" y="1535570"/>
                <a:ext cx="46620" cy="4662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785" extrusionOk="0">
                    <a:moveTo>
                      <a:pt x="894" y="0"/>
                    </a:moveTo>
                    <a:cubicBezTo>
                      <a:pt x="400" y="0"/>
                      <a:pt x="0" y="400"/>
                      <a:pt x="0" y="891"/>
                    </a:cubicBezTo>
                    <a:cubicBezTo>
                      <a:pt x="0" y="1385"/>
                      <a:pt x="400" y="1784"/>
                      <a:pt x="894" y="1784"/>
                    </a:cubicBezTo>
                    <a:cubicBezTo>
                      <a:pt x="1385" y="1784"/>
                      <a:pt x="1784" y="1385"/>
                      <a:pt x="1784" y="891"/>
                    </a:cubicBezTo>
                    <a:cubicBezTo>
                      <a:pt x="1784" y="400"/>
                      <a:pt x="1385" y="0"/>
                      <a:pt x="8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43;p66">
                <a:extLst>
                  <a:ext uri="{FF2B5EF4-FFF2-40B4-BE49-F238E27FC236}">
                    <a16:creationId xmlns:a16="http://schemas.microsoft.com/office/drawing/2014/main" id="{A32B5F66-FB0C-7A43-E7A5-4E6E388CC62C}"/>
                  </a:ext>
                </a:extLst>
              </p:cNvPr>
              <p:cNvSpPr/>
              <p:nvPr/>
            </p:nvSpPr>
            <p:spPr>
              <a:xfrm>
                <a:off x="749437" y="1536902"/>
                <a:ext cx="43120" cy="45366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737" extrusionOk="0">
                    <a:moveTo>
                      <a:pt x="1059" y="1"/>
                    </a:moveTo>
                    <a:lnTo>
                      <a:pt x="1059" y="1"/>
                    </a:lnTo>
                    <a:cubicBezTo>
                      <a:pt x="1147" y="144"/>
                      <a:pt x="1196" y="309"/>
                      <a:pt x="1196" y="480"/>
                    </a:cubicBezTo>
                    <a:cubicBezTo>
                      <a:pt x="1196" y="971"/>
                      <a:pt x="796" y="1370"/>
                      <a:pt x="302" y="1370"/>
                    </a:cubicBezTo>
                    <a:cubicBezTo>
                      <a:pt x="199" y="1370"/>
                      <a:pt x="98" y="1352"/>
                      <a:pt x="0" y="1322"/>
                    </a:cubicBezTo>
                    <a:lnTo>
                      <a:pt x="0" y="1322"/>
                    </a:lnTo>
                    <a:cubicBezTo>
                      <a:pt x="165" y="1578"/>
                      <a:pt x="449" y="1736"/>
                      <a:pt x="757" y="1736"/>
                    </a:cubicBezTo>
                    <a:cubicBezTo>
                      <a:pt x="1251" y="1736"/>
                      <a:pt x="1650" y="1334"/>
                      <a:pt x="1647" y="840"/>
                    </a:cubicBezTo>
                    <a:cubicBezTo>
                      <a:pt x="1647" y="464"/>
                      <a:pt x="1412" y="129"/>
                      <a:pt x="1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44;p66">
                <a:extLst>
                  <a:ext uri="{FF2B5EF4-FFF2-40B4-BE49-F238E27FC236}">
                    <a16:creationId xmlns:a16="http://schemas.microsoft.com/office/drawing/2014/main" id="{0CA48EF7-8089-9FB5-94C4-CA6B2F958140}"/>
                  </a:ext>
                </a:extLst>
              </p:cNvPr>
              <p:cNvSpPr/>
              <p:nvPr/>
            </p:nvSpPr>
            <p:spPr>
              <a:xfrm>
                <a:off x="858554" y="1496308"/>
                <a:ext cx="141930" cy="14193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263" extrusionOk="0">
                    <a:moveTo>
                      <a:pt x="2633" y="1"/>
                    </a:moveTo>
                    <a:cubicBezTo>
                      <a:pt x="1181" y="1"/>
                      <a:pt x="1" y="1181"/>
                      <a:pt x="1" y="2633"/>
                    </a:cubicBezTo>
                    <a:cubicBezTo>
                      <a:pt x="1" y="4085"/>
                      <a:pt x="1181" y="5262"/>
                      <a:pt x="2633" y="5262"/>
                    </a:cubicBezTo>
                    <a:cubicBezTo>
                      <a:pt x="4085" y="5262"/>
                      <a:pt x="5262" y="4085"/>
                      <a:pt x="5262" y="2633"/>
                    </a:cubicBezTo>
                    <a:cubicBezTo>
                      <a:pt x="5262" y="1181"/>
                      <a:pt x="4085" y="1"/>
                      <a:pt x="2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45;p66">
                <a:extLst>
                  <a:ext uri="{FF2B5EF4-FFF2-40B4-BE49-F238E27FC236}">
                    <a16:creationId xmlns:a16="http://schemas.microsoft.com/office/drawing/2014/main" id="{007B1962-FE28-C43D-EC87-2992A3137ED8}"/>
                  </a:ext>
                </a:extLst>
              </p:cNvPr>
              <p:cNvSpPr/>
              <p:nvPr/>
            </p:nvSpPr>
            <p:spPr>
              <a:xfrm>
                <a:off x="896066" y="1499112"/>
                <a:ext cx="104418" cy="139179"/>
              </a:xfrm>
              <a:custGeom>
                <a:avLst/>
                <a:gdLst/>
                <a:ahLst/>
                <a:cxnLst/>
                <a:rect l="l" t="t" r="r" b="b"/>
                <a:pathLst>
                  <a:path w="3872" h="5161" extrusionOk="0">
                    <a:moveTo>
                      <a:pt x="1956" y="1"/>
                    </a:moveTo>
                    <a:lnTo>
                      <a:pt x="1956" y="1"/>
                    </a:lnTo>
                    <a:cubicBezTo>
                      <a:pt x="3020" y="568"/>
                      <a:pt x="3560" y="1788"/>
                      <a:pt x="3267" y="2959"/>
                    </a:cubicBezTo>
                    <a:cubicBezTo>
                      <a:pt x="2975" y="4127"/>
                      <a:pt x="1922" y="4948"/>
                      <a:pt x="718" y="4948"/>
                    </a:cubicBezTo>
                    <a:cubicBezTo>
                      <a:pt x="474" y="4945"/>
                      <a:pt x="233" y="4914"/>
                      <a:pt x="1" y="4850"/>
                    </a:cubicBezTo>
                    <a:lnTo>
                      <a:pt x="1" y="4850"/>
                    </a:lnTo>
                    <a:cubicBezTo>
                      <a:pt x="388" y="5058"/>
                      <a:pt x="814" y="5161"/>
                      <a:pt x="1240" y="5161"/>
                    </a:cubicBezTo>
                    <a:cubicBezTo>
                      <a:pt x="1709" y="5161"/>
                      <a:pt x="2178" y="5036"/>
                      <a:pt x="2593" y="4786"/>
                    </a:cubicBezTo>
                    <a:cubicBezTo>
                      <a:pt x="3386" y="4310"/>
                      <a:pt x="3871" y="3453"/>
                      <a:pt x="3871" y="2529"/>
                    </a:cubicBezTo>
                    <a:cubicBezTo>
                      <a:pt x="3871" y="1352"/>
                      <a:pt x="3087" y="318"/>
                      <a:pt x="1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46;p66">
                <a:extLst>
                  <a:ext uri="{FF2B5EF4-FFF2-40B4-BE49-F238E27FC236}">
                    <a16:creationId xmlns:a16="http://schemas.microsoft.com/office/drawing/2014/main" id="{9E814C52-E2CB-14BB-1381-9BF314E1053B}"/>
                  </a:ext>
                </a:extLst>
              </p:cNvPr>
              <p:cNvSpPr/>
              <p:nvPr/>
            </p:nvSpPr>
            <p:spPr>
              <a:xfrm>
                <a:off x="737415" y="1383070"/>
                <a:ext cx="374498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13887" h="14438" extrusionOk="0">
                    <a:moveTo>
                      <a:pt x="1122" y="5816"/>
                    </a:moveTo>
                    <a:cubicBezTo>
                      <a:pt x="1473" y="5816"/>
                      <a:pt x="1810" y="6089"/>
                      <a:pt x="1812" y="6500"/>
                    </a:cubicBezTo>
                    <a:cubicBezTo>
                      <a:pt x="1809" y="6878"/>
                      <a:pt x="1504" y="7183"/>
                      <a:pt x="1129" y="7183"/>
                    </a:cubicBezTo>
                    <a:cubicBezTo>
                      <a:pt x="519" y="7183"/>
                      <a:pt x="217" y="6448"/>
                      <a:pt x="647" y="6018"/>
                    </a:cubicBezTo>
                    <a:cubicBezTo>
                      <a:pt x="785" y="5879"/>
                      <a:pt x="955" y="5816"/>
                      <a:pt x="1122" y="5816"/>
                    </a:cubicBezTo>
                    <a:close/>
                    <a:moveTo>
                      <a:pt x="12431" y="6149"/>
                    </a:moveTo>
                    <a:cubicBezTo>
                      <a:pt x="12782" y="6149"/>
                      <a:pt x="13118" y="6421"/>
                      <a:pt x="13118" y="6832"/>
                    </a:cubicBezTo>
                    <a:cubicBezTo>
                      <a:pt x="13118" y="7210"/>
                      <a:pt x="12813" y="7515"/>
                      <a:pt x="12435" y="7515"/>
                    </a:cubicBezTo>
                    <a:cubicBezTo>
                      <a:pt x="11828" y="7515"/>
                      <a:pt x="11523" y="6780"/>
                      <a:pt x="11953" y="6350"/>
                    </a:cubicBezTo>
                    <a:cubicBezTo>
                      <a:pt x="12092" y="6211"/>
                      <a:pt x="12263" y="6149"/>
                      <a:pt x="12431" y="6149"/>
                    </a:cubicBezTo>
                    <a:close/>
                    <a:moveTo>
                      <a:pt x="10317" y="9678"/>
                    </a:moveTo>
                    <a:cubicBezTo>
                      <a:pt x="10726" y="9678"/>
                      <a:pt x="11097" y="9924"/>
                      <a:pt x="11255" y="10306"/>
                    </a:cubicBezTo>
                    <a:cubicBezTo>
                      <a:pt x="11413" y="10687"/>
                      <a:pt x="11328" y="11127"/>
                      <a:pt x="11035" y="11419"/>
                    </a:cubicBezTo>
                    <a:cubicBezTo>
                      <a:pt x="10839" y="11615"/>
                      <a:pt x="10578" y="11720"/>
                      <a:pt x="10311" y="11720"/>
                    </a:cubicBezTo>
                    <a:cubicBezTo>
                      <a:pt x="10179" y="11720"/>
                      <a:pt x="10046" y="11694"/>
                      <a:pt x="9919" y="11642"/>
                    </a:cubicBezTo>
                    <a:cubicBezTo>
                      <a:pt x="9538" y="11483"/>
                      <a:pt x="9288" y="11108"/>
                      <a:pt x="9291" y="10693"/>
                    </a:cubicBezTo>
                    <a:cubicBezTo>
                      <a:pt x="9294" y="10132"/>
                      <a:pt x="9748" y="9678"/>
                      <a:pt x="10309" y="9678"/>
                    </a:cubicBezTo>
                    <a:cubicBezTo>
                      <a:pt x="10312" y="9678"/>
                      <a:pt x="10314" y="9678"/>
                      <a:pt x="10317" y="9678"/>
                    </a:cubicBezTo>
                    <a:close/>
                    <a:moveTo>
                      <a:pt x="5386" y="12365"/>
                    </a:moveTo>
                    <a:cubicBezTo>
                      <a:pt x="5387" y="12365"/>
                      <a:pt x="5388" y="12365"/>
                      <a:pt x="5390" y="12365"/>
                    </a:cubicBezTo>
                    <a:cubicBezTo>
                      <a:pt x="5847" y="12365"/>
                      <a:pt x="6216" y="12734"/>
                      <a:pt x="6219" y="13191"/>
                    </a:cubicBezTo>
                    <a:cubicBezTo>
                      <a:pt x="6221" y="13694"/>
                      <a:pt x="5809" y="14028"/>
                      <a:pt x="5379" y="14028"/>
                    </a:cubicBezTo>
                    <a:cubicBezTo>
                      <a:pt x="5175" y="14028"/>
                      <a:pt x="4967" y="13952"/>
                      <a:pt x="4798" y="13783"/>
                    </a:cubicBezTo>
                    <a:cubicBezTo>
                      <a:pt x="4274" y="13259"/>
                      <a:pt x="4647" y="12365"/>
                      <a:pt x="5386" y="12365"/>
                    </a:cubicBezTo>
                    <a:close/>
                    <a:moveTo>
                      <a:pt x="5201" y="0"/>
                    </a:moveTo>
                    <a:cubicBezTo>
                      <a:pt x="4938" y="0"/>
                      <a:pt x="4679" y="70"/>
                      <a:pt x="4453" y="207"/>
                    </a:cubicBezTo>
                    <a:cubicBezTo>
                      <a:pt x="4353" y="265"/>
                      <a:pt x="4322" y="397"/>
                      <a:pt x="4383" y="497"/>
                    </a:cubicBezTo>
                    <a:cubicBezTo>
                      <a:pt x="4421" y="563"/>
                      <a:pt x="4491" y="600"/>
                      <a:pt x="4563" y="600"/>
                    </a:cubicBezTo>
                    <a:cubicBezTo>
                      <a:pt x="4601" y="600"/>
                      <a:pt x="4639" y="590"/>
                      <a:pt x="4673" y="567"/>
                    </a:cubicBezTo>
                    <a:cubicBezTo>
                      <a:pt x="4840" y="466"/>
                      <a:pt x="5023" y="419"/>
                      <a:pt x="5201" y="419"/>
                    </a:cubicBezTo>
                    <a:cubicBezTo>
                      <a:pt x="5641" y="419"/>
                      <a:pt x="6061" y="704"/>
                      <a:pt x="6189" y="1168"/>
                    </a:cubicBezTo>
                    <a:cubicBezTo>
                      <a:pt x="6368" y="1819"/>
                      <a:pt x="5880" y="2464"/>
                      <a:pt x="5205" y="2464"/>
                    </a:cubicBezTo>
                    <a:cubicBezTo>
                      <a:pt x="5204" y="2464"/>
                      <a:pt x="5202" y="2464"/>
                      <a:pt x="5201" y="2464"/>
                    </a:cubicBezTo>
                    <a:cubicBezTo>
                      <a:pt x="4636" y="2464"/>
                      <a:pt x="4179" y="2007"/>
                      <a:pt x="4179" y="1443"/>
                    </a:cubicBezTo>
                    <a:cubicBezTo>
                      <a:pt x="4176" y="1366"/>
                      <a:pt x="4185" y="1290"/>
                      <a:pt x="4206" y="1217"/>
                    </a:cubicBezTo>
                    <a:cubicBezTo>
                      <a:pt x="4231" y="1101"/>
                      <a:pt x="4157" y="988"/>
                      <a:pt x="4045" y="964"/>
                    </a:cubicBezTo>
                    <a:cubicBezTo>
                      <a:pt x="4029" y="961"/>
                      <a:pt x="4014" y="959"/>
                      <a:pt x="3998" y="959"/>
                    </a:cubicBezTo>
                    <a:cubicBezTo>
                      <a:pt x="3900" y="959"/>
                      <a:pt x="3812" y="1025"/>
                      <a:pt x="3788" y="1125"/>
                    </a:cubicBezTo>
                    <a:cubicBezTo>
                      <a:pt x="3767" y="1229"/>
                      <a:pt x="3755" y="1336"/>
                      <a:pt x="3755" y="1443"/>
                    </a:cubicBezTo>
                    <a:cubicBezTo>
                      <a:pt x="3755" y="2239"/>
                      <a:pt x="4401" y="2885"/>
                      <a:pt x="5201" y="2885"/>
                    </a:cubicBezTo>
                    <a:cubicBezTo>
                      <a:pt x="5292" y="2885"/>
                      <a:pt x="5384" y="2876"/>
                      <a:pt x="5475" y="2861"/>
                    </a:cubicBezTo>
                    <a:lnTo>
                      <a:pt x="5930" y="4258"/>
                    </a:lnTo>
                    <a:cubicBezTo>
                      <a:pt x="5005" y="4688"/>
                      <a:pt x="4383" y="5579"/>
                      <a:pt x="4298" y="6591"/>
                    </a:cubicBezTo>
                    <a:lnTo>
                      <a:pt x="2218" y="6314"/>
                    </a:lnTo>
                    <a:cubicBezTo>
                      <a:pt x="2128" y="5777"/>
                      <a:pt x="1665" y="5389"/>
                      <a:pt x="1130" y="5389"/>
                    </a:cubicBezTo>
                    <a:cubicBezTo>
                      <a:pt x="1102" y="5389"/>
                      <a:pt x="1074" y="5390"/>
                      <a:pt x="1046" y="5392"/>
                    </a:cubicBezTo>
                    <a:cubicBezTo>
                      <a:pt x="476" y="5432"/>
                      <a:pt x="31" y="5899"/>
                      <a:pt x="15" y="6469"/>
                    </a:cubicBezTo>
                    <a:cubicBezTo>
                      <a:pt x="0" y="7040"/>
                      <a:pt x="421" y="7528"/>
                      <a:pt x="988" y="7598"/>
                    </a:cubicBezTo>
                    <a:cubicBezTo>
                      <a:pt x="1036" y="7604"/>
                      <a:pt x="1084" y="7607"/>
                      <a:pt x="1131" y="7607"/>
                    </a:cubicBezTo>
                    <a:cubicBezTo>
                      <a:pt x="1642" y="7607"/>
                      <a:pt x="2094" y="7252"/>
                      <a:pt x="2208" y="6741"/>
                    </a:cubicBezTo>
                    <a:lnTo>
                      <a:pt x="4292" y="7018"/>
                    </a:lnTo>
                    <a:cubicBezTo>
                      <a:pt x="4365" y="8150"/>
                      <a:pt x="5103" y="9129"/>
                      <a:pt x="6174" y="9507"/>
                    </a:cubicBezTo>
                    <a:lnTo>
                      <a:pt x="5478" y="11944"/>
                    </a:lnTo>
                    <a:lnTo>
                      <a:pt x="5390" y="11944"/>
                    </a:lnTo>
                    <a:cubicBezTo>
                      <a:pt x="4752" y="11947"/>
                      <a:pt x="4218" y="12432"/>
                      <a:pt x="4154" y="13066"/>
                    </a:cubicBezTo>
                    <a:cubicBezTo>
                      <a:pt x="4090" y="13701"/>
                      <a:pt x="4517" y="14283"/>
                      <a:pt x="5143" y="14411"/>
                    </a:cubicBezTo>
                    <a:cubicBezTo>
                      <a:pt x="5227" y="14429"/>
                      <a:pt x="5311" y="14437"/>
                      <a:pt x="5395" y="14437"/>
                    </a:cubicBezTo>
                    <a:cubicBezTo>
                      <a:pt x="5928" y="14437"/>
                      <a:pt x="6416" y="14094"/>
                      <a:pt x="6582" y="13567"/>
                    </a:cubicBezTo>
                    <a:cubicBezTo>
                      <a:pt x="6774" y="12960"/>
                      <a:pt x="6475" y="12301"/>
                      <a:pt x="5890" y="12048"/>
                    </a:cubicBezTo>
                    <a:lnTo>
                      <a:pt x="6579" y="9626"/>
                    </a:lnTo>
                    <a:cubicBezTo>
                      <a:pt x="6760" y="9662"/>
                      <a:pt x="6942" y="9679"/>
                      <a:pt x="7124" y="9679"/>
                    </a:cubicBezTo>
                    <a:cubicBezTo>
                      <a:pt x="7686" y="9679"/>
                      <a:pt x="8241" y="9510"/>
                      <a:pt x="8711" y="9190"/>
                    </a:cubicBezTo>
                    <a:lnTo>
                      <a:pt x="9217" y="9754"/>
                    </a:lnTo>
                    <a:cubicBezTo>
                      <a:pt x="8736" y="10318"/>
                      <a:pt x="8772" y="11163"/>
                      <a:pt x="9300" y="11685"/>
                    </a:cubicBezTo>
                    <a:cubicBezTo>
                      <a:pt x="9576" y="11959"/>
                      <a:pt x="9938" y="12097"/>
                      <a:pt x="10301" y="12097"/>
                    </a:cubicBezTo>
                    <a:cubicBezTo>
                      <a:pt x="10633" y="12097"/>
                      <a:pt x="10966" y="11982"/>
                      <a:pt x="11234" y="11749"/>
                    </a:cubicBezTo>
                    <a:cubicBezTo>
                      <a:pt x="11795" y="11258"/>
                      <a:pt x="11886" y="10422"/>
                      <a:pt x="11441" y="9824"/>
                    </a:cubicBezTo>
                    <a:cubicBezTo>
                      <a:pt x="11162" y="9452"/>
                      <a:pt x="10734" y="9252"/>
                      <a:pt x="10298" y="9252"/>
                    </a:cubicBezTo>
                    <a:cubicBezTo>
                      <a:pt x="10037" y="9252"/>
                      <a:pt x="9773" y="9324"/>
                      <a:pt x="9538" y="9473"/>
                    </a:cubicBezTo>
                    <a:lnTo>
                      <a:pt x="9047" y="8924"/>
                    </a:lnTo>
                    <a:cubicBezTo>
                      <a:pt x="9205" y="8778"/>
                      <a:pt x="9349" y="8616"/>
                      <a:pt x="9471" y="8436"/>
                    </a:cubicBezTo>
                    <a:cubicBezTo>
                      <a:pt x="9584" y="8271"/>
                      <a:pt x="9439" y="8103"/>
                      <a:pt x="9290" y="8103"/>
                    </a:cubicBezTo>
                    <a:cubicBezTo>
                      <a:pt x="9229" y="8103"/>
                      <a:pt x="9168" y="8130"/>
                      <a:pt x="9123" y="8195"/>
                    </a:cubicBezTo>
                    <a:cubicBezTo>
                      <a:pt x="8659" y="8878"/>
                      <a:pt x="7900" y="9255"/>
                      <a:pt x="7121" y="9255"/>
                    </a:cubicBezTo>
                    <a:cubicBezTo>
                      <a:pt x="6767" y="9255"/>
                      <a:pt x="6410" y="9178"/>
                      <a:pt x="6073" y="9016"/>
                    </a:cubicBezTo>
                    <a:cubicBezTo>
                      <a:pt x="4993" y="8497"/>
                      <a:pt x="4456" y="7268"/>
                      <a:pt x="4807" y="6124"/>
                    </a:cubicBezTo>
                    <a:cubicBezTo>
                      <a:pt x="5125" y="5097"/>
                      <a:pt x="6073" y="4414"/>
                      <a:pt x="7120" y="4414"/>
                    </a:cubicBezTo>
                    <a:cubicBezTo>
                      <a:pt x="7239" y="4414"/>
                      <a:pt x="7359" y="4423"/>
                      <a:pt x="7479" y="4441"/>
                    </a:cubicBezTo>
                    <a:cubicBezTo>
                      <a:pt x="8662" y="4618"/>
                      <a:pt x="9541" y="5633"/>
                      <a:pt x="9541" y="6832"/>
                    </a:cubicBezTo>
                    <a:cubicBezTo>
                      <a:pt x="9544" y="7015"/>
                      <a:pt x="9522" y="7198"/>
                      <a:pt x="9480" y="7378"/>
                    </a:cubicBezTo>
                    <a:cubicBezTo>
                      <a:pt x="9455" y="7491"/>
                      <a:pt x="9526" y="7604"/>
                      <a:pt x="9638" y="7631"/>
                    </a:cubicBezTo>
                    <a:cubicBezTo>
                      <a:pt x="9655" y="7635"/>
                      <a:pt x="9671" y="7637"/>
                      <a:pt x="9687" y="7637"/>
                    </a:cubicBezTo>
                    <a:cubicBezTo>
                      <a:pt x="9785" y="7637"/>
                      <a:pt x="9871" y="7569"/>
                      <a:pt x="9895" y="7473"/>
                    </a:cubicBezTo>
                    <a:cubicBezTo>
                      <a:pt x="9925" y="7332"/>
                      <a:pt x="9946" y="7189"/>
                      <a:pt x="9959" y="7046"/>
                    </a:cubicBezTo>
                    <a:lnTo>
                      <a:pt x="11352" y="7046"/>
                    </a:lnTo>
                    <a:cubicBezTo>
                      <a:pt x="11462" y="7612"/>
                      <a:pt x="11949" y="7942"/>
                      <a:pt x="12445" y="7942"/>
                    </a:cubicBezTo>
                    <a:cubicBezTo>
                      <a:pt x="12753" y="7942"/>
                      <a:pt x="13065" y="7815"/>
                      <a:pt x="13292" y="7540"/>
                    </a:cubicBezTo>
                    <a:cubicBezTo>
                      <a:pt x="13886" y="6818"/>
                      <a:pt x="13373" y="5731"/>
                      <a:pt x="12439" y="5731"/>
                    </a:cubicBezTo>
                    <a:cubicBezTo>
                      <a:pt x="12438" y="5731"/>
                      <a:pt x="12437" y="5731"/>
                      <a:pt x="12435" y="5731"/>
                    </a:cubicBezTo>
                    <a:cubicBezTo>
                      <a:pt x="11908" y="5731"/>
                      <a:pt x="11456" y="6106"/>
                      <a:pt x="11352" y="6622"/>
                    </a:cubicBezTo>
                    <a:lnTo>
                      <a:pt x="9959" y="6622"/>
                    </a:lnTo>
                    <a:cubicBezTo>
                      <a:pt x="9846" y="5139"/>
                      <a:pt x="8610" y="3993"/>
                      <a:pt x="7125" y="3993"/>
                    </a:cubicBezTo>
                    <a:cubicBezTo>
                      <a:pt x="6854" y="3993"/>
                      <a:pt x="6585" y="4032"/>
                      <a:pt x="6323" y="4105"/>
                    </a:cubicBezTo>
                    <a:lnTo>
                      <a:pt x="5875" y="2718"/>
                    </a:lnTo>
                    <a:cubicBezTo>
                      <a:pt x="6457" y="2406"/>
                      <a:pt x="6753" y="1739"/>
                      <a:pt x="6594" y="1098"/>
                    </a:cubicBezTo>
                    <a:cubicBezTo>
                      <a:pt x="6436" y="454"/>
                      <a:pt x="5859" y="3"/>
                      <a:pt x="5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26D829F7-5277-7E6F-393E-D2B8B8097168}"/>
              </a:ext>
            </a:extLst>
          </p:cNvPr>
          <p:cNvGrpSpPr/>
          <p:nvPr/>
        </p:nvGrpSpPr>
        <p:grpSpPr>
          <a:xfrm>
            <a:off x="5695944" y="1513395"/>
            <a:ext cx="1434401" cy="1434401"/>
            <a:chOff x="3881175" y="1946752"/>
            <a:chExt cx="1130432" cy="1130432"/>
          </a:xfrm>
        </p:grpSpPr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724E25B3-0208-509A-6C41-253A7EB024E2}"/>
                </a:ext>
              </a:extLst>
            </p:cNvPr>
            <p:cNvSpPr/>
            <p:nvPr/>
          </p:nvSpPr>
          <p:spPr>
            <a:xfrm>
              <a:off x="3881175" y="1946752"/>
              <a:ext cx="1130432" cy="11304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01600">
                <a:srgbClr val="BAE8E8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2" name="Google Shape;3294;p66">
              <a:extLst>
                <a:ext uri="{FF2B5EF4-FFF2-40B4-BE49-F238E27FC236}">
                  <a16:creationId xmlns:a16="http://schemas.microsoft.com/office/drawing/2014/main" id="{887B53E4-43ED-7821-FD14-95E6C50540BA}"/>
                </a:ext>
              </a:extLst>
            </p:cNvPr>
            <p:cNvGrpSpPr/>
            <p:nvPr/>
          </p:nvGrpSpPr>
          <p:grpSpPr>
            <a:xfrm flipV="1">
              <a:off x="4165102" y="2079350"/>
              <a:ext cx="575074" cy="780064"/>
              <a:chOff x="4853021" y="1935127"/>
              <a:chExt cx="287260" cy="389656"/>
            </a:xfrm>
          </p:grpSpPr>
          <p:sp>
            <p:nvSpPr>
              <p:cNvPr id="353" name="Google Shape;3295;p66">
                <a:extLst>
                  <a:ext uri="{FF2B5EF4-FFF2-40B4-BE49-F238E27FC236}">
                    <a16:creationId xmlns:a16="http://schemas.microsoft.com/office/drawing/2014/main" id="{128EBC69-D658-2CA9-C74E-65BEBCBF8714}"/>
                  </a:ext>
                </a:extLst>
              </p:cNvPr>
              <p:cNvSpPr/>
              <p:nvPr/>
            </p:nvSpPr>
            <p:spPr>
              <a:xfrm>
                <a:off x="4896439" y="2055807"/>
                <a:ext cx="205573" cy="219030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8122" extrusionOk="0">
                    <a:moveTo>
                      <a:pt x="2136" y="0"/>
                    </a:moveTo>
                    <a:lnTo>
                      <a:pt x="2136" y="19"/>
                    </a:lnTo>
                    <a:cubicBezTo>
                      <a:pt x="2133" y="735"/>
                      <a:pt x="1828" y="1419"/>
                      <a:pt x="1297" y="1897"/>
                    </a:cubicBezTo>
                    <a:cubicBezTo>
                      <a:pt x="425" y="2693"/>
                      <a:pt x="1" y="3871"/>
                      <a:pt x="169" y="5039"/>
                    </a:cubicBezTo>
                    <a:cubicBezTo>
                      <a:pt x="370" y="6543"/>
                      <a:pt x="1800" y="7930"/>
                      <a:pt x="3304" y="8098"/>
                    </a:cubicBezTo>
                    <a:cubicBezTo>
                      <a:pt x="3441" y="8114"/>
                      <a:pt x="3578" y="8121"/>
                      <a:pt x="3714" y="8121"/>
                    </a:cubicBezTo>
                    <a:cubicBezTo>
                      <a:pt x="5110" y="8121"/>
                      <a:pt x="6396" y="7307"/>
                      <a:pt x="6982" y="6012"/>
                    </a:cubicBezTo>
                    <a:cubicBezTo>
                      <a:pt x="7623" y="4591"/>
                      <a:pt x="7272" y="2919"/>
                      <a:pt x="6116" y="1876"/>
                    </a:cubicBezTo>
                    <a:cubicBezTo>
                      <a:pt x="5592" y="1400"/>
                      <a:pt x="5296" y="726"/>
                      <a:pt x="5299" y="19"/>
                    </a:cubicBezTo>
                    <a:lnTo>
                      <a:pt x="52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296;p66">
                <a:extLst>
                  <a:ext uri="{FF2B5EF4-FFF2-40B4-BE49-F238E27FC236}">
                    <a16:creationId xmlns:a16="http://schemas.microsoft.com/office/drawing/2014/main" id="{0AF20D9C-289A-F4E4-9532-63859DD51B1F}"/>
                  </a:ext>
                </a:extLst>
              </p:cNvPr>
              <p:cNvSpPr/>
              <p:nvPr/>
            </p:nvSpPr>
            <p:spPr>
              <a:xfrm>
                <a:off x="4988237" y="2055807"/>
                <a:ext cx="105146" cy="219111"/>
              </a:xfrm>
              <a:custGeom>
                <a:avLst/>
                <a:gdLst/>
                <a:ahLst/>
                <a:cxnLst/>
                <a:rect l="l" t="t" r="r" b="b"/>
                <a:pathLst>
                  <a:path w="3899" h="8125" extrusionOk="0">
                    <a:moveTo>
                      <a:pt x="1270" y="0"/>
                    </a:moveTo>
                    <a:lnTo>
                      <a:pt x="1270" y="16"/>
                    </a:lnTo>
                    <a:cubicBezTo>
                      <a:pt x="1270" y="723"/>
                      <a:pt x="1633" y="1599"/>
                      <a:pt x="2157" y="2068"/>
                    </a:cubicBezTo>
                    <a:cubicBezTo>
                      <a:pt x="2886" y="2727"/>
                      <a:pt x="3270" y="3480"/>
                      <a:pt x="3270" y="4536"/>
                    </a:cubicBezTo>
                    <a:cubicBezTo>
                      <a:pt x="3270" y="6396"/>
                      <a:pt x="1852" y="7946"/>
                      <a:pt x="1" y="8110"/>
                    </a:cubicBezTo>
                    <a:cubicBezTo>
                      <a:pt x="107" y="8120"/>
                      <a:pt x="213" y="8124"/>
                      <a:pt x="318" y="8124"/>
                    </a:cubicBezTo>
                    <a:cubicBezTo>
                      <a:pt x="2275" y="8124"/>
                      <a:pt x="3899" y="6533"/>
                      <a:pt x="3896" y="4536"/>
                    </a:cubicBezTo>
                    <a:cubicBezTo>
                      <a:pt x="3899" y="3520"/>
                      <a:pt x="3466" y="2553"/>
                      <a:pt x="2709" y="1876"/>
                    </a:cubicBezTo>
                    <a:cubicBezTo>
                      <a:pt x="2188" y="1400"/>
                      <a:pt x="1892" y="723"/>
                      <a:pt x="1895" y="16"/>
                    </a:cubicBezTo>
                    <a:lnTo>
                      <a:pt x="1895" y="0"/>
                    </a:lnTo>
                    <a:close/>
                  </a:path>
                </a:pathLst>
              </a:custGeom>
              <a:solidFill>
                <a:srgbClr val="073533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297;p66">
                <a:extLst>
                  <a:ext uri="{FF2B5EF4-FFF2-40B4-BE49-F238E27FC236}">
                    <a16:creationId xmlns:a16="http://schemas.microsoft.com/office/drawing/2014/main" id="{025361CA-D4AD-2D9D-2CA2-59EDACE44D8A}"/>
                  </a:ext>
                </a:extLst>
              </p:cNvPr>
              <p:cNvSpPr/>
              <p:nvPr/>
            </p:nvSpPr>
            <p:spPr>
              <a:xfrm>
                <a:off x="4955768" y="2001198"/>
                <a:ext cx="81846" cy="28801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1068" extrusionOk="0">
                    <a:moveTo>
                      <a:pt x="0" y="0"/>
                    </a:moveTo>
                    <a:lnTo>
                      <a:pt x="0" y="1068"/>
                    </a:lnTo>
                    <a:lnTo>
                      <a:pt x="3035" y="1068"/>
                    </a:lnTo>
                    <a:lnTo>
                      <a:pt x="30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298;p66">
                <a:extLst>
                  <a:ext uri="{FF2B5EF4-FFF2-40B4-BE49-F238E27FC236}">
                    <a16:creationId xmlns:a16="http://schemas.microsoft.com/office/drawing/2014/main" id="{A3C882AE-F408-937F-786B-A95FFE8BFB36}"/>
                  </a:ext>
                </a:extLst>
              </p:cNvPr>
              <p:cNvSpPr/>
              <p:nvPr/>
            </p:nvSpPr>
            <p:spPr>
              <a:xfrm>
                <a:off x="5022378" y="2001198"/>
                <a:ext cx="15237" cy="28801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068" extrusionOk="0">
                    <a:moveTo>
                      <a:pt x="1" y="0"/>
                    </a:moveTo>
                    <a:lnTo>
                      <a:pt x="1" y="1068"/>
                    </a:lnTo>
                    <a:lnTo>
                      <a:pt x="565" y="1068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073533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299;p66">
                <a:extLst>
                  <a:ext uri="{FF2B5EF4-FFF2-40B4-BE49-F238E27FC236}">
                    <a16:creationId xmlns:a16="http://schemas.microsoft.com/office/drawing/2014/main" id="{D13C1DB2-E0D6-DAC4-ABBE-922EB9511937}"/>
                  </a:ext>
                </a:extLst>
              </p:cNvPr>
              <p:cNvSpPr/>
              <p:nvPr/>
            </p:nvSpPr>
            <p:spPr>
              <a:xfrm>
                <a:off x="4870307" y="1940817"/>
                <a:ext cx="252766" cy="26590"/>
              </a:xfrm>
              <a:custGeom>
                <a:avLst/>
                <a:gdLst/>
                <a:ahLst/>
                <a:cxnLst/>
                <a:rect l="l" t="t" r="r" b="b"/>
                <a:pathLst>
                  <a:path w="9373" h="986" extrusionOk="0">
                    <a:moveTo>
                      <a:pt x="223" y="0"/>
                    </a:moveTo>
                    <a:cubicBezTo>
                      <a:pt x="98" y="0"/>
                      <a:pt x="0" y="101"/>
                      <a:pt x="0" y="223"/>
                    </a:cubicBezTo>
                    <a:lnTo>
                      <a:pt x="0" y="763"/>
                    </a:lnTo>
                    <a:cubicBezTo>
                      <a:pt x="0" y="885"/>
                      <a:pt x="98" y="986"/>
                      <a:pt x="223" y="986"/>
                    </a:cubicBezTo>
                    <a:lnTo>
                      <a:pt x="9150" y="986"/>
                    </a:lnTo>
                    <a:cubicBezTo>
                      <a:pt x="9272" y="986"/>
                      <a:pt x="9373" y="885"/>
                      <a:pt x="9373" y="763"/>
                    </a:cubicBezTo>
                    <a:lnTo>
                      <a:pt x="9373" y="223"/>
                    </a:lnTo>
                    <a:cubicBezTo>
                      <a:pt x="9373" y="101"/>
                      <a:pt x="9272" y="0"/>
                      <a:pt x="91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300;p66">
                <a:extLst>
                  <a:ext uri="{FF2B5EF4-FFF2-40B4-BE49-F238E27FC236}">
                    <a16:creationId xmlns:a16="http://schemas.microsoft.com/office/drawing/2014/main" id="{DB9576A6-D35D-1E04-1B89-55E2A4D0EC60}"/>
                  </a:ext>
                </a:extLst>
              </p:cNvPr>
              <p:cNvSpPr/>
              <p:nvPr/>
            </p:nvSpPr>
            <p:spPr>
              <a:xfrm>
                <a:off x="5101825" y="1940817"/>
                <a:ext cx="21250" cy="2659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986" extrusionOk="0">
                    <a:moveTo>
                      <a:pt x="1" y="0"/>
                    </a:moveTo>
                    <a:cubicBezTo>
                      <a:pt x="123" y="0"/>
                      <a:pt x="221" y="101"/>
                      <a:pt x="217" y="223"/>
                    </a:cubicBezTo>
                    <a:lnTo>
                      <a:pt x="217" y="763"/>
                    </a:lnTo>
                    <a:cubicBezTo>
                      <a:pt x="221" y="885"/>
                      <a:pt x="123" y="986"/>
                      <a:pt x="1" y="986"/>
                    </a:cubicBezTo>
                    <a:lnTo>
                      <a:pt x="565" y="986"/>
                    </a:lnTo>
                    <a:cubicBezTo>
                      <a:pt x="687" y="986"/>
                      <a:pt x="788" y="885"/>
                      <a:pt x="788" y="763"/>
                    </a:cubicBezTo>
                    <a:lnTo>
                      <a:pt x="788" y="223"/>
                    </a:lnTo>
                    <a:cubicBezTo>
                      <a:pt x="788" y="101"/>
                      <a:pt x="687" y="0"/>
                      <a:pt x="565" y="0"/>
                    </a:cubicBezTo>
                    <a:close/>
                  </a:path>
                </a:pathLst>
              </a:custGeom>
              <a:solidFill>
                <a:srgbClr val="073533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301;p66">
                <a:extLst>
                  <a:ext uri="{FF2B5EF4-FFF2-40B4-BE49-F238E27FC236}">
                    <a16:creationId xmlns:a16="http://schemas.microsoft.com/office/drawing/2014/main" id="{C02374F6-01AE-889F-D87E-691DE94A7A0A}"/>
                  </a:ext>
                </a:extLst>
              </p:cNvPr>
              <p:cNvSpPr/>
              <p:nvPr/>
            </p:nvSpPr>
            <p:spPr>
              <a:xfrm>
                <a:off x="4929259" y="1967380"/>
                <a:ext cx="134838" cy="33844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1255" extrusionOk="0">
                    <a:moveTo>
                      <a:pt x="4" y="1"/>
                    </a:moveTo>
                    <a:lnTo>
                      <a:pt x="4" y="519"/>
                    </a:lnTo>
                    <a:cubicBezTo>
                      <a:pt x="1" y="923"/>
                      <a:pt x="327" y="1254"/>
                      <a:pt x="733" y="1254"/>
                    </a:cubicBezTo>
                    <a:cubicBezTo>
                      <a:pt x="735" y="1254"/>
                      <a:pt x="737" y="1254"/>
                      <a:pt x="739" y="1254"/>
                    </a:cubicBezTo>
                    <a:lnTo>
                      <a:pt x="4262" y="1254"/>
                    </a:lnTo>
                    <a:cubicBezTo>
                      <a:pt x="4264" y="1254"/>
                      <a:pt x="4266" y="1254"/>
                      <a:pt x="4267" y="1254"/>
                    </a:cubicBezTo>
                    <a:cubicBezTo>
                      <a:pt x="4670" y="1254"/>
                      <a:pt x="5000" y="923"/>
                      <a:pt x="4997" y="519"/>
                    </a:cubicBezTo>
                    <a:lnTo>
                      <a:pt x="499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302;p66">
                <a:extLst>
                  <a:ext uri="{FF2B5EF4-FFF2-40B4-BE49-F238E27FC236}">
                    <a16:creationId xmlns:a16="http://schemas.microsoft.com/office/drawing/2014/main" id="{0218E0C2-04C2-1BC9-2D51-6E46F9D35B2D}"/>
                  </a:ext>
                </a:extLst>
              </p:cNvPr>
              <p:cNvSpPr/>
              <p:nvPr/>
            </p:nvSpPr>
            <p:spPr>
              <a:xfrm>
                <a:off x="5028959" y="1967380"/>
                <a:ext cx="35139" cy="3384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255" extrusionOk="0">
                    <a:moveTo>
                      <a:pt x="1" y="1254"/>
                    </a:moveTo>
                    <a:cubicBezTo>
                      <a:pt x="2" y="1254"/>
                      <a:pt x="4" y="1254"/>
                      <a:pt x="6" y="1254"/>
                    </a:cubicBezTo>
                    <a:cubicBezTo>
                      <a:pt x="8" y="1254"/>
                      <a:pt x="10" y="1254"/>
                      <a:pt x="12" y="1254"/>
                    </a:cubicBezTo>
                    <a:close/>
                    <a:moveTo>
                      <a:pt x="736" y="1"/>
                    </a:moveTo>
                    <a:lnTo>
                      <a:pt x="736" y="519"/>
                    </a:lnTo>
                    <a:cubicBezTo>
                      <a:pt x="739" y="921"/>
                      <a:pt x="412" y="1251"/>
                      <a:pt x="12" y="1254"/>
                    </a:cubicBezTo>
                    <a:lnTo>
                      <a:pt x="565" y="1254"/>
                    </a:lnTo>
                    <a:cubicBezTo>
                      <a:pt x="567" y="1254"/>
                      <a:pt x="569" y="1254"/>
                      <a:pt x="570" y="1254"/>
                    </a:cubicBezTo>
                    <a:cubicBezTo>
                      <a:pt x="973" y="1254"/>
                      <a:pt x="1303" y="923"/>
                      <a:pt x="1300" y="519"/>
                    </a:cubicBezTo>
                    <a:lnTo>
                      <a:pt x="1300" y="1"/>
                    </a:lnTo>
                    <a:close/>
                  </a:path>
                </a:pathLst>
              </a:custGeom>
              <a:solidFill>
                <a:srgbClr val="073533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303;p66">
                <a:extLst>
                  <a:ext uri="{FF2B5EF4-FFF2-40B4-BE49-F238E27FC236}">
                    <a16:creationId xmlns:a16="http://schemas.microsoft.com/office/drawing/2014/main" id="{43B26A55-5B08-C758-3C77-D5CE5F5B464F}"/>
                  </a:ext>
                </a:extLst>
              </p:cNvPr>
              <p:cNvSpPr/>
              <p:nvPr/>
            </p:nvSpPr>
            <p:spPr>
              <a:xfrm>
                <a:off x="4937160" y="2029918"/>
                <a:ext cx="118981" cy="25970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963" extrusionOk="0">
                    <a:moveTo>
                      <a:pt x="483" y="1"/>
                    </a:moveTo>
                    <a:cubicBezTo>
                      <a:pt x="220" y="1"/>
                      <a:pt x="1" y="212"/>
                      <a:pt x="1" y="481"/>
                    </a:cubicBezTo>
                    <a:cubicBezTo>
                      <a:pt x="1" y="748"/>
                      <a:pt x="221" y="962"/>
                      <a:pt x="483" y="962"/>
                    </a:cubicBezTo>
                    <a:cubicBezTo>
                      <a:pt x="497" y="962"/>
                      <a:pt x="511" y="962"/>
                      <a:pt x="525" y="960"/>
                    </a:cubicBezTo>
                    <a:lnTo>
                      <a:pt x="3890" y="960"/>
                    </a:lnTo>
                    <a:cubicBezTo>
                      <a:pt x="3904" y="962"/>
                      <a:pt x="3918" y="962"/>
                      <a:pt x="3932" y="962"/>
                    </a:cubicBezTo>
                    <a:cubicBezTo>
                      <a:pt x="4194" y="962"/>
                      <a:pt x="4411" y="748"/>
                      <a:pt x="4411" y="481"/>
                    </a:cubicBezTo>
                    <a:cubicBezTo>
                      <a:pt x="4411" y="212"/>
                      <a:pt x="4194" y="1"/>
                      <a:pt x="3932" y="1"/>
                    </a:cubicBezTo>
                    <a:cubicBezTo>
                      <a:pt x="3918" y="1"/>
                      <a:pt x="3904" y="1"/>
                      <a:pt x="3890" y="3"/>
                    </a:cubicBezTo>
                    <a:lnTo>
                      <a:pt x="525" y="3"/>
                    </a:lnTo>
                    <a:cubicBezTo>
                      <a:pt x="511" y="1"/>
                      <a:pt x="497" y="1"/>
                      <a:pt x="4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304;p66">
                <a:extLst>
                  <a:ext uri="{FF2B5EF4-FFF2-40B4-BE49-F238E27FC236}">
                    <a16:creationId xmlns:a16="http://schemas.microsoft.com/office/drawing/2014/main" id="{B0764CFC-99DA-F644-2B9F-85CA9B208715}"/>
                  </a:ext>
                </a:extLst>
              </p:cNvPr>
              <p:cNvSpPr/>
              <p:nvPr/>
            </p:nvSpPr>
            <p:spPr>
              <a:xfrm>
                <a:off x="5026747" y="2029972"/>
                <a:ext cx="28316" cy="25862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59" extrusionOk="0">
                    <a:moveTo>
                      <a:pt x="6" y="1"/>
                    </a:moveTo>
                    <a:cubicBezTo>
                      <a:pt x="4" y="1"/>
                      <a:pt x="2" y="1"/>
                      <a:pt x="0" y="1"/>
                    </a:cubicBezTo>
                    <a:lnTo>
                      <a:pt x="11" y="1"/>
                    </a:lnTo>
                    <a:cubicBezTo>
                      <a:pt x="10" y="1"/>
                      <a:pt x="8" y="1"/>
                      <a:pt x="6" y="1"/>
                    </a:cubicBezTo>
                    <a:close/>
                    <a:moveTo>
                      <a:pt x="573" y="1"/>
                    </a:moveTo>
                    <a:cubicBezTo>
                      <a:pt x="571" y="1"/>
                      <a:pt x="569" y="1"/>
                      <a:pt x="568" y="1"/>
                    </a:cubicBezTo>
                    <a:lnTo>
                      <a:pt x="11" y="1"/>
                    </a:lnTo>
                    <a:cubicBezTo>
                      <a:pt x="275" y="4"/>
                      <a:pt x="485" y="218"/>
                      <a:pt x="482" y="479"/>
                    </a:cubicBezTo>
                    <a:cubicBezTo>
                      <a:pt x="479" y="745"/>
                      <a:pt x="266" y="958"/>
                      <a:pt x="0" y="958"/>
                    </a:cubicBezTo>
                    <a:lnTo>
                      <a:pt x="568" y="958"/>
                    </a:lnTo>
                    <a:cubicBezTo>
                      <a:pt x="830" y="958"/>
                      <a:pt x="1043" y="745"/>
                      <a:pt x="1046" y="479"/>
                    </a:cubicBezTo>
                    <a:cubicBezTo>
                      <a:pt x="1049" y="216"/>
                      <a:pt x="836" y="1"/>
                      <a:pt x="573" y="1"/>
                    </a:cubicBezTo>
                    <a:close/>
                  </a:path>
                </a:pathLst>
              </a:custGeom>
              <a:solidFill>
                <a:srgbClr val="073533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305;p66">
                <a:extLst>
                  <a:ext uri="{FF2B5EF4-FFF2-40B4-BE49-F238E27FC236}">
                    <a16:creationId xmlns:a16="http://schemas.microsoft.com/office/drawing/2014/main" id="{31AE9F7F-F5A1-0885-AF33-172A08AFA8BF}"/>
                  </a:ext>
                </a:extLst>
              </p:cNvPr>
              <p:cNvSpPr/>
              <p:nvPr/>
            </p:nvSpPr>
            <p:spPr>
              <a:xfrm>
                <a:off x="4990961" y="2294013"/>
                <a:ext cx="11461" cy="3077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141" extrusionOk="0">
                    <a:moveTo>
                      <a:pt x="211" y="0"/>
                    </a:moveTo>
                    <a:cubicBezTo>
                      <a:pt x="95" y="0"/>
                      <a:pt x="0" y="98"/>
                      <a:pt x="3" y="214"/>
                    </a:cubicBezTo>
                    <a:lnTo>
                      <a:pt x="3" y="927"/>
                    </a:lnTo>
                    <a:cubicBezTo>
                      <a:pt x="0" y="1043"/>
                      <a:pt x="95" y="1141"/>
                      <a:pt x="211" y="1141"/>
                    </a:cubicBezTo>
                    <a:cubicBezTo>
                      <a:pt x="330" y="1141"/>
                      <a:pt x="424" y="1043"/>
                      <a:pt x="424" y="927"/>
                    </a:cubicBezTo>
                    <a:lnTo>
                      <a:pt x="424" y="214"/>
                    </a:lnTo>
                    <a:cubicBezTo>
                      <a:pt x="424" y="95"/>
                      <a:pt x="330" y="0"/>
                      <a:pt x="2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3306;p66">
                <a:extLst>
                  <a:ext uri="{FF2B5EF4-FFF2-40B4-BE49-F238E27FC236}">
                    <a16:creationId xmlns:a16="http://schemas.microsoft.com/office/drawing/2014/main" id="{424A30BE-DA5C-1991-0BAE-3EEBB5D55B7E}"/>
                  </a:ext>
                </a:extLst>
              </p:cNvPr>
              <p:cNvSpPr/>
              <p:nvPr/>
            </p:nvSpPr>
            <p:spPr>
              <a:xfrm>
                <a:off x="5073617" y="2274515"/>
                <a:ext cx="27507" cy="25107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31" extrusionOk="0">
                    <a:moveTo>
                      <a:pt x="231" y="0"/>
                    </a:moveTo>
                    <a:cubicBezTo>
                      <a:pt x="177" y="0"/>
                      <a:pt x="123" y="22"/>
                      <a:pt x="83" y="64"/>
                    </a:cubicBezTo>
                    <a:cubicBezTo>
                      <a:pt x="1" y="147"/>
                      <a:pt x="1" y="281"/>
                      <a:pt x="83" y="366"/>
                    </a:cubicBezTo>
                    <a:lnTo>
                      <a:pt x="586" y="870"/>
                    </a:lnTo>
                    <a:cubicBezTo>
                      <a:pt x="626" y="909"/>
                      <a:pt x="681" y="931"/>
                      <a:pt x="739" y="931"/>
                    </a:cubicBezTo>
                    <a:cubicBezTo>
                      <a:pt x="925" y="931"/>
                      <a:pt x="1019" y="702"/>
                      <a:pt x="885" y="571"/>
                    </a:cubicBezTo>
                    <a:lnTo>
                      <a:pt x="379" y="64"/>
                    </a:lnTo>
                    <a:cubicBezTo>
                      <a:pt x="339" y="22"/>
                      <a:pt x="285" y="0"/>
                      <a:pt x="2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3307;p66">
                <a:extLst>
                  <a:ext uri="{FF2B5EF4-FFF2-40B4-BE49-F238E27FC236}">
                    <a16:creationId xmlns:a16="http://schemas.microsoft.com/office/drawing/2014/main" id="{2AD0E4DF-1B10-F738-1C28-3DCA33B9D856}"/>
                  </a:ext>
                </a:extLst>
              </p:cNvPr>
              <p:cNvSpPr/>
              <p:nvPr/>
            </p:nvSpPr>
            <p:spPr>
              <a:xfrm>
                <a:off x="5107597" y="2217101"/>
                <a:ext cx="32685" cy="11461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425" extrusionOk="0">
                    <a:moveTo>
                      <a:pt x="247" y="0"/>
                    </a:moveTo>
                    <a:cubicBezTo>
                      <a:pt x="0" y="34"/>
                      <a:pt x="0" y="391"/>
                      <a:pt x="247" y="424"/>
                    </a:cubicBezTo>
                    <a:lnTo>
                      <a:pt x="964" y="424"/>
                    </a:lnTo>
                    <a:cubicBezTo>
                      <a:pt x="1211" y="391"/>
                      <a:pt x="1211" y="34"/>
                      <a:pt x="9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3308;p66">
                <a:extLst>
                  <a:ext uri="{FF2B5EF4-FFF2-40B4-BE49-F238E27FC236}">
                    <a16:creationId xmlns:a16="http://schemas.microsoft.com/office/drawing/2014/main" id="{8F317CA2-26DA-8D81-3783-067CF4C17607}"/>
                  </a:ext>
                </a:extLst>
              </p:cNvPr>
              <p:cNvSpPr/>
              <p:nvPr/>
            </p:nvSpPr>
            <p:spPr>
              <a:xfrm>
                <a:off x="4853021" y="2217101"/>
                <a:ext cx="32685" cy="11461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425" extrusionOk="0">
                    <a:moveTo>
                      <a:pt x="248" y="0"/>
                    </a:moveTo>
                    <a:cubicBezTo>
                      <a:pt x="0" y="34"/>
                      <a:pt x="0" y="391"/>
                      <a:pt x="248" y="424"/>
                    </a:cubicBezTo>
                    <a:lnTo>
                      <a:pt x="964" y="424"/>
                    </a:lnTo>
                    <a:cubicBezTo>
                      <a:pt x="1211" y="391"/>
                      <a:pt x="1211" y="34"/>
                      <a:pt x="9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3309;p66">
                <a:extLst>
                  <a:ext uri="{FF2B5EF4-FFF2-40B4-BE49-F238E27FC236}">
                    <a16:creationId xmlns:a16="http://schemas.microsoft.com/office/drawing/2014/main" id="{481473BD-A813-3A62-5131-D174C151B760}"/>
                  </a:ext>
                </a:extLst>
              </p:cNvPr>
              <p:cNvSpPr/>
              <p:nvPr/>
            </p:nvSpPr>
            <p:spPr>
              <a:xfrm>
                <a:off x="4893661" y="2274515"/>
                <a:ext cx="26105" cy="25107"/>
              </a:xfrm>
              <a:custGeom>
                <a:avLst/>
                <a:gdLst/>
                <a:ahLst/>
                <a:cxnLst/>
                <a:rect l="l" t="t" r="r" b="b"/>
                <a:pathLst>
                  <a:path w="968" h="931" extrusionOk="0">
                    <a:moveTo>
                      <a:pt x="735" y="0"/>
                    </a:moveTo>
                    <a:cubicBezTo>
                      <a:pt x="681" y="0"/>
                      <a:pt x="627" y="22"/>
                      <a:pt x="586" y="64"/>
                    </a:cubicBezTo>
                    <a:lnTo>
                      <a:pt x="80" y="571"/>
                    </a:lnTo>
                    <a:cubicBezTo>
                      <a:pt x="0" y="653"/>
                      <a:pt x="0" y="784"/>
                      <a:pt x="80" y="870"/>
                    </a:cubicBezTo>
                    <a:cubicBezTo>
                      <a:pt x="119" y="906"/>
                      <a:pt x="171" y="931"/>
                      <a:pt x="229" y="931"/>
                    </a:cubicBezTo>
                    <a:cubicBezTo>
                      <a:pt x="284" y="931"/>
                      <a:pt x="339" y="909"/>
                      <a:pt x="381" y="870"/>
                    </a:cubicBezTo>
                    <a:lnTo>
                      <a:pt x="885" y="363"/>
                    </a:lnTo>
                    <a:cubicBezTo>
                      <a:pt x="967" y="281"/>
                      <a:pt x="967" y="147"/>
                      <a:pt x="885" y="64"/>
                    </a:cubicBezTo>
                    <a:cubicBezTo>
                      <a:pt x="844" y="22"/>
                      <a:pt x="789" y="0"/>
                      <a:pt x="7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3310;p66">
                <a:extLst>
                  <a:ext uri="{FF2B5EF4-FFF2-40B4-BE49-F238E27FC236}">
                    <a16:creationId xmlns:a16="http://schemas.microsoft.com/office/drawing/2014/main" id="{6CB8BE80-781D-62BC-8992-511E3DBD03D5}"/>
                  </a:ext>
                </a:extLst>
              </p:cNvPr>
              <p:cNvSpPr/>
              <p:nvPr/>
            </p:nvSpPr>
            <p:spPr>
              <a:xfrm>
                <a:off x="4864617" y="1935127"/>
                <a:ext cx="264066" cy="345427"/>
              </a:xfrm>
              <a:custGeom>
                <a:avLst/>
                <a:gdLst/>
                <a:ahLst/>
                <a:cxnLst/>
                <a:rect l="l" t="t" r="r" b="b"/>
                <a:pathLst>
                  <a:path w="9792" h="12809" extrusionOk="0">
                    <a:moveTo>
                      <a:pt x="7183" y="1407"/>
                    </a:moveTo>
                    <a:lnTo>
                      <a:pt x="7183" y="1715"/>
                    </a:lnTo>
                    <a:cubicBezTo>
                      <a:pt x="7183" y="2005"/>
                      <a:pt x="6949" y="2240"/>
                      <a:pt x="6659" y="2240"/>
                    </a:cubicBezTo>
                    <a:lnTo>
                      <a:pt x="3136" y="2240"/>
                    </a:lnTo>
                    <a:cubicBezTo>
                      <a:pt x="2843" y="2240"/>
                      <a:pt x="2608" y="2005"/>
                      <a:pt x="2608" y="1715"/>
                    </a:cubicBezTo>
                    <a:lnTo>
                      <a:pt x="2608" y="1407"/>
                    </a:lnTo>
                    <a:close/>
                    <a:moveTo>
                      <a:pt x="6204" y="2664"/>
                    </a:moveTo>
                    <a:lnTo>
                      <a:pt x="6204" y="3307"/>
                    </a:lnTo>
                    <a:lnTo>
                      <a:pt x="3587" y="3307"/>
                    </a:lnTo>
                    <a:lnTo>
                      <a:pt x="3587" y="2664"/>
                    </a:lnTo>
                    <a:close/>
                    <a:moveTo>
                      <a:pt x="6580" y="3731"/>
                    </a:moveTo>
                    <a:cubicBezTo>
                      <a:pt x="6726" y="3731"/>
                      <a:pt x="6845" y="3850"/>
                      <a:pt x="6845" y="3996"/>
                    </a:cubicBezTo>
                    <a:cubicBezTo>
                      <a:pt x="6845" y="4146"/>
                      <a:pt x="6726" y="4265"/>
                      <a:pt x="6580" y="4265"/>
                    </a:cubicBezTo>
                    <a:lnTo>
                      <a:pt x="3215" y="4265"/>
                    </a:lnTo>
                    <a:cubicBezTo>
                      <a:pt x="3069" y="4265"/>
                      <a:pt x="2950" y="4146"/>
                      <a:pt x="2950" y="3996"/>
                    </a:cubicBezTo>
                    <a:cubicBezTo>
                      <a:pt x="2950" y="3850"/>
                      <a:pt x="3069" y="3731"/>
                      <a:pt x="3215" y="3731"/>
                    </a:cubicBezTo>
                    <a:close/>
                    <a:moveTo>
                      <a:pt x="5341" y="4689"/>
                    </a:moveTo>
                    <a:lnTo>
                      <a:pt x="5341" y="6168"/>
                    </a:lnTo>
                    <a:cubicBezTo>
                      <a:pt x="5341" y="6464"/>
                      <a:pt x="5442" y="6754"/>
                      <a:pt x="5625" y="6989"/>
                    </a:cubicBezTo>
                    <a:lnTo>
                      <a:pt x="5893" y="7330"/>
                    </a:lnTo>
                    <a:lnTo>
                      <a:pt x="5524" y="7632"/>
                    </a:lnTo>
                    <a:lnTo>
                      <a:pt x="5030" y="7223"/>
                    </a:lnTo>
                    <a:cubicBezTo>
                      <a:pt x="4992" y="7191"/>
                      <a:pt x="4945" y="7175"/>
                      <a:pt x="4897" y="7175"/>
                    </a:cubicBezTo>
                    <a:cubicBezTo>
                      <a:pt x="4849" y="7175"/>
                      <a:pt x="4801" y="7191"/>
                      <a:pt x="4762" y="7223"/>
                    </a:cubicBezTo>
                    <a:lnTo>
                      <a:pt x="4268" y="7632"/>
                    </a:lnTo>
                    <a:lnTo>
                      <a:pt x="3902" y="7330"/>
                    </a:lnTo>
                    <a:lnTo>
                      <a:pt x="4167" y="6989"/>
                    </a:lnTo>
                    <a:cubicBezTo>
                      <a:pt x="4353" y="6754"/>
                      <a:pt x="4451" y="6464"/>
                      <a:pt x="4451" y="6168"/>
                    </a:cubicBezTo>
                    <a:lnTo>
                      <a:pt x="4451" y="4689"/>
                    </a:lnTo>
                    <a:close/>
                    <a:moveTo>
                      <a:pt x="434" y="1"/>
                    </a:moveTo>
                    <a:cubicBezTo>
                      <a:pt x="196" y="4"/>
                      <a:pt x="4" y="196"/>
                      <a:pt x="1" y="434"/>
                    </a:cubicBezTo>
                    <a:lnTo>
                      <a:pt x="1" y="974"/>
                    </a:lnTo>
                    <a:cubicBezTo>
                      <a:pt x="1" y="1212"/>
                      <a:pt x="193" y="1404"/>
                      <a:pt x="434" y="1404"/>
                    </a:cubicBezTo>
                    <a:lnTo>
                      <a:pt x="2187" y="1404"/>
                    </a:lnTo>
                    <a:lnTo>
                      <a:pt x="2187" y="1715"/>
                    </a:lnTo>
                    <a:cubicBezTo>
                      <a:pt x="2187" y="2237"/>
                      <a:pt x="2611" y="2661"/>
                      <a:pt x="3136" y="2664"/>
                    </a:cubicBezTo>
                    <a:lnTo>
                      <a:pt x="3167" y="2664"/>
                    </a:lnTo>
                    <a:lnTo>
                      <a:pt x="3167" y="3307"/>
                    </a:lnTo>
                    <a:cubicBezTo>
                      <a:pt x="2816" y="3332"/>
                      <a:pt x="2541" y="3612"/>
                      <a:pt x="2523" y="3963"/>
                    </a:cubicBezTo>
                    <a:cubicBezTo>
                      <a:pt x="2508" y="4311"/>
                      <a:pt x="2752" y="4619"/>
                      <a:pt x="3096" y="4677"/>
                    </a:cubicBezTo>
                    <a:cubicBezTo>
                      <a:pt x="3045" y="5268"/>
                      <a:pt x="2773" y="5817"/>
                      <a:pt x="2334" y="6217"/>
                    </a:cubicBezTo>
                    <a:cubicBezTo>
                      <a:pt x="1410" y="7059"/>
                      <a:pt x="961" y="8303"/>
                      <a:pt x="1138" y="9541"/>
                    </a:cubicBezTo>
                    <a:cubicBezTo>
                      <a:pt x="1196" y="9941"/>
                      <a:pt x="1321" y="10325"/>
                      <a:pt x="1513" y="10682"/>
                    </a:cubicBezTo>
                    <a:cubicBezTo>
                      <a:pt x="1551" y="10753"/>
                      <a:pt x="1623" y="10793"/>
                      <a:pt x="1699" y="10793"/>
                    </a:cubicBezTo>
                    <a:cubicBezTo>
                      <a:pt x="1733" y="10793"/>
                      <a:pt x="1768" y="10785"/>
                      <a:pt x="1800" y="10768"/>
                    </a:cubicBezTo>
                    <a:cubicBezTo>
                      <a:pt x="1904" y="10716"/>
                      <a:pt x="1943" y="10588"/>
                      <a:pt x="1889" y="10484"/>
                    </a:cubicBezTo>
                    <a:cubicBezTo>
                      <a:pt x="1721" y="10173"/>
                      <a:pt x="1608" y="9834"/>
                      <a:pt x="1556" y="9483"/>
                    </a:cubicBezTo>
                    <a:cubicBezTo>
                      <a:pt x="1404" y="8364"/>
                      <a:pt x="1794" y="7284"/>
                      <a:pt x="2621" y="6528"/>
                    </a:cubicBezTo>
                    <a:cubicBezTo>
                      <a:pt x="3142" y="6052"/>
                      <a:pt x="3462" y="5393"/>
                      <a:pt x="3520" y="4689"/>
                    </a:cubicBezTo>
                    <a:lnTo>
                      <a:pt x="4027" y="4689"/>
                    </a:lnTo>
                    <a:lnTo>
                      <a:pt x="4027" y="6168"/>
                    </a:lnTo>
                    <a:cubicBezTo>
                      <a:pt x="4027" y="6369"/>
                      <a:pt x="3960" y="6568"/>
                      <a:pt x="3838" y="6726"/>
                    </a:cubicBezTo>
                    <a:lnTo>
                      <a:pt x="3224" y="7513"/>
                    </a:lnTo>
                    <a:cubicBezTo>
                      <a:pt x="3041" y="7748"/>
                      <a:pt x="2941" y="8035"/>
                      <a:pt x="2941" y="8334"/>
                    </a:cubicBezTo>
                    <a:cubicBezTo>
                      <a:pt x="2923" y="8462"/>
                      <a:pt x="3023" y="8575"/>
                      <a:pt x="3151" y="8575"/>
                    </a:cubicBezTo>
                    <a:cubicBezTo>
                      <a:pt x="3282" y="8575"/>
                      <a:pt x="3380" y="8462"/>
                      <a:pt x="3365" y="8334"/>
                    </a:cubicBezTo>
                    <a:cubicBezTo>
                      <a:pt x="3365" y="8132"/>
                      <a:pt x="3432" y="7934"/>
                      <a:pt x="3554" y="7775"/>
                    </a:cubicBezTo>
                    <a:lnTo>
                      <a:pt x="3642" y="7666"/>
                    </a:lnTo>
                    <a:lnTo>
                      <a:pt x="4130" y="8071"/>
                    </a:lnTo>
                    <a:cubicBezTo>
                      <a:pt x="4170" y="8099"/>
                      <a:pt x="4219" y="8117"/>
                      <a:pt x="4268" y="8117"/>
                    </a:cubicBezTo>
                    <a:cubicBezTo>
                      <a:pt x="4316" y="8117"/>
                      <a:pt x="4362" y="8099"/>
                      <a:pt x="4402" y="8071"/>
                    </a:cubicBezTo>
                    <a:lnTo>
                      <a:pt x="4896" y="7660"/>
                    </a:lnTo>
                    <a:lnTo>
                      <a:pt x="5393" y="8071"/>
                    </a:lnTo>
                    <a:cubicBezTo>
                      <a:pt x="5433" y="8100"/>
                      <a:pt x="5480" y="8115"/>
                      <a:pt x="5528" y="8115"/>
                    </a:cubicBezTo>
                    <a:cubicBezTo>
                      <a:pt x="5575" y="8115"/>
                      <a:pt x="5623" y="8100"/>
                      <a:pt x="5664" y="8071"/>
                    </a:cubicBezTo>
                    <a:lnTo>
                      <a:pt x="6153" y="7666"/>
                    </a:lnTo>
                    <a:lnTo>
                      <a:pt x="6238" y="7775"/>
                    </a:lnTo>
                    <a:cubicBezTo>
                      <a:pt x="6363" y="7934"/>
                      <a:pt x="6430" y="8132"/>
                      <a:pt x="6430" y="8334"/>
                    </a:cubicBezTo>
                    <a:cubicBezTo>
                      <a:pt x="6430" y="8450"/>
                      <a:pt x="6525" y="8547"/>
                      <a:pt x="6644" y="8547"/>
                    </a:cubicBezTo>
                    <a:cubicBezTo>
                      <a:pt x="6759" y="8547"/>
                      <a:pt x="6854" y="8450"/>
                      <a:pt x="6854" y="8334"/>
                    </a:cubicBezTo>
                    <a:cubicBezTo>
                      <a:pt x="6851" y="8038"/>
                      <a:pt x="6753" y="7748"/>
                      <a:pt x="6573" y="7513"/>
                    </a:cubicBezTo>
                    <a:lnTo>
                      <a:pt x="5957" y="6729"/>
                    </a:lnTo>
                    <a:cubicBezTo>
                      <a:pt x="5832" y="6568"/>
                      <a:pt x="5768" y="6369"/>
                      <a:pt x="5765" y="6168"/>
                    </a:cubicBezTo>
                    <a:lnTo>
                      <a:pt x="5765" y="4689"/>
                    </a:lnTo>
                    <a:lnTo>
                      <a:pt x="6275" y="4689"/>
                    </a:lnTo>
                    <a:cubicBezTo>
                      <a:pt x="6320" y="5384"/>
                      <a:pt x="6634" y="6037"/>
                      <a:pt x="7153" y="6507"/>
                    </a:cubicBezTo>
                    <a:cubicBezTo>
                      <a:pt x="8644" y="7852"/>
                      <a:pt x="8638" y="10191"/>
                      <a:pt x="7144" y="11527"/>
                    </a:cubicBezTo>
                    <a:cubicBezTo>
                      <a:pt x="6527" y="12083"/>
                      <a:pt x="5730" y="12387"/>
                      <a:pt x="4909" y="12387"/>
                    </a:cubicBezTo>
                    <a:cubicBezTo>
                      <a:pt x="4776" y="12387"/>
                      <a:pt x="4642" y="12379"/>
                      <a:pt x="4509" y="12363"/>
                    </a:cubicBezTo>
                    <a:cubicBezTo>
                      <a:pt x="3767" y="12277"/>
                      <a:pt x="3014" y="11875"/>
                      <a:pt x="2434" y="11246"/>
                    </a:cubicBezTo>
                    <a:cubicBezTo>
                      <a:pt x="2392" y="11187"/>
                      <a:pt x="2327" y="11157"/>
                      <a:pt x="2262" y="11157"/>
                    </a:cubicBezTo>
                    <a:cubicBezTo>
                      <a:pt x="2209" y="11157"/>
                      <a:pt x="2156" y="11176"/>
                      <a:pt x="2114" y="11216"/>
                    </a:cubicBezTo>
                    <a:cubicBezTo>
                      <a:pt x="2020" y="11304"/>
                      <a:pt x="2026" y="11454"/>
                      <a:pt x="2126" y="11536"/>
                    </a:cubicBezTo>
                    <a:cubicBezTo>
                      <a:pt x="2770" y="12235"/>
                      <a:pt x="3624" y="12692"/>
                      <a:pt x="4463" y="12784"/>
                    </a:cubicBezTo>
                    <a:cubicBezTo>
                      <a:pt x="4609" y="12802"/>
                      <a:pt x="4756" y="12808"/>
                      <a:pt x="4905" y="12808"/>
                    </a:cubicBezTo>
                    <a:cubicBezTo>
                      <a:pt x="4909" y="12808"/>
                      <a:pt x="4913" y="12808"/>
                      <a:pt x="4917" y="12808"/>
                    </a:cubicBezTo>
                    <a:cubicBezTo>
                      <a:pt x="5843" y="12808"/>
                      <a:pt x="6741" y="12464"/>
                      <a:pt x="7427" y="11841"/>
                    </a:cubicBezTo>
                    <a:cubicBezTo>
                      <a:pt x="9108" y="10334"/>
                      <a:pt x="9111" y="7705"/>
                      <a:pt x="7437" y="6196"/>
                    </a:cubicBezTo>
                    <a:cubicBezTo>
                      <a:pt x="7007" y="5799"/>
                      <a:pt x="6741" y="5259"/>
                      <a:pt x="6695" y="4677"/>
                    </a:cubicBezTo>
                    <a:cubicBezTo>
                      <a:pt x="7040" y="4619"/>
                      <a:pt x="7287" y="4311"/>
                      <a:pt x="7269" y="3963"/>
                    </a:cubicBezTo>
                    <a:cubicBezTo>
                      <a:pt x="7251" y="3612"/>
                      <a:pt x="6976" y="3332"/>
                      <a:pt x="6628" y="3307"/>
                    </a:cubicBezTo>
                    <a:lnTo>
                      <a:pt x="6628" y="2664"/>
                    </a:lnTo>
                    <a:lnTo>
                      <a:pt x="6659" y="2664"/>
                    </a:lnTo>
                    <a:cubicBezTo>
                      <a:pt x="7180" y="2661"/>
                      <a:pt x="7604" y="2237"/>
                      <a:pt x="7607" y="1715"/>
                    </a:cubicBezTo>
                    <a:lnTo>
                      <a:pt x="7607" y="1404"/>
                    </a:lnTo>
                    <a:lnTo>
                      <a:pt x="9361" y="1404"/>
                    </a:lnTo>
                    <a:cubicBezTo>
                      <a:pt x="9363" y="1404"/>
                      <a:pt x="9365" y="1404"/>
                      <a:pt x="9367" y="1404"/>
                    </a:cubicBezTo>
                    <a:cubicBezTo>
                      <a:pt x="9602" y="1404"/>
                      <a:pt x="9791" y="1210"/>
                      <a:pt x="9791" y="974"/>
                    </a:cubicBezTo>
                    <a:lnTo>
                      <a:pt x="9791" y="434"/>
                    </a:lnTo>
                    <a:cubicBezTo>
                      <a:pt x="9791" y="196"/>
                      <a:pt x="9599" y="4"/>
                      <a:pt x="9361" y="4"/>
                    </a:cubicBezTo>
                    <a:lnTo>
                      <a:pt x="7223" y="4"/>
                    </a:lnTo>
                    <a:cubicBezTo>
                      <a:pt x="7213" y="2"/>
                      <a:pt x="7203" y="2"/>
                      <a:pt x="7193" y="2"/>
                    </a:cubicBezTo>
                    <a:cubicBezTo>
                      <a:pt x="7077" y="2"/>
                      <a:pt x="6979" y="96"/>
                      <a:pt x="6979" y="214"/>
                    </a:cubicBezTo>
                    <a:cubicBezTo>
                      <a:pt x="6979" y="332"/>
                      <a:pt x="7077" y="427"/>
                      <a:pt x="7193" y="427"/>
                    </a:cubicBezTo>
                    <a:cubicBezTo>
                      <a:pt x="7203" y="427"/>
                      <a:pt x="7213" y="426"/>
                      <a:pt x="7223" y="425"/>
                    </a:cubicBezTo>
                    <a:lnTo>
                      <a:pt x="9361" y="425"/>
                    </a:lnTo>
                    <a:cubicBezTo>
                      <a:pt x="9364" y="425"/>
                      <a:pt x="9367" y="428"/>
                      <a:pt x="9367" y="434"/>
                    </a:cubicBezTo>
                    <a:lnTo>
                      <a:pt x="9367" y="974"/>
                    </a:lnTo>
                    <a:cubicBezTo>
                      <a:pt x="9367" y="980"/>
                      <a:pt x="9364" y="983"/>
                      <a:pt x="9361" y="983"/>
                    </a:cubicBezTo>
                    <a:lnTo>
                      <a:pt x="434" y="983"/>
                    </a:lnTo>
                    <a:cubicBezTo>
                      <a:pt x="428" y="983"/>
                      <a:pt x="425" y="980"/>
                      <a:pt x="425" y="974"/>
                    </a:cubicBezTo>
                    <a:lnTo>
                      <a:pt x="425" y="434"/>
                    </a:lnTo>
                    <a:cubicBezTo>
                      <a:pt x="425" y="428"/>
                      <a:pt x="428" y="425"/>
                      <a:pt x="434" y="425"/>
                    </a:cubicBezTo>
                    <a:lnTo>
                      <a:pt x="6247" y="425"/>
                    </a:lnTo>
                    <a:cubicBezTo>
                      <a:pt x="6494" y="391"/>
                      <a:pt x="6494" y="34"/>
                      <a:pt x="62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6" name="Google Shape;356;p33"/>
          <p:cNvSpPr txBox="1">
            <a:spLocks noGrp="1"/>
          </p:cNvSpPr>
          <p:nvPr>
            <p:ph type="title"/>
          </p:nvPr>
        </p:nvSpPr>
        <p:spPr>
          <a:xfrm>
            <a:off x="631929" y="3681001"/>
            <a:ext cx="3712500" cy="7289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/>
              <a:t>Xây</a:t>
            </a:r>
            <a:r>
              <a:rPr lang="en-US" sz="2800" dirty="0"/>
              <a:t> </a:t>
            </a:r>
            <a:r>
              <a:rPr lang="en-US" sz="2800" dirty="0" err="1"/>
              <a:t>Dựng</a:t>
            </a:r>
            <a:r>
              <a:rPr lang="en-US" sz="2800" dirty="0"/>
              <a:t> </a:t>
            </a:r>
            <a:r>
              <a:rPr lang="en-US" sz="2800" dirty="0" err="1"/>
              <a:t>Dãy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endParaRPr lang="en-US" sz="2800" dirty="0"/>
          </a:p>
        </p:txBody>
      </p:sp>
      <p:sp>
        <p:nvSpPr>
          <p:cNvPr id="360" name="Google Shape;360;p33"/>
          <p:cNvSpPr txBox="1">
            <a:spLocks noGrp="1"/>
          </p:cNvSpPr>
          <p:nvPr>
            <p:ph type="title" idx="2"/>
          </p:nvPr>
        </p:nvSpPr>
        <p:spPr>
          <a:xfrm>
            <a:off x="1882637" y="3176491"/>
            <a:ext cx="1183500" cy="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C00000"/>
                </a:solidFill>
              </a:rPr>
              <a:t>I</a:t>
            </a:r>
            <a:endParaRPr sz="3600" dirty="0">
              <a:solidFill>
                <a:srgbClr val="C00000"/>
              </a:solidFill>
            </a:endParaRPr>
          </a:p>
        </p:txBody>
      </p:sp>
      <p:sp>
        <p:nvSpPr>
          <p:cNvPr id="362" name="Google Shape;362;p33"/>
          <p:cNvSpPr txBox="1">
            <a:spLocks noGrp="1"/>
          </p:cNvSpPr>
          <p:nvPr>
            <p:ph type="title" idx="4"/>
          </p:nvPr>
        </p:nvSpPr>
        <p:spPr>
          <a:xfrm>
            <a:off x="1595981" y="604321"/>
            <a:ext cx="5784299" cy="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DÃY HOẠT ĐỘNG HÓA HỌC</a:t>
            </a:r>
            <a:endParaRPr dirty="0"/>
          </a:p>
        </p:txBody>
      </p:sp>
      <p:grpSp>
        <p:nvGrpSpPr>
          <p:cNvPr id="369" name="Google Shape;369;p33"/>
          <p:cNvGrpSpPr/>
          <p:nvPr/>
        </p:nvGrpSpPr>
        <p:grpSpPr>
          <a:xfrm>
            <a:off x="7187215" y="719765"/>
            <a:ext cx="864365" cy="901199"/>
            <a:chOff x="4734775" y="4648700"/>
            <a:chExt cx="539150" cy="562125"/>
          </a:xfrm>
        </p:grpSpPr>
        <p:sp>
          <p:nvSpPr>
            <p:cNvPr id="370" name="Google Shape;370;p33"/>
            <p:cNvSpPr/>
            <p:nvPr/>
          </p:nvSpPr>
          <p:spPr>
            <a:xfrm>
              <a:off x="4922400" y="4732800"/>
              <a:ext cx="172525" cy="478025"/>
            </a:xfrm>
            <a:custGeom>
              <a:avLst/>
              <a:gdLst/>
              <a:ahLst/>
              <a:cxnLst/>
              <a:rect l="l" t="t" r="r" b="b"/>
              <a:pathLst>
                <a:path w="6901" h="19121" extrusionOk="0">
                  <a:moveTo>
                    <a:pt x="5879" y="0"/>
                  </a:moveTo>
                  <a:lnTo>
                    <a:pt x="5630" y="77"/>
                  </a:lnTo>
                  <a:cubicBezTo>
                    <a:pt x="5908" y="961"/>
                    <a:pt x="6131" y="1971"/>
                    <a:pt x="6300" y="3083"/>
                  </a:cubicBezTo>
                  <a:cubicBezTo>
                    <a:pt x="6424" y="3911"/>
                    <a:pt x="6516" y="4773"/>
                    <a:pt x="6572" y="5649"/>
                  </a:cubicBezTo>
                  <a:cubicBezTo>
                    <a:pt x="6618" y="6388"/>
                    <a:pt x="6642" y="7137"/>
                    <a:pt x="6642" y="7878"/>
                  </a:cubicBezTo>
                  <a:cubicBezTo>
                    <a:pt x="6642" y="8619"/>
                    <a:pt x="6618" y="9370"/>
                    <a:pt x="6572" y="10110"/>
                  </a:cubicBezTo>
                  <a:cubicBezTo>
                    <a:pt x="6516" y="10985"/>
                    <a:pt x="6424" y="11849"/>
                    <a:pt x="6300" y="12675"/>
                  </a:cubicBezTo>
                  <a:cubicBezTo>
                    <a:pt x="5731" y="16433"/>
                    <a:pt x="4544" y="18860"/>
                    <a:pt x="3280" y="18860"/>
                  </a:cubicBezTo>
                  <a:cubicBezTo>
                    <a:pt x="2016" y="18860"/>
                    <a:pt x="828" y="16433"/>
                    <a:pt x="258" y="12675"/>
                  </a:cubicBezTo>
                  <a:lnTo>
                    <a:pt x="1" y="12716"/>
                  </a:lnTo>
                  <a:cubicBezTo>
                    <a:pt x="602" y="16666"/>
                    <a:pt x="1857" y="19120"/>
                    <a:pt x="3280" y="19120"/>
                  </a:cubicBezTo>
                  <a:cubicBezTo>
                    <a:pt x="4702" y="19120"/>
                    <a:pt x="5959" y="16666"/>
                    <a:pt x="6557" y="12716"/>
                  </a:cubicBezTo>
                  <a:cubicBezTo>
                    <a:pt x="6683" y="11881"/>
                    <a:pt x="6777" y="11011"/>
                    <a:pt x="6831" y="10127"/>
                  </a:cubicBezTo>
                  <a:cubicBezTo>
                    <a:pt x="6879" y="9381"/>
                    <a:pt x="6901" y="8623"/>
                    <a:pt x="6901" y="7878"/>
                  </a:cubicBezTo>
                  <a:cubicBezTo>
                    <a:pt x="6901" y="7132"/>
                    <a:pt x="6879" y="6378"/>
                    <a:pt x="6831" y="5633"/>
                  </a:cubicBezTo>
                  <a:cubicBezTo>
                    <a:pt x="6777" y="4751"/>
                    <a:pt x="6685" y="3879"/>
                    <a:pt x="6557" y="3044"/>
                  </a:cubicBezTo>
                  <a:cubicBezTo>
                    <a:pt x="6387" y="1920"/>
                    <a:pt x="6158" y="896"/>
                    <a:pt x="5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4913800" y="4873625"/>
              <a:ext cx="15050" cy="177050"/>
            </a:xfrm>
            <a:custGeom>
              <a:avLst/>
              <a:gdLst/>
              <a:ahLst/>
              <a:cxnLst/>
              <a:rect l="l" t="t" r="r" b="b"/>
              <a:pathLst>
                <a:path w="602" h="7082" extrusionOk="0">
                  <a:moveTo>
                    <a:pt x="70" y="0"/>
                  </a:moveTo>
                  <a:cubicBezTo>
                    <a:pt x="23" y="741"/>
                    <a:pt x="1" y="1496"/>
                    <a:pt x="1" y="2245"/>
                  </a:cubicBezTo>
                  <a:cubicBezTo>
                    <a:pt x="1" y="2995"/>
                    <a:pt x="23" y="3751"/>
                    <a:pt x="70" y="4494"/>
                  </a:cubicBezTo>
                  <a:cubicBezTo>
                    <a:pt x="128" y="5373"/>
                    <a:pt x="219" y="6243"/>
                    <a:pt x="345" y="7081"/>
                  </a:cubicBezTo>
                  <a:lnTo>
                    <a:pt x="602" y="7040"/>
                  </a:lnTo>
                  <a:cubicBezTo>
                    <a:pt x="478" y="6214"/>
                    <a:pt x="386" y="5349"/>
                    <a:pt x="329" y="4477"/>
                  </a:cubicBezTo>
                  <a:cubicBezTo>
                    <a:pt x="283" y="3739"/>
                    <a:pt x="259" y="2986"/>
                    <a:pt x="259" y="2245"/>
                  </a:cubicBezTo>
                  <a:cubicBezTo>
                    <a:pt x="259" y="1504"/>
                    <a:pt x="283" y="755"/>
                    <a:pt x="329" y="1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4915550" y="4808900"/>
              <a:ext cx="13300" cy="65075"/>
            </a:xfrm>
            <a:custGeom>
              <a:avLst/>
              <a:gdLst/>
              <a:ahLst/>
              <a:cxnLst/>
              <a:rect l="l" t="t" r="r" b="b"/>
              <a:pathLst>
                <a:path w="532" h="2603" extrusionOk="0">
                  <a:moveTo>
                    <a:pt x="275" y="0"/>
                  </a:moveTo>
                  <a:cubicBezTo>
                    <a:pt x="149" y="835"/>
                    <a:pt x="58" y="1707"/>
                    <a:pt x="0" y="2588"/>
                  </a:cubicBezTo>
                  <a:lnTo>
                    <a:pt x="259" y="2603"/>
                  </a:lnTo>
                  <a:cubicBezTo>
                    <a:pt x="316" y="1729"/>
                    <a:pt x="408" y="867"/>
                    <a:pt x="532" y="39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>
              <a:off x="4922400" y="4648700"/>
              <a:ext cx="123000" cy="161150"/>
            </a:xfrm>
            <a:custGeom>
              <a:avLst/>
              <a:gdLst/>
              <a:ahLst/>
              <a:cxnLst/>
              <a:rect l="l" t="t" r="r" b="b"/>
              <a:pathLst>
                <a:path w="4920" h="6446" extrusionOk="0">
                  <a:moveTo>
                    <a:pt x="3280" y="0"/>
                  </a:moveTo>
                  <a:cubicBezTo>
                    <a:pt x="1857" y="0"/>
                    <a:pt x="602" y="2455"/>
                    <a:pt x="1" y="6406"/>
                  </a:cubicBezTo>
                  <a:lnTo>
                    <a:pt x="258" y="6446"/>
                  </a:lnTo>
                  <a:cubicBezTo>
                    <a:pt x="828" y="2686"/>
                    <a:pt x="2016" y="259"/>
                    <a:pt x="3280" y="259"/>
                  </a:cubicBezTo>
                  <a:cubicBezTo>
                    <a:pt x="3770" y="259"/>
                    <a:pt x="4245" y="617"/>
                    <a:pt x="4700" y="1320"/>
                  </a:cubicBezTo>
                  <a:lnTo>
                    <a:pt x="4920" y="1179"/>
                  </a:lnTo>
                  <a:cubicBezTo>
                    <a:pt x="4414" y="395"/>
                    <a:pt x="3862" y="0"/>
                    <a:pt x="3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3"/>
            <p:cNvSpPr/>
            <p:nvPr/>
          </p:nvSpPr>
          <p:spPr>
            <a:xfrm>
              <a:off x="4742050" y="4789400"/>
              <a:ext cx="531875" cy="280775"/>
            </a:xfrm>
            <a:custGeom>
              <a:avLst/>
              <a:gdLst/>
              <a:ahLst/>
              <a:cxnLst/>
              <a:rect l="l" t="t" r="r" b="b"/>
              <a:pathLst>
                <a:path w="21275" h="11231" extrusionOk="0">
                  <a:moveTo>
                    <a:pt x="3050" y="0"/>
                  </a:moveTo>
                  <a:cubicBezTo>
                    <a:pt x="1531" y="0"/>
                    <a:pt x="515" y="374"/>
                    <a:pt x="195" y="1109"/>
                  </a:cubicBezTo>
                  <a:cubicBezTo>
                    <a:pt x="1" y="1550"/>
                    <a:pt x="64" y="2080"/>
                    <a:pt x="379" y="2686"/>
                  </a:cubicBezTo>
                  <a:lnTo>
                    <a:pt x="611" y="2565"/>
                  </a:lnTo>
                  <a:cubicBezTo>
                    <a:pt x="333" y="2032"/>
                    <a:pt x="274" y="1577"/>
                    <a:pt x="434" y="1213"/>
                  </a:cubicBezTo>
                  <a:cubicBezTo>
                    <a:pt x="711" y="580"/>
                    <a:pt x="1643" y="259"/>
                    <a:pt x="3032" y="259"/>
                  </a:cubicBezTo>
                  <a:cubicBezTo>
                    <a:pt x="4161" y="259"/>
                    <a:pt x="5591" y="471"/>
                    <a:pt x="7215" y="899"/>
                  </a:cubicBezTo>
                  <a:lnTo>
                    <a:pt x="7310" y="927"/>
                  </a:lnTo>
                  <a:cubicBezTo>
                    <a:pt x="8373" y="1216"/>
                    <a:pt x="9419" y="1560"/>
                    <a:pt x="10444" y="1961"/>
                  </a:cubicBezTo>
                  <a:cubicBezTo>
                    <a:pt x="10896" y="2133"/>
                    <a:pt x="11364" y="2327"/>
                    <a:pt x="11841" y="2535"/>
                  </a:cubicBezTo>
                  <a:cubicBezTo>
                    <a:pt x="12546" y="2846"/>
                    <a:pt x="13226" y="3168"/>
                    <a:pt x="13856" y="3495"/>
                  </a:cubicBezTo>
                  <a:cubicBezTo>
                    <a:pt x="15217" y="4195"/>
                    <a:pt x="16440" y="4945"/>
                    <a:pt x="17494" y="5720"/>
                  </a:cubicBezTo>
                  <a:cubicBezTo>
                    <a:pt x="19833" y="7445"/>
                    <a:pt x="20976" y="9053"/>
                    <a:pt x="20554" y="10019"/>
                  </a:cubicBezTo>
                  <a:cubicBezTo>
                    <a:pt x="20284" y="10637"/>
                    <a:pt x="19362" y="10973"/>
                    <a:pt x="17945" y="10973"/>
                  </a:cubicBezTo>
                  <a:cubicBezTo>
                    <a:pt x="17896" y="10973"/>
                    <a:pt x="17847" y="10972"/>
                    <a:pt x="17798" y="10971"/>
                  </a:cubicBezTo>
                  <a:lnTo>
                    <a:pt x="17792" y="11230"/>
                  </a:lnTo>
                  <a:lnTo>
                    <a:pt x="17953" y="11230"/>
                  </a:lnTo>
                  <a:cubicBezTo>
                    <a:pt x="19496" y="11230"/>
                    <a:pt x="20475" y="10847"/>
                    <a:pt x="20792" y="10123"/>
                  </a:cubicBezTo>
                  <a:cubicBezTo>
                    <a:pt x="21274" y="9021"/>
                    <a:pt x="20128" y="7342"/>
                    <a:pt x="17648" y="5512"/>
                  </a:cubicBezTo>
                  <a:cubicBezTo>
                    <a:pt x="16583" y="4729"/>
                    <a:pt x="15348" y="3972"/>
                    <a:pt x="13975" y="3264"/>
                  </a:cubicBezTo>
                  <a:cubicBezTo>
                    <a:pt x="13340" y="2935"/>
                    <a:pt x="12657" y="2610"/>
                    <a:pt x="11947" y="2296"/>
                  </a:cubicBezTo>
                  <a:cubicBezTo>
                    <a:pt x="11466" y="2088"/>
                    <a:pt x="10991" y="1892"/>
                    <a:pt x="10538" y="1717"/>
                  </a:cubicBezTo>
                  <a:cubicBezTo>
                    <a:pt x="9535" y="1325"/>
                    <a:pt x="8513" y="986"/>
                    <a:pt x="7475" y="702"/>
                  </a:cubicBezTo>
                  <a:lnTo>
                    <a:pt x="7378" y="675"/>
                  </a:lnTo>
                  <a:cubicBezTo>
                    <a:pt x="5695" y="223"/>
                    <a:pt x="4222" y="0"/>
                    <a:pt x="30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>
              <a:off x="4788000" y="4896750"/>
              <a:ext cx="342625" cy="167250"/>
            </a:xfrm>
            <a:custGeom>
              <a:avLst/>
              <a:gdLst/>
              <a:ahLst/>
              <a:cxnLst/>
              <a:rect l="l" t="t" r="r" b="b"/>
              <a:pathLst>
                <a:path w="13705" h="6690" extrusionOk="0">
                  <a:moveTo>
                    <a:pt x="180" y="0"/>
                  </a:moveTo>
                  <a:lnTo>
                    <a:pt x="1" y="189"/>
                  </a:lnTo>
                  <a:cubicBezTo>
                    <a:pt x="474" y="630"/>
                    <a:pt x="975" y="1043"/>
                    <a:pt x="1500" y="1424"/>
                  </a:cubicBezTo>
                  <a:cubicBezTo>
                    <a:pt x="2563" y="2208"/>
                    <a:pt x="3798" y="2964"/>
                    <a:pt x="5172" y="3674"/>
                  </a:cubicBezTo>
                  <a:cubicBezTo>
                    <a:pt x="5820" y="4008"/>
                    <a:pt x="6503" y="4335"/>
                    <a:pt x="7204" y="4642"/>
                  </a:cubicBezTo>
                  <a:cubicBezTo>
                    <a:pt x="7656" y="4839"/>
                    <a:pt x="8128" y="5034"/>
                    <a:pt x="8606" y="5219"/>
                  </a:cubicBezTo>
                  <a:cubicBezTo>
                    <a:pt x="9642" y="5623"/>
                    <a:pt x="10698" y="5970"/>
                    <a:pt x="11771" y="6262"/>
                  </a:cubicBezTo>
                  <a:cubicBezTo>
                    <a:pt x="12420" y="6437"/>
                    <a:pt x="13055" y="6582"/>
                    <a:pt x="13657" y="6689"/>
                  </a:cubicBezTo>
                  <a:lnTo>
                    <a:pt x="13704" y="6434"/>
                  </a:lnTo>
                  <a:cubicBezTo>
                    <a:pt x="13108" y="6326"/>
                    <a:pt x="12480" y="6185"/>
                    <a:pt x="11839" y="6011"/>
                  </a:cubicBezTo>
                  <a:cubicBezTo>
                    <a:pt x="10775" y="5722"/>
                    <a:pt x="9727" y="5378"/>
                    <a:pt x="8700" y="4976"/>
                  </a:cubicBezTo>
                  <a:cubicBezTo>
                    <a:pt x="8226" y="4793"/>
                    <a:pt x="7758" y="4599"/>
                    <a:pt x="7308" y="4403"/>
                  </a:cubicBezTo>
                  <a:cubicBezTo>
                    <a:pt x="6613" y="4098"/>
                    <a:pt x="5935" y="3775"/>
                    <a:pt x="5291" y="3443"/>
                  </a:cubicBezTo>
                  <a:cubicBezTo>
                    <a:pt x="3929" y="2741"/>
                    <a:pt x="2704" y="1991"/>
                    <a:pt x="1653" y="1216"/>
                  </a:cubicBezTo>
                  <a:cubicBezTo>
                    <a:pt x="1093" y="802"/>
                    <a:pt x="597" y="394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3"/>
            <p:cNvSpPr/>
            <p:nvPr/>
          </p:nvSpPr>
          <p:spPr>
            <a:xfrm>
              <a:off x="4734825" y="4789350"/>
              <a:ext cx="539100" cy="280825"/>
            </a:xfrm>
            <a:custGeom>
              <a:avLst/>
              <a:gdLst/>
              <a:ahLst/>
              <a:cxnLst/>
              <a:rect l="l" t="t" r="r" b="b"/>
              <a:pathLst>
                <a:path w="21564" h="11233" extrusionOk="0">
                  <a:moveTo>
                    <a:pt x="18247" y="260"/>
                  </a:moveTo>
                  <a:cubicBezTo>
                    <a:pt x="19634" y="260"/>
                    <a:pt x="20565" y="580"/>
                    <a:pt x="20843" y="1213"/>
                  </a:cubicBezTo>
                  <a:cubicBezTo>
                    <a:pt x="21265" y="2182"/>
                    <a:pt x="20122" y="3787"/>
                    <a:pt x="17783" y="5512"/>
                  </a:cubicBezTo>
                  <a:cubicBezTo>
                    <a:pt x="16732" y="6284"/>
                    <a:pt x="15508" y="7034"/>
                    <a:pt x="14145" y="7739"/>
                  </a:cubicBezTo>
                  <a:cubicBezTo>
                    <a:pt x="13515" y="8067"/>
                    <a:pt x="12835" y="8388"/>
                    <a:pt x="12130" y="8699"/>
                  </a:cubicBezTo>
                  <a:cubicBezTo>
                    <a:pt x="11675" y="8899"/>
                    <a:pt x="11205" y="9093"/>
                    <a:pt x="10733" y="9272"/>
                  </a:cubicBezTo>
                  <a:cubicBezTo>
                    <a:pt x="9708" y="9672"/>
                    <a:pt x="8662" y="10018"/>
                    <a:pt x="7599" y="10304"/>
                  </a:cubicBezTo>
                  <a:lnTo>
                    <a:pt x="7504" y="10333"/>
                  </a:lnTo>
                  <a:cubicBezTo>
                    <a:pt x="5879" y="10762"/>
                    <a:pt x="4449" y="10975"/>
                    <a:pt x="3320" y="10975"/>
                  </a:cubicBezTo>
                  <a:cubicBezTo>
                    <a:pt x="1932" y="10975"/>
                    <a:pt x="1000" y="10654"/>
                    <a:pt x="723" y="10019"/>
                  </a:cubicBezTo>
                  <a:cubicBezTo>
                    <a:pt x="298" y="9052"/>
                    <a:pt x="1441" y="7446"/>
                    <a:pt x="3780" y="5720"/>
                  </a:cubicBezTo>
                  <a:cubicBezTo>
                    <a:pt x="4828" y="4950"/>
                    <a:pt x="6052" y="4203"/>
                    <a:pt x="7418" y="3496"/>
                  </a:cubicBezTo>
                  <a:lnTo>
                    <a:pt x="7483" y="3462"/>
                  </a:lnTo>
                  <a:cubicBezTo>
                    <a:pt x="8102" y="3143"/>
                    <a:pt x="8757" y="2833"/>
                    <a:pt x="9435" y="2535"/>
                  </a:cubicBezTo>
                  <a:cubicBezTo>
                    <a:pt x="9873" y="2344"/>
                    <a:pt x="10330" y="2153"/>
                    <a:pt x="10827" y="1961"/>
                  </a:cubicBezTo>
                  <a:cubicBezTo>
                    <a:pt x="11854" y="1559"/>
                    <a:pt x="12902" y="1215"/>
                    <a:pt x="13966" y="927"/>
                  </a:cubicBezTo>
                  <a:cubicBezTo>
                    <a:pt x="15631" y="480"/>
                    <a:pt x="17096" y="260"/>
                    <a:pt x="18247" y="260"/>
                  </a:cubicBezTo>
                  <a:close/>
                  <a:moveTo>
                    <a:pt x="18227" y="1"/>
                  </a:moveTo>
                  <a:cubicBezTo>
                    <a:pt x="17054" y="1"/>
                    <a:pt x="15581" y="224"/>
                    <a:pt x="13898" y="677"/>
                  </a:cubicBezTo>
                  <a:cubicBezTo>
                    <a:pt x="12825" y="966"/>
                    <a:pt x="11769" y="1314"/>
                    <a:pt x="10733" y="1717"/>
                  </a:cubicBezTo>
                  <a:cubicBezTo>
                    <a:pt x="10231" y="1913"/>
                    <a:pt x="9774" y="2102"/>
                    <a:pt x="9331" y="2296"/>
                  </a:cubicBezTo>
                  <a:cubicBezTo>
                    <a:pt x="8626" y="2605"/>
                    <a:pt x="7945" y="2932"/>
                    <a:pt x="7299" y="3261"/>
                  </a:cubicBezTo>
                  <a:lnTo>
                    <a:pt x="7229" y="3300"/>
                  </a:lnTo>
                  <a:cubicBezTo>
                    <a:pt x="5877" y="4002"/>
                    <a:pt x="4666" y="4746"/>
                    <a:pt x="3627" y="5512"/>
                  </a:cubicBezTo>
                  <a:cubicBezTo>
                    <a:pt x="1147" y="7338"/>
                    <a:pt x="0" y="9021"/>
                    <a:pt x="484" y="10123"/>
                  </a:cubicBezTo>
                  <a:cubicBezTo>
                    <a:pt x="806" y="10858"/>
                    <a:pt x="1821" y="11232"/>
                    <a:pt x="3339" y="11232"/>
                  </a:cubicBezTo>
                  <a:cubicBezTo>
                    <a:pt x="4513" y="11232"/>
                    <a:pt x="5984" y="11009"/>
                    <a:pt x="7667" y="10558"/>
                  </a:cubicBezTo>
                  <a:lnTo>
                    <a:pt x="7764" y="10530"/>
                  </a:lnTo>
                  <a:cubicBezTo>
                    <a:pt x="8744" y="10266"/>
                    <a:pt x="9773" y="9924"/>
                    <a:pt x="10827" y="9515"/>
                  </a:cubicBezTo>
                  <a:cubicBezTo>
                    <a:pt x="11302" y="9333"/>
                    <a:pt x="11774" y="9137"/>
                    <a:pt x="12236" y="8938"/>
                  </a:cubicBezTo>
                  <a:cubicBezTo>
                    <a:pt x="12946" y="8624"/>
                    <a:pt x="13629" y="8301"/>
                    <a:pt x="14264" y="7970"/>
                  </a:cubicBezTo>
                  <a:cubicBezTo>
                    <a:pt x="15639" y="7260"/>
                    <a:pt x="16874" y="6502"/>
                    <a:pt x="17937" y="5720"/>
                  </a:cubicBezTo>
                  <a:cubicBezTo>
                    <a:pt x="20417" y="3894"/>
                    <a:pt x="21563" y="2211"/>
                    <a:pt x="21081" y="1109"/>
                  </a:cubicBezTo>
                  <a:cubicBezTo>
                    <a:pt x="20759" y="374"/>
                    <a:pt x="19744" y="1"/>
                    <a:pt x="18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>
              <a:off x="5025425" y="4676500"/>
              <a:ext cx="63725" cy="57250"/>
            </a:xfrm>
            <a:custGeom>
              <a:avLst/>
              <a:gdLst/>
              <a:ahLst/>
              <a:cxnLst/>
              <a:rect l="l" t="t" r="r" b="b"/>
              <a:pathLst>
                <a:path w="2549" h="2290" extrusionOk="0">
                  <a:moveTo>
                    <a:pt x="1231" y="0"/>
                  </a:moveTo>
                  <a:cubicBezTo>
                    <a:pt x="1048" y="0"/>
                    <a:pt x="862" y="44"/>
                    <a:pt x="688" y="138"/>
                  </a:cubicBezTo>
                  <a:cubicBezTo>
                    <a:pt x="230" y="391"/>
                    <a:pt x="0" y="920"/>
                    <a:pt x="130" y="1426"/>
                  </a:cubicBezTo>
                  <a:cubicBezTo>
                    <a:pt x="259" y="1932"/>
                    <a:pt x="714" y="2288"/>
                    <a:pt x="1237" y="2290"/>
                  </a:cubicBezTo>
                  <a:cubicBezTo>
                    <a:pt x="1241" y="2290"/>
                    <a:pt x="1246" y="2290"/>
                    <a:pt x="1250" y="2290"/>
                  </a:cubicBezTo>
                  <a:cubicBezTo>
                    <a:pt x="1373" y="2290"/>
                    <a:pt x="1495" y="2268"/>
                    <a:pt x="1611" y="2227"/>
                  </a:cubicBezTo>
                  <a:cubicBezTo>
                    <a:pt x="2242" y="2005"/>
                    <a:pt x="2548" y="1293"/>
                    <a:pt x="2279" y="682"/>
                  </a:cubicBezTo>
                  <a:cubicBezTo>
                    <a:pt x="2088" y="252"/>
                    <a:pt x="1668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>
              <a:off x="5021875" y="4673275"/>
              <a:ext cx="70900" cy="63725"/>
            </a:xfrm>
            <a:custGeom>
              <a:avLst/>
              <a:gdLst/>
              <a:ahLst/>
              <a:cxnLst/>
              <a:rect l="l" t="t" r="r" b="b"/>
              <a:pathLst>
                <a:path w="2836" h="2549" extrusionOk="0">
                  <a:moveTo>
                    <a:pt x="1382" y="256"/>
                  </a:moveTo>
                  <a:cubicBezTo>
                    <a:pt x="1880" y="256"/>
                    <a:pt x="2304" y="614"/>
                    <a:pt x="2385" y="1104"/>
                  </a:cubicBezTo>
                  <a:cubicBezTo>
                    <a:pt x="2469" y="1596"/>
                    <a:pt x="2181" y="2075"/>
                    <a:pt x="1709" y="2235"/>
                  </a:cubicBezTo>
                  <a:cubicBezTo>
                    <a:pt x="1602" y="2271"/>
                    <a:pt x="1491" y="2289"/>
                    <a:pt x="1379" y="2289"/>
                  </a:cubicBezTo>
                  <a:cubicBezTo>
                    <a:pt x="914" y="2288"/>
                    <a:pt x="510" y="1973"/>
                    <a:pt x="394" y="1523"/>
                  </a:cubicBezTo>
                  <a:cubicBezTo>
                    <a:pt x="280" y="1073"/>
                    <a:pt x="484" y="603"/>
                    <a:pt x="892" y="380"/>
                  </a:cubicBezTo>
                  <a:cubicBezTo>
                    <a:pt x="1041" y="298"/>
                    <a:pt x="1208" y="257"/>
                    <a:pt x="1379" y="256"/>
                  </a:cubicBezTo>
                  <a:cubicBezTo>
                    <a:pt x="1380" y="256"/>
                    <a:pt x="1381" y="256"/>
                    <a:pt x="1382" y="256"/>
                  </a:cubicBezTo>
                  <a:close/>
                  <a:moveTo>
                    <a:pt x="1369" y="0"/>
                  </a:moveTo>
                  <a:cubicBezTo>
                    <a:pt x="1166" y="0"/>
                    <a:pt x="960" y="49"/>
                    <a:pt x="767" y="152"/>
                  </a:cubicBezTo>
                  <a:cubicBezTo>
                    <a:pt x="256" y="433"/>
                    <a:pt x="1" y="1022"/>
                    <a:pt x="144" y="1588"/>
                  </a:cubicBezTo>
                  <a:cubicBezTo>
                    <a:pt x="289" y="2151"/>
                    <a:pt x="796" y="2548"/>
                    <a:pt x="1379" y="2548"/>
                  </a:cubicBezTo>
                  <a:cubicBezTo>
                    <a:pt x="1383" y="2548"/>
                    <a:pt x="1388" y="2548"/>
                    <a:pt x="1393" y="2548"/>
                  </a:cubicBezTo>
                  <a:cubicBezTo>
                    <a:pt x="1530" y="2548"/>
                    <a:pt x="1666" y="2524"/>
                    <a:pt x="1794" y="2478"/>
                  </a:cubicBezTo>
                  <a:cubicBezTo>
                    <a:pt x="2494" y="2231"/>
                    <a:pt x="2835" y="1441"/>
                    <a:pt x="2535" y="761"/>
                  </a:cubicBezTo>
                  <a:cubicBezTo>
                    <a:pt x="2325" y="281"/>
                    <a:pt x="1857" y="0"/>
                    <a:pt x="1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>
              <a:off x="5129225" y="5036750"/>
              <a:ext cx="57825" cy="58175"/>
            </a:xfrm>
            <a:custGeom>
              <a:avLst/>
              <a:gdLst/>
              <a:ahLst/>
              <a:cxnLst/>
              <a:rect l="l" t="t" r="r" b="b"/>
              <a:pathLst>
                <a:path w="2313" h="2327" extrusionOk="0">
                  <a:moveTo>
                    <a:pt x="1161" y="0"/>
                  </a:moveTo>
                  <a:cubicBezTo>
                    <a:pt x="605" y="0"/>
                    <a:pt x="122" y="403"/>
                    <a:pt x="32" y="962"/>
                  </a:cubicBezTo>
                  <a:cubicBezTo>
                    <a:pt x="21" y="1026"/>
                    <a:pt x="14" y="1091"/>
                    <a:pt x="14" y="1156"/>
                  </a:cubicBezTo>
                  <a:cubicBezTo>
                    <a:pt x="1" y="1788"/>
                    <a:pt x="503" y="2312"/>
                    <a:pt x="1135" y="2326"/>
                  </a:cubicBezTo>
                  <a:cubicBezTo>
                    <a:pt x="1144" y="2326"/>
                    <a:pt x="1152" y="2326"/>
                    <a:pt x="1160" y="2326"/>
                  </a:cubicBezTo>
                  <a:cubicBezTo>
                    <a:pt x="1783" y="2326"/>
                    <a:pt x="2292" y="1829"/>
                    <a:pt x="2305" y="1205"/>
                  </a:cubicBezTo>
                  <a:cubicBezTo>
                    <a:pt x="2307" y="1188"/>
                    <a:pt x="2307" y="1173"/>
                    <a:pt x="2307" y="1156"/>
                  </a:cubicBezTo>
                  <a:cubicBezTo>
                    <a:pt x="2312" y="556"/>
                    <a:pt x="1856" y="55"/>
                    <a:pt x="1260" y="4"/>
                  </a:cubicBezTo>
                  <a:cubicBezTo>
                    <a:pt x="1227" y="1"/>
                    <a:pt x="1194" y="0"/>
                    <a:pt x="11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>
              <a:off x="5126350" y="5033500"/>
              <a:ext cx="63925" cy="64050"/>
            </a:xfrm>
            <a:custGeom>
              <a:avLst/>
              <a:gdLst/>
              <a:ahLst/>
              <a:cxnLst/>
              <a:rect l="l" t="t" r="r" b="b"/>
              <a:pathLst>
                <a:path w="2557" h="2562" extrusionOk="0">
                  <a:moveTo>
                    <a:pt x="1274" y="269"/>
                  </a:moveTo>
                  <a:cubicBezTo>
                    <a:pt x="1275" y="269"/>
                    <a:pt x="1276" y="269"/>
                    <a:pt x="1278" y="269"/>
                  </a:cubicBezTo>
                  <a:cubicBezTo>
                    <a:pt x="1838" y="269"/>
                    <a:pt x="2291" y="724"/>
                    <a:pt x="2293" y="1284"/>
                  </a:cubicBezTo>
                  <a:cubicBezTo>
                    <a:pt x="2293" y="1298"/>
                    <a:pt x="2293" y="1311"/>
                    <a:pt x="2291" y="1327"/>
                  </a:cubicBezTo>
                  <a:cubicBezTo>
                    <a:pt x="2279" y="1880"/>
                    <a:pt x="1826" y="2320"/>
                    <a:pt x="1276" y="2320"/>
                  </a:cubicBezTo>
                  <a:cubicBezTo>
                    <a:pt x="1268" y="2320"/>
                    <a:pt x="1261" y="2320"/>
                    <a:pt x="1254" y="2320"/>
                  </a:cubicBezTo>
                  <a:cubicBezTo>
                    <a:pt x="693" y="2309"/>
                    <a:pt x="247" y="1844"/>
                    <a:pt x="259" y="1284"/>
                  </a:cubicBezTo>
                  <a:cubicBezTo>
                    <a:pt x="259" y="1226"/>
                    <a:pt x="266" y="1170"/>
                    <a:pt x="276" y="1114"/>
                  </a:cubicBezTo>
                  <a:cubicBezTo>
                    <a:pt x="359" y="626"/>
                    <a:pt x="780" y="269"/>
                    <a:pt x="1274" y="269"/>
                  </a:cubicBezTo>
                  <a:close/>
                  <a:moveTo>
                    <a:pt x="1278" y="0"/>
                  </a:moveTo>
                  <a:cubicBezTo>
                    <a:pt x="658" y="0"/>
                    <a:pt x="122" y="448"/>
                    <a:pt x="19" y="1069"/>
                  </a:cubicBezTo>
                  <a:cubicBezTo>
                    <a:pt x="7" y="1141"/>
                    <a:pt x="0" y="1212"/>
                    <a:pt x="0" y="1286"/>
                  </a:cubicBezTo>
                  <a:cubicBezTo>
                    <a:pt x="0" y="1991"/>
                    <a:pt x="572" y="2562"/>
                    <a:pt x="1278" y="2562"/>
                  </a:cubicBezTo>
                  <a:cubicBezTo>
                    <a:pt x="1962" y="2562"/>
                    <a:pt x="2523" y="2025"/>
                    <a:pt x="2550" y="1352"/>
                  </a:cubicBezTo>
                  <a:cubicBezTo>
                    <a:pt x="2553" y="1330"/>
                    <a:pt x="2553" y="1310"/>
                    <a:pt x="2553" y="1286"/>
                  </a:cubicBezTo>
                  <a:cubicBezTo>
                    <a:pt x="2557" y="620"/>
                    <a:pt x="2049" y="63"/>
                    <a:pt x="1387" y="5"/>
                  </a:cubicBezTo>
                  <a:cubicBezTo>
                    <a:pt x="1350" y="2"/>
                    <a:pt x="1314" y="0"/>
                    <a:pt x="1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4737475" y="4850750"/>
              <a:ext cx="62350" cy="57300"/>
            </a:xfrm>
            <a:custGeom>
              <a:avLst/>
              <a:gdLst/>
              <a:ahLst/>
              <a:cxnLst/>
              <a:rect l="l" t="t" r="r" b="b"/>
              <a:pathLst>
                <a:path w="2494" h="2292" extrusionOk="0">
                  <a:moveTo>
                    <a:pt x="1279" y="1"/>
                  </a:moveTo>
                  <a:cubicBezTo>
                    <a:pt x="1278" y="1"/>
                    <a:pt x="1277" y="1"/>
                    <a:pt x="1276" y="1"/>
                  </a:cubicBezTo>
                  <a:cubicBezTo>
                    <a:pt x="1065" y="1"/>
                    <a:pt x="858" y="60"/>
                    <a:pt x="678" y="171"/>
                  </a:cubicBezTo>
                  <a:cubicBezTo>
                    <a:pt x="191" y="471"/>
                    <a:pt x="0" y="1084"/>
                    <a:pt x="230" y="1607"/>
                  </a:cubicBezTo>
                  <a:cubicBezTo>
                    <a:pt x="418" y="2031"/>
                    <a:pt x="835" y="2291"/>
                    <a:pt x="1279" y="2291"/>
                  </a:cubicBezTo>
                  <a:cubicBezTo>
                    <a:pt x="1383" y="2291"/>
                    <a:pt x="1488" y="2277"/>
                    <a:pt x="1593" y="2247"/>
                  </a:cubicBezTo>
                  <a:cubicBezTo>
                    <a:pt x="2143" y="2091"/>
                    <a:pt x="2494" y="1552"/>
                    <a:pt x="2414" y="985"/>
                  </a:cubicBezTo>
                  <a:cubicBezTo>
                    <a:pt x="2334" y="421"/>
                    <a:pt x="1850" y="1"/>
                    <a:pt x="12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4734775" y="4847525"/>
              <a:ext cx="66600" cy="63800"/>
            </a:xfrm>
            <a:custGeom>
              <a:avLst/>
              <a:gdLst/>
              <a:ahLst/>
              <a:cxnLst/>
              <a:rect l="l" t="t" r="r" b="b"/>
              <a:pathLst>
                <a:path w="2664" h="2552" extrusionOk="0">
                  <a:moveTo>
                    <a:pt x="1388" y="259"/>
                  </a:moveTo>
                  <a:cubicBezTo>
                    <a:pt x="1799" y="259"/>
                    <a:pt x="2168" y="507"/>
                    <a:pt x="2326" y="886"/>
                  </a:cubicBezTo>
                  <a:cubicBezTo>
                    <a:pt x="2484" y="1266"/>
                    <a:pt x="2397" y="1703"/>
                    <a:pt x="2106" y="1996"/>
                  </a:cubicBezTo>
                  <a:cubicBezTo>
                    <a:pt x="1912" y="2191"/>
                    <a:pt x="1652" y="2295"/>
                    <a:pt x="1386" y="2295"/>
                  </a:cubicBezTo>
                  <a:cubicBezTo>
                    <a:pt x="1255" y="2295"/>
                    <a:pt x="1123" y="2270"/>
                    <a:pt x="997" y="2218"/>
                  </a:cubicBezTo>
                  <a:cubicBezTo>
                    <a:pt x="617" y="2059"/>
                    <a:pt x="369" y="1688"/>
                    <a:pt x="369" y="1278"/>
                  </a:cubicBezTo>
                  <a:cubicBezTo>
                    <a:pt x="367" y="923"/>
                    <a:pt x="551" y="593"/>
                    <a:pt x="854" y="411"/>
                  </a:cubicBezTo>
                  <a:cubicBezTo>
                    <a:pt x="1012" y="312"/>
                    <a:pt x="1196" y="259"/>
                    <a:pt x="1384" y="259"/>
                  </a:cubicBezTo>
                  <a:cubicBezTo>
                    <a:pt x="1385" y="259"/>
                    <a:pt x="1387" y="259"/>
                    <a:pt x="1388" y="259"/>
                  </a:cubicBezTo>
                  <a:close/>
                  <a:moveTo>
                    <a:pt x="1375" y="0"/>
                  </a:moveTo>
                  <a:cubicBezTo>
                    <a:pt x="1143" y="0"/>
                    <a:pt x="915" y="66"/>
                    <a:pt x="718" y="189"/>
                  </a:cubicBezTo>
                  <a:cubicBezTo>
                    <a:pt x="231" y="487"/>
                    <a:pt x="1" y="1073"/>
                    <a:pt x="156" y="1623"/>
                  </a:cubicBezTo>
                  <a:cubicBezTo>
                    <a:pt x="310" y="2172"/>
                    <a:pt x="811" y="2552"/>
                    <a:pt x="1380" y="2552"/>
                  </a:cubicBezTo>
                  <a:cubicBezTo>
                    <a:pt x="1381" y="2552"/>
                    <a:pt x="1383" y="2552"/>
                    <a:pt x="1384" y="2552"/>
                  </a:cubicBezTo>
                  <a:cubicBezTo>
                    <a:pt x="1736" y="2552"/>
                    <a:pt x="2072" y="2407"/>
                    <a:pt x="2312" y="2151"/>
                  </a:cubicBezTo>
                  <a:cubicBezTo>
                    <a:pt x="2537" y="1916"/>
                    <a:pt x="2663" y="1603"/>
                    <a:pt x="2661" y="1278"/>
                  </a:cubicBezTo>
                  <a:cubicBezTo>
                    <a:pt x="2661" y="571"/>
                    <a:pt x="2089" y="0"/>
                    <a:pt x="1384" y="0"/>
                  </a:cubicBezTo>
                  <a:cubicBezTo>
                    <a:pt x="1381" y="0"/>
                    <a:pt x="1378" y="0"/>
                    <a:pt x="1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33"/>
          <p:cNvGrpSpPr/>
          <p:nvPr/>
        </p:nvGrpSpPr>
        <p:grpSpPr>
          <a:xfrm>
            <a:off x="7919531" y="433193"/>
            <a:ext cx="232185" cy="232108"/>
            <a:chOff x="2909075" y="5346425"/>
            <a:chExt cx="129200" cy="129150"/>
          </a:xfrm>
        </p:grpSpPr>
        <p:sp>
          <p:nvSpPr>
            <p:cNvPr id="384" name="Google Shape;384;p33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33"/>
          <p:cNvGrpSpPr/>
          <p:nvPr/>
        </p:nvGrpSpPr>
        <p:grpSpPr>
          <a:xfrm>
            <a:off x="8339056" y="980218"/>
            <a:ext cx="232185" cy="232108"/>
            <a:chOff x="2909075" y="5346425"/>
            <a:chExt cx="129200" cy="129150"/>
          </a:xfrm>
        </p:grpSpPr>
        <p:sp>
          <p:nvSpPr>
            <p:cNvPr id="387" name="Google Shape;387;p33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3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33"/>
          <p:cNvGrpSpPr/>
          <p:nvPr/>
        </p:nvGrpSpPr>
        <p:grpSpPr>
          <a:xfrm>
            <a:off x="6672061" y="1212315"/>
            <a:ext cx="135487" cy="135551"/>
            <a:chOff x="3440975" y="957025"/>
            <a:chExt cx="158150" cy="158225"/>
          </a:xfrm>
        </p:grpSpPr>
        <p:sp>
          <p:nvSpPr>
            <p:cNvPr id="390" name="Google Shape;390;p33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3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5" name="Google Shape;356;p33">
            <a:extLst>
              <a:ext uri="{FF2B5EF4-FFF2-40B4-BE49-F238E27FC236}">
                <a16:creationId xmlns:a16="http://schemas.microsoft.com/office/drawing/2014/main" id="{B1723EDD-AA7A-86DA-5847-B3CF4A4C206F}"/>
              </a:ext>
            </a:extLst>
          </p:cNvPr>
          <p:cNvSpPr txBox="1">
            <a:spLocks/>
          </p:cNvSpPr>
          <p:nvPr/>
        </p:nvSpPr>
        <p:spPr>
          <a:xfrm>
            <a:off x="4556895" y="3679414"/>
            <a:ext cx="3712500" cy="72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Grandstander Black"/>
              <a:buNone/>
              <a:defRPr sz="24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Grandstander Black"/>
              <a:buNone/>
              <a:defRPr sz="25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Grandstander Black"/>
              <a:buNone/>
              <a:defRPr sz="25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Grandstander Black"/>
              <a:buNone/>
              <a:defRPr sz="25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Grandstander Black"/>
              <a:buNone/>
              <a:defRPr sz="25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Grandstander Black"/>
              <a:buNone/>
              <a:defRPr sz="25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Grandstander Black"/>
              <a:buNone/>
              <a:defRPr sz="25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Grandstander Black"/>
              <a:buNone/>
              <a:defRPr sz="25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Grandstander Black"/>
              <a:buNone/>
              <a:defRPr sz="25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ctr"/>
            <a:r>
              <a:rPr lang="en-US" sz="2800" dirty="0"/>
              <a:t>Ý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Dãy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endParaRPr lang="en-US" sz="2800" dirty="0"/>
          </a:p>
        </p:txBody>
      </p:sp>
      <p:sp>
        <p:nvSpPr>
          <p:cNvPr id="416" name="Google Shape;360;p33">
            <a:extLst>
              <a:ext uri="{FF2B5EF4-FFF2-40B4-BE49-F238E27FC236}">
                <a16:creationId xmlns:a16="http://schemas.microsoft.com/office/drawing/2014/main" id="{76DF2E3F-2B08-74E3-AA58-B5C2E71EF9D7}"/>
              </a:ext>
            </a:extLst>
          </p:cNvPr>
          <p:cNvSpPr txBox="1">
            <a:spLocks/>
          </p:cNvSpPr>
          <p:nvPr/>
        </p:nvSpPr>
        <p:spPr>
          <a:xfrm>
            <a:off x="5807603" y="3174904"/>
            <a:ext cx="11835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Grandstander Black"/>
              <a:buNone/>
              <a:defRPr sz="3200" b="0" i="0" u="none" strike="noStrike" cap="none">
                <a:solidFill>
                  <a:schemeClr val="accent3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Grandstander Black"/>
              <a:buNone/>
              <a:defRPr sz="30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Grandstander Black"/>
              <a:buNone/>
              <a:defRPr sz="30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Grandstander Black"/>
              <a:buNone/>
              <a:defRPr sz="30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Grandstander Black"/>
              <a:buNone/>
              <a:defRPr sz="30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Grandstander Black"/>
              <a:buNone/>
              <a:defRPr sz="30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Grandstander Black"/>
              <a:buNone/>
              <a:defRPr sz="30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Grandstander Black"/>
              <a:buNone/>
              <a:defRPr sz="30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Grandstander Black"/>
              <a:buNone/>
              <a:defRPr sz="3000" b="0" i="0" u="none" strike="noStrike" cap="none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ctr"/>
            <a:r>
              <a:rPr lang="en-US" sz="3600" dirty="0"/>
              <a:t>II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/>
      <p:bldP spid="360" grpId="0"/>
      <p:bldP spid="415" grpId="0"/>
      <p:bldP spid="416" grpId="0"/>
    </p:bldLst>
  </p:timing>
</p:sld>
</file>

<file path=ppt/theme/theme1.xml><?xml version="1.0" encoding="utf-8"?>
<a:theme xmlns:a="http://schemas.openxmlformats.org/drawingml/2006/main" name="Science Subject for Elementary - 4th Grade: Changes in Matter and Energy by Slidesgo">
  <a:themeElements>
    <a:clrScheme name="Simple Light">
      <a:dk1>
        <a:srgbClr val="FFFFFF"/>
      </a:dk1>
      <a:lt1>
        <a:srgbClr val="BAE8E8"/>
      </a:lt1>
      <a:dk2>
        <a:srgbClr val="68D4D6"/>
      </a:dk2>
      <a:lt2>
        <a:srgbClr val="2BA3B4"/>
      </a:lt2>
      <a:accent1>
        <a:srgbClr val="F88252"/>
      </a:accent1>
      <a:accent2>
        <a:srgbClr val="F56E2E"/>
      </a:accent2>
      <a:accent3>
        <a:srgbClr val="CE572D"/>
      </a:accent3>
      <a:accent4>
        <a:srgbClr val="FFD992"/>
      </a:accent4>
      <a:accent5>
        <a:srgbClr val="F9C04F"/>
      </a:accent5>
      <a:accent6>
        <a:srgbClr val="073533"/>
      </a:accent6>
      <a:hlink>
        <a:srgbClr val="0735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1473</TotalTime>
  <Words>1350</Words>
  <Application>Microsoft Office PowerPoint</Application>
  <PresentationFormat>On-screen Show (16:9)</PresentationFormat>
  <Paragraphs>208</Paragraphs>
  <Slides>37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PT Sans</vt:lpstr>
      <vt:lpstr>Times New Roman</vt:lpstr>
      <vt:lpstr>Faustina</vt:lpstr>
      <vt:lpstr>SimSun</vt:lpstr>
      <vt:lpstr>Bebas Neue</vt:lpstr>
      <vt:lpstr>Denk One</vt:lpstr>
      <vt:lpstr>Asap</vt:lpstr>
      <vt:lpstr>DM Sans</vt:lpstr>
      <vt:lpstr>Grandstander Black</vt:lpstr>
      <vt:lpstr>Science Subject for Elementary - 4th Grade: Changes in Matter and Energy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16:  DÃY HOẠT ĐỘNG HÓA HỌC (T1/3)</vt:lpstr>
      <vt:lpstr>Xây Dựng Dãy Hoạt Động Hóa Học</vt:lpstr>
      <vt:lpstr>MỤC TIÊU TIẾT HỌC</vt:lpstr>
      <vt:lpstr>Xây Dựng  Dãy Hoạt Động Hóa Học</vt:lpstr>
      <vt:lpstr>ĐỀ XUẤT CÁCH NHẬN BIẾT KIM LOẠI HOẠT ĐỘNG HÓA HỌC MẠNH HAY YẾU?</vt:lpstr>
      <vt:lpstr>PowerPoint Presentation</vt:lpstr>
      <vt:lpstr>THÍ NGHIỆM 1:</vt:lpstr>
      <vt:lpstr>THÍ NGHIỆM 1:</vt:lpstr>
      <vt:lpstr>NHÓM 1,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THÍ NGHIỆM 2:</vt:lpstr>
      <vt:lpstr>THÍ NGHIỆM 2:</vt:lpstr>
      <vt:lpstr>PHIẾU HỌC TẬP 2</vt:lpstr>
      <vt:lpstr>PHIẾU HỌC TẬP 2</vt:lpstr>
      <vt:lpstr>Qua hai thí nghiệm ở trên, hãy sắp xếp mức độ hoạt động hoá học của các kim loại Mg, Fe, Cu, Ag, Zn và H thành dãy theo chiều giảm dần.</vt:lpstr>
      <vt:lpstr>Mg, Zn, Fe, H, Cu, Ag</vt:lpstr>
      <vt:lpstr>LUYỆN TẬP</vt:lpstr>
      <vt:lpstr>HOẠT ĐỘNG NHÓM</vt:lpstr>
      <vt:lpstr>Chuyền phiếu học tập</vt:lpstr>
      <vt:lpstr>Chuyền phiếu học tập</vt:lpstr>
      <vt:lpstr>Chuyền phiếu học tập</vt:lpstr>
      <vt:lpstr>PowerPoint Presentation</vt:lpstr>
      <vt:lpstr>VẬN DỤNG</vt:lpstr>
      <vt:lpstr>PowerPoint Presentation</vt:lpstr>
      <vt:lpstr>DẶN DÒ</vt:lpstr>
      <vt:lpstr>CẢM ƠN  QUÝ THẦY CÔ VÀ CÁC BẠN!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19:  DÃY HOẠT ĐỘNG HÓA HỌC</dc:title>
  <cp:lastModifiedBy>NGUYEN THI THU DIEM</cp:lastModifiedBy>
  <cp:revision>206</cp:revision>
  <dcterms:modified xsi:type="dcterms:W3CDTF">2025-12-03T01:25:05Z</dcterms:modified>
</cp:coreProperties>
</file>