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333" r:id="rId2"/>
    <p:sldId id="335" r:id="rId3"/>
    <p:sldId id="334" r:id="rId4"/>
    <p:sldId id="385" r:id="rId5"/>
    <p:sldId id="391" r:id="rId6"/>
    <p:sldId id="390" r:id="rId7"/>
    <p:sldId id="392" r:id="rId8"/>
    <p:sldId id="393" r:id="rId9"/>
    <p:sldId id="386" r:id="rId10"/>
    <p:sldId id="394" r:id="rId11"/>
    <p:sldId id="396" r:id="rId12"/>
    <p:sldId id="395" r:id="rId13"/>
    <p:sldId id="397" r:id="rId14"/>
    <p:sldId id="398" r:id="rId15"/>
    <p:sldId id="399" r:id="rId16"/>
    <p:sldId id="400" r:id="rId17"/>
    <p:sldId id="387" r:id="rId18"/>
    <p:sldId id="402" r:id="rId19"/>
    <p:sldId id="403" r:id="rId20"/>
    <p:sldId id="404" r:id="rId21"/>
    <p:sldId id="405" r:id="rId22"/>
    <p:sldId id="401" r:id="rId23"/>
    <p:sldId id="406" r:id="rId24"/>
    <p:sldId id="407" r:id="rId25"/>
    <p:sldId id="408" r:id="rId26"/>
    <p:sldId id="388" r:id="rId27"/>
    <p:sldId id="411" r:id="rId28"/>
    <p:sldId id="410" r:id="rId29"/>
    <p:sldId id="412" r:id="rId30"/>
    <p:sldId id="409" r:id="rId31"/>
    <p:sldId id="389" r:id="rId32"/>
    <p:sldId id="413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  <a:srgbClr val="FF0000"/>
    <a:srgbClr val="0000CC"/>
    <a:srgbClr val="006600"/>
    <a:srgbClr val="9C0C24"/>
    <a:srgbClr val="A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98" autoAdjust="0"/>
    <p:restoredTop sz="98566" autoAdjust="0"/>
  </p:normalViewPr>
  <p:slideViewPr>
    <p:cSldViewPr snapToGrid="0">
      <p:cViewPr varScale="1">
        <p:scale>
          <a:sx n="49" d="100"/>
          <a:sy n="49" d="100"/>
        </p:scale>
        <p:origin x="562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BCDB4-68F1-4CF5-B86E-7ECC8F61CF4F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9BF97-CCE8-4556-AECF-D3B0ACA3D1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274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03423-AC26-81A6-D911-CC9E4035B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29A722-DED6-E4C0-713C-06AAA68E7C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A308FB-1498-7B9A-946F-62E1B0251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CFA85-9F4C-191C-F201-193CD17C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B831E-DA43-063D-18A1-DB90E8D6A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17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6AB99-42D0-CE95-4922-976A7F2DF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F6EB7F-1B14-FDAC-D9F6-7677633F1B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29353-18A1-E62E-F0E7-0D1DB37C7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CFBAF1-8F12-554D-5626-6E222607E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51114-B29E-9DB5-1161-02C36CE1D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198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4FAE5C-66BA-BDC3-EED8-AB2E7FDBE5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B6C9E6-16C6-6AEE-AEA6-FD466789C7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68DFEF-F563-6ADA-AE7D-EA7B9CBD9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B8784B-C865-9894-5752-1B48F7CB7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68AD1F-F136-ABB3-FCE9-BBCDA401D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369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6424F-6FF3-581E-D9F7-CC3699FF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0A5D7-9373-D28C-F89A-737616969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FF51C-A686-C9EF-6705-2D21B90A8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D90C3-869F-C288-4F55-A252885B3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3D1F9-89D8-9F64-B07C-D123DEE88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62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D1C4D-97AE-9836-D351-8BB247533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DF857A-248B-AA0A-6ECD-ED130A5EC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A1E298-89A3-8D15-25E9-03DFDEE53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A0F6F-0B75-E846-009B-1690213FC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8A3CF-BCE3-2EA9-2FDD-D98673788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11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DFA6C-AB45-DD85-3521-91DF4480D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3F6DC-66D1-6A8D-28C7-C530456E1E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A55E59-565D-A0D6-B7A4-34CCB370E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06D9F4-C35F-E5D4-C980-AF9C8B965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C7EAD-7C89-6EC3-C7A8-B66DDE2B4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29EFD7-C7BF-5164-3CF1-8FB389B52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024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78A87-FB49-3DEE-3661-0A34760C7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0BB807-E386-B2CB-7253-C78C9FA98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D7D980-B07A-E27C-2A45-68A39F972A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49F2E8-928C-854C-F944-59D364FCF4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264C32-CCC0-5C55-C11E-C5BFD0D83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7046D3-876D-4C5B-45C3-7A78EAF14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E8B65-41C0-F8DC-75B1-B3B314405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F5E86F-4264-6A88-EF6C-EF2EE1D61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6D308-D658-43EC-8619-1829004A6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7C2031-2CC5-7BA1-98FD-2403904DC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9A14F2-E749-902A-31C6-F874B212B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D2D4EB-9FBC-B70F-8618-4A37A97BF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63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F85CE8-8581-2F50-4DAF-FC03F1FDF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7E7FA6-B5DF-8560-6067-2C59387AA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7ED599-BE0F-70D7-28EE-1D8ED4885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36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82498-553D-A2DB-F771-00B5A2B99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21FBF-EDCB-43AA-0632-84400D0C6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1847BC-9E53-30FA-0FD6-6BE424C74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C2C796-6882-D4E3-AA7F-532004367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B08152-6956-F4C5-3A69-7CC7C7E2F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DD2FE6-4227-FD82-4937-8D59EA69B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34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C873F-E510-719F-98AC-3E70D87AE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C9E2E2-2AE6-3EBD-A9E4-7ED224ABC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D2EBDC-61E3-44F2-ABB4-2EB174992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F2E887-1386-15D9-5ECB-2E2384DFF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42CEC-AEEF-DFC4-E282-D593A0296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F40693-F29B-CF3B-65FE-11FC48F97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316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A1EDD5-0880-E869-4D10-C85553C03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80795F-1B41-82CD-C290-311DBA831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86E56-0772-62DB-E800-7629071249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47B41-D574-4D99-8733-CDF2B4333776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15C0E-FBAF-B2D2-251A-970E2D4CC2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648B1-B142-9FCA-13B3-C5042150F3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90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file:///H:\THT_Chuyen%20de%20Thuc%20hien%20giao%20an%20dien%20tu\GDCD\Yeu%20thuong%20con%20nguoi.ppt#-1,1,Slide 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4" descr="Asian lily">
            <a:hlinkClick r:id="rId2" action="ppaction://hlinkpres?slideindex=1&amp;slidetitle=Slide 1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1251" y="3860427"/>
            <a:ext cx="6400800" cy="2662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6" descr="Buomba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95556"/>
            <a:ext cx="12192000" cy="798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Buomba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944723"/>
            <a:ext cx="12192000" cy="79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8" descr="hoahong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289621">
            <a:off x="730252" y="4332477"/>
            <a:ext cx="1835149" cy="1983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WordArt 14"/>
          <p:cNvSpPr>
            <a:spLocks noChangeArrowheads="1" noChangeShapeType="1" noTextEdit="1"/>
          </p:cNvSpPr>
          <p:nvPr/>
        </p:nvSpPr>
        <p:spPr bwMode="auto">
          <a:xfrm>
            <a:off x="3860800" y="2506847"/>
            <a:ext cx="6197600" cy="8068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MÔN: KHOA HỌC TỰ NHIÊN 7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06400" y="3591486"/>
            <a:ext cx="10363200" cy="537882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algn="ctr" eaLnBrk="0" hangingPunct="0">
              <a:defRPr/>
            </a:pPr>
            <a:r>
              <a:rPr lang="en-US" sz="4400" b="1" kern="0" dirty="0">
                <a:solidFill>
                  <a:srgbClr val="0000FF"/>
                </a:solidFill>
                <a:ea typeface="+mj-ea"/>
                <a:cs typeface="Times New Roman" pitchFamily="18" charset="0"/>
              </a:rPr>
              <a:t>BỘ SÁCH CÁNH DIỀU</a:t>
            </a:r>
            <a:endParaRPr lang="en-US" sz="4400" kern="0" dirty="0">
              <a:solidFill>
                <a:srgbClr val="0000FF"/>
              </a:solidFill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3969579" y="-1364422"/>
            <a:ext cx="6836386" cy="9608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00299"/>
            <a:ext cx="2802392" cy="249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5983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6630"/>
            <a:ext cx="5080000" cy="4515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839284" y="2395531"/>
            <a:ext cx="3636042" cy="2712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5780328" y="2362415"/>
            <a:ext cx="3710412" cy="2813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5983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91320"/>
            <a:ext cx="12192000" cy="636668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NGUYÊN TẮC SẮP XẾP CÁC NGUYÊN TỐ HÓA HỌC TRONG BẢNG TUẦN HOÀN</a:t>
            </a:r>
          </a:p>
          <a:p>
            <a:pPr algn="just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CẤU TẠO BẢNG TUẦN HOÀN:</a:t>
            </a:r>
          </a:p>
          <a:p>
            <a:pPr algn="just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Ô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FontTx/>
              <a:buChar char="-"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(Z) =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 =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Chu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 3: SƠ LƯỢC VỀ BẢNG TUẦN HOÀN NGUYÊN TỐ HÓA HỌC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764896" y="-1364422"/>
            <a:ext cx="6836386" cy="9608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5983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suS\Desktop\Cap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1598"/>
            <a:ext cx="12149086" cy="3016703"/>
          </a:xfrm>
          <a:prstGeom prst="rect">
            <a:avLst/>
          </a:prstGeom>
          <a:noFill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5314" y="5038258"/>
            <a:ext cx="9608457" cy="1616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09196" y="1055460"/>
            <a:ext cx="4919182" cy="3821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5983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suS\Desktop\Cap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1598"/>
            <a:ext cx="12149086" cy="3016703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63892" y="4368801"/>
            <a:ext cx="9410882" cy="1589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47172" y="1061586"/>
            <a:ext cx="6095000" cy="3292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5983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suS\Desktop\Cap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1598"/>
            <a:ext cx="12149086" cy="3016703"/>
          </a:xfrm>
          <a:prstGeom prst="rect">
            <a:avLst/>
          </a:prstGeom>
          <a:noFill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8582" y="4822379"/>
            <a:ext cx="9165391" cy="167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03397" y="946377"/>
            <a:ext cx="6175863" cy="3872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5983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91320"/>
            <a:ext cx="12192000" cy="636668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NGUYÊN TẮC SẮP XẾP CÁC NGUYÊN TỐ HÓA HỌC TRONG BẢNG TUẦN HOÀN</a:t>
            </a:r>
          </a:p>
          <a:p>
            <a:pPr algn="just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CẤU TẠO BẢNG TUẦN HOÀN:</a:t>
            </a:r>
          </a:p>
          <a:p>
            <a:pPr algn="just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Ô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Chu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FontTx/>
              <a:buChar char="-"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Chu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 3: SƠ LƯỢC VỀ BẢNG TUẦN HOÀN NGUYÊN TỐ HÓA HỌC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371552" y="-1364422"/>
            <a:ext cx="6836386" cy="9608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34287" y="1233690"/>
            <a:ext cx="2757714" cy="1987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9434286" y="3483429"/>
            <a:ext cx="27577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nitrogen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=&gt;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nitrogen ở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electron.</a:t>
            </a:r>
          </a:p>
        </p:txBody>
      </p:sp>
    </p:spTree>
    <p:extLst>
      <p:ext uri="{BB962C8B-B14F-4D97-AF65-F5344CB8AC3E}">
        <p14:creationId xmlns:p14="http://schemas.microsoft.com/office/powerpoint/2010/main" val="415983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775201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sodium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11;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+11;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electron;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3;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 electron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910138" cy="4574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8751" y="174168"/>
            <a:ext cx="7010400" cy="4395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260" y="5638787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agron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18;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+18;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electron;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3;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8 electron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5983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613983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CHỦ ĐỀ 2: SƠ LƯỢC VỀ BẢNG TUẦN HOÀN CÁC NGUYÊN TỐ HÓA HỌC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60" y="3159727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3: SƠ LƯỢC VỀ BẢNG TUẦN HOÀN CÁC NGUYÊN TỐ HÓA HỌC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028" y="2307772"/>
            <a:ext cx="268514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oxygen. Oxygen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ở ô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8,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625" y="0"/>
            <a:ext cx="4078515" cy="438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3969579" y="-1364422"/>
            <a:ext cx="6836386" cy="9608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5983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518151" y="-1364422"/>
            <a:ext cx="6836386" cy="9608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0985" y="3144529"/>
            <a:ext cx="6926542" cy="3713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5983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91320"/>
            <a:ext cx="12192000" cy="6366680"/>
          </a:xfrm>
          <a:ln>
            <a:noFill/>
          </a:ln>
        </p:spPr>
        <p:txBody>
          <a:bodyPr>
            <a:normAutofit lnSpcReduction="10000"/>
          </a:bodyPr>
          <a:lstStyle/>
          <a:p>
            <a:pPr algn="l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NGUYÊN TẮC SẮP XẾP CÁC NGUYÊN TỐ HÓA HỌC TRONG BẢNG TUẦN HOÀN</a:t>
            </a:r>
          </a:p>
          <a:p>
            <a:pPr algn="just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CẤU TẠO BẢNG TUẦN HOÀN:</a:t>
            </a:r>
          </a:p>
          <a:p>
            <a:pPr algn="just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Ô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Chu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FontTx/>
              <a:buChar char="-"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Chu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FontTx/>
              <a:buChar char="-"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B.</a:t>
            </a:r>
          </a:p>
          <a:p>
            <a:pPr algn="just">
              <a:buFontTx/>
              <a:buChar char="-"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 3: SƠ LƯỢC VỀ BẢNG TUẦN HOÀN NGUYÊN TỐ HÓA HỌC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775201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lithium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 electron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 Lithium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IA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1" y="2525490"/>
            <a:ext cx="8480139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05549" y="0"/>
            <a:ext cx="4401422" cy="2556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-7254" y="5653301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chlorine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7 electron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 Chlorine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VIIA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5983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8170" y="0"/>
            <a:ext cx="1857829" cy="6883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58988" y="885354"/>
            <a:ext cx="7765368" cy="2199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00048" y="3018955"/>
            <a:ext cx="7731514" cy="2104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4547" y="5045057"/>
            <a:ext cx="7709809" cy="1462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5983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5820230" cy="5793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515429" y="0"/>
            <a:ext cx="66765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9 (Fluorine)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7 electron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Florine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VIIA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  Fluorine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15429" y="2010229"/>
            <a:ext cx="66765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18 (Argon)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8 electron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 Argon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VIIIA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 Argon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hiếm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15429" y="4034971"/>
            <a:ext cx="66765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19 (Potassium)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 electron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 Potassium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IA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 Potassium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4355" y="2177142"/>
            <a:ext cx="7474406" cy="1660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5983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10" grpId="0"/>
      <p:bldP spid="10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91320"/>
            <a:ext cx="12192000" cy="636668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NGUYÊN TẮC SẮP XẾP CÁC NGUYÊN TỐ HÓA HỌC TRONG BẢNG TUẦN HOÀN</a:t>
            </a:r>
          </a:p>
          <a:p>
            <a:pPr algn="just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CẤU TẠO BẢNG TUẦN HOÀN:</a:t>
            </a:r>
          </a:p>
          <a:p>
            <a:pPr algn="just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VỊ TRÍ CỦA CÁC NGUYÊN TỐ KIM LOẠI, PHI KIM VÀ KHÍ HIẾM TRONG BẢNG TUẦN HOÀN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 3: SƠ LƯỢC VỀ BẢNG TUẦN HOÀN NGUYÊN TỐ HÓA HỌC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5699" y="1088562"/>
            <a:ext cx="6193803" cy="3889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5762171" cy="6842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5983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91320"/>
            <a:ext cx="12192000" cy="636668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NGUYÊN TẮC SẮP XẾP CÁC NGUYÊN TỐ HÓA HỌC TRONG BẢNG TUẦN HOÀN</a:t>
            </a:r>
          </a:p>
          <a:p>
            <a:pPr algn="just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CẤU TẠO BẢNG TUẦN HOÀN:</a:t>
            </a:r>
          </a:p>
          <a:p>
            <a:pPr algn="just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VỊ TRÍ CỦA CÁC NGUYÊN TỐ KIM LOẠI, PHI KIM VÀ KHÍ HIẾM TRONG BẢNG TUẦN HOÀN</a:t>
            </a: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hiếm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VIIIA.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 3: SƠ LƯỢC VỀ BẢNG TUẦN HOÀN NGUYÊN TỐ HÓA HỌC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88550"/>
            <a:ext cx="12186952" cy="394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5983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91320"/>
            <a:ext cx="12192000" cy="636668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NGUYÊN TẮC SẮP XẾP CÁC NGUYÊN TỐ HÓA HỌC TRONG BẢNG TUẦN HOÀN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 3: SƠ LƯỢC VỀ BẢNG TUẦN HOÀN NGUYÊN TỐ HÓA HỌC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91320"/>
            <a:ext cx="12192000" cy="636668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NGUYÊN TẮC SẮP XẾP CÁC NGUYÊN TỐ HÓA HỌC TRONG BẢNG TUẦN HOÀN</a:t>
            </a:r>
          </a:p>
          <a:p>
            <a:pPr algn="just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CẤU TẠO BẢNG TUẦN HOÀN:</a:t>
            </a:r>
          </a:p>
          <a:p>
            <a:pPr algn="just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VỊ TRÍ CỦA CÁC NGUYÊN TỐ KIM LOẠI, PHI KIM VÀ KHÍ HIẾM TRONG BẢNG TUẦN HOÀN</a:t>
            </a: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hiếm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VIIIA.</a:t>
            </a:r>
          </a:p>
          <a:p>
            <a:pPr algn="just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IV. Ý NGHĨA CỦA BẢNG TUẦN HOÀN:</a:t>
            </a:r>
          </a:p>
          <a:p>
            <a:pPr algn="just">
              <a:buFontTx/>
              <a:buChar char="-"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just">
              <a:buFontTx/>
              <a:buChar char="-"/>
            </a:pP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 3: SƠ LƯỢC VỀ BẢNG TUẦN HOÀN NGUYÊN TỐ HÓA HỌC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91320"/>
            <a:ext cx="12192000" cy="636668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NGUYÊN TẮC SẮP XẾP CÁC NGUYÊN TỐ HÓA HỌC TRONG BẢNG TUẦN HOÀN</a:t>
            </a:r>
          </a:p>
          <a:p>
            <a:pPr algn="just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CẤU TẠO BẢNG TUẦN HOÀN:</a:t>
            </a:r>
          </a:p>
          <a:p>
            <a:pPr algn="just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VỊ TRÍ CỦA CÁC NGUYÊN TỐ KIM LOẠI, PHI KIM VÀ KHÍ HIẾM TRONG BẢNG TUẦN HOÀN</a:t>
            </a:r>
          </a:p>
          <a:p>
            <a:pPr algn="just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IV. Ý NGHĨA CỦA BẢNG TUẦN HOÀN:</a:t>
            </a:r>
          </a:p>
          <a:p>
            <a:pPr algn="just">
              <a:buFontTx/>
              <a:buChar char="-"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just">
              <a:buFontTx/>
              <a:buChar char="-"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(ô,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phi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hiếm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IA, IIA, IIIA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hydrogen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boron).</a:t>
            </a: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VA, VIA, VIIA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VIIIA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hiếm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 3: SƠ LƯỢC VỀ BẢNG TUẦN HOÀN NGUYÊN TỐ HÓA HỌC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3969579" y="-1364422"/>
            <a:ext cx="6836386" cy="9608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35332"/>
            <a:ext cx="2721764" cy="3468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902856" y="2946400"/>
            <a:ext cx="8563429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nitrogen,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N,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14amu. Nitrogen ở ô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 Nitrogen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5983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2744" y="0"/>
            <a:ext cx="5573484" cy="6829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328228" y="5050970"/>
            <a:ext cx="55154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49999" y="5856513"/>
            <a:ext cx="55154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86913" y="5841998"/>
            <a:ext cx="55154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suS\Desktop\bảng tuần hoà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7858" y="0"/>
            <a:ext cx="9332686" cy="68451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91320"/>
            <a:ext cx="12192000" cy="636668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NGUYÊN TẮC SẮP XẾP CÁC NGUYÊN TỐ HÓA HỌC TRONG BẢNG TUẦN HOÀN</a:t>
            </a:r>
          </a:p>
          <a:p>
            <a:pPr algn="just">
              <a:buFontTx/>
              <a:buChar char="-"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 3: SƠ LƯỢC VỀ BẢNG TUẦN HOÀN NGUYÊN TỐ HÓA HỌC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735077" y="1330679"/>
            <a:ext cx="4557933" cy="3671026"/>
          </a:xfrm>
          <a:prstGeom prst="round2DiagRect">
            <a:avLst/>
          </a:prstGeom>
          <a:solidFill>
            <a:srgbClr val="E2CFF1"/>
          </a:solidFill>
          <a:ln w="381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2" name="Google Shape;363;p1"/>
          <p:cNvGrpSpPr/>
          <p:nvPr/>
        </p:nvGrpSpPr>
        <p:grpSpPr>
          <a:xfrm>
            <a:off x="3014043" y="893732"/>
            <a:ext cx="2372525" cy="661598"/>
            <a:chOff x="1150919" y="4061743"/>
            <a:chExt cx="2372525" cy="661598"/>
          </a:xfrm>
        </p:grpSpPr>
        <p:sp>
          <p:nvSpPr>
            <p:cNvPr id="3" name="Google Shape;364;p1"/>
            <p:cNvSpPr/>
            <p:nvPr/>
          </p:nvSpPr>
          <p:spPr>
            <a:xfrm>
              <a:off x="1150919" y="4061743"/>
              <a:ext cx="2372525" cy="661598"/>
            </a:xfrm>
            <a:prstGeom prst="roundRect">
              <a:avLst>
                <a:gd name="adj" fmla="val 50000"/>
              </a:avLst>
            </a:prstGeom>
            <a:solidFill>
              <a:srgbClr val="82498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rgbClr val="82498C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" name="Google Shape;365;p1"/>
            <p:cNvSpPr txBox="1"/>
            <p:nvPr/>
          </p:nvSpPr>
          <p:spPr>
            <a:xfrm>
              <a:off x="1502652" y="4161710"/>
              <a:ext cx="1669058" cy="477013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lt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VỀ NHÀ</a:t>
              </a:r>
              <a:endParaRPr sz="25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055" y="471701"/>
            <a:ext cx="4762500" cy="476250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257" y="1310444"/>
            <a:ext cx="9085943" cy="367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0909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2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590" y="246738"/>
            <a:ext cx="8551273" cy="641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834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91320"/>
            <a:ext cx="12192000" cy="636668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NGUYÊN TẮC SẮP XẾP CÁC NGUYÊN TỐ HÓA HỌC TRONG BẢNG TUẦN HOÀN</a:t>
            </a:r>
          </a:p>
          <a:p>
            <a:pPr algn="just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CẤU TẠO BẢNG TUẦN HOÀN:</a:t>
            </a:r>
          </a:p>
          <a:p>
            <a:pPr algn="just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Ô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 3: SƠ LƯỢC VỀ BẢNG TUẦN HOÀN NGUYÊN TỐ HÓA HỌC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64229" y="5366865"/>
            <a:ext cx="8694057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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3.1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cho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biết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thông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tin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nguyên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tố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carbon?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88728" y="1901371"/>
            <a:ext cx="8040529" cy="3156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MỞ ĐẦU KHTN 7-HIỀ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MỞ ĐẦU KHTN 7-HIỀN</Template>
  <TotalTime>1266</TotalTime>
  <Words>1489</Words>
  <Application>Microsoft Office PowerPoint</Application>
  <PresentationFormat>Widescreen</PresentationFormat>
  <Paragraphs>89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Times New Roman</vt:lpstr>
      <vt:lpstr>MỞ ĐẦU KHTN 7-HIỀN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Bùi Thị Thu Hiền</dc:creator>
  <cp:lastModifiedBy>ADMIN</cp:lastModifiedBy>
  <cp:revision>182</cp:revision>
  <dcterms:created xsi:type="dcterms:W3CDTF">2022-07-11T10:05:56Z</dcterms:created>
  <dcterms:modified xsi:type="dcterms:W3CDTF">2024-09-18T03:51:50Z</dcterms:modified>
</cp:coreProperties>
</file>