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7.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1.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heme/themeOverride2.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8" r:id="rId3"/>
    <p:sldMasterId id="2147483690" r:id="rId4"/>
    <p:sldMasterId id="2147483702" r:id="rId5"/>
    <p:sldMasterId id="2147483714" r:id="rId6"/>
    <p:sldMasterId id="2147483726" r:id="rId7"/>
    <p:sldMasterId id="2147483738" r:id="rId8"/>
  </p:sldMasterIdLst>
  <p:notesMasterIdLst>
    <p:notesMasterId r:id="rId200"/>
  </p:notesMasterIdLst>
  <p:sldIdLst>
    <p:sldId id="257" r:id="rId9"/>
    <p:sldId id="258" r:id="rId10"/>
    <p:sldId id="259" r:id="rId11"/>
    <p:sldId id="261" r:id="rId12"/>
    <p:sldId id="304" r:id="rId13"/>
    <p:sldId id="305" r:id="rId14"/>
    <p:sldId id="306" r:id="rId15"/>
    <p:sldId id="307" r:id="rId16"/>
    <p:sldId id="264" r:id="rId17"/>
    <p:sldId id="308" r:id="rId18"/>
    <p:sldId id="265" r:id="rId19"/>
    <p:sldId id="266" r:id="rId20"/>
    <p:sldId id="267" r:id="rId21"/>
    <p:sldId id="268" r:id="rId22"/>
    <p:sldId id="269" r:id="rId23"/>
    <p:sldId id="270" r:id="rId24"/>
    <p:sldId id="309" r:id="rId25"/>
    <p:sldId id="317" r:id="rId26"/>
    <p:sldId id="318" r:id="rId27"/>
    <p:sldId id="271" r:id="rId28"/>
    <p:sldId id="273" r:id="rId29"/>
    <p:sldId id="274" r:id="rId30"/>
    <p:sldId id="275" r:id="rId31"/>
    <p:sldId id="276" r:id="rId32"/>
    <p:sldId id="277" r:id="rId33"/>
    <p:sldId id="320" r:id="rId34"/>
    <p:sldId id="319" r:id="rId35"/>
    <p:sldId id="321" r:id="rId36"/>
    <p:sldId id="322" r:id="rId37"/>
    <p:sldId id="286" r:id="rId38"/>
    <p:sldId id="287" r:id="rId39"/>
    <p:sldId id="323" r:id="rId40"/>
    <p:sldId id="324" r:id="rId41"/>
    <p:sldId id="325" r:id="rId42"/>
    <p:sldId id="326" r:id="rId43"/>
    <p:sldId id="327" r:id="rId44"/>
    <p:sldId id="328" r:id="rId45"/>
    <p:sldId id="329" r:id="rId46"/>
    <p:sldId id="330" r:id="rId47"/>
    <p:sldId id="331" r:id="rId48"/>
    <p:sldId id="332" r:id="rId49"/>
    <p:sldId id="333" r:id="rId50"/>
    <p:sldId id="334" r:id="rId51"/>
    <p:sldId id="335" r:id="rId52"/>
    <p:sldId id="336" r:id="rId53"/>
    <p:sldId id="288" r:id="rId54"/>
    <p:sldId id="337" r:id="rId55"/>
    <p:sldId id="338" r:id="rId56"/>
    <p:sldId id="339" r:id="rId57"/>
    <p:sldId id="340" r:id="rId58"/>
    <p:sldId id="341" r:id="rId59"/>
    <p:sldId id="342" r:id="rId60"/>
    <p:sldId id="479" r:id="rId61"/>
    <p:sldId id="343" r:id="rId62"/>
    <p:sldId id="346" r:id="rId63"/>
    <p:sldId id="347" r:id="rId64"/>
    <p:sldId id="348" r:id="rId65"/>
    <p:sldId id="349" r:id="rId66"/>
    <p:sldId id="350" r:id="rId67"/>
    <p:sldId id="351" r:id="rId68"/>
    <p:sldId id="352" r:id="rId69"/>
    <p:sldId id="353" r:id="rId70"/>
    <p:sldId id="354" r:id="rId71"/>
    <p:sldId id="355" r:id="rId72"/>
    <p:sldId id="356" r:id="rId73"/>
    <p:sldId id="357" r:id="rId74"/>
    <p:sldId id="358" r:id="rId75"/>
    <p:sldId id="359" r:id="rId76"/>
    <p:sldId id="360" r:id="rId77"/>
    <p:sldId id="361" r:id="rId78"/>
    <p:sldId id="362" r:id="rId79"/>
    <p:sldId id="363" r:id="rId80"/>
    <p:sldId id="364" r:id="rId81"/>
    <p:sldId id="365" r:id="rId82"/>
    <p:sldId id="366" r:id="rId83"/>
    <p:sldId id="367" r:id="rId84"/>
    <p:sldId id="368" r:id="rId85"/>
    <p:sldId id="369" r:id="rId86"/>
    <p:sldId id="370" r:id="rId87"/>
    <p:sldId id="371" r:id="rId88"/>
    <p:sldId id="372" r:id="rId89"/>
    <p:sldId id="373" r:id="rId90"/>
    <p:sldId id="374" r:id="rId91"/>
    <p:sldId id="375" r:id="rId92"/>
    <p:sldId id="480" r:id="rId93"/>
    <p:sldId id="376" r:id="rId94"/>
    <p:sldId id="377" r:id="rId95"/>
    <p:sldId id="378" r:id="rId96"/>
    <p:sldId id="379" r:id="rId97"/>
    <p:sldId id="380" r:id="rId98"/>
    <p:sldId id="381" r:id="rId99"/>
    <p:sldId id="382" r:id="rId100"/>
    <p:sldId id="383" r:id="rId101"/>
    <p:sldId id="385" r:id="rId102"/>
    <p:sldId id="384" r:id="rId103"/>
    <p:sldId id="386" r:id="rId104"/>
    <p:sldId id="387" r:id="rId105"/>
    <p:sldId id="388" r:id="rId106"/>
    <p:sldId id="389" r:id="rId107"/>
    <p:sldId id="390" r:id="rId108"/>
    <p:sldId id="391" r:id="rId109"/>
    <p:sldId id="393" r:id="rId110"/>
    <p:sldId id="392" r:id="rId111"/>
    <p:sldId id="394" r:id="rId112"/>
    <p:sldId id="395" r:id="rId113"/>
    <p:sldId id="396" r:id="rId114"/>
    <p:sldId id="397" r:id="rId115"/>
    <p:sldId id="398" r:id="rId116"/>
    <p:sldId id="399" r:id="rId117"/>
    <p:sldId id="400" r:id="rId118"/>
    <p:sldId id="401" r:id="rId119"/>
    <p:sldId id="402" r:id="rId120"/>
    <p:sldId id="405" r:id="rId121"/>
    <p:sldId id="403" r:id="rId122"/>
    <p:sldId id="404" r:id="rId123"/>
    <p:sldId id="406" r:id="rId124"/>
    <p:sldId id="481" r:id="rId125"/>
    <p:sldId id="407" r:id="rId126"/>
    <p:sldId id="408" r:id="rId127"/>
    <p:sldId id="409" r:id="rId128"/>
    <p:sldId id="410" r:id="rId129"/>
    <p:sldId id="412" r:id="rId130"/>
    <p:sldId id="411" r:id="rId131"/>
    <p:sldId id="413" r:id="rId132"/>
    <p:sldId id="414" r:id="rId133"/>
    <p:sldId id="415" r:id="rId134"/>
    <p:sldId id="416" r:id="rId135"/>
    <p:sldId id="417" r:id="rId136"/>
    <p:sldId id="418" r:id="rId137"/>
    <p:sldId id="419" r:id="rId138"/>
    <p:sldId id="420" r:id="rId139"/>
    <p:sldId id="421" r:id="rId140"/>
    <p:sldId id="423" r:id="rId141"/>
    <p:sldId id="422" r:id="rId142"/>
    <p:sldId id="424" r:id="rId143"/>
    <p:sldId id="425" r:id="rId144"/>
    <p:sldId id="426" r:id="rId145"/>
    <p:sldId id="427" r:id="rId146"/>
    <p:sldId id="428" r:id="rId147"/>
    <p:sldId id="429" r:id="rId148"/>
    <p:sldId id="430" r:id="rId149"/>
    <p:sldId id="431" r:id="rId150"/>
    <p:sldId id="482" r:id="rId151"/>
    <p:sldId id="432" r:id="rId152"/>
    <p:sldId id="433" r:id="rId153"/>
    <p:sldId id="434" r:id="rId154"/>
    <p:sldId id="435" r:id="rId155"/>
    <p:sldId id="436" r:id="rId156"/>
    <p:sldId id="437" r:id="rId157"/>
    <p:sldId id="438" r:id="rId158"/>
    <p:sldId id="439" r:id="rId159"/>
    <p:sldId id="441" r:id="rId160"/>
    <p:sldId id="442" r:id="rId161"/>
    <p:sldId id="440" r:id="rId162"/>
    <p:sldId id="443" r:id="rId163"/>
    <p:sldId id="444" r:id="rId164"/>
    <p:sldId id="445" r:id="rId165"/>
    <p:sldId id="446" r:id="rId166"/>
    <p:sldId id="447" r:id="rId167"/>
    <p:sldId id="448" r:id="rId168"/>
    <p:sldId id="449" r:id="rId169"/>
    <p:sldId id="450" r:id="rId170"/>
    <p:sldId id="451" r:id="rId171"/>
    <p:sldId id="483" r:id="rId172"/>
    <p:sldId id="452" r:id="rId173"/>
    <p:sldId id="454" r:id="rId174"/>
    <p:sldId id="453" r:id="rId175"/>
    <p:sldId id="455" r:id="rId176"/>
    <p:sldId id="456" r:id="rId177"/>
    <p:sldId id="457" r:id="rId178"/>
    <p:sldId id="458" r:id="rId179"/>
    <p:sldId id="459" r:id="rId180"/>
    <p:sldId id="460" r:id="rId181"/>
    <p:sldId id="461" r:id="rId182"/>
    <p:sldId id="462" r:id="rId183"/>
    <p:sldId id="463" r:id="rId184"/>
    <p:sldId id="464" r:id="rId185"/>
    <p:sldId id="465" r:id="rId186"/>
    <p:sldId id="466" r:id="rId187"/>
    <p:sldId id="467" r:id="rId188"/>
    <p:sldId id="468" r:id="rId189"/>
    <p:sldId id="469" r:id="rId190"/>
    <p:sldId id="470" r:id="rId191"/>
    <p:sldId id="471" r:id="rId192"/>
    <p:sldId id="472" r:id="rId193"/>
    <p:sldId id="473" r:id="rId194"/>
    <p:sldId id="474" r:id="rId195"/>
    <p:sldId id="475" r:id="rId196"/>
    <p:sldId id="476" r:id="rId197"/>
    <p:sldId id="477" r:id="rId198"/>
    <p:sldId id="478" r:id="rId19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432" userDrawn="1">
          <p15:clr>
            <a:srgbClr val="A4A3A4"/>
          </p15:clr>
        </p15:guide>
        <p15:guide id="2" pos="7224" userDrawn="1">
          <p15:clr>
            <a:srgbClr val="A4A3A4"/>
          </p15:clr>
        </p15:guide>
        <p15:guide id="3" orient="horz" pos="624" userDrawn="1">
          <p15:clr>
            <a:srgbClr val="A4A3A4"/>
          </p15:clr>
        </p15:guide>
        <p15:guide id="4" orient="horz" pos="744" userDrawn="1">
          <p15:clr>
            <a:srgbClr val="A4A3A4"/>
          </p15:clr>
        </p15:guide>
        <p15:guide id="5" orient="horz" pos="3912" userDrawn="1">
          <p15:clr>
            <a:srgbClr val="A4A3A4"/>
          </p15:clr>
        </p15:guide>
        <p15:guide id="6" orient="horz"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showGuides="1">
      <p:cViewPr varScale="1">
        <p:scale>
          <a:sx n="109" d="100"/>
          <a:sy n="109" d="100"/>
        </p:scale>
        <p:origin x="138" y="228"/>
      </p:cViewPr>
      <p:guideLst>
        <p:guide pos="432"/>
        <p:guide pos="7224"/>
        <p:guide orient="horz" pos="624"/>
        <p:guide orient="horz" pos="744"/>
        <p:guide orient="horz" pos="3912"/>
        <p:guide orient="horz"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9.xml"/><Relationship Id="rId21" Type="http://schemas.openxmlformats.org/officeDocument/2006/relationships/slide" Target="slides/slide13.xml"/><Relationship Id="rId42" Type="http://schemas.openxmlformats.org/officeDocument/2006/relationships/slide" Target="slides/slide34.xml"/><Relationship Id="rId63" Type="http://schemas.openxmlformats.org/officeDocument/2006/relationships/slide" Target="slides/slide55.xml"/><Relationship Id="rId84" Type="http://schemas.openxmlformats.org/officeDocument/2006/relationships/slide" Target="slides/slide76.xml"/><Relationship Id="rId138" Type="http://schemas.openxmlformats.org/officeDocument/2006/relationships/slide" Target="slides/slide130.xml"/><Relationship Id="rId159" Type="http://schemas.openxmlformats.org/officeDocument/2006/relationships/slide" Target="slides/slide151.xml"/><Relationship Id="rId170" Type="http://schemas.openxmlformats.org/officeDocument/2006/relationships/slide" Target="slides/slide162.xml"/><Relationship Id="rId191" Type="http://schemas.openxmlformats.org/officeDocument/2006/relationships/slide" Target="slides/slide183.xml"/><Relationship Id="rId196" Type="http://schemas.openxmlformats.org/officeDocument/2006/relationships/slide" Target="slides/slide188.xml"/><Relationship Id="rId200" Type="http://schemas.openxmlformats.org/officeDocument/2006/relationships/notesMaster" Target="notesMasters/notesMaster1.xml"/><Relationship Id="rId16" Type="http://schemas.openxmlformats.org/officeDocument/2006/relationships/slide" Target="slides/slide8.xml"/><Relationship Id="rId107" Type="http://schemas.openxmlformats.org/officeDocument/2006/relationships/slide" Target="slides/slide99.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slide" Target="slides/slide66.xml"/><Relationship Id="rId79" Type="http://schemas.openxmlformats.org/officeDocument/2006/relationships/slide" Target="slides/slide71.xml"/><Relationship Id="rId102" Type="http://schemas.openxmlformats.org/officeDocument/2006/relationships/slide" Target="slides/slide94.xml"/><Relationship Id="rId123" Type="http://schemas.openxmlformats.org/officeDocument/2006/relationships/slide" Target="slides/slide115.xml"/><Relationship Id="rId128" Type="http://schemas.openxmlformats.org/officeDocument/2006/relationships/slide" Target="slides/slide120.xml"/><Relationship Id="rId144" Type="http://schemas.openxmlformats.org/officeDocument/2006/relationships/slide" Target="slides/slide136.xml"/><Relationship Id="rId149" Type="http://schemas.openxmlformats.org/officeDocument/2006/relationships/slide" Target="slides/slide141.xml"/><Relationship Id="rId5" Type="http://schemas.openxmlformats.org/officeDocument/2006/relationships/slideMaster" Target="slideMasters/slideMaster5.xml"/><Relationship Id="rId90" Type="http://schemas.openxmlformats.org/officeDocument/2006/relationships/slide" Target="slides/slide82.xml"/><Relationship Id="rId95" Type="http://schemas.openxmlformats.org/officeDocument/2006/relationships/slide" Target="slides/slide87.xml"/><Relationship Id="rId160" Type="http://schemas.openxmlformats.org/officeDocument/2006/relationships/slide" Target="slides/slide152.xml"/><Relationship Id="rId165" Type="http://schemas.openxmlformats.org/officeDocument/2006/relationships/slide" Target="slides/slide157.xml"/><Relationship Id="rId181" Type="http://schemas.openxmlformats.org/officeDocument/2006/relationships/slide" Target="slides/slide173.xml"/><Relationship Id="rId186" Type="http://schemas.openxmlformats.org/officeDocument/2006/relationships/slide" Target="slides/slide178.xml"/><Relationship Id="rId22" Type="http://schemas.openxmlformats.org/officeDocument/2006/relationships/slide" Target="slides/slide14.xml"/><Relationship Id="rId27" Type="http://schemas.openxmlformats.org/officeDocument/2006/relationships/slide" Target="slides/slide19.xml"/><Relationship Id="rId43" Type="http://schemas.openxmlformats.org/officeDocument/2006/relationships/slide" Target="slides/slide35.xml"/><Relationship Id="rId48" Type="http://schemas.openxmlformats.org/officeDocument/2006/relationships/slide" Target="slides/slide40.xml"/><Relationship Id="rId64" Type="http://schemas.openxmlformats.org/officeDocument/2006/relationships/slide" Target="slides/slide56.xml"/><Relationship Id="rId69" Type="http://schemas.openxmlformats.org/officeDocument/2006/relationships/slide" Target="slides/slide61.xml"/><Relationship Id="rId113" Type="http://schemas.openxmlformats.org/officeDocument/2006/relationships/slide" Target="slides/slide105.xml"/><Relationship Id="rId118" Type="http://schemas.openxmlformats.org/officeDocument/2006/relationships/slide" Target="slides/slide110.xml"/><Relationship Id="rId134" Type="http://schemas.openxmlformats.org/officeDocument/2006/relationships/slide" Target="slides/slide126.xml"/><Relationship Id="rId139" Type="http://schemas.openxmlformats.org/officeDocument/2006/relationships/slide" Target="slides/slide131.xml"/><Relationship Id="rId80" Type="http://schemas.openxmlformats.org/officeDocument/2006/relationships/slide" Target="slides/slide72.xml"/><Relationship Id="rId85" Type="http://schemas.openxmlformats.org/officeDocument/2006/relationships/slide" Target="slides/slide77.xml"/><Relationship Id="rId150" Type="http://schemas.openxmlformats.org/officeDocument/2006/relationships/slide" Target="slides/slide142.xml"/><Relationship Id="rId155" Type="http://schemas.openxmlformats.org/officeDocument/2006/relationships/slide" Target="slides/slide147.xml"/><Relationship Id="rId171" Type="http://schemas.openxmlformats.org/officeDocument/2006/relationships/slide" Target="slides/slide163.xml"/><Relationship Id="rId176" Type="http://schemas.openxmlformats.org/officeDocument/2006/relationships/slide" Target="slides/slide168.xml"/><Relationship Id="rId192" Type="http://schemas.openxmlformats.org/officeDocument/2006/relationships/slide" Target="slides/slide184.xml"/><Relationship Id="rId197" Type="http://schemas.openxmlformats.org/officeDocument/2006/relationships/slide" Target="slides/slide189.xml"/><Relationship Id="rId201" Type="http://schemas.openxmlformats.org/officeDocument/2006/relationships/presProps" Target="presProps.xml"/><Relationship Id="rId12" Type="http://schemas.openxmlformats.org/officeDocument/2006/relationships/slide" Target="slides/slide4.xml"/><Relationship Id="rId17" Type="http://schemas.openxmlformats.org/officeDocument/2006/relationships/slide" Target="slides/slide9.xml"/><Relationship Id="rId33" Type="http://schemas.openxmlformats.org/officeDocument/2006/relationships/slide" Target="slides/slide25.xml"/><Relationship Id="rId38" Type="http://schemas.openxmlformats.org/officeDocument/2006/relationships/slide" Target="slides/slide30.xml"/><Relationship Id="rId59" Type="http://schemas.openxmlformats.org/officeDocument/2006/relationships/slide" Target="slides/slide51.xml"/><Relationship Id="rId103" Type="http://schemas.openxmlformats.org/officeDocument/2006/relationships/slide" Target="slides/slide95.xml"/><Relationship Id="rId108" Type="http://schemas.openxmlformats.org/officeDocument/2006/relationships/slide" Target="slides/slide100.xml"/><Relationship Id="rId124" Type="http://schemas.openxmlformats.org/officeDocument/2006/relationships/slide" Target="slides/slide116.xml"/><Relationship Id="rId129" Type="http://schemas.openxmlformats.org/officeDocument/2006/relationships/slide" Target="slides/slide121.xml"/><Relationship Id="rId54" Type="http://schemas.openxmlformats.org/officeDocument/2006/relationships/slide" Target="slides/slide46.xml"/><Relationship Id="rId70" Type="http://schemas.openxmlformats.org/officeDocument/2006/relationships/slide" Target="slides/slide62.xml"/><Relationship Id="rId75" Type="http://schemas.openxmlformats.org/officeDocument/2006/relationships/slide" Target="slides/slide67.xml"/><Relationship Id="rId91" Type="http://schemas.openxmlformats.org/officeDocument/2006/relationships/slide" Target="slides/slide83.xml"/><Relationship Id="rId96" Type="http://schemas.openxmlformats.org/officeDocument/2006/relationships/slide" Target="slides/slide88.xml"/><Relationship Id="rId140" Type="http://schemas.openxmlformats.org/officeDocument/2006/relationships/slide" Target="slides/slide132.xml"/><Relationship Id="rId145" Type="http://schemas.openxmlformats.org/officeDocument/2006/relationships/slide" Target="slides/slide137.xml"/><Relationship Id="rId161" Type="http://schemas.openxmlformats.org/officeDocument/2006/relationships/slide" Target="slides/slide153.xml"/><Relationship Id="rId166" Type="http://schemas.openxmlformats.org/officeDocument/2006/relationships/slide" Target="slides/slide158.xml"/><Relationship Id="rId182" Type="http://schemas.openxmlformats.org/officeDocument/2006/relationships/slide" Target="slides/slide174.xml"/><Relationship Id="rId187" Type="http://schemas.openxmlformats.org/officeDocument/2006/relationships/slide" Target="slides/slide179.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5.xml"/><Relationship Id="rId28" Type="http://schemas.openxmlformats.org/officeDocument/2006/relationships/slide" Target="slides/slide20.xml"/><Relationship Id="rId49" Type="http://schemas.openxmlformats.org/officeDocument/2006/relationships/slide" Target="slides/slide41.xml"/><Relationship Id="rId114" Type="http://schemas.openxmlformats.org/officeDocument/2006/relationships/slide" Target="slides/slide106.xml"/><Relationship Id="rId119" Type="http://schemas.openxmlformats.org/officeDocument/2006/relationships/slide" Target="slides/slide111.xml"/><Relationship Id="rId44" Type="http://schemas.openxmlformats.org/officeDocument/2006/relationships/slide" Target="slides/slide36.xml"/><Relationship Id="rId60" Type="http://schemas.openxmlformats.org/officeDocument/2006/relationships/slide" Target="slides/slide52.xml"/><Relationship Id="rId65" Type="http://schemas.openxmlformats.org/officeDocument/2006/relationships/slide" Target="slides/slide57.xml"/><Relationship Id="rId81" Type="http://schemas.openxmlformats.org/officeDocument/2006/relationships/slide" Target="slides/slide73.xml"/><Relationship Id="rId86" Type="http://schemas.openxmlformats.org/officeDocument/2006/relationships/slide" Target="slides/slide78.xml"/><Relationship Id="rId130" Type="http://schemas.openxmlformats.org/officeDocument/2006/relationships/slide" Target="slides/slide122.xml"/><Relationship Id="rId135" Type="http://schemas.openxmlformats.org/officeDocument/2006/relationships/slide" Target="slides/slide127.xml"/><Relationship Id="rId151" Type="http://schemas.openxmlformats.org/officeDocument/2006/relationships/slide" Target="slides/slide143.xml"/><Relationship Id="rId156" Type="http://schemas.openxmlformats.org/officeDocument/2006/relationships/slide" Target="slides/slide148.xml"/><Relationship Id="rId177" Type="http://schemas.openxmlformats.org/officeDocument/2006/relationships/slide" Target="slides/slide169.xml"/><Relationship Id="rId198" Type="http://schemas.openxmlformats.org/officeDocument/2006/relationships/slide" Target="slides/slide190.xml"/><Relationship Id="rId172" Type="http://schemas.openxmlformats.org/officeDocument/2006/relationships/slide" Target="slides/slide164.xml"/><Relationship Id="rId193" Type="http://schemas.openxmlformats.org/officeDocument/2006/relationships/slide" Target="slides/slide185.xml"/><Relationship Id="rId202" Type="http://schemas.openxmlformats.org/officeDocument/2006/relationships/viewProps" Target="viewProps.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109" Type="http://schemas.openxmlformats.org/officeDocument/2006/relationships/slide" Target="slides/slide10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97" Type="http://schemas.openxmlformats.org/officeDocument/2006/relationships/slide" Target="slides/slide89.xml"/><Relationship Id="rId104" Type="http://schemas.openxmlformats.org/officeDocument/2006/relationships/slide" Target="slides/slide96.xml"/><Relationship Id="rId120" Type="http://schemas.openxmlformats.org/officeDocument/2006/relationships/slide" Target="slides/slide112.xml"/><Relationship Id="rId125" Type="http://schemas.openxmlformats.org/officeDocument/2006/relationships/slide" Target="slides/slide117.xml"/><Relationship Id="rId141" Type="http://schemas.openxmlformats.org/officeDocument/2006/relationships/slide" Target="slides/slide133.xml"/><Relationship Id="rId146" Type="http://schemas.openxmlformats.org/officeDocument/2006/relationships/slide" Target="slides/slide138.xml"/><Relationship Id="rId167" Type="http://schemas.openxmlformats.org/officeDocument/2006/relationships/slide" Target="slides/slide159.xml"/><Relationship Id="rId188" Type="http://schemas.openxmlformats.org/officeDocument/2006/relationships/slide" Target="slides/slide180.xml"/><Relationship Id="rId7" Type="http://schemas.openxmlformats.org/officeDocument/2006/relationships/slideMaster" Target="slideMasters/slideMaster7.xml"/><Relationship Id="rId71" Type="http://schemas.openxmlformats.org/officeDocument/2006/relationships/slide" Target="slides/slide63.xml"/><Relationship Id="rId92" Type="http://schemas.openxmlformats.org/officeDocument/2006/relationships/slide" Target="slides/slide84.xml"/><Relationship Id="rId162" Type="http://schemas.openxmlformats.org/officeDocument/2006/relationships/slide" Target="slides/slide154.xml"/><Relationship Id="rId183" Type="http://schemas.openxmlformats.org/officeDocument/2006/relationships/slide" Target="slides/slide175.xml"/><Relationship Id="rId2" Type="http://schemas.openxmlformats.org/officeDocument/2006/relationships/slideMaster" Target="slideMasters/slideMaster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slide" Target="slides/slide79.xml"/><Relationship Id="rId110" Type="http://schemas.openxmlformats.org/officeDocument/2006/relationships/slide" Target="slides/slide102.xml"/><Relationship Id="rId115" Type="http://schemas.openxmlformats.org/officeDocument/2006/relationships/slide" Target="slides/slide107.xml"/><Relationship Id="rId131" Type="http://schemas.openxmlformats.org/officeDocument/2006/relationships/slide" Target="slides/slide123.xml"/><Relationship Id="rId136" Type="http://schemas.openxmlformats.org/officeDocument/2006/relationships/slide" Target="slides/slide128.xml"/><Relationship Id="rId157" Type="http://schemas.openxmlformats.org/officeDocument/2006/relationships/slide" Target="slides/slide149.xml"/><Relationship Id="rId178" Type="http://schemas.openxmlformats.org/officeDocument/2006/relationships/slide" Target="slides/slide170.xml"/><Relationship Id="rId61" Type="http://schemas.openxmlformats.org/officeDocument/2006/relationships/slide" Target="slides/slide53.xml"/><Relationship Id="rId82" Type="http://schemas.openxmlformats.org/officeDocument/2006/relationships/slide" Target="slides/slide74.xml"/><Relationship Id="rId152" Type="http://schemas.openxmlformats.org/officeDocument/2006/relationships/slide" Target="slides/slide144.xml"/><Relationship Id="rId173" Type="http://schemas.openxmlformats.org/officeDocument/2006/relationships/slide" Target="slides/slide165.xml"/><Relationship Id="rId194" Type="http://schemas.openxmlformats.org/officeDocument/2006/relationships/slide" Target="slides/slide186.xml"/><Relationship Id="rId199" Type="http://schemas.openxmlformats.org/officeDocument/2006/relationships/slide" Target="slides/slide191.xml"/><Relationship Id="rId203" Type="http://schemas.openxmlformats.org/officeDocument/2006/relationships/theme" Target="theme/theme1.xml"/><Relationship Id="rId19" Type="http://schemas.openxmlformats.org/officeDocument/2006/relationships/slide" Target="slides/slide11.xml"/><Relationship Id="rId14" Type="http://schemas.openxmlformats.org/officeDocument/2006/relationships/slide" Target="slides/slide6.xml"/><Relationship Id="rId30" Type="http://schemas.openxmlformats.org/officeDocument/2006/relationships/slide" Target="slides/slide22.xml"/><Relationship Id="rId35" Type="http://schemas.openxmlformats.org/officeDocument/2006/relationships/slide" Target="slides/slide27.xml"/><Relationship Id="rId56" Type="http://schemas.openxmlformats.org/officeDocument/2006/relationships/slide" Target="slides/slide48.xml"/><Relationship Id="rId77" Type="http://schemas.openxmlformats.org/officeDocument/2006/relationships/slide" Target="slides/slide69.xml"/><Relationship Id="rId100" Type="http://schemas.openxmlformats.org/officeDocument/2006/relationships/slide" Target="slides/slide92.xml"/><Relationship Id="rId105" Type="http://schemas.openxmlformats.org/officeDocument/2006/relationships/slide" Target="slides/slide97.xml"/><Relationship Id="rId126" Type="http://schemas.openxmlformats.org/officeDocument/2006/relationships/slide" Target="slides/slide118.xml"/><Relationship Id="rId147" Type="http://schemas.openxmlformats.org/officeDocument/2006/relationships/slide" Target="slides/slide139.xml"/><Relationship Id="rId168" Type="http://schemas.openxmlformats.org/officeDocument/2006/relationships/slide" Target="slides/slide160.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93" Type="http://schemas.openxmlformats.org/officeDocument/2006/relationships/slide" Target="slides/slide85.xml"/><Relationship Id="rId98" Type="http://schemas.openxmlformats.org/officeDocument/2006/relationships/slide" Target="slides/slide90.xml"/><Relationship Id="rId121" Type="http://schemas.openxmlformats.org/officeDocument/2006/relationships/slide" Target="slides/slide113.xml"/><Relationship Id="rId142" Type="http://schemas.openxmlformats.org/officeDocument/2006/relationships/slide" Target="slides/slide134.xml"/><Relationship Id="rId163" Type="http://schemas.openxmlformats.org/officeDocument/2006/relationships/slide" Target="slides/slide155.xml"/><Relationship Id="rId184" Type="http://schemas.openxmlformats.org/officeDocument/2006/relationships/slide" Target="slides/slide176.xml"/><Relationship Id="rId189" Type="http://schemas.openxmlformats.org/officeDocument/2006/relationships/slide" Target="slides/slide181.xml"/><Relationship Id="rId3" Type="http://schemas.openxmlformats.org/officeDocument/2006/relationships/slideMaster" Target="slideMasters/slideMaster3.xml"/><Relationship Id="rId25" Type="http://schemas.openxmlformats.org/officeDocument/2006/relationships/slide" Target="slides/slide17.xml"/><Relationship Id="rId46" Type="http://schemas.openxmlformats.org/officeDocument/2006/relationships/slide" Target="slides/slide38.xml"/><Relationship Id="rId67" Type="http://schemas.openxmlformats.org/officeDocument/2006/relationships/slide" Target="slides/slide59.xml"/><Relationship Id="rId116" Type="http://schemas.openxmlformats.org/officeDocument/2006/relationships/slide" Target="slides/slide108.xml"/><Relationship Id="rId137" Type="http://schemas.openxmlformats.org/officeDocument/2006/relationships/slide" Target="slides/slide129.xml"/><Relationship Id="rId158" Type="http://schemas.openxmlformats.org/officeDocument/2006/relationships/slide" Target="slides/slide150.xml"/><Relationship Id="rId20" Type="http://schemas.openxmlformats.org/officeDocument/2006/relationships/slide" Target="slides/slide12.xml"/><Relationship Id="rId41" Type="http://schemas.openxmlformats.org/officeDocument/2006/relationships/slide" Target="slides/slide33.xml"/><Relationship Id="rId62" Type="http://schemas.openxmlformats.org/officeDocument/2006/relationships/slide" Target="slides/slide54.xml"/><Relationship Id="rId83" Type="http://schemas.openxmlformats.org/officeDocument/2006/relationships/slide" Target="slides/slide75.xml"/><Relationship Id="rId88" Type="http://schemas.openxmlformats.org/officeDocument/2006/relationships/slide" Target="slides/slide80.xml"/><Relationship Id="rId111" Type="http://schemas.openxmlformats.org/officeDocument/2006/relationships/slide" Target="slides/slide103.xml"/><Relationship Id="rId132" Type="http://schemas.openxmlformats.org/officeDocument/2006/relationships/slide" Target="slides/slide124.xml"/><Relationship Id="rId153" Type="http://schemas.openxmlformats.org/officeDocument/2006/relationships/slide" Target="slides/slide145.xml"/><Relationship Id="rId174" Type="http://schemas.openxmlformats.org/officeDocument/2006/relationships/slide" Target="slides/slide166.xml"/><Relationship Id="rId179" Type="http://schemas.openxmlformats.org/officeDocument/2006/relationships/slide" Target="slides/slide171.xml"/><Relationship Id="rId195" Type="http://schemas.openxmlformats.org/officeDocument/2006/relationships/slide" Target="slides/slide187.xml"/><Relationship Id="rId190" Type="http://schemas.openxmlformats.org/officeDocument/2006/relationships/slide" Target="slides/slide182.xml"/><Relationship Id="rId204" Type="http://schemas.openxmlformats.org/officeDocument/2006/relationships/tableStyles" Target="tableStyles.xml"/><Relationship Id="rId15" Type="http://schemas.openxmlformats.org/officeDocument/2006/relationships/slide" Target="slides/slide7.xml"/><Relationship Id="rId36" Type="http://schemas.openxmlformats.org/officeDocument/2006/relationships/slide" Target="slides/slide28.xml"/><Relationship Id="rId57" Type="http://schemas.openxmlformats.org/officeDocument/2006/relationships/slide" Target="slides/slide49.xml"/><Relationship Id="rId106" Type="http://schemas.openxmlformats.org/officeDocument/2006/relationships/slide" Target="slides/slide98.xml"/><Relationship Id="rId127" Type="http://schemas.openxmlformats.org/officeDocument/2006/relationships/slide" Target="slides/slide119.xml"/><Relationship Id="rId10" Type="http://schemas.openxmlformats.org/officeDocument/2006/relationships/slide" Target="slides/slide2.xml"/><Relationship Id="rId31" Type="http://schemas.openxmlformats.org/officeDocument/2006/relationships/slide" Target="slides/slide23.xml"/><Relationship Id="rId52" Type="http://schemas.openxmlformats.org/officeDocument/2006/relationships/slide" Target="slides/slide44.xml"/><Relationship Id="rId73" Type="http://schemas.openxmlformats.org/officeDocument/2006/relationships/slide" Target="slides/slide65.xml"/><Relationship Id="rId78" Type="http://schemas.openxmlformats.org/officeDocument/2006/relationships/slide" Target="slides/slide70.xml"/><Relationship Id="rId94" Type="http://schemas.openxmlformats.org/officeDocument/2006/relationships/slide" Target="slides/slide86.xml"/><Relationship Id="rId99" Type="http://schemas.openxmlformats.org/officeDocument/2006/relationships/slide" Target="slides/slide91.xml"/><Relationship Id="rId101" Type="http://schemas.openxmlformats.org/officeDocument/2006/relationships/slide" Target="slides/slide93.xml"/><Relationship Id="rId122" Type="http://schemas.openxmlformats.org/officeDocument/2006/relationships/slide" Target="slides/slide114.xml"/><Relationship Id="rId143" Type="http://schemas.openxmlformats.org/officeDocument/2006/relationships/slide" Target="slides/slide135.xml"/><Relationship Id="rId148" Type="http://schemas.openxmlformats.org/officeDocument/2006/relationships/slide" Target="slides/slide140.xml"/><Relationship Id="rId164" Type="http://schemas.openxmlformats.org/officeDocument/2006/relationships/slide" Target="slides/slide156.xml"/><Relationship Id="rId169" Type="http://schemas.openxmlformats.org/officeDocument/2006/relationships/slide" Target="slides/slide161.xml"/><Relationship Id="rId185" Type="http://schemas.openxmlformats.org/officeDocument/2006/relationships/slide" Target="slides/slide177.xml"/><Relationship Id="rId4" Type="http://schemas.openxmlformats.org/officeDocument/2006/relationships/slideMaster" Target="slideMasters/slideMaster4.xml"/><Relationship Id="rId9" Type="http://schemas.openxmlformats.org/officeDocument/2006/relationships/slide" Target="slides/slide1.xml"/><Relationship Id="rId180" Type="http://schemas.openxmlformats.org/officeDocument/2006/relationships/slide" Target="slides/slide172.xml"/><Relationship Id="rId26" Type="http://schemas.openxmlformats.org/officeDocument/2006/relationships/slide" Target="slides/slide18.xml"/><Relationship Id="rId47" Type="http://schemas.openxmlformats.org/officeDocument/2006/relationships/slide" Target="slides/slide39.xml"/><Relationship Id="rId68" Type="http://schemas.openxmlformats.org/officeDocument/2006/relationships/slide" Target="slides/slide60.xml"/><Relationship Id="rId89" Type="http://schemas.openxmlformats.org/officeDocument/2006/relationships/slide" Target="slides/slide81.xml"/><Relationship Id="rId112" Type="http://schemas.openxmlformats.org/officeDocument/2006/relationships/slide" Target="slides/slide104.xml"/><Relationship Id="rId133" Type="http://schemas.openxmlformats.org/officeDocument/2006/relationships/slide" Target="slides/slide125.xml"/><Relationship Id="rId154" Type="http://schemas.openxmlformats.org/officeDocument/2006/relationships/slide" Target="slides/slide146.xml"/><Relationship Id="rId175" Type="http://schemas.openxmlformats.org/officeDocument/2006/relationships/slide" Target="slides/slide16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FE91DFF-1E05-4ABD-9802-6BED8D8F0832}" type="doc">
      <dgm:prSet loTypeId="urn:diagrams.loki3.com/BracketList" loCatId="list" qsTypeId="urn:microsoft.com/office/officeart/2005/8/quickstyle/simple1" qsCatId="simple" csTypeId="urn:microsoft.com/office/officeart/2005/8/colors/accent1_2" csCatId="accent1" phldr="1"/>
      <dgm:spPr/>
      <dgm:t>
        <a:bodyPr/>
        <a:lstStyle/>
        <a:p>
          <a:endParaRPr lang="en-US"/>
        </a:p>
      </dgm:t>
    </dgm:pt>
    <dgm:pt modelId="{999B5B66-F576-4555-B693-B42BAF780C95}">
      <dgm:prSet phldrT="[Text]" custT="1"/>
      <dgm:spPr>
        <a:ln w="28575">
          <a:solidFill>
            <a:srgbClr val="C00000"/>
          </a:solidFill>
        </a:ln>
      </dgm:spPr>
      <dgm:t>
        <a:bodyPr/>
        <a:lstStyle/>
        <a:p>
          <a:pPr algn="l"/>
          <a:r>
            <a:rPr lang="en-US" sz="2800" b="1" dirty="0" err="1">
              <a:solidFill>
                <a:srgbClr val="7030A0"/>
              </a:solidFill>
              <a:latin typeface="Times New Roman" panose="02020603050405020304" pitchFamily="18" charset="0"/>
              <a:cs typeface="Times New Roman" panose="02020603050405020304" pitchFamily="18" charset="0"/>
            </a:rPr>
            <a:t>Nghệ</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thuật</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miêu</a:t>
          </a:r>
          <a:r>
            <a:rPr lang="en-US" sz="2800" b="1" dirty="0">
              <a:solidFill>
                <a:srgbClr val="7030A0"/>
              </a:solidFill>
              <a:latin typeface="Times New Roman" panose="02020603050405020304" pitchFamily="18" charset="0"/>
              <a:cs typeface="Times New Roman" panose="02020603050405020304" pitchFamily="18" charset="0"/>
            </a:rPr>
            <a:t> </a:t>
          </a:r>
          <a:r>
            <a:rPr lang="en-US" sz="2800" b="1" dirty="0" err="1">
              <a:solidFill>
                <a:srgbClr val="7030A0"/>
              </a:solidFill>
              <a:latin typeface="Times New Roman" panose="02020603050405020304" pitchFamily="18" charset="0"/>
              <a:cs typeface="Times New Roman" panose="02020603050405020304" pitchFamily="18" charset="0"/>
            </a:rPr>
            <a:t>tả</a:t>
          </a:r>
          <a:r>
            <a:rPr lang="en-US" sz="2800" b="1" dirty="0">
              <a:solidFill>
                <a:srgbClr val="7030A0"/>
              </a:solidFill>
              <a:latin typeface="Times New Roman" panose="02020603050405020304" pitchFamily="18" charset="0"/>
              <a:cs typeface="Times New Roman" panose="02020603050405020304" pitchFamily="18" charset="0"/>
            </a:rPr>
            <a:t>:</a:t>
          </a:r>
          <a:endParaRPr lang="en-US" sz="2800" dirty="0">
            <a:solidFill>
              <a:srgbClr val="7030A0"/>
            </a:solidFill>
            <a:latin typeface="Times New Roman" panose="02020603050405020304" pitchFamily="18" charset="0"/>
            <a:cs typeface="Times New Roman" panose="02020603050405020304" pitchFamily="18" charset="0"/>
          </a:endParaRPr>
        </a:p>
      </dgm:t>
    </dgm:pt>
    <dgm:pt modelId="{EAA4554B-80CD-4D52-8AB4-8CC87D315129}" type="parTrans" cxnId="{3D41807B-F4B2-4966-BBE1-BC4DA53CD7E8}">
      <dgm:prSet/>
      <dgm:spPr/>
      <dgm:t>
        <a:bodyPr/>
        <a:lstStyle/>
        <a:p>
          <a:endParaRPr lang="en-US"/>
        </a:p>
      </dgm:t>
    </dgm:pt>
    <dgm:pt modelId="{D901EE53-47BE-4C09-B7D8-519B88888C82}" type="sibTrans" cxnId="{3D41807B-F4B2-4966-BBE1-BC4DA53CD7E8}">
      <dgm:prSet/>
      <dgm:spPr/>
      <dgm:t>
        <a:bodyPr/>
        <a:lstStyle/>
        <a:p>
          <a:endParaRPr lang="en-US"/>
        </a:p>
      </dgm:t>
    </dgm:pt>
    <dgm:pt modelId="{AC0C21AF-A1AA-4887-95E1-E5ECF4720AD7}">
      <dgm:prSet phldrT="[Text]" custT="1"/>
      <dgm:spPr>
        <a:ln w="19050"/>
      </dgm:spPr>
      <dgm:t>
        <a:bodyPr/>
        <a:lstStyle/>
        <a:p>
          <a:pPr algn="l"/>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Quan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sát</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tinh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tế</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lựa</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chọn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hình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ảnh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tiêu</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biểu</a:t>
          </a:r>
          <a:r>
            <a:rPr lang="en-US" sz="2800" dirty="0">
              <a:solidFill>
                <a:schemeClr val="bg1"/>
              </a:solidFill>
              <a:latin typeface="Times New Roman" panose="02020603050405020304" pitchFamily="18" charset="0"/>
              <a:cs typeface="Times New Roman" panose="02020603050405020304" pitchFamily="18" charset="0"/>
            </a:rPr>
            <a:t>.</a:t>
          </a:r>
        </a:p>
      </dgm:t>
    </dgm:pt>
    <dgm:pt modelId="{2FB92F4E-B248-4E44-80B9-5F7FD990F90B}" type="parTrans" cxnId="{3FB284DD-E199-4DDD-9F39-A75428814B52}">
      <dgm:prSet/>
      <dgm:spPr/>
      <dgm:t>
        <a:bodyPr/>
        <a:lstStyle/>
        <a:p>
          <a:endParaRPr lang="en-US"/>
        </a:p>
      </dgm:t>
    </dgm:pt>
    <dgm:pt modelId="{6C1FC15C-FD62-464F-B926-203B702A28A0}" type="sibTrans" cxnId="{3FB284DD-E199-4DDD-9F39-A75428814B52}">
      <dgm:prSet/>
      <dgm:spPr/>
      <dgm:t>
        <a:bodyPr/>
        <a:lstStyle/>
        <a:p>
          <a:endParaRPr lang="en-US"/>
        </a:p>
      </dgm:t>
    </dgm:pt>
    <dgm:pt modelId="{4F7B878D-BACF-4D76-951D-962A6CFBF6B6}">
      <dgm:prSet custT="1"/>
      <dgm:spPr>
        <a:ln w="19050"/>
      </dgm:spPr>
      <dgm:t>
        <a:bodyPr/>
        <a:lstStyle/>
        <a:p>
          <a:pPr algn="l"/>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Sử</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dụng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ngôn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ngữ</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trong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sáng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dễ</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hiểu</a:t>
          </a:r>
          <a:r>
            <a:rPr lang="en-US" sz="2800" dirty="0"/>
            <a:t>.</a:t>
          </a:r>
        </a:p>
      </dgm:t>
    </dgm:pt>
    <dgm:pt modelId="{4979E71C-23AB-4E21-A10A-F368F21D6A47}" type="parTrans" cxnId="{6AB38096-1A68-4F01-9235-4E2121F7EA6D}">
      <dgm:prSet/>
      <dgm:spPr/>
      <dgm:t>
        <a:bodyPr/>
        <a:lstStyle/>
        <a:p>
          <a:endParaRPr lang="en-US"/>
        </a:p>
      </dgm:t>
    </dgm:pt>
    <dgm:pt modelId="{7A1BCDAE-AA49-42D2-A457-BE50A2D583A6}" type="sibTrans" cxnId="{6AB38096-1A68-4F01-9235-4E2121F7EA6D}">
      <dgm:prSet/>
      <dgm:spPr/>
      <dgm:t>
        <a:bodyPr/>
        <a:lstStyle/>
        <a:p>
          <a:endParaRPr lang="en-US"/>
        </a:p>
      </dgm:t>
    </dgm:pt>
    <dgm:pt modelId="{D38AA2D7-5872-4EB0-95B8-3F9E937356AB}" type="pres">
      <dgm:prSet presAssocID="{7FE91DFF-1E05-4ABD-9802-6BED8D8F0832}" presName="Name0" presStyleCnt="0">
        <dgm:presLayoutVars>
          <dgm:dir/>
          <dgm:animLvl val="lvl"/>
          <dgm:resizeHandles val="exact"/>
        </dgm:presLayoutVars>
      </dgm:prSet>
      <dgm:spPr/>
    </dgm:pt>
    <dgm:pt modelId="{1FED47BB-D069-4B31-A8EE-79450AE3B508}" type="pres">
      <dgm:prSet presAssocID="{999B5B66-F576-4555-B693-B42BAF780C95}" presName="linNode" presStyleCnt="0"/>
      <dgm:spPr/>
    </dgm:pt>
    <dgm:pt modelId="{026AC072-DDD1-4D95-B072-1C8CE5048E2E}" type="pres">
      <dgm:prSet presAssocID="{999B5B66-F576-4555-B693-B42BAF780C95}" presName="parTx" presStyleLbl="revTx" presStyleIdx="0" presStyleCnt="1">
        <dgm:presLayoutVars>
          <dgm:chMax val="1"/>
          <dgm:bulletEnabled val="1"/>
        </dgm:presLayoutVars>
      </dgm:prSet>
      <dgm:spPr/>
    </dgm:pt>
    <dgm:pt modelId="{A5BD5D4E-C069-42BD-9CA2-CA8AEBD63C28}" type="pres">
      <dgm:prSet presAssocID="{999B5B66-F576-4555-B693-B42BAF780C95}" presName="bracket" presStyleLbl="parChTrans1D1" presStyleIdx="0" presStyleCnt="1"/>
      <dgm:spPr/>
    </dgm:pt>
    <dgm:pt modelId="{7D4C6E22-3EE8-4534-8CCF-B18405142481}" type="pres">
      <dgm:prSet presAssocID="{999B5B66-F576-4555-B693-B42BAF780C95}" presName="spH" presStyleCnt="0"/>
      <dgm:spPr/>
    </dgm:pt>
    <dgm:pt modelId="{3D3634B2-8B02-48B3-BE3E-A24B73C54D63}" type="pres">
      <dgm:prSet presAssocID="{999B5B66-F576-4555-B693-B42BAF780C95}" presName="desTx" presStyleLbl="node1" presStyleIdx="0" presStyleCnt="1">
        <dgm:presLayoutVars>
          <dgm:bulletEnabled val="1"/>
        </dgm:presLayoutVars>
      </dgm:prSet>
      <dgm:spPr/>
    </dgm:pt>
  </dgm:ptLst>
  <dgm:cxnLst>
    <dgm:cxn modelId="{B6960913-7AEF-4F52-A997-2C7131D89A24}" type="presOf" srcId="{4F7B878D-BACF-4D76-951D-962A6CFBF6B6}" destId="{3D3634B2-8B02-48B3-BE3E-A24B73C54D63}" srcOrd="0" destOrd="1" presId="urn:diagrams.loki3.com/BracketList"/>
    <dgm:cxn modelId="{0404CC23-5B35-40C1-928A-90C1DFF8577B}" type="presOf" srcId="{999B5B66-F576-4555-B693-B42BAF780C95}" destId="{026AC072-DDD1-4D95-B072-1C8CE5048E2E}" srcOrd="0" destOrd="0" presId="urn:diagrams.loki3.com/BracketList"/>
    <dgm:cxn modelId="{8877E243-1B77-420E-A59C-04D8A559100D}" type="presOf" srcId="{AC0C21AF-A1AA-4887-95E1-E5ECF4720AD7}" destId="{3D3634B2-8B02-48B3-BE3E-A24B73C54D63}" srcOrd="0" destOrd="0" presId="urn:diagrams.loki3.com/BracketList"/>
    <dgm:cxn modelId="{3D41807B-F4B2-4966-BBE1-BC4DA53CD7E8}" srcId="{7FE91DFF-1E05-4ABD-9802-6BED8D8F0832}" destId="{999B5B66-F576-4555-B693-B42BAF780C95}" srcOrd="0" destOrd="0" parTransId="{EAA4554B-80CD-4D52-8AB4-8CC87D315129}" sibTransId="{D901EE53-47BE-4C09-B7D8-519B88888C82}"/>
    <dgm:cxn modelId="{59F88E95-BCD7-4DCE-A25B-5EB61D2AAB79}" type="presOf" srcId="{7FE91DFF-1E05-4ABD-9802-6BED8D8F0832}" destId="{D38AA2D7-5872-4EB0-95B8-3F9E937356AB}" srcOrd="0" destOrd="0" presId="urn:diagrams.loki3.com/BracketList"/>
    <dgm:cxn modelId="{6AB38096-1A68-4F01-9235-4E2121F7EA6D}" srcId="{999B5B66-F576-4555-B693-B42BAF780C95}" destId="{4F7B878D-BACF-4D76-951D-962A6CFBF6B6}" srcOrd="1" destOrd="0" parTransId="{4979E71C-23AB-4E21-A10A-F368F21D6A47}" sibTransId="{7A1BCDAE-AA49-42D2-A457-BE50A2D583A6}"/>
    <dgm:cxn modelId="{3FB284DD-E199-4DDD-9F39-A75428814B52}" srcId="{999B5B66-F576-4555-B693-B42BAF780C95}" destId="{AC0C21AF-A1AA-4887-95E1-E5ECF4720AD7}" srcOrd="0" destOrd="0" parTransId="{2FB92F4E-B248-4E44-80B9-5F7FD990F90B}" sibTransId="{6C1FC15C-FD62-464F-B926-203B702A28A0}"/>
    <dgm:cxn modelId="{3AAF4C5A-9A20-45C1-9FB9-F61462B07F8D}" type="presParOf" srcId="{D38AA2D7-5872-4EB0-95B8-3F9E937356AB}" destId="{1FED47BB-D069-4B31-A8EE-79450AE3B508}" srcOrd="0" destOrd="0" presId="urn:diagrams.loki3.com/BracketList"/>
    <dgm:cxn modelId="{5622747A-B8D3-4C84-986B-8A3870E6C144}" type="presParOf" srcId="{1FED47BB-D069-4B31-A8EE-79450AE3B508}" destId="{026AC072-DDD1-4D95-B072-1C8CE5048E2E}" srcOrd="0" destOrd="0" presId="urn:diagrams.loki3.com/BracketList"/>
    <dgm:cxn modelId="{9263AD72-663F-4FA8-BBF7-575B347BEEBD}" type="presParOf" srcId="{1FED47BB-D069-4B31-A8EE-79450AE3B508}" destId="{A5BD5D4E-C069-42BD-9CA2-CA8AEBD63C28}" srcOrd="1" destOrd="0" presId="urn:diagrams.loki3.com/BracketList"/>
    <dgm:cxn modelId="{345FAFCD-8DDF-44CC-9C4E-8CBFE5D3CFAE}" type="presParOf" srcId="{1FED47BB-D069-4B31-A8EE-79450AE3B508}" destId="{7D4C6E22-3EE8-4534-8CCF-B18405142481}" srcOrd="2" destOrd="0" presId="urn:diagrams.loki3.com/BracketList"/>
    <dgm:cxn modelId="{621BF619-C988-428C-AC5D-348E7E108CA7}" type="presParOf" srcId="{1FED47BB-D069-4B31-A8EE-79450AE3B508}" destId="{3D3634B2-8B02-48B3-BE3E-A24B73C54D63}" srcOrd="3" destOrd="0" presId="urn:diagrams.loki3.com/Bracket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FE91DFF-1E05-4ABD-9802-6BED8D8F0832}" type="doc">
      <dgm:prSet loTypeId="urn:diagrams.loki3.com/BracketList" loCatId="list" qsTypeId="urn:microsoft.com/office/officeart/2005/8/quickstyle/simple1" qsCatId="simple" csTypeId="urn:microsoft.com/office/officeart/2005/8/colors/accent1_2" csCatId="accent1" phldr="1"/>
      <dgm:spPr/>
      <dgm:t>
        <a:bodyPr/>
        <a:lstStyle/>
        <a:p>
          <a:endParaRPr lang="en-US"/>
        </a:p>
      </dgm:t>
    </dgm:pt>
    <dgm:pt modelId="{999B5B66-F576-4555-B693-B42BAF780C95}">
      <dgm:prSet phldrT="[Text]" custT="1"/>
      <dgm:spPr>
        <a:ln w="28575">
          <a:solidFill>
            <a:srgbClr val="C00000"/>
          </a:solidFill>
        </a:ln>
      </dgm:spPr>
      <dgm:t>
        <a:bodyPr/>
        <a:lstStyle/>
        <a:p>
          <a:pPr algn="l"/>
          <a:r>
            <a:rPr lang="en-US" sz="2800" b="1" dirty="0" err="1">
              <a:solidFill>
                <a:srgbClr val="7030A0"/>
              </a:solidFill>
              <a:latin typeface="Times New Roman" panose="02020603050405020304" pitchFamily="18" charset="0"/>
              <a:cs typeface="Times New Roman" panose="02020603050405020304" pitchFamily="18" charset="0"/>
            </a:rPr>
            <a:t>Nội</a:t>
          </a:r>
          <a:r>
            <a:rPr lang="en-US" sz="2800" b="1" dirty="0">
              <a:solidFill>
                <a:srgbClr val="7030A0"/>
              </a:solidFill>
              <a:latin typeface="Times New Roman" panose="02020603050405020304" pitchFamily="18" charset="0"/>
              <a:cs typeface="Times New Roman" panose="02020603050405020304" pitchFamily="18" charset="0"/>
            </a:rPr>
            <a:t> dung</a:t>
          </a:r>
          <a:r>
            <a:rPr lang="en-US" sz="2800" dirty="0">
              <a:solidFill>
                <a:srgbClr val="7030A0"/>
              </a:solidFill>
              <a:latin typeface="Times New Roman" panose="02020603050405020304" pitchFamily="18" charset="0"/>
              <a:cs typeface="Times New Roman" panose="02020603050405020304" pitchFamily="18" charset="0"/>
            </a:rPr>
            <a:t>: </a:t>
          </a:r>
        </a:p>
      </dgm:t>
    </dgm:pt>
    <dgm:pt modelId="{EAA4554B-80CD-4D52-8AB4-8CC87D315129}" type="parTrans" cxnId="{3D41807B-F4B2-4966-BBE1-BC4DA53CD7E8}">
      <dgm:prSet/>
      <dgm:spPr/>
      <dgm:t>
        <a:bodyPr/>
        <a:lstStyle/>
        <a:p>
          <a:endParaRPr lang="en-US"/>
        </a:p>
      </dgm:t>
    </dgm:pt>
    <dgm:pt modelId="{D901EE53-47BE-4C09-B7D8-519B88888C82}" type="sibTrans" cxnId="{3D41807B-F4B2-4966-BBE1-BC4DA53CD7E8}">
      <dgm:prSet/>
      <dgm:spPr/>
      <dgm:t>
        <a:bodyPr/>
        <a:lstStyle/>
        <a:p>
          <a:endParaRPr lang="en-US"/>
        </a:p>
      </dgm:t>
    </dgm:pt>
    <dgm:pt modelId="{AC0C21AF-A1AA-4887-95E1-E5ECF4720AD7}">
      <dgm:prSet phldrT="[Text]" custT="1"/>
      <dgm:spPr>
        <a:ln w="19050"/>
      </dgm:spPr>
      <dgm:t>
        <a:bodyPr/>
        <a:lstStyle/>
        <a:p>
          <a:pPr algn="l"/>
          <a:r>
            <a:rPr lang="en-US" sz="2800" dirty="0" err="1">
              <a:latin typeface="Times New Roman" panose="02020603050405020304" pitchFamily="18" charset="0"/>
              <a:cs typeface="Times New Roman" panose="02020603050405020304" pitchFamily="18" charset="0"/>
            </a:rPr>
            <a:t>Tác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vẽ</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chân</a:t>
          </a:r>
          <a:r>
            <a:rPr lang="en-US" sz="2800" dirty="0">
              <a:latin typeface="Times New Roman" panose="02020603050405020304" pitchFamily="18" charset="0"/>
              <a:cs typeface="Times New Roman" panose="02020603050405020304" pitchFamily="18" charset="0"/>
            </a:rPr>
            <a:t> dung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vô</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hồn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sáng,có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năng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khiếu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hội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tấm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lòng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hậu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tha</a:t>
          </a:r>
          <a:r>
            <a:rPr lang="en-US" sz="2800" dirty="0">
              <a:latin typeface="Times New Roman" panose="02020603050405020304" pitchFamily="18" charset="0"/>
              <a:cs typeface="Times New Roman" panose="02020603050405020304" pitchFamily="18" charset="0"/>
            </a:rPr>
            <a:t>.</a:t>
          </a:r>
          <a:endParaRPr lang="en-US" sz="2800" dirty="0">
            <a:solidFill>
              <a:schemeClr val="bg1"/>
            </a:solidFill>
            <a:latin typeface="Times New Roman" panose="02020603050405020304" pitchFamily="18" charset="0"/>
            <a:cs typeface="Times New Roman" panose="02020603050405020304" pitchFamily="18" charset="0"/>
          </a:endParaRPr>
        </a:p>
      </dgm:t>
    </dgm:pt>
    <dgm:pt modelId="{2FB92F4E-B248-4E44-80B9-5F7FD990F90B}" type="parTrans" cxnId="{3FB284DD-E199-4DDD-9F39-A75428814B52}">
      <dgm:prSet/>
      <dgm:spPr/>
      <dgm:t>
        <a:bodyPr/>
        <a:lstStyle/>
        <a:p>
          <a:endParaRPr lang="en-US"/>
        </a:p>
      </dgm:t>
    </dgm:pt>
    <dgm:pt modelId="{6C1FC15C-FD62-464F-B926-203B702A28A0}" type="sibTrans" cxnId="{3FB284DD-E199-4DDD-9F39-A75428814B52}">
      <dgm:prSet/>
      <dgm:spPr/>
      <dgm:t>
        <a:bodyPr/>
        <a:lstStyle/>
        <a:p>
          <a:endParaRPr lang="en-US"/>
        </a:p>
      </dgm:t>
    </dgm:pt>
    <dgm:pt modelId="{D38AA2D7-5872-4EB0-95B8-3F9E937356AB}" type="pres">
      <dgm:prSet presAssocID="{7FE91DFF-1E05-4ABD-9802-6BED8D8F0832}" presName="Name0" presStyleCnt="0">
        <dgm:presLayoutVars>
          <dgm:dir/>
          <dgm:animLvl val="lvl"/>
          <dgm:resizeHandles val="exact"/>
        </dgm:presLayoutVars>
      </dgm:prSet>
      <dgm:spPr/>
    </dgm:pt>
    <dgm:pt modelId="{1FED47BB-D069-4B31-A8EE-79450AE3B508}" type="pres">
      <dgm:prSet presAssocID="{999B5B66-F576-4555-B693-B42BAF780C95}" presName="linNode" presStyleCnt="0"/>
      <dgm:spPr/>
    </dgm:pt>
    <dgm:pt modelId="{026AC072-DDD1-4D95-B072-1C8CE5048E2E}" type="pres">
      <dgm:prSet presAssocID="{999B5B66-F576-4555-B693-B42BAF780C95}" presName="parTx" presStyleLbl="revTx" presStyleIdx="0" presStyleCnt="1">
        <dgm:presLayoutVars>
          <dgm:chMax val="1"/>
          <dgm:bulletEnabled val="1"/>
        </dgm:presLayoutVars>
      </dgm:prSet>
      <dgm:spPr/>
    </dgm:pt>
    <dgm:pt modelId="{A5BD5D4E-C069-42BD-9CA2-CA8AEBD63C28}" type="pres">
      <dgm:prSet presAssocID="{999B5B66-F576-4555-B693-B42BAF780C95}" presName="bracket" presStyleLbl="parChTrans1D1" presStyleIdx="0" presStyleCnt="1"/>
      <dgm:spPr/>
    </dgm:pt>
    <dgm:pt modelId="{7D4C6E22-3EE8-4534-8CCF-B18405142481}" type="pres">
      <dgm:prSet presAssocID="{999B5B66-F576-4555-B693-B42BAF780C95}" presName="spH" presStyleCnt="0"/>
      <dgm:spPr/>
    </dgm:pt>
    <dgm:pt modelId="{3D3634B2-8B02-48B3-BE3E-A24B73C54D63}" type="pres">
      <dgm:prSet presAssocID="{999B5B66-F576-4555-B693-B42BAF780C95}" presName="desTx" presStyleLbl="node1" presStyleIdx="0" presStyleCnt="1">
        <dgm:presLayoutVars>
          <dgm:bulletEnabled val="1"/>
        </dgm:presLayoutVars>
      </dgm:prSet>
      <dgm:spPr/>
    </dgm:pt>
  </dgm:ptLst>
  <dgm:cxnLst>
    <dgm:cxn modelId="{0404CC23-5B35-40C1-928A-90C1DFF8577B}" type="presOf" srcId="{999B5B66-F576-4555-B693-B42BAF780C95}" destId="{026AC072-DDD1-4D95-B072-1C8CE5048E2E}" srcOrd="0" destOrd="0" presId="urn:diagrams.loki3.com/BracketList"/>
    <dgm:cxn modelId="{8877E243-1B77-420E-A59C-04D8A559100D}" type="presOf" srcId="{AC0C21AF-A1AA-4887-95E1-E5ECF4720AD7}" destId="{3D3634B2-8B02-48B3-BE3E-A24B73C54D63}" srcOrd="0" destOrd="0" presId="urn:diagrams.loki3.com/BracketList"/>
    <dgm:cxn modelId="{3D41807B-F4B2-4966-BBE1-BC4DA53CD7E8}" srcId="{7FE91DFF-1E05-4ABD-9802-6BED8D8F0832}" destId="{999B5B66-F576-4555-B693-B42BAF780C95}" srcOrd="0" destOrd="0" parTransId="{EAA4554B-80CD-4D52-8AB4-8CC87D315129}" sibTransId="{D901EE53-47BE-4C09-B7D8-519B88888C82}"/>
    <dgm:cxn modelId="{59F88E95-BCD7-4DCE-A25B-5EB61D2AAB79}" type="presOf" srcId="{7FE91DFF-1E05-4ABD-9802-6BED8D8F0832}" destId="{D38AA2D7-5872-4EB0-95B8-3F9E937356AB}" srcOrd="0" destOrd="0" presId="urn:diagrams.loki3.com/BracketList"/>
    <dgm:cxn modelId="{3FB284DD-E199-4DDD-9F39-A75428814B52}" srcId="{999B5B66-F576-4555-B693-B42BAF780C95}" destId="{AC0C21AF-A1AA-4887-95E1-E5ECF4720AD7}" srcOrd="0" destOrd="0" parTransId="{2FB92F4E-B248-4E44-80B9-5F7FD990F90B}" sibTransId="{6C1FC15C-FD62-464F-B926-203B702A28A0}"/>
    <dgm:cxn modelId="{3AAF4C5A-9A20-45C1-9FB9-F61462B07F8D}" type="presParOf" srcId="{D38AA2D7-5872-4EB0-95B8-3F9E937356AB}" destId="{1FED47BB-D069-4B31-A8EE-79450AE3B508}" srcOrd="0" destOrd="0" presId="urn:diagrams.loki3.com/BracketList"/>
    <dgm:cxn modelId="{5622747A-B8D3-4C84-986B-8A3870E6C144}" type="presParOf" srcId="{1FED47BB-D069-4B31-A8EE-79450AE3B508}" destId="{026AC072-DDD1-4D95-B072-1C8CE5048E2E}" srcOrd="0" destOrd="0" presId="urn:diagrams.loki3.com/BracketList"/>
    <dgm:cxn modelId="{9263AD72-663F-4FA8-BBF7-575B347BEEBD}" type="presParOf" srcId="{1FED47BB-D069-4B31-A8EE-79450AE3B508}" destId="{A5BD5D4E-C069-42BD-9CA2-CA8AEBD63C28}" srcOrd="1" destOrd="0" presId="urn:diagrams.loki3.com/BracketList"/>
    <dgm:cxn modelId="{345FAFCD-8DDF-44CC-9C4E-8CBFE5D3CFAE}" type="presParOf" srcId="{1FED47BB-D069-4B31-A8EE-79450AE3B508}" destId="{7D4C6E22-3EE8-4534-8CCF-B18405142481}" srcOrd="2" destOrd="0" presId="urn:diagrams.loki3.com/BracketList"/>
    <dgm:cxn modelId="{621BF619-C988-428C-AC5D-348E7E108CA7}" type="presParOf" srcId="{1FED47BB-D069-4B31-A8EE-79450AE3B508}" destId="{3D3634B2-8B02-48B3-BE3E-A24B73C54D63}" srcOrd="3" destOrd="0" presId="urn:diagrams.loki3.com/Bracket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6AC072-DDD1-4D95-B072-1C8CE5048E2E}">
      <dsp:nvSpPr>
        <dsp:cNvPr id="0" name=""/>
        <dsp:cNvSpPr/>
      </dsp:nvSpPr>
      <dsp:spPr>
        <a:xfrm>
          <a:off x="0" y="492969"/>
          <a:ext cx="2261325" cy="1287000"/>
        </a:xfrm>
        <a:prstGeom prst="rect">
          <a:avLst/>
        </a:prstGeom>
        <a:noFill/>
        <a:ln w="28575">
          <a:solidFill>
            <a:srgbClr val="C00000"/>
          </a:solidFill>
        </a:ln>
        <a:effectLst/>
      </dsp:spPr>
      <dsp:style>
        <a:lnRef idx="0">
          <a:scrgbClr r="0" g="0" b="0"/>
        </a:lnRef>
        <a:fillRef idx="0">
          <a:scrgbClr r="0" g="0" b="0"/>
        </a:fillRef>
        <a:effectRef idx="0">
          <a:scrgbClr r="0" g="0" b="0"/>
        </a:effectRef>
        <a:fontRef idx="minor"/>
      </dsp:style>
      <dsp:txBody>
        <a:bodyPr spcFirstLastPara="0" vert="horz" wrap="square" lIns="199136" tIns="71120" rIns="199136" bIns="71120" numCol="1" spcCol="1270" anchor="ctr" anchorCtr="0">
          <a:noAutofit/>
        </a:bodyPr>
        <a:lstStyle/>
        <a:p>
          <a:pPr marL="0" lvl="0" indent="0" algn="l" defTabSz="1244600">
            <a:lnSpc>
              <a:spcPct val="90000"/>
            </a:lnSpc>
            <a:spcBef>
              <a:spcPct val="0"/>
            </a:spcBef>
            <a:spcAft>
              <a:spcPct val="35000"/>
            </a:spcAft>
            <a:buNone/>
          </a:pPr>
          <a:r>
            <a:rPr lang="en-US" sz="2800" b="1" kern="1200" dirty="0" err="1">
              <a:solidFill>
                <a:srgbClr val="7030A0"/>
              </a:solidFill>
              <a:latin typeface="Times New Roman" panose="02020603050405020304" pitchFamily="18" charset="0"/>
              <a:cs typeface="Times New Roman" panose="02020603050405020304" pitchFamily="18" charset="0"/>
            </a:rPr>
            <a:t>Nghệ</a:t>
          </a:r>
          <a:r>
            <a:rPr lang="en-US" sz="2800" b="1" kern="1200" dirty="0">
              <a:solidFill>
                <a:srgbClr val="7030A0"/>
              </a:solidFill>
              <a:latin typeface="Times New Roman" panose="02020603050405020304" pitchFamily="18" charset="0"/>
              <a:cs typeface="Times New Roman" panose="02020603050405020304" pitchFamily="18" charset="0"/>
            </a:rPr>
            <a:t> </a:t>
          </a:r>
          <a:r>
            <a:rPr lang="en-US" sz="2800" b="1" kern="1200" dirty="0" err="1">
              <a:solidFill>
                <a:srgbClr val="7030A0"/>
              </a:solidFill>
              <a:latin typeface="Times New Roman" panose="02020603050405020304" pitchFamily="18" charset="0"/>
              <a:cs typeface="Times New Roman" panose="02020603050405020304" pitchFamily="18" charset="0"/>
            </a:rPr>
            <a:t>thuật</a:t>
          </a:r>
          <a:r>
            <a:rPr lang="en-US" sz="2800" b="1" kern="1200" dirty="0">
              <a:solidFill>
                <a:srgbClr val="7030A0"/>
              </a:solidFill>
              <a:latin typeface="Times New Roman" panose="02020603050405020304" pitchFamily="18" charset="0"/>
              <a:cs typeface="Times New Roman" panose="02020603050405020304" pitchFamily="18" charset="0"/>
            </a:rPr>
            <a:t> </a:t>
          </a:r>
          <a:r>
            <a:rPr lang="en-US" sz="2800" b="1" kern="1200" dirty="0" err="1">
              <a:solidFill>
                <a:srgbClr val="7030A0"/>
              </a:solidFill>
              <a:latin typeface="Times New Roman" panose="02020603050405020304" pitchFamily="18" charset="0"/>
              <a:cs typeface="Times New Roman" panose="02020603050405020304" pitchFamily="18" charset="0"/>
            </a:rPr>
            <a:t>miêu</a:t>
          </a:r>
          <a:r>
            <a:rPr lang="en-US" sz="2800" b="1" kern="1200" dirty="0">
              <a:solidFill>
                <a:srgbClr val="7030A0"/>
              </a:solidFill>
              <a:latin typeface="Times New Roman" panose="02020603050405020304" pitchFamily="18" charset="0"/>
              <a:cs typeface="Times New Roman" panose="02020603050405020304" pitchFamily="18" charset="0"/>
            </a:rPr>
            <a:t> </a:t>
          </a:r>
          <a:r>
            <a:rPr lang="en-US" sz="2800" b="1" kern="1200" dirty="0" err="1">
              <a:solidFill>
                <a:srgbClr val="7030A0"/>
              </a:solidFill>
              <a:latin typeface="Times New Roman" panose="02020603050405020304" pitchFamily="18" charset="0"/>
              <a:cs typeface="Times New Roman" panose="02020603050405020304" pitchFamily="18" charset="0"/>
            </a:rPr>
            <a:t>tả</a:t>
          </a:r>
          <a:r>
            <a:rPr lang="en-US" sz="2800" b="1" kern="1200" dirty="0">
              <a:solidFill>
                <a:srgbClr val="7030A0"/>
              </a:solidFill>
              <a:latin typeface="Times New Roman" panose="02020603050405020304" pitchFamily="18" charset="0"/>
              <a:cs typeface="Times New Roman" panose="02020603050405020304" pitchFamily="18" charset="0"/>
            </a:rPr>
            <a:t>:</a:t>
          </a:r>
          <a:endParaRPr lang="en-US" sz="2800" kern="1200" dirty="0">
            <a:solidFill>
              <a:srgbClr val="7030A0"/>
            </a:solidFill>
            <a:latin typeface="Times New Roman" panose="02020603050405020304" pitchFamily="18" charset="0"/>
            <a:cs typeface="Times New Roman" panose="02020603050405020304" pitchFamily="18" charset="0"/>
          </a:endParaRPr>
        </a:p>
      </dsp:txBody>
      <dsp:txXfrm>
        <a:off x="0" y="492969"/>
        <a:ext cx="2261325" cy="1287000"/>
      </dsp:txXfrm>
    </dsp:sp>
    <dsp:sp modelId="{A5BD5D4E-C069-42BD-9CA2-CA8AEBD63C28}">
      <dsp:nvSpPr>
        <dsp:cNvPr id="0" name=""/>
        <dsp:cNvSpPr/>
      </dsp:nvSpPr>
      <dsp:spPr>
        <a:xfrm>
          <a:off x="2261325" y="432641"/>
          <a:ext cx="452265" cy="1407656"/>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D3634B2-8B02-48B3-BE3E-A24B73C54D63}">
      <dsp:nvSpPr>
        <dsp:cNvPr id="0" name=""/>
        <dsp:cNvSpPr/>
      </dsp:nvSpPr>
      <dsp:spPr>
        <a:xfrm>
          <a:off x="2894496" y="432641"/>
          <a:ext cx="6150806" cy="1407656"/>
        </a:xfrm>
        <a:prstGeom prst="rect">
          <a:avLst/>
        </a:prstGeom>
        <a:solidFill>
          <a:schemeClr val="accent1">
            <a:hueOff val="0"/>
            <a:satOff val="0"/>
            <a:lumOff val="0"/>
            <a:alphaOff val="0"/>
          </a:schemeClr>
        </a:solidFill>
        <a:ln w="19050" cap="flat" cmpd="sng" algn="ctr">
          <a:solidFill>
            <a:scrgbClr r="0" g="0" b="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285750" lvl="1" indent="-285750" algn="l" defTabSz="1244600">
            <a:lnSpc>
              <a:spcPct val="90000"/>
            </a:lnSpc>
            <a:spcBef>
              <a:spcPct val="0"/>
            </a:spcBef>
            <a:spcAft>
              <a:spcPct val="15000"/>
            </a:spcAft>
            <a:buChar char="•"/>
          </a:pPr>
          <a:r>
            <a:rPr lang="en-US" sz="2800" kern="1200" dirty="0">
              <a:solidFill>
                <a:schemeClr val="bg1"/>
              </a:solidFill>
              <a:latin typeface="Times New Roman" panose="02020603050405020304" pitchFamily="18" charset="0"/>
              <a:cs typeface="Times New Roman" panose="02020603050405020304" pitchFamily="18" charset="0"/>
            </a:rPr>
            <a:t> </a:t>
          </a:r>
          <a:r>
            <a:rPr lang="en-US" sz="2800" kern="1200" dirty="0" err="1">
              <a:solidFill>
                <a:schemeClr val="bg1"/>
              </a:solidFill>
              <a:latin typeface="Times New Roman" panose="02020603050405020304" pitchFamily="18" charset="0"/>
              <a:cs typeface="Times New Roman" panose="02020603050405020304" pitchFamily="18" charset="0"/>
            </a:rPr>
            <a:t>Quan</a:t>
          </a:r>
          <a:r>
            <a:rPr lang="en-US" sz="2800" kern="1200" dirty="0">
              <a:solidFill>
                <a:schemeClr val="bg1"/>
              </a:solidFill>
              <a:latin typeface="Times New Roman" panose="02020603050405020304" pitchFamily="18" charset="0"/>
              <a:cs typeface="Times New Roman" panose="02020603050405020304" pitchFamily="18" charset="0"/>
            </a:rPr>
            <a:t> </a:t>
          </a:r>
          <a:r>
            <a:rPr lang="en-US" sz="2800" kern="1200" dirty="0" err="1">
              <a:solidFill>
                <a:schemeClr val="bg1"/>
              </a:solidFill>
              <a:latin typeface="Times New Roman" panose="02020603050405020304" pitchFamily="18" charset="0"/>
              <a:cs typeface="Times New Roman" panose="02020603050405020304" pitchFamily="18" charset="0"/>
            </a:rPr>
            <a:t>sát</a:t>
          </a:r>
          <a:r>
            <a:rPr lang="en-US" sz="2800" kern="1200" dirty="0">
              <a:solidFill>
                <a:schemeClr val="bg1"/>
              </a:solidFill>
              <a:latin typeface="Times New Roman" panose="02020603050405020304" pitchFamily="18" charset="0"/>
              <a:cs typeface="Times New Roman" panose="02020603050405020304" pitchFamily="18" charset="0"/>
            </a:rPr>
            <a:t> </a:t>
          </a:r>
          <a:r>
            <a:rPr lang="en-US" sz="2800" kern="1200" dirty="0" err="1">
              <a:solidFill>
                <a:schemeClr val="bg1"/>
              </a:solidFill>
              <a:latin typeface="Times New Roman" panose="02020603050405020304" pitchFamily="18" charset="0"/>
              <a:cs typeface="Times New Roman" panose="02020603050405020304" pitchFamily="18" charset="0"/>
            </a:rPr>
            <a:t>tinh</a:t>
          </a:r>
          <a:r>
            <a:rPr lang="en-US" sz="2800" kern="1200" dirty="0">
              <a:solidFill>
                <a:schemeClr val="bg1"/>
              </a:solidFill>
              <a:latin typeface="Times New Roman" panose="02020603050405020304" pitchFamily="18" charset="0"/>
              <a:cs typeface="Times New Roman" panose="02020603050405020304" pitchFamily="18" charset="0"/>
            </a:rPr>
            <a:t> </a:t>
          </a:r>
          <a:r>
            <a:rPr lang="en-US" sz="2800" kern="1200" dirty="0" err="1">
              <a:solidFill>
                <a:schemeClr val="bg1"/>
              </a:solidFill>
              <a:latin typeface="Times New Roman" panose="02020603050405020304" pitchFamily="18" charset="0"/>
              <a:cs typeface="Times New Roman" panose="02020603050405020304" pitchFamily="18" charset="0"/>
            </a:rPr>
            <a:t>tế</a:t>
          </a:r>
          <a:r>
            <a:rPr lang="en-US" sz="2800" kern="1200" dirty="0">
              <a:solidFill>
                <a:schemeClr val="bg1"/>
              </a:solidFill>
              <a:latin typeface="Times New Roman" panose="02020603050405020304" pitchFamily="18" charset="0"/>
              <a:cs typeface="Times New Roman" panose="02020603050405020304" pitchFamily="18" charset="0"/>
            </a:rPr>
            <a:t>, </a:t>
          </a:r>
          <a:r>
            <a:rPr lang="en-US" sz="2800" kern="1200" dirty="0" err="1">
              <a:solidFill>
                <a:schemeClr val="bg1"/>
              </a:solidFill>
              <a:latin typeface="Times New Roman" panose="02020603050405020304" pitchFamily="18" charset="0"/>
              <a:cs typeface="Times New Roman" panose="02020603050405020304" pitchFamily="18" charset="0"/>
            </a:rPr>
            <a:t>lựa</a:t>
          </a:r>
          <a:r>
            <a:rPr lang="en-US" sz="2800" kern="1200" dirty="0">
              <a:solidFill>
                <a:schemeClr val="bg1"/>
              </a:solidFill>
              <a:latin typeface="Times New Roman" panose="02020603050405020304" pitchFamily="18" charset="0"/>
              <a:cs typeface="Times New Roman" panose="02020603050405020304" pitchFamily="18" charset="0"/>
            </a:rPr>
            <a:t> </a:t>
          </a:r>
          <a:r>
            <a:rPr lang="en-US" sz="2800" kern="1200" dirty="0" err="1">
              <a:solidFill>
                <a:schemeClr val="bg1"/>
              </a:solidFill>
              <a:latin typeface="Times New Roman" panose="02020603050405020304" pitchFamily="18" charset="0"/>
              <a:cs typeface="Times New Roman" panose="02020603050405020304" pitchFamily="18" charset="0"/>
            </a:rPr>
            <a:t>chọn</a:t>
          </a:r>
          <a:r>
            <a:rPr lang="en-US" sz="2800" kern="1200" dirty="0">
              <a:solidFill>
                <a:schemeClr val="bg1"/>
              </a:solidFill>
              <a:latin typeface="Times New Roman" panose="02020603050405020304" pitchFamily="18" charset="0"/>
              <a:cs typeface="Times New Roman" panose="02020603050405020304" pitchFamily="18" charset="0"/>
            </a:rPr>
            <a:t> </a:t>
          </a:r>
          <a:r>
            <a:rPr lang="en-US" sz="2800" kern="1200" dirty="0" err="1">
              <a:solidFill>
                <a:schemeClr val="bg1"/>
              </a:solidFill>
              <a:latin typeface="Times New Roman" panose="02020603050405020304" pitchFamily="18" charset="0"/>
              <a:cs typeface="Times New Roman" panose="02020603050405020304" pitchFamily="18" charset="0"/>
            </a:rPr>
            <a:t>hình</a:t>
          </a:r>
          <a:r>
            <a:rPr lang="en-US" sz="2800" kern="1200" dirty="0">
              <a:solidFill>
                <a:schemeClr val="bg1"/>
              </a:solidFill>
              <a:latin typeface="Times New Roman" panose="02020603050405020304" pitchFamily="18" charset="0"/>
              <a:cs typeface="Times New Roman" panose="02020603050405020304" pitchFamily="18" charset="0"/>
            </a:rPr>
            <a:t> </a:t>
          </a:r>
          <a:r>
            <a:rPr lang="en-US" sz="2800" kern="1200" dirty="0" err="1">
              <a:solidFill>
                <a:schemeClr val="bg1"/>
              </a:solidFill>
              <a:latin typeface="Times New Roman" panose="02020603050405020304" pitchFamily="18" charset="0"/>
              <a:cs typeface="Times New Roman" panose="02020603050405020304" pitchFamily="18" charset="0"/>
            </a:rPr>
            <a:t>ảnh</a:t>
          </a:r>
          <a:r>
            <a:rPr lang="en-US" sz="2800" kern="1200" dirty="0">
              <a:solidFill>
                <a:schemeClr val="bg1"/>
              </a:solidFill>
              <a:latin typeface="Times New Roman" panose="02020603050405020304" pitchFamily="18" charset="0"/>
              <a:cs typeface="Times New Roman" panose="02020603050405020304" pitchFamily="18" charset="0"/>
            </a:rPr>
            <a:t> </a:t>
          </a:r>
          <a:r>
            <a:rPr lang="en-US" sz="2800" kern="1200" dirty="0" err="1">
              <a:solidFill>
                <a:schemeClr val="bg1"/>
              </a:solidFill>
              <a:latin typeface="Times New Roman" panose="02020603050405020304" pitchFamily="18" charset="0"/>
              <a:cs typeface="Times New Roman" panose="02020603050405020304" pitchFamily="18" charset="0"/>
            </a:rPr>
            <a:t>tiêu</a:t>
          </a:r>
          <a:r>
            <a:rPr lang="en-US" sz="2800" kern="1200" dirty="0">
              <a:solidFill>
                <a:schemeClr val="bg1"/>
              </a:solidFill>
              <a:latin typeface="Times New Roman" panose="02020603050405020304" pitchFamily="18" charset="0"/>
              <a:cs typeface="Times New Roman" panose="02020603050405020304" pitchFamily="18" charset="0"/>
            </a:rPr>
            <a:t> </a:t>
          </a:r>
          <a:r>
            <a:rPr lang="en-US" sz="2800" kern="1200" dirty="0" err="1">
              <a:solidFill>
                <a:schemeClr val="bg1"/>
              </a:solidFill>
              <a:latin typeface="Times New Roman" panose="02020603050405020304" pitchFamily="18" charset="0"/>
              <a:cs typeface="Times New Roman" panose="02020603050405020304" pitchFamily="18" charset="0"/>
            </a:rPr>
            <a:t>biểu</a:t>
          </a:r>
          <a:r>
            <a:rPr lang="en-US" sz="2800" kern="1200" dirty="0">
              <a:solidFill>
                <a:schemeClr val="bg1"/>
              </a:solidFill>
              <a:latin typeface="Times New Roman" panose="02020603050405020304" pitchFamily="18" charset="0"/>
              <a:cs typeface="Times New Roman" panose="02020603050405020304" pitchFamily="18" charset="0"/>
            </a:rPr>
            <a:t>.</a:t>
          </a:r>
        </a:p>
        <a:p>
          <a:pPr marL="285750" lvl="1" indent="-285750" algn="l" defTabSz="1244600">
            <a:lnSpc>
              <a:spcPct val="90000"/>
            </a:lnSpc>
            <a:spcBef>
              <a:spcPct val="0"/>
            </a:spcBef>
            <a:spcAft>
              <a:spcPct val="15000"/>
            </a:spcAft>
            <a:buChar char="•"/>
          </a:pPr>
          <a:r>
            <a:rPr lang="en-US" sz="2800" kern="1200" dirty="0">
              <a:solidFill>
                <a:schemeClr val="bg1"/>
              </a:solidFill>
              <a:latin typeface="Times New Roman" panose="02020603050405020304" pitchFamily="18" charset="0"/>
              <a:cs typeface="Times New Roman" panose="02020603050405020304" pitchFamily="18" charset="0"/>
            </a:rPr>
            <a:t> </a:t>
          </a:r>
          <a:r>
            <a:rPr lang="en-US" sz="2800" kern="1200" dirty="0" err="1">
              <a:solidFill>
                <a:schemeClr val="bg1"/>
              </a:solidFill>
              <a:latin typeface="Times New Roman" panose="02020603050405020304" pitchFamily="18" charset="0"/>
              <a:cs typeface="Times New Roman" panose="02020603050405020304" pitchFamily="18" charset="0"/>
            </a:rPr>
            <a:t>Sử</a:t>
          </a:r>
          <a:r>
            <a:rPr lang="en-US" sz="2800" kern="1200" dirty="0">
              <a:solidFill>
                <a:schemeClr val="bg1"/>
              </a:solidFill>
              <a:latin typeface="Times New Roman" panose="02020603050405020304" pitchFamily="18" charset="0"/>
              <a:cs typeface="Times New Roman" panose="02020603050405020304" pitchFamily="18" charset="0"/>
            </a:rPr>
            <a:t> </a:t>
          </a:r>
          <a:r>
            <a:rPr lang="en-US" sz="2800" kern="1200" dirty="0" err="1">
              <a:solidFill>
                <a:schemeClr val="bg1"/>
              </a:solidFill>
              <a:latin typeface="Times New Roman" panose="02020603050405020304" pitchFamily="18" charset="0"/>
              <a:cs typeface="Times New Roman" panose="02020603050405020304" pitchFamily="18" charset="0"/>
            </a:rPr>
            <a:t>dụng</a:t>
          </a:r>
          <a:r>
            <a:rPr lang="en-US" sz="2800" kern="1200" dirty="0">
              <a:solidFill>
                <a:schemeClr val="bg1"/>
              </a:solidFill>
              <a:latin typeface="Times New Roman" panose="02020603050405020304" pitchFamily="18" charset="0"/>
              <a:cs typeface="Times New Roman" panose="02020603050405020304" pitchFamily="18" charset="0"/>
            </a:rPr>
            <a:t> </a:t>
          </a:r>
          <a:r>
            <a:rPr lang="en-US" sz="2800" kern="1200" dirty="0" err="1">
              <a:solidFill>
                <a:schemeClr val="bg1"/>
              </a:solidFill>
              <a:latin typeface="Times New Roman" panose="02020603050405020304" pitchFamily="18" charset="0"/>
              <a:cs typeface="Times New Roman" panose="02020603050405020304" pitchFamily="18" charset="0"/>
            </a:rPr>
            <a:t>ngôn</a:t>
          </a:r>
          <a:r>
            <a:rPr lang="en-US" sz="2800" kern="1200" dirty="0">
              <a:solidFill>
                <a:schemeClr val="bg1"/>
              </a:solidFill>
              <a:latin typeface="Times New Roman" panose="02020603050405020304" pitchFamily="18" charset="0"/>
              <a:cs typeface="Times New Roman" panose="02020603050405020304" pitchFamily="18" charset="0"/>
            </a:rPr>
            <a:t> </a:t>
          </a:r>
          <a:r>
            <a:rPr lang="en-US" sz="2800" kern="1200" dirty="0" err="1">
              <a:solidFill>
                <a:schemeClr val="bg1"/>
              </a:solidFill>
              <a:latin typeface="Times New Roman" panose="02020603050405020304" pitchFamily="18" charset="0"/>
              <a:cs typeface="Times New Roman" panose="02020603050405020304" pitchFamily="18" charset="0"/>
            </a:rPr>
            <a:t>ngữ</a:t>
          </a:r>
          <a:r>
            <a:rPr lang="en-US" sz="2800" kern="1200" dirty="0">
              <a:solidFill>
                <a:schemeClr val="bg1"/>
              </a:solidFill>
              <a:latin typeface="Times New Roman" panose="02020603050405020304" pitchFamily="18" charset="0"/>
              <a:cs typeface="Times New Roman" panose="02020603050405020304" pitchFamily="18" charset="0"/>
            </a:rPr>
            <a:t> </a:t>
          </a:r>
          <a:r>
            <a:rPr lang="en-US" sz="2800" kern="1200" dirty="0" err="1">
              <a:solidFill>
                <a:schemeClr val="bg1"/>
              </a:solidFill>
              <a:latin typeface="Times New Roman" panose="02020603050405020304" pitchFamily="18" charset="0"/>
              <a:cs typeface="Times New Roman" panose="02020603050405020304" pitchFamily="18" charset="0"/>
            </a:rPr>
            <a:t>trong</a:t>
          </a:r>
          <a:r>
            <a:rPr lang="en-US" sz="2800" kern="1200" dirty="0">
              <a:solidFill>
                <a:schemeClr val="bg1"/>
              </a:solidFill>
              <a:latin typeface="Times New Roman" panose="02020603050405020304" pitchFamily="18" charset="0"/>
              <a:cs typeface="Times New Roman" panose="02020603050405020304" pitchFamily="18" charset="0"/>
            </a:rPr>
            <a:t> </a:t>
          </a:r>
          <a:r>
            <a:rPr lang="en-US" sz="2800" kern="1200" dirty="0" err="1">
              <a:solidFill>
                <a:schemeClr val="bg1"/>
              </a:solidFill>
              <a:latin typeface="Times New Roman" panose="02020603050405020304" pitchFamily="18" charset="0"/>
              <a:cs typeface="Times New Roman" panose="02020603050405020304" pitchFamily="18" charset="0"/>
            </a:rPr>
            <a:t>sáng</a:t>
          </a:r>
          <a:r>
            <a:rPr lang="en-US" sz="2800" kern="1200" dirty="0">
              <a:solidFill>
                <a:schemeClr val="bg1"/>
              </a:solidFill>
              <a:latin typeface="Times New Roman" panose="02020603050405020304" pitchFamily="18" charset="0"/>
              <a:cs typeface="Times New Roman" panose="02020603050405020304" pitchFamily="18" charset="0"/>
            </a:rPr>
            <a:t>, </a:t>
          </a:r>
          <a:r>
            <a:rPr lang="en-US" sz="2800" kern="1200" dirty="0" err="1">
              <a:solidFill>
                <a:schemeClr val="bg1"/>
              </a:solidFill>
              <a:latin typeface="Times New Roman" panose="02020603050405020304" pitchFamily="18" charset="0"/>
              <a:cs typeface="Times New Roman" panose="02020603050405020304" pitchFamily="18" charset="0"/>
            </a:rPr>
            <a:t>dễ</a:t>
          </a:r>
          <a:r>
            <a:rPr lang="en-US" sz="2800" kern="1200" dirty="0">
              <a:solidFill>
                <a:schemeClr val="bg1"/>
              </a:solidFill>
              <a:latin typeface="Times New Roman" panose="02020603050405020304" pitchFamily="18" charset="0"/>
              <a:cs typeface="Times New Roman" panose="02020603050405020304" pitchFamily="18" charset="0"/>
            </a:rPr>
            <a:t> </a:t>
          </a:r>
          <a:r>
            <a:rPr lang="en-US" sz="2800" kern="1200" dirty="0" err="1">
              <a:solidFill>
                <a:schemeClr val="bg1"/>
              </a:solidFill>
              <a:latin typeface="Times New Roman" panose="02020603050405020304" pitchFamily="18" charset="0"/>
              <a:cs typeface="Times New Roman" panose="02020603050405020304" pitchFamily="18" charset="0"/>
            </a:rPr>
            <a:t>hiểu</a:t>
          </a:r>
          <a:r>
            <a:rPr lang="en-US" sz="2800" kern="1200" dirty="0"/>
            <a:t>.</a:t>
          </a:r>
        </a:p>
      </dsp:txBody>
      <dsp:txXfrm>
        <a:off x="2894496" y="432641"/>
        <a:ext cx="6150806" cy="140765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6AC072-DDD1-4D95-B072-1C8CE5048E2E}">
      <dsp:nvSpPr>
        <dsp:cNvPr id="0" name=""/>
        <dsp:cNvSpPr/>
      </dsp:nvSpPr>
      <dsp:spPr>
        <a:xfrm>
          <a:off x="0" y="492969"/>
          <a:ext cx="2261325" cy="1287000"/>
        </a:xfrm>
        <a:prstGeom prst="rect">
          <a:avLst/>
        </a:prstGeom>
        <a:noFill/>
        <a:ln w="28575">
          <a:solidFill>
            <a:srgbClr val="C00000"/>
          </a:solidFill>
        </a:ln>
        <a:effectLst/>
      </dsp:spPr>
      <dsp:style>
        <a:lnRef idx="0">
          <a:scrgbClr r="0" g="0" b="0"/>
        </a:lnRef>
        <a:fillRef idx="0">
          <a:scrgbClr r="0" g="0" b="0"/>
        </a:fillRef>
        <a:effectRef idx="0">
          <a:scrgbClr r="0" g="0" b="0"/>
        </a:effectRef>
        <a:fontRef idx="minor"/>
      </dsp:style>
      <dsp:txBody>
        <a:bodyPr spcFirstLastPara="0" vert="horz" wrap="square" lIns="199136" tIns="71120" rIns="199136" bIns="71120" numCol="1" spcCol="1270" anchor="ctr" anchorCtr="0">
          <a:noAutofit/>
        </a:bodyPr>
        <a:lstStyle/>
        <a:p>
          <a:pPr marL="0" lvl="0" indent="0" algn="l" defTabSz="1244600">
            <a:lnSpc>
              <a:spcPct val="90000"/>
            </a:lnSpc>
            <a:spcBef>
              <a:spcPct val="0"/>
            </a:spcBef>
            <a:spcAft>
              <a:spcPct val="35000"/>
            </a:spcAft>
            <a:buNone/>
          </a:pPr>
          <a:r>
            <a:rPr lang="en-US" sz="2800" b="1" kern="1200" dirty="0" err="1">
              <a:solidFill>
                <a:srgbClr val="7030A0"/>
              </a:solidFill>
              <a:latin typeface="Times New Roman" panose="02020603050405020304" pitchFamily="18" charset="0"/>
              <a:cs typeface="Times New Roman" panose="02020603050405020304" pitchFamily="18" charset="0"/>
            </a:rPr>
            <a:t>Nội</a:t>
          </a:r>
          <a:r>
            <a:rPr lang="en-US" sz="2800" b="1" kern="1200" dirty="0">
              <a:solidFill>
                <a:srgbClr val="7030A0"/>
              </a:solidFill>
              <a:latin typeface="Times New Roman" panose="02020603050405020304" pitchFamily="18" charset="0"/>
              <a:cs typeface="Times New Roman" panose="02020603050405020304" pitchFamily="18" charset="0"/>
            </a:rPr>
            <a:t> dung</a:t>
          </a:r>
          <a:r>
            <a:rPr lang="en-US" sz="2800" kern="1200" dirty="0">
              <a:solidFill>
                <a:srgbClr val="7030A0"/>
              </a:solidFill>
              <a:latin typeface="Times New Roman" panose="02020603050405020304" pitchFamily="18" charset="0"/>
              <a:cs typeface="Times New Roman" panose="02020603050405020304" pitchFamily="18" charset="0"/>
            </a:rPr>
            <a:t>: </a:t>
          </a:r>
        </a:p>
      </dsp:txBody>
      <dsp:txXfrm>
        <a:off x="0" y="492969"/>
        <a:ext cx="2261325" cy="1287000"/>
      </dsp:txXfrm>
    </dsp:sp>
    <dsp:sp modelId="{A5BD5D4E-C069-42BD-9CA2-CA8AEBD63C28}">
      <dsp:nvSpPr>
        <dsp:cNvPr id="0" name=""/>
        <dsp:cNvSpPr/>
      </dsp:nvSpPr>
      <dsp:spPr>
        <a:xfrm>
          <a:off x="2261325" y="291875"/>
          <a:ext cx="452265" cy="1689187"/>
        </a:xfrm>
        <a:prstGeom prst="leftBrace">
          <a:avLst>
            <a:gd name="adj1" fmla="val 35000"/>
            <a:gd name="adj2" fmla="val 50000"/>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D3634B2-8B02-48B3-BE3E-A24B73C54D63}">
      <dsp:nvSpPr>
        <dsp:cNvPr id="0" name=""/>
        <dsp:cNvSpPr/>
      </dsp:nvSpPr>
      <dsp:spPr>
        <a:xfrm>
          <a:off x="2894496" y="291875"/>
          <a:ext cx="6150806" cy="1689187"/>
        </a:xfrm>
        <a:prstGeom prst="rect">
          <a:avLst/>
        </a:prstGeom>
        <a:solidFill>
          <a:schemeClr val="accent1">
            <a:hueOff val="0"/>
            <a:satOff val="0"/>
            <a:lumOff val="0"/>
            <a:alphaOff val="0"/>
          </a:schemeClr>
        </a:solidFill>
        <a:ln w="19050" cap="flat" cmpd="sng" algn="ctr">
          <a:solidFill>
            <a:scrgbClr r="0" g="0" b="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285750" lvl="1" indent="-285750" algn="l" defTabSz="1244600">
            <a:lnSpc>
              <a:spcPct val="90000"/>
            </a:lnSpc>
            <a:spcBef>
              <a:spcPct val="0"/>
            </a:spcBef>
            <a:spcAft>
              <a:spcPct val="15000"/>
            </a:spcAft>
            <a:buChar char="•"/>
          </a:pPr>
          <a:r>
            <a:rPr lang="en-US" sz="2800" kern="1200" dirty="0" err="1">
              <a:latin typeface="Times New Roman" panose="02020603050405020304" pitchFamily="18" charset="0"/>
              <a:cs typeface="Times New Roman" panose="02020603050405020304" pitchFamily="18" charset="0"/>
            </a:rPr>
            <a:t>Tác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giả</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đã</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vẽ</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lên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bức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chân</a:t>
          </a:r>
          <a:r>
            <a:rPr lang="en-US" sz="2800" kern="1200" dirty="0">
              <a:latin typeface="Times New Roman" panose="02020603050405020304" pitchFamily="18" charset="0"/>
              <a:cs typeface="Times New Roman" panose="02020603050405020304" pitchFamily="18" charset="0"/>
            </a:rPr>
            <a:t> dung </a:t>
          </a:r>
          <a:r>
            <a:rPr lang="en-US" sz="2800" kern="1200" dirty="0" err="1">
              <a:latin typeface="Times New Roman" panose="02020603050405020304" pitchFamily="18" charset="0"/>
              <a:cs typeface="Times New Roman" panose="02020603050405020304" pitchFamily="18" charset="0"/>
            </a:rPr>
            <a:t>người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em</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là</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cô</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bé</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vô</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tư</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hồn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nhiên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trong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sáng,có</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năng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khiếu</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hội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họa</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và</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có</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tấm</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lòng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nhân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hậu</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vị</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tha</a:t>
          </a:r>
          <a:r>
            <a:rPr lang="en-US" sz="2800" kern="1200" dirty="0">
              <a:latin typeface="Times New Roman" panose="02020603050405020304" pitchFamily="18" charset="0"/>
              <a:cs typeface="Times New Roman" panose="02020603050405020304" pitchFamily="18" charset="0"/>
            </a:rPr>
            <a:t>.</a:t>
          </a:r>
          <a:endParaRPr lang="en-US" sz="2800" kern="1200" dirty="0">
            <a:solidFill>
              <a:schemeClr val="bg1"/>
            </a:solidFill>
            <a:latin typeface="Times New Roman" panose="02020603050405020304" pitchFamily="18" charset="0"/>
            <a:cs typeface="Times New Roman" panose="02020603050405020304" pitchFamily="18" charset="0"/>
          </a:endParaRPr>
        </a:p>
      </dsp:txBody>
      <dsp:txXfrm>
        <a:off x="2894496" y="291875"/>
        <a:ext cx="6150806" cy="1689187"/>
      </dsp:txXfrm>
    </dsp:sp>
  </dsp:spTree>
</dsp:drawing>
</file>

<file path=ppt/diagrams/layout1.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2.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48BACD-967E-49EE-923D-87CBC8DC5B9E}" type="datetimeFigureOut">
              <a:rPr lang="en-US" smtClean="0"/>
              <a:t>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848BF6-AD85-4B60-86CF-1B4440BBCC16}" type="slidenum">
              <a:rPr lang="en-US" smtClean="0"/>
              <a:t>‹#›</a:t>
            </a:fld>
            <a:endParaRPr lang="en-US"/>
          </a:p>
        </p:txBody>
      </p:sp>
    </p:spTree>
    <p:extLst>
      <p:ext uri="{BB962C8B-B14F-4D97-AF65-F5344CB8AC3E}">
        <p14:creationId xmlns:p14="http://schemas.microsoft.com/office/powerpoint/2010/main" val="23823641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143188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246728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750577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858834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070088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677591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336147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E8EEB6-A914-4103-9FA3-674DF9349F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66846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E8EEB6-A914-4103-9FA3-674DF9349F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53310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0FA4386-A195-4990-B60D-8F0D8BCB2A7B}" type="datetimeFigureOut">
              <a:rPr lang="en-US" smtClean="0"/>
              <a:t>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56E271-1971-40C7-958D-5038ED03456D}" type="slidenum">
              <a:rPr lang="en-US" smtClean="0"/>
              <a:t>‹#›</a:t>
            </a:fld>
            <a:endParaRPr lang="en-US"/>
          </a:p>
        </p:txBody>
      </p:sp>
    </p:spTree>
    <p:extLst>
      <p:ext uri="{BB962C8B-B14F-4D97-AF65-F5344CB8AC3E}">
        <p14:creationId xmlns:p14="http://schemas.microsoft.com/office/powerpoint/2010/main" val="10103370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0FA4386-A195-4990-B60D-8F0D8BCB2A7B}" type="datetimeFigureOut">
              <a:rPr lang="en-US" smtClean="0"/>
              <a:t>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56E271-1971-40C7-958D-5038ED03456D}" type="slidenum">
              <a:rPr lang="en-US" smtClean="0"/>
              <a:t>‹#›</a:t>
            </a:fld>
            <a:endParaRPr lang="en-US"/>
          </a:p>
        </p:txBody>
      </p:sp>
    </p:spTree>
    <p:extLst>
      <p:ext uri="{BB962C8B-B14F-4D97-AF65-F5344CB8AC3E}">
        <p14:creationId xmlns:p14="http://schemas.microsoft.com/office/powerpoint/2010/main" val="9307981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0FA4386-A195-4990-B60D-8F0D8BCB2A7B}" type="datetimeFigureOut">
              <a:rPr lang="en-US" smtClean="0"/>
              <a:t>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56E271-1971-40C7-958D-5038ED03456D}" type="slidenum">
              <a:rPr lang="en-US" smtClean="0"/>
              <a:t>‹#›</a:t>
            </a:fld>
            <a:endParaRPr lang="en-US"/>
          </a:p>
        </p:txBody>
      </p:sp>
    </p:spTree>
    <p:extLst>
      <p:ext uri="{BB962C8B-B14F-4D97-AF65-F5344CB8AC3E}">
        <p14:creationId xmlns:p14="http://schemas.microsoft.com/office/powerpoint/2010/main" val="13706679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2E5DE6-C3F0-434A-9B49-ABF72333B609}" type="datetimeFigureOut">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2/4/2025</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5" name="Footer Placeholder 4"/>
          <p:cNvSpPr>
            <a:spLocks noGrp="1"/>
          </p:cNvSpPr>
          <p:nvPr>
            <p:ph type="ftr" sz="quarter" idx="11"/>
          </p:nvPr>
        </p:nvSpPr>
        <p:spPr>
          <a:xfrm>
            <a:off x="2692397" y="5037663"/>
            <a:ext cx="5214635" cy="2794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6" name="Slide Number Placeholder 5"/>
          <p:cNvSpPr>
            <a:spLocks noGrp="1"/>
          </p:cNvSpPr>
          <p:nvPr>
            <p:ph type="sldNum" sz="quarter" idx="12"/>
          </p:nvPr>
        </p:nvSpPr>
        <p:spPr>
          <a:xfrm>
            <a:off x="8956900" y="5037663"/>
            <a:ext cx="551167" cy="2794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CB90C3-8509-46E6-9ECA-4059F1530CE0}" type="slidenum">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350680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2E5DE6-C3F0-434A-9B49-ABF72333B609}" type="datetimeFigureOut">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2/4/2025</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CB90C3-8509-46E6-9ECA-4059F1530CE0}" type="slidenum">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39195620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2E5DE6-C3F0-434A-9B49-ABF72333B609}" type="datetimeFigureOut">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2/4/2025</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CB90C3-8509-46E6-9ECA-4059F1530CE0}" type="slidenum">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334326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2E5DE6-C3F0-434A-9B49-ABF72333B609}" type="datetimeFigureOut">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2/4/2025</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CB90C3-8509-46E6-9ECA-4059F1530CE0}" type="slidenum">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17282045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2E5DE6-C3F0-434A-9B49-ABF72333B609}" type="datetimeFigureOut">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2/4/2025</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8" name="Footer Placeholder 7"/>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CB90C3-8509-46E6-9ECA-4059F1530CE0}" type="slidenum">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911941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2E5DE6-C3F0-434A-9B49-ABF72333B609}" type="datetimeFigureOut">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2/4/2025</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4" name="Footer Placeholder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CB90C3-8509-46E6-9ECA-4059F1530CE0}" type="slidenum">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079914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2E5DE6-C3F0-434A-9B49-ABF72333B609}" type="datetimeFigureOut">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2/4/2025</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3" name="Footer Placeholder 2"/>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CB90C3-8509-46E6-9ECA-4059F1530CE0}" type="slidenum">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23775576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2E5DE6-C3F0-434A-9B49-ABF72333B609}" type="datetimeFigureOut">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2/4/2025</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CB90C3-8509-46E6-9ECA-4059F1530CE0}" type="slidenum">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832805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0FA4386-A195-4990-B60D-8F0D8BCB2A7B}" type="datetimeFigureOut">
              <a:rPr lang="en-US" smtClean="0"/>
              <a:t>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56E271-1971-40C7-958D-5038ED03456D}" type="slidenum">
              <a:rPr lang="en-US" smtClean="0"/>
              <a:t>‹#›</a:t>
            </a:fld>
            <a:endParaRPr lang="en-US"/>
          </a:p>
        </p:txBody>
      </p:sp>
    </p:spTree>
    <p:extLst>
      <p:ext uri="{BB962C8B-B14F-4D97-AF65-F5344CB8AC3E}">
        <p14:creationId xmlns:p14="http://schemas.microsoft.com/office/powerpoint/2010/main" val="3992091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2E5DE6-C3F0-434A-9B49-ABF72333B609}" type="datetimeFigureOut">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2/4/2025</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CB90C3-8509-46E6-9ECA-4059F1530CE0}" type="slidenum">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29632002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2E5DE6-C3F0-434A-9B49-ABF72333B609}" type="datetimeFigureOut">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2/4/2025</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CB90C3-8509-46E6-9ECA-4059F1530CE0}" type="slidenum">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42543282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2E5DE6-C3F0-434A-9B49-ABF72333B609}" type="datetimeFigureOut">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2/4/2025</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CB90C3-8509-46E6-9ECA-4059F1530CE0}" type="slidenum">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331911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2E5DE6-C3F0-434A-9B49-ABF72333B609}" type="datetimeFigureOut">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2/4/2025</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CB90C3-8509-46E6-9ECA-4059F1530CE0}" type="slidenum">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prstClr val="black"/>
                </a:solidFill>
                <a:effectLst/>
                <a:uLnTx/>
                <a:uFillTx/>
                <a:latin typeface="Garamond" panose="02020404030301010803"/>
                <a:ea typeface="+mn-ea"/>
                <a:cs typeface="+mn-cs"/>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prstClr val="black"/>
                </a:solidFill>
                <a:effectLst/>
                <a:uLnTx/>
                <a:uFillTx/>
                <a:latin typeface="Garamond" panose="02020404030301010803"/>
                <a:ea typeface="+mn-ea"/>
                <a:cs typeface="+mn-cs"/>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771097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2E5DE6-C3F0-434A-9B49-ABF72333B609}" type="datetimeFigureOut">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2/4/2025</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CB90C3-8509-46E6-9ECA-4059F1530CE0}" type="slidenum">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33622808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2E5DE6-C3F0-434A-9B49-ABF72333B609}" type="datetimeFigureOut">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2/4/2025</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CB90C3-8509-46E6-9ECA-4059F1530CE0}" type="slidenum">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prstClr val="black"/>
                </a:solidFill>
                <a:effectLst/>
                <a:uLnTx/>
                <a:uFillTx/>
                <a:latin typeface="Garamond" panose="02020404030301010803"/>
                <a:ea typeface="+mn-ea"/>
                <a:cs typeface="+mn-cs"/>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prstClr val="black"/>
                </a:solidFill>
                <a:effectLst/>
                <a:uLnTx/>
                <a:uFillTx/>
                <a:latin typeface="Garamond" panose="02020404030301010803"/>
                <a:ea typeface="+mn-ea"/>
                <a:cs typeface="+mn-cs"/>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443438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2E5DE6-C3F0-434A-9B49-ABF72333B609}" type="datetimeFigureOut">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2/4/2025</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CB90C3-8509-46E6-9ECA-4059F1530CE0}" type="slidenum">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673779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2E5DE6-C3F0-434A-9B49-ABF72333B609}" type="datetimeFigureOut">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2/4/2025</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CB90C3-8509-46E6-9ECA-4059F1530CE0}" type="slidenum">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844179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2E5DE6-C3F0-434A-9B49-ABF72333B609}" type="datetimeFigureOut">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2/4/2025</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CB90C3-8509-46E6-9ECA-4059F1530CE0}" type="slidenum">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1133918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340F87-5CA4-4679-87DB-DCBB8EDD272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E15D8-60EE-4369-879E-151BF499F5B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24579681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0FA4386-A195-4990-B60D-8F0D8BCB2A7B}" type="datetimeFigureOut">
              <a:rPr lang="en-US" smtClean="0"/>
              <a:t>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56E271-1971-40C7-958D-5038ED03456D}" type="slidenum">
              <a:rPr lang="en-US" smtClean="0"/>
              <a:t>‹#›</a:t>
            </a:fld>
            <a:endParaRPr lang="en-US"/>
          </a:p>
        </p:txBody>
      </p:sp>
    </p:spTree>
    <p:extLst>
      <p:ext uri="{BB962C8B-B14F-4D97-AF65-F5344CB8AC3E}">
        <p14:creationId xmlns:p14="http://schemas.microsoft.com/office/powerpoint/2010/main" val="2211767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340F87-5CA4-4679-87DB-DCBB8EDD272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E15D8-60EE-4369-879E-151BF499F5B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16396425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340F87-5CA4-4679-87DB-DCBB8EDD272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E15D8-60EE-4369-879E-151BF499F5B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5848717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340F87-5CA4-4679-87DB-DCBB8EDD272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E15D8-60EE-4369-879E-151BF499F5B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70618231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340F87-5CA4-4679-87DB-DCBB8EDD272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E15D8-60EE-4369-879E-151BF499F5B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234520538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340F87-5CA4-4679-87DB-DCBB8EDD272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E15D8-60EE-4369-879E-151BF499F5B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275531447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340F87-5CA4-4679-87DB-DCBB8EDD272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E15D8-60EE-4369-879E-151BF499F5B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61569114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340F87-5CA4-4679-87DB-DCBB8EDD272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E15D8-60EE-4369-879E-151BF499F5B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391934750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340F87-5CA4-4679-87DB-DCBB8EDD272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E15D8-60EE-4369-879E-151BF499F5B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324052851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340F87-5CA4-4679-87DB-DCBB8EDD272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E15D8-60EE-4369-879E-151BF499F5B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71574510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340F87-5CA4-4679-87DB-DCBB8EDD272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E15D8-60EE-4369-879E-151BF499F5B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11468141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0FA4386-A195-4990-B60D-8F0D8BCB2A7B}" type="datetimeFigureOut">
              <a:rPr lang="en-US" smtClean="0"/>
              <a:t>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56E271-1971-40C7-958D-5038ED03456D}" type="slidenum">
              <a:rPr lang="en-US" smtClean="0"/>
              <a:t>‹#›</a:t>
            </a:fld>
            <a:endParaRPr lang="en-US"/>
          </a:p>
        </p:txBody>
      </p:sp>
    </p:spTree>
    <p:extLst>
      <p:ext uri="{BB962C8B-B14F-4D97-AF65-F5344CB8AC3E}">
        <p14:creationId xmlns:p14="http://schemas.microsoft.com/office/powerpoint/2010/main" val="122830566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340F87-5CA4-4679-87DB-DCBB8EDD272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E15D8-60EE-4369-879E-151BF499F5B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159205877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340F87-5CA4-4679-87DB-DCBB8EDD272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E15D8-60EE-4369-879E-151BF499F5B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346318257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340F87-5CA4-4679-87DB-DCBB8EDD272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E15D8-60EE-4369-879E-151BF499F5B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242485452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340F87-5CA4-4679-87DB-DCBB8EDD272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E15D8-60EE-4369-879E-151BF499F5B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74183697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340F87-5CA4-4679-87DB-DCBB8EDD272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E15D8-60EE-4369-879E-151BF499F5B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395624373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340F87-5CA4-4679-87DB-DCBB8EDD272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E15D8-60EE-4369-879E-151BF499F5B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111098225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340F87-5CA4-4679-87DB-DCBB8EDD272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E15D8-60EE-4369-879E-151BF499F5B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414221053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340F87-5CA4-4679-87DB-DCBB8EDD272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E15D8-60EE-4369-879E-151BF499F5B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410514046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340F87-5CA4-4679-87DB-DCBB8EDD272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E15D8-60EE-4369-879E-151BF499F5B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166105825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340F87-5CA4-4679-87DB-DCBB8EDD272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E15D8-60EE-4369-879E-151BF499F5B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15329123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0FA4386-A195-4990-B60D-8F0D8BCB2A7B}" type="datetimeFigureOut">
              <a:rPr lang="en-US" smtClean="0"/>
              <a:t>2/4/2025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A56E271-1971-40C7-958D-5038ED03456D}" type="slidenum">
              <a:rPr lang="en-US" smtClean="0"/>
              <a:t>‹#›</a:t>
            </a:fld>
            <a:endParaRPr lang="en-US"/>
          </a:p>
        </p:txBody>
      </p:sp>
    </p:spTree>
    <p:extLst>
      <p:ext uri="{BB962C8B-B14F-4D97-AF65-F5344CB8AC3E}">
        <p14:creationId xmlns:p14="http://schemas.microsoft.com/office/powerpoint/2010/main" val="37030274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340F87-5CA4-4679-87DB-DCBB8EDD272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E15D8-60EE-4369-879E-151BF499F5B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409345658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340F87-5CA4-4679-87DB-DCBB8EDD272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E15D8-60EE-4369-879E-151BF499F5B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402699200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340F87-5CA4-4679-87DB-DCBB8EDD272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E15D8-60EE-4369-879E-151BF499F5B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134907126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340F87-5CA4-4679-87DB-DCBB8EDD272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E15D8-60EE-4369-879E-151BF499F5B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419578724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340F87-5CA4-4679-87DB-DCBB8EDD272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E15D8-60EE-4369-879E-151BF499F5B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371815601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340F87-5CA4-4679-87DB-DCBB8EDD272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E15D8-60EE-4369-879E-151BF499F5B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235158581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340F87-5CA4-4679-87DB-DCBB8EDD272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E15D8-60EE-4369-879E-151BF499F5B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217207427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340F87-5CA4-4679-87DB-DCBB8EDD272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E15D8-60EE-4369-879E-151BF499F5B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281622543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340F87-5CA4-4679-87DB-DCBB8EDD272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E15D8-60EE-4369-879E-151BF499F5B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238598431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340F87-5CA4-4679-87DB-DCBB8EDD272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E15D8-60EE-4369-879E-151BF499F5B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9656873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0FA4386-A195-4990-B60D-8F0D8BCB2A7B}" type="datetimeFigureOut">
              <a:rPr lang="en-US" smtClean="0"/>
              <a:t>2/4/2025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A56E271-1971-40C7-958D-5038ED03456D}" type="slidenum">
              <a:rPr lang="en-US" smtClean="0"/>
              <a:t>‹#›</a:t>
            </a:fld>
            <a:endParaRPr lang="en-US"/>
          </a:p>
        </p:txBody>
      </p:sp>
    </p:spTree>
    <p:extLst>
      <p:ext uri="{BB962C8B-B14F-4D97-AF65-F5344CB8AC3E}">
        <p14:creationId xmlns:p14="http://schemas.microsoft.com/office/powerpoint/2010/main" val="176050571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340F87-5CA4-4679-87DB-DCBB8EDD272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E15D8-60EE-4369-879E-151BF499F5B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222267072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6340F87-5CA4-4679-87DB-DCBB8EDD272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E15D8-60EE-4369-879E-151BF499F5B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360339313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695C171-E6B2-4CD5-BCA5-F9BCCEEF308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07329D-F979-40D9-8B45-4FDB2271051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52762016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695C171-E6B2-4CD5-BCA5-F9BCCEEF308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07329D-F979-40D9-8B45-4FDB2271051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205047633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695C171-E6B2-4CD5-BCA5-F9BCCEEF308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07329D-F979-40D9-8B45-4FDB2271051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289187015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695C171-E6B2-4CD5-BCA5-F9BCCEEF308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07329D-F979-40D9-8B45-4FDB2271051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346939051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695C171-E6B2-4CD5-BCA5-F9BCCEEF308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07329D-F979-40D9-8B45-4FDB2271051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114595052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695C171-E6B2-4CD5-BCA5-F9BCCEEF308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07329D-F979-40D9-8B45-4FDB2271051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63861194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695C171-E6B2-4CD5-BCA5-F9BCCEEF308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07329D-F979-40D9-8B45-4FDB2271051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404713402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695C171-E6B2-4CD5-BCA5-F9BCCEEF308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07329D-F979-40D9-8B45-4FDB2271051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31810482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FA4386-A195-4990-B60D-8F0D8BCB2A7B}" type="datetimeFigureOut">
              <a:rPr lang="en-US" smtClean="0"/>
              <a:t>2/4/2025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A56E271-1971-40C7-958D-5038ED03456D}" type="slidenum">
              <a:rPr lang="en-US" smtClean="0"/>
              <a:t>‹#›</a:t>
            </a:fld>
            <a:endParaRPr lang="en-US"/>
          </a:p>
        </p:txBody>
      </p:sp>
    </p:spTree>
    <p:extLst>
      <p:ext uri="{BB962C8B-B14F-4D97-AF65-F5344CB8AC3E}">
        <p14:creationId xmlns:p14="http://schemas.microsoft.com/office/powerpoint/2010/main" val="298172594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695C171-E6B2-4CD5-BCA5-F9BCCEEF308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07329D-F979-40D9-8B45-4FDB2271051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359441110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695C171-E6B2-4CD5-BCA5-F9BCCEEF308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07329D-F979-40D9-8B45-4FDB2271051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185014290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695C171-E6B2-4CD5-BCA5-F9BCCEEF308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07329D-F979-40D9-8B45-4FDB2271051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234366046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D6654-EABA-4D43-B242-1901503660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B6AD251-B91D-4887-8919-58CDC7BBFA2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492773A-1A3F-4A5F-AA2A-06D1B12C37D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70635D2-1FD4-42FB-A3A0-B9DFEF7C7F90}"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5657942E-0216-4E73-9469-BD06EE69E83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B2EFCEDD-E322-4528-809E-927AD9DB1F6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8A4EFB-0D95-4D66-8DB7-7B35D2AA263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7506074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2F2D6B-7123-4B3B-AC32-685E8AE379B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47A6A9-6606-44AC-9DE6-29A785F6E9A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97D520-3BDB-4985-8A7E-F62B683DE0D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70635D2-1FD4-42FB-A3A0-B9DFEF7C7F90}"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67CD17E4-2AD3-4063-A782-2D1CDBE5B6E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F9FAA97F-3BD0-4BF7-BA52-88C12A6A387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8A4EFB-0D95-4D66-8DB7-7B35D2AA263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018137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DBE58-6367-480F-B114-9D9453EB5FF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62341E4-13FD-4E4D-BCDC-172FF360732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AAAA12C-0861-47A8-9D17-937BBE3383B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70635D2-1FD4-42FB-A3A0-B9DFEF7C7F90}"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C289F8EC-A0B2-4839-A69F-66DFA17C9F8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388BAD9D-D699-40B7-8265-B46F1B5E9B9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8A4EFB-0D95-4D66-8DB7-7B35D2AA263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9459486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25498-E59B-4365-B039-B64EB5D3CF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F6F49C-58BF-4D7B-9C84-63D06B7772E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AB23686-2A0F-4EDE-AEDB-C7BE06523A7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F8B2AD0-8538-41CF-8CC8-1B5916571A9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70635D2-1FD4-42FB-A3A0-B9DFEF7C7F90}"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a:extLst>
              <a:ext uri="{FF2B5EF4-FFF2-40B4-BE49-F238E27FC236}">
                <a16:creationId xmlns:a16="http://schemas.microsoft.com/office/drawing/2014/main" id="{6FFF27B5-43C1-444C-A6AA-55120A32DD4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a:extLst>
              <a:ext uri="{FF2B5EF4-FFF2-40B4-BE49-F238E27FC236}">
                <a16:creationId xmlns:a16="http://schemas.microsoft.com/office/drawing/2014/main" id="{F5D84087-4038-4C19-B666-E249CDABB34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8A4EFB-0D95-4D66-8DB7-7B35D2AA263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1356692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64570-5D27-4466-8233-DD4F39B10FD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6CAEE3B-7890-46AE-910E-F9D5459440B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2917E56-156D-4906-84E0-EF0495AB222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0E54CDD-4E06-4DEB-A124-E88442860A5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D9B8601-3331-43DF-8132-C71CA580995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CBA6251-AA48-4CDB-AAA5-3DED7C65751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70635D2-1FD4-42FB-A3A0-B9DFEF7C7F90}"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a:extLst>
              <a:ext uri="{FF2B5EF4-FFF2-40B4-BE49-F238E27FC236}">
                <a16:creationId xmlns:a16="http://schemas.microsoft.com/office/drawing/2014/main" id="{B1CAA3FA-8C90-41E1-AC36-9C0A670C632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a:extLst>
              <a:ext uri="{FF2B5EF4-FFF2-40B4-BE49-F238E27FC236}">
                <a16:creationId xmlns:a16="http://schemas.microsoft.com/office/drawing/2014/main" id="{933059BD-871B-47CA-ABAB-70DB073D824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8A4EFB-0D95-4D66-8DB7-7B35D2AA263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8381443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E405E4-F396-4E5A-A285-206342234A6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FF366B1-C31D-4A6A-9510-253737AA01B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70635D2-1FD4-42FB-A3A0-B9DFEF7C7F90}"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a:extLst>
              <a:ext uri="{FF2B5EF4-FFF2-40B4-BE49-F238E27FC236}">
                <a16:creationId xmlns:a16="http://schemas.microsoft.com/office/drawing/2014/main" id="{A8900E57-D687-422D-ACA8-81B6506B32D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a:extLst>
              <a:ext uri="{FF2B5EF4-FFF2-40B4-BE49-F238E27FC236}">
                <a16:creationId xmlns:a16="http://schemas.microsoft.com/office/drawing/2014/main" id="{2624B204-01EE-4512-A2BC-0CC1DF79992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8A4EFB-0D95-4D66-8DB7-7B35D2AA263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9203510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0D54D5F-5D58-4673-A9CA-88693466F8B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70635D2-1FD4-42FB-A3A0-B9DFEF7C7F90}"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a:extLst>
              <a:ext uri="{FF2B5EF4-FFF2-40B4-BE49-F238E27FC236}">
                <a16:creationId xmlns:a16="http://schemas.microsoft.com/office/drawing/2014/main" id="{623043EF-4A15-42AF-BAF6-7AB80E49897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a:extLst>
              <a:ext uri="{FF2B5EF4-FFF2-40B4-BE49-F238E27FC236}">
                <a16:creationId xmlns:a16="http://schemas.microsoft.com/office/drawing/2014/main" id="{212D0172-28B8-4776-A0D4-225DE6C89EC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8A4EFB-0D95-4D66-8DB7-7B35D2AA263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270907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0FA4386-A195-4990-B60D-8F0D8BCB2A7B}" type="datetimeFigureOut">
              <a:rPr lang="en-US" smtClean="0"/>
              <a:t>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56E271-1971-40C7-958D-5038ED03456D}" type="slidenum">
              <a:rPr lang="en-US" smtClean="0"/>
              <a:t>‹#›</a:t>
            </a:fld>
            <a:endParaRPr lang="en-US"/>
          </a:p>
        </p:txBody>
      </p:sp>
    </p:spTree>
    <p:extLst>
      <p:ext uri="{BB962C8B-B14F-4D97-AF65-F5344CB8AC3E}">
        <p14:creationId xmlns:p14="http://schemas.microsoft.com/office/powerpoint/2010/main" val="348528951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23F20-7D14-454E-B82B-20FBFD00583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BEDB786-11E5-40B4-BF3A-0A5A1E6EF18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DE334AB-D125-4FDC-A811-BF96C4CF95C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6A80024-9F5C-4D08-B84F-8A9F76BE20F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70635D2-1FD4-42FB-A3A0-B9DFEF7C7F90}"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a:extLst>
              <a:ext uri="{FF2B5EF4-FFF2-40B4-BE49-F238E27FC236}">
                <a16:creationId xmlns:a16="http://schemas.microsoft.com/office/drawing/2014/main" id="{27A32996-E7F3-4A93-98A8-831606F8433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a:extLst>
              <a:ext uri="{FF2B5EF4-FFF2-40B4-BE49-F238E27FC236}">
                <a16:creationId xmlns:a16="http://schemas.microsoft.com/office/drawing/2014/main" id="{59000E66-5073-421D-AD6E-A3C6BF9D2B9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8A4EFB-0D95-4D66-8DB7-7B35D2AA263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103750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613C9-F342-4F39-99B8-1B90FC59DAA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BA99DF1-5BF9-4A5C-8BF6-C3B2057813E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A025FA8-0526-4346-BFC7-65403D5BDB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A3DE936-98AE-4081-B8E7-202DF494A01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70635D2-1FD4-42FB-A3A0-B9DFEF7C7F90}"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a:extLst>
              <a:ext uri="{FF2B5EF4-FFF2-40B4-BE49-F238E27FC236}">
                <a16:creationId xmlns:a16="http://schemas.microsoft.com/office/drawing/2014/main" id="{278F3DD2-7DE9-4489-910C-59CE692CD9D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a:extLst>
              <a:ext uri="{FF2B5EF4-FFF2-40B4-BE49-F238E27FC236}">
                <a16:creationId xmlns:a16="http://schemas.microsoft.com/office/drawing/2014/main" id="{ACE0DFFA-175F-4C77-91A4-DB8C204636E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8A4EFB-0D95-4D66-8DB7-7B35D2AA263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6551617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E4CDF-9377-4F86-B46F-33BC8DAEA07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28FED7E-F2A8-453D-BCB3-ACA3563CC7D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F352F8-7752-4F82-A9E7-CFD79C28390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70635D2-1FD4-42FB-A3A0-B9DFEF7C7F90}"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2B11693F-8013-4256-B576-FF801C5978B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9F2C84EE-0EA7-4D2E-B302-D8D5CF767CA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8A4EFB-0D95-4D66-8DB7-7B35D2AA263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5908971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1D7811F-727A-422A-856F-45B85A048CD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101C796-B81D-43EE-896E-3EB59839F3D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EC6540-BD2C-4455-B4D8-7063E6928B9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70635D2-1FD4-42FB-A3A0-B9DFEF7C7F90}"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1E695E79-46B2-48B8-AE93-859E6A9BD92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2013243C-CD0F-4CBD-92CF-AF92620E4EA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8A4EFB-0D95-4D66-8DB7-7B35D2AA263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5161682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02/04/2025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6417609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02/04/2025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5957884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02/04/2025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3350908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02/04/2025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9578598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02/04/2025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1369193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02/04/2025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874913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0FA4386-A195-4990-B60D-8F0D8BCB2A7B}" type="datetimeFigureOut">
              <a:rPr lang="en-US" smtClean="0"/>
              <a:t>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56E271-1971-40C7-958D-5038ED03456D}" type="slidenum">
              <a:rPr lang="en-US" smtClean="0"/>
              <a:t>‹#›</a:t>
            </a:fld>
            <a:endParaRPr lang="en-US"/>
          </a:p>
        </p:txBody>
      </p:sp>
    </p:spTree>
    <p:extLst>
      <p:ext uri="{BB962C8B-B14F-4D97-AF65-F5344CB8AC3E}">
        <p14:creationId xmlns:p14="http://schemas.microsoft.com/office/powerpoint/2010/main" val="218946244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02/04/2025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0424446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02/04/2025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4978510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02/04/2025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2990034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02/04/2025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2073313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02/04/2025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592960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image" Target="../media/image3.pn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4.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5.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image" Target="../media/image7.jpg"/><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6.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theme" Target="../theme/theme7.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image" Target="../media/image8.jpg"/><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theme" Target="../theme/theme8.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FA4386-A195-4990-B60D-8F0D8BCB2A7B}" type="datetimeFigureOut">
              <a:rPr lang="en-US" smtClean="0"/>
              <a:t>2/4/2025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56E271-1971-40C7-958D-5038ED03456D}" type="slidenum">
              <a:rPr lang="en-US" smtClean="0"/>
              <a:t>‹#›</a:t>
            </a:fld>
            <a:endParaRPr lang="en-US"/>
          </a:p>
        </p:txBody>
      </p:sp>
    </p:spTree>
    <p:extLst>
      <p:ext uri="{BB962C8B-B14F-4D97-AF65-F5344CB8AC3E}">
        <p14:creationId xmlns:p14="http://schemas.microsoft.com/office/powerpoint/2010/main" val="30380327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userDrawn="1">
          <p15:clr>
            <a:srgbClr val="F26B43"/>
          </p15:clr>
        </p15:guide>
        <p15:guide id="2" pos="7256" userDrawn="1">
          <p15:clr>
            <a:srgbClr val="F26B43"/>
          </p15:clr>
        </p15:guide>
        <p15:guide id="3" orient="horz" pos="648" userDrawn="1">
          <p15:clr>
            <a:srgbClr val="F26B43"/>
          </p15:clr>
        </p15:guide>
        <p15:guide id="4" orient="horz" pos="712" userDrawn="1">
          <p15:clr>
            <a:srgbClr val="F26B43"/>
          </p15:clr>
        </p15:guide>
        <p15:guide id="5" orient="horz" pos="3928" userDrawn="1">
          <p15:clr>
            <a:srgbClr val="F26B43"/>
          </p15:clr>
        </p15:guide>
        <p15:guide id="6" orient="horz" pos="386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E2E5DE6-C3F0-434A-9B49-ABF72333B609}" type="datetimeFigureOut">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2/4/2025</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ECB90C3-8509-46E6-9ECA-4059F1530CE0}" type="slidenum">
              <a:rPr kumimoji="0" lang="en-US" sz="1000" b="0" i="0" u="none" strike="noStrike" kern="1200" cap="none" spc="0" normalizeH="0" baseline="0" noProof="0" smtClean="0">
                <a:ln>
                  <a:noFill/>
                </a:ln>
                <a:solidFill>
                  <a:prstClr val="black"/>
                </a:solidFill>
                <a:effectLst/>
                <a:uLnTx/>
                <a:uFillTx/>
                <a:latin typeface="Garamond" panose="020204040303010108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prstClr val="black"/>
              </a:solidFill>
              <a:effectLst/>
              <a:uLnTx/>
              <a:uFillTx/>
              <a:latin typeface="Garamond" panose="02020404030301010803"/>
              <a:ea typeface="+mn-ea"/>
              <a:cs typeface="+mn-cs"/>
            </a:endParaRPr>
          </a:p>
        </p:txBody>
      </p:sp>
    </p:spTree>
    <p:extLst>
      <p:ext uri="{BB962C8B-B14F-4D97-AF65-F5344CB8AC3E}">
        <p14:creationId xmlns:p14="http://schemas.microsoft.com/office/powerpoint/2010/main" val="11787763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userDrawn="1">
          <p15:clr>
            <a:srgbClr val="F26B43"/>
          </p15:clr>
        </p15:guide>
        <p15:guide id="2" pos="7256" userDrawn="1">
          <p15:clr>
            <a:srgbClr val="F26B43"/>
          </p15:clr>
        </p15:guide>
        <p15:guide id="3" orient="horz" pos="648" userDrawn="1">
          <p15:clr>
            <a:srgbClr val="F26B43"/>
          </p15:clr>
        </p15:guide>
        <p15:guide id="4" orient="horz" pos="712" userDrawn="1">
          <p15:clr>
            <a:srgbClr val="F26B43"/>
          </p15:clr>
        </p15:guide>
        <p15:guide id="5" orient="horz" pos="3928" userDrawn="1">
          <p15:clr>
            <a:srgbClr val="F26B43"/>
          </p15:clr>
        </p15:guide>
        <p15:guide id="6" orient="horz" pos="3864"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6340F87-5CA4-4679-87DB-DCBB8EDD272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8BE15D8-60EE-4369-879E-151BF499F5B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4024497906"/>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6340F87-5CA4-4679-87DB-DCBB8EDD272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8BE15D8-60EE-4369-879E-151BF499F5B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2873790300"/>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6340F87-5CA4-4679-87DB-DCBB8EDD2728}"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A8BE15D8-60EE-4369-879E-151BF499F5B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2267735024"/>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695C171-E6B2-4CD5-BCA5-F9BCCEEF3082}"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E07329D-F979-40D9-8B45-4FDB22710516}"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2092924362"/>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2F8DF80-5E69-48EB-9390-9178CF9CBB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47227BE-2C9B-4023-BE30-A43BBAE7BFA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BF15CF-DDEC-40BF-B48D-B7B57876A04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70635D2-1FD4-42FB-A3A0-B9DFEF7C7F90}"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6166434F-C472-42AA-B7F9-778250EE2F4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a:extLst>
              <a:ext uri="{FF2B5EF4-FFF2-40B4-BE49-F238E27FC236}">
                <a16:creationId xmlns:a16="http://schemas.microsoft.com/office/drawing/2014/main" id="{2D06E6B8-E79C-41EA-A055-7A235E7418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C8A4EFB-0D95-4D66-8DB7-7B35D2AA263F}"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05295777"/>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p15:clr>
            <a:srgbClr val="F26B43"/>
          </p15:clr>
        </p15:guide>
        <p15:guide id="2" pos="7256">
          <p15:clr>
            <a:srgbClr val="F26B43"/>
          </p15:clr>
        </p15:guide>
        <p15:guide id="3" orient="horz" pos="648">
          <p15:clr>
            <a:srgbClr val="F26B43"/>
          </p15:clr>
        </p15:guide>
        <p15:guide id="4" orient="horz" pos="712">
          <p15:clr>
            <a:srgbClr val="F26B43"/>
          </p15:clr>
        </p15:guide>
        <p15:guide id="5" orient="horz" pos="3928">
          <p15:clr>
            <a:srgbClr val="F26B43"/>
          </p15:clr>
        </p15:guide>
        <p15:guide id="6" orient="horz" pos="3864">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62000"/>
            <a:lum/>
          </a:blip>
          <a:srcRect/>
          <a:stretch>
            <a:fillRect l="-5000" r="-5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02/04/2025</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77580270"/>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9.png"/><Relationship Id="rId1" Type="http://schemas.openxmlformats.org/officeDocument/2006/relationships/slideLayout" Target="../slideLayouts/slideLayout12.xml"/><Relationship Id="rId6" Type="http://schemas.openxmlformats.org/officeDocument/2006/relationships/image" Target="../media/image11.png"/><Relationship Id="rId11" Type="http://schemas.microsoft.com/office/2007/relationships/hdphoto" Target="../media/hdphoto5.wdp"/><Relationship Id="rId5" Type="http://schemas.microsoft.com/office/2007/relationships/hdphoto" Target="../media/hdphoto2.wdp"/><Relationship Id="rId10" Type="http://schemas.openxmlformats.org/officeDocument/2006/relationships/image" Target="../media/image13.png"/><Relationship Id="rId4" Type="http://schemas.openxmlformats.org/officeDocument/2006/relationships/image" Target="../media/image10.png"/><Relationship Id="rId9" Type="http://schemas.microsoft.com/office/2007/relationships/hdphoto" Target="../media/hdphoto4.wdp"/></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30.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0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101.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102.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103.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104.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105.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3.png"/><Relationship Id="rId1" Type="http://schemas.openxmlformats.org/officeDocument/2006/relationships/slideLayout" Target="../slideLayouts/slideLayout2.xml"/><Relationship Id="rId5" Type="http://schemas.openxmlformats.org/officeDocument/2006/relationships/image" Target="../media/image46.jpeg"/><Relationship Id="rId4" Type="http://schemas.openxmlformats.org/officeDocument/2006/relationships/image" Target="../media/image85.png"/></Relationships>
</file>

<file path=ppt/slides/_rels/slide106.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107.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3.png"/><Relationship Id="rId1" Type="http://schemas.openxmlformats.org/officeDocument/2006/relationships/slideLayout" Target="../slideLayouts/slideLayout2.xml"/><Relationship Id="rId5" Type="http://schemas.openxmlformats.org/officeDocument/2006/relationships/image" Target="../media/image46.jpeg"/><Relationship Id="rId4" Type="http://schemas.openxmlformats.org/officeDocument/2006/relationships/image" Target="../media/image85.png"/></Relationships>
</file>

<file path=ppt/slides/_rels/slide108.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109.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3.png"/><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46.jpeg"/><Relationship Id="rId4" Type="http://schemas.openxmlformats.org/officeDocument/2006/relationships/image" Target="../media/image85.png"/></Relationships>
</file>

<file path=ppt/slides/_rels/slide1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111.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112.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113.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114.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115.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116.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8" Type="http://schemas.openxmlformats.org/officeDocument/2006/relationships/image" Target="../media/image107.png"/><Relationship Id="rId3" Type="http://schemas.microsoft.com/office/2007/relationships/hdphoto" Target="../media/hdphoto7.wdp"/><Relationship Id="rId7" Type="http://schemas.openxmlformats.org/officeDocument/2006/relationships/image" Target="../media/image106.png"/><Relationship Id="rId2" Type="http://schemas.openxmlformats.org/officeDocument/2006/relationships/image" Target="../media/image63.png"/><Relationship Id="rId1" Type="http://schemas.openxmlformats.org/officeDocument/2006/relationships/slideLayout" Target="../slideLayouts/slideLayout2.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85.png"/></Relationships>
</file>

<file path=ppt/slides/_rels/slide119.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3.png"/><Relationship Id="rId1" Type="http://schemas.openxmlformats.org/officeDocument/2006/relationships/slideLayout" Target="../slideLayouts/slideLayout2.xml"/><Relationship Id="rId5" Type="http://schemas.openxmlformats.org/officeDocument/2006/relationships/image" Target="../media/image108.png"/><Relationship Id="rId4" Type="http://schemas.openxmlformats.org/officeDocument/2006/relationships/image" Target="../media/image85.png"/></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30.xml"/></Relationships>
</file>

<file path=ppt/slides/_rels/slide12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3.png"/><Relationship Id="rId1" Type="http://schemas.openxmlformats.org/officeDocument/2006/relationships/slideLayout" Target="../slideLayouts/slideLayout2.xml"/><Relationship Id="rId6" Type="http://schemas.openxmlformats.org/officeDocument/2006/relationships/hyperlink" Target="https://vi.wikipedia.org/wiki/1835" TargetMode="External"/><Relationship Id="rId5" Type="http://schemas.openxmlformats.org/officeDocument/2006/relationships/image" Target="../media/image108.png"/><Relationship Id="rId4" Type="http://schemas.openxmlformats.org/officeDocument/2006/relationships/image" Target="../media/image85.png"/></Relationships>
</file>

<file path=ppt/slides/_rels/slide121.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3.png"/><Relationship Id="rId1" Type="http://schemas.openxmlformats.org/officeDocument/2006/relationships/slideLayout" Target="../slideLayouts/slideLayout2.xml"/><Relationship Id="rId6" Type="http://schemas.microsoft.com/office/2007/relationships/hdphoto" Target="../media/hdphoto11.wdp"/><Relationship Id="rId5" Type="http://schemas.openxmlformats.org/officeDocument/2006/relationships/image" Target="../media/image109.png"/><Relationship Id="rId4" Type="http://schemas.openxmlformats.org/officeDocument/2006/relationships/image" Target="../media/image85.png"/></Relationships>
</file>

<file path=ppt/slides/_rels/slide122.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123.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3.png"/><Relationship Id="rId1" Type="http://schemas.openxmlformats.org/officeDocument/2006/relationships/slideLayout" Target="../slideLayouts/slideLayout2.xml"/><Relationship Id="rId5" Type="http://schemas.openxmlformats.org/officeDocument/2006/relationships/image" Target="../media/image110.png"/><Relationship Id="rId4" Type="http://schemas.openxmlformats.org/officeDocument/2006/relationships/image" Target="../media/image85.png"/></Relationships>
</file>

<file path=ppt/slides/_rels/slide124.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3.png"/><Relationship Id="rId1" Type="http://schemas.openxmlformats.org/officeDocument/2006/relationships/slideLayout" Target="../slideLayouts/slideLayout2.xml"/><Relationship Id="rId5" Type="http://schemas.openxmlformats.org/officeDocument/2006/relationships/image" Target="../media/image110.png"/><Relationship Id="rId4" Type="http://schemas.openxmlformats.org/officeDocument/2006/relationships/image" Target="../media/image85.png"/></Relationships>
</file>

<file path=ppt/slides/_rels/slide125.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126.xml.rels><?xml version="1.0" encoding="UTF-8" standalone="yes"?>
<Relationships xmlns="http://schemas.openxmlformats.org/package/2006/relationships"><Relationship Id="rId8" Type="http://schemas.microsoft.com/office/2007/relationships/hdphoto" Target="../media/hdphoto12.wdp"/><Relationship Id="rId3" Type="http://schemas.microsoft.com/office/2007/relationships/hdphoto" Target="../media/hdphoto7.wdp"/><Relationship Id="rId7" Type="http://schemas.openxmlformats.org/officeDocument/2006/relationships/image" Target="../media/image112.png"/><Relationship Id="rId2" Type="http://schemas.openxmlformats.org/officeDocument/2006/relationships/image" Target="../media/image63.png"/><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11.png"/><Relationship Id="rId4" Type="http://schemas.openxmlformats.org/officeDocument/2006/relationships/image" Target="../media/image85.png"/></Relationships>
</file>

<file path=ppt/slides/_rels/slide127.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128.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3.png"/><Relationship Id="rId1" Type="http://schemas.openxmlformats.org/officeDocument/2006/relationships/slideLayout" Target="../slideLayouts/slideLayout2.xml"/><Relationship Id="rId6" Type="http://schemas.openxmlformats.org/officeDocument/2006/relationships/image" Target="../media/image113.png"/><Relationship Id="rId5" Type="http://schemas.openxmlformats.org/officeDocument/2006/relationships/image" Target="../media/image95.jpeg"/><Relationship Id="rId4" Type="http://schemas.openxmlformats.org/officeDocument/2006/relationships/image" Target="../media/image85.png"/></Relationships>
</file>

<file path=ppt/slides/_rels/slide129.xml.rels><?xml version="1.0" encoding="UTF-8" standalone="yes"?>
<Relationships xmlns="http://schemas.openxmlformats.org/package/2006/relationships"><Relationship Id="rId8" Type="http://schemas.openxmlformats.org/officeDocument/2006/relationships/image" Target="../media/image115.png"/><Relationship Id="rId3" Type="http://schemas.microsoft.com/office/2007/relationships/hdphoto" Target="../media/hdphoto7.wdp"/><Relationship Id="rId7" Type="http://schemas.openxmlformats.org/officeDocument/2006/relationships/image" Target="../media/image110.png"/><Relationship Id="rId2" Type="http://schemas.openxmlformats.org/officeDocument/2006/relationships/image" Target="../media/image63.png"/><Relationship Id="rId1" Type="http://schemas.openxmlformats.org/officeDocument/2006/relationships/slideLayout" Target="../slideLayouts/slideLayout2.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85.png"/></Relationships>
</file>

<file path=ppt/slides/_rels/slide1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0.xml"/></Relationships>
</file>

<file path=ppt/slides/_rels/slide13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131.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3.png"/><Relationship Id="rId1" Type="http://schemas.openxmlformats.org/officeDocument/2006/relationships/slideLayout" Target="../slideLayouts/slideLayout2.xml"/><Relationship Id="rId6" Type="http://schemas.microsoft.com/office/2007/relationships/hdphoto" Target="../media/hdphoto13.wdp"/><Relationship Id="rId5" Type="http://schemas.openxmlformats.org/officeDocument/2006/relationships/image" Target="../media/image116.png"/><Relationship Id="rId4" Type="http://schemas.openxmlformats.org/officeDocument/2006/relationships/image" Target="../media/image85.png"/></Relationships>
</file>

<file path=ppt/slides/_rels/slide132.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3.png"/><Relationship Id="rId1" Type="http://schemas.openxmlformats.org/officeDocument/2006/relationships/slideLayout" Target="../slideLayouts/slideLayout2.xml"/><Relationship Id="rId5" Type="http://schemas.openxmlformats.org/officeDocument/2006/relationships/image" Target="../media/image117.png"/><Relationship Id="rId4" Type="http://schemas.openxmlformats.org/officeDocument/2006/relationships/image" Target="../media/image85.png"/></Relationships>
</file>

<file path=ppt/slides/_rels/slide135.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136.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137.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3.png"/><Relationship Id="rId1" Type="http://schemas.openxmlformats.org/officeDocument/2006/relationships/slideLayout" Target="../slideLayouts/slideLayout2.xml"/><Relationship Id="rId5" Type="http://schemas.openxmlformats.org/officeDocument/2006/relationships/image" Target="../media/image118.png"/><Relationship Id="rId4" Type="http://schemas.openxmlformats.org/officeDocument/2006/relationships/image" Target="../media/image85.png"/></Relationships>
</file>

<file path=ppt/slides/_rels/slide138.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3.png"/><Relationship Id="rId1" Type="http://schemas.openxmlformats.org/officeDocument/2006/relationships/slideLayout" Target="../slideLayouts/slideLayout2.xml"/><Relationship Id="rId5" Type="http://schemas.openxmlformats.org/officeDocument/2006/relationships/image" Target="../media/image46.jpeg"/><Relationship Id="rId4" Type="http://schemas.openxmlformats.org/officeDocument/2006/relationships/image" Target="../media/image85.png"/></Relationships>
</file>

<file path=ppt/slides/_rels/slide139.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3.png"/><Relationship Id="rId1" Type="http://schemas.openxmlformats.org/officeDocument/2006/relationships/slideLayout" Target="../slideLayouts/slideLayout2.xml"/><Relationship Id="rId6" Type="http://schemas.microsoft.com/office/2007/relationships/hdphoto" Target="../media/hdphoto14.wdp"/><Relationship Id="rId5" Type="http://schemas.openxmlformats.org/officeDocument/2006/relationships/image" Target="../media/image119.png"/><Relationship Id="rId4" Type="http://schemas.openxmlformats.org/officeDocument/2006/relationships/image" Target="../media/image85.pn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6.png"/><Relationship Id="rId1" Type="http://schemas.openxmlformats.org/officeDocument/2006/relationships/slideLayout" Target="../slideLayouts/slideLayout30.xml"/></Relationships>
</file>

<file path=ppt/slides/_rels/slide14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141.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142.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3.png"/><Relationship Id="rId1" Type="http://schemas.openxmlformats.org/officeDocument/2006/relationships/slideLayout" Target="../slideLayouts/slideLayout2.xml"/><Relationship Id="rId6" Type="http://schemas.microsoft.com/office/2007/relationships/hdphoto" Target="../media/hdphoto15.wdp"/><Relationship Id="rId5" Type="http://schemas.openxmlformats.org/officeDocument/2006/relationships/image" Target="../media/image120.png"/><Relationship Id="rId4" Type="http://schemas.openxmlformats.org/officeDocument/2006/relationships/image" Target="../media/image85.png"/></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8" Type="http://schemas.openxmlformats.org/officeDocument/2006/relationships/image" Target="../media/image124.png"/><Relationship Id="rId3" Type="http://schemas.microsoft.com/office/2007/relationships/hdphoto" Target="../media/hdphoto7.wdp"/><Relationship Id="rId7" Type="http://schemas.openxmlformats.org/officeDocument/2006/relationships/image" Target="../media/image123.png"/><Relationship Id="rId2" Type="http://schemas.openxmlformats.org/officeDocument/2006/relationships/image" Target="../media/image63.png"/><Relationship Id="rId1" Type="http://schemas.openxmlformats.org/officeDocument/2006/relationships/slideLayout" Target="../slideLayouts/slideLayout2.xml"/><Relationship Id="rId6" Type="http://schemas.openxmlformats.org/officeDocument/2006/relationships/image" Target="../media/image122.png"/><Relationship Id="rId5" Type="http://schemas.openxmlformats.org/officeDocument/2006/relationships/image" Target="../media/image121.png"/><Relationship Id="rId10" Type="http://schemas.microsoft.com/office/2007/relationships/hdphoto" Target="../media/hdphoto16.wdp"/><Relationship Id="rId4" Type="http://schemas.openxmlformats.org/officeDocument/2006/relationships/image" Target="../media/image85.png"/><Relationship Id="rId9" Type="http://schemas.openxmlformats.org/officeDocument/2006/relationships/image" Target="../media/image125.png"/></Relationships>
</file>

<file path=ppt/slides/_rels/slide145.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146.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147.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148.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149.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30.xml"/></Relationships>
</file>

<file path=ppt/slides/_rels/slide15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151.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152.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3.png"/><Relationship Id="rId1" Type="http://schemas.openxmlformats.org/officeDocument/2006/relationships/slideLayout" Target="../slideLayouts/slideLayout2.xml"/><Relationship Id="rId5" Type="http://schemas.openxmlformats.org/officeDocument/2006/relationships/image" Target="../media/image126.png"/><Relationship Id="rId4" Type="http://schemas.openxmlformats.org/officeDocument/2006/relationships/image" Target="../media/image85.png"/></Relationships>
</file>

<file path=ppt/slides/_rels/slide153.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154.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155.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156.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157.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158.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159.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161.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162.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163.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166.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3.png"/><Relationship Id="rId1" Type="http://schemas.openxmlformats.org/officeDocument/2006/relationships/slideLayout" Target="../slideLayouts/slideLayout2.xml"/><Relationship Id="rId6" Type="http://schemas.microsoft.com/office/2007/relationships/hdphoto" Target="../media/hdphoto17.wdp"/><Relationship Id="rId5" Type="http://schemas.openxmlformats.org/officeDocument/2006/relationships/image" Target="../media/image127.png"/><Relationship Id="rId4" Type="http://schemas.openxmlformats.org/officeDocument/2006/relationships/image" Target="../media/image85.png"/></Relationships>
</file>

<file path=ppt/slides/_rels/slide167.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168.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169.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3.png"/><Relationship Id="rId1" Type="http://schemas.openxmlformats.org/officeDocument/2006/relationships/slideLayout" Target="../slideLayouts/slideLayout2.xml"/><Relationship Id="rId5" Type="http://schemas.openxmlformats.org/officeDocument/2006/relationships/image" Target="../media/image128.png"/><Relationship Id="rId4" Type="http://schemas.openxmlformats.org/officeDocument/2006/relationships/image" Target="../media/image8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7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171.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172.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173.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174.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175.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176.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3.png"/><Relationship Id="rId1" Type="http://schemas.openxmlformats.org/officeDocument/2006/relationships/slideLayout" Target="../slideLayouts/slideLayout2.xml"/><Relationship Id="rId5" Type="http://schemas.openxmlformats.org/officeDocument/2006/relationships/image" Target="../media/image129.jpeg"/><Relationship Id="rId4" Type="http://schemas.openxmlformats.org/officeDocument/2006/relationships/image" Target="../media/image85.png"/></Relationships>
</file>

<file path=ppt/slides/_rels/slide177.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178.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179.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30.xml"/></Relationships>
</file>

<file path=ppt/slides/_rels/slide18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181.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182.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183.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184.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185.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3.png"/><Relationship Id="rId1" Type="http://schemas.openxmlformats.org/officeDocument/2006/relationships/slideLayout" Target="../slideLayouts/slideLayout2.xml"/><Relationship Id="rId5" Type="http://schemas.openxmlformats.org/officeDocument/2006/relationships/image" Target="../media/image126.png"/><Relationship Id="rId4" Type="http://schemas.openxmlformats.org/officeDocument/2006/relationships/image" Target="../media/image85.png"/></Relationships>
</file>

<file path=ppt/slides/_rels/slide186.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3.png"/><Relationship Id="rId1" Type="http://schemas.openxmlformats.org/officeDocument/2006/relationships/slideLayout" Target="../slideLayouts/slideLayout2.xml"/><Relationship Id="rId5" Type="http://schemas.openxmlformats.org/officeDocument/2006/relationships/image" Target="../media/image126.png"/><Relationship Id="rId4" Type="http://schemas.openxmlformats.org/officeDocument/2006/relationships/image" Target="../media/image85.png"/></Relationships>
</file>

<file path=ppt/slides/_rels/slide187.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3.png"/><Relationship Id="rId1" Type="http://schemas.openxmlformats.org/officeDocument/2006/relationships/slideLayout" Target="../slideLayouts/slideLayout2.xml"/><Relationship Id="rId6" Type="http://schemas.microsoft.com/office/2007/relationships/hdphoto" Target="../media/hdphoto18.wdp"/><Relationship Id="rId5" Type="http://schemas.openxmlformats.org/officeDocument/2006/relationships/image" Target="../media/image130.png"/><Relationship Id="rId4" Type="http://schemas.openxmlformats.org/officeDocument/2006/relationships/image" Target="../media/image85.png"/></Relationships>
</file>

<file path=ppt/slides/_rels/slide188.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3.png"/><Relationship Id="rId1" Type="http://schemas.openxmlformats.org/officeDocument/2006/relationships/slideLayout" Target="../slideLayouts/slideLayout2.xml"/><Relationship Id="rId5" Type="http://schemas.openxmlformats.org/officeDocument/2006/relationships/image" Target="../media/image131.png"/><Relationship Id="rId4" Type="http://schemas.openxmlformats.org/officeDocument/2006/relationships/image" Target="../media/image85.png"/></Relationships>
</file>

<file path=ppt/slides/_rels/slide189.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3.png"/><Relationship Id="rId1" Type="http://schemas.openxmlformats.org/officeDocument/2006/relationships/slideLayout" Target="../slideLayouts/slideLayout2.xml"/><Relationship Id="rId5" Type="http://schemas.openxmlformats.org/officeDocument/2006/relationships/image" Target="../media/image132.png"/><Relationship Id="rId4" Type="http://schemas.openxmlformats.org/officeDocument/2006/relationships/image" Target="../media/image85.png"/></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3.png"/><Relationship Id="rId1" Type="http://schemas.openxmlformats.org/officeDocument/2006/relationships/slideLayout" Target="../slideLayouts/slideLayout30.xml"/></Relationships>
</file>

<file path=ppt/slides/_rels/slide19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191.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2.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4.jpeg"/><Relationship Id="rId7" Type="http://schemas.openxmlformats.org/officeDocument/2006/relationships/image" Target="../media/image17.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6.jpeg"/><Relationship Id="rId5" Type="http://schemas.microsoft.com/office/2007/relationships/hdphoto" Target="../media/hdphoto6.wdp"/><Relationship Id="rId10" Type="http://schemas.openxmlformats.org/officeDocument/2006/relationships/image" Target="../media/image20.jpeg"/><Relationship Id="rId4" Type="http://schemas.openxmlformats.org/officeDocument/2006/relationships/image" Target="../media/image15.png"/><Relationship Id="rId9" Type="http://schemas.openxmlformats.org/officeDocument/2006/relationships/image" Target="../media/image1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0.xml"/></Relationships>
</file>

<file path=ppt/slides/_rels/slide2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0.xml"/></Relationships>
</file>

<file path=ppt/slides/_rels/slide23.xml.rels><?xml version="1.0" encoding="UTF-8" standalone="yes"?>
<Relationships xmlns="http://schemas.openxmlformats.org/package/2006/relationships"><Relationship Id="rId2" Type="http://schemas.openxmlformats.org/officeDocument/2006/relationships/image" Target="../media/image410.png"/><Relationship Id="rId1" Type="http://schemas.openxmlformats.org/officeDocument/2006/relationships/slideLayout" Target="../slideLayouts/slideLayout30.xml"/></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30.xml"/></Relationships>
</file>

<file path=ppt/slides/_rels/slide25.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30.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2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0.xml"/></Relationships>
</file>

<file path=ppt/slides/_rels/slide2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3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5.png"/><Relationship Id="rId7" Type="http://schemas.openxmlformats.org/officeDocument/2006/relationships/image" Target="../media/image21.png"/><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6.jpeg"/><Relationship Id="rId4" Type="http://schemas.microsoft.com/office/2007/relationships/hdphoto" Target="../media/hdphoto6.wdp"/></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30.xml"/></Relationships>
</file>

<file path=ppt/slides/_rels/slide3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41.xml"/></Relationships>
</file>

<file path=ppt/slides/_rels/slide33.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oleObject" Target="../embeddings/oleObject1.bin"/><Relationship Id="rId1" Type="http://schemas.openxmlformats.org/officeDocument/2006/relationships/slideLayout" Target="../slideLayouts/slideLayout4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35.xml.rels><?xml version="1.0" encoding="UTF-8" standalone="yes"?>
<Relationships xmlns="http://schemas.openxmlformats.org/package/2006/relationships"><Relationship Id="rId8" Type="http://schemas.openxmlformats.org/officeDocument/2006/relationships/image" Target="../media/image55.png"/><Relationship Id="rId3" Type="http://schemas.microsoft.com/office/2007/relationships/media" Target="../media/media2.mp3"/><Relationship Id="rId7" Type="http://schemas.openxmlformats.org/officeDocument/2006/relationships/image" Target="../media/image5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3.png"/><Relationship Id="rId11" Type="http://schemas.openxmlformats.org/officeDocument/2006/relationships/image" Target="../media/image58.png"/><Relationship Id="rId5" Type="http://schemas.openxmlformats.org/officeDocument/2006/relationships/slideLayout" Target="../slideLayouts/slideLayout68.xml"/><Relationship Id="rId10" Type="http://schemas.openxmlformats.org/officeDocument/2006/relationships/image" Target="../media/image57.png"/><Relationship Id="rId4" Type="http://schemas.openxmlformats.org/officeDocument/2006/relationships/audio" Target="../media/media2.mp3"/><Relationship Id="rId9" Type="http://schemas.openxmlformats.org/officeDocument/2006/relationships/image" Target="../media/image56.png"/></Relationships>
</file>

<file path=ppt/slides/_rels/slide36.xml.rels><?xml version="1.0" encoding="UTF-8" standalone="yes"?>
<Relationships xmlns="http://schemas.openxmlformats.org/package/2006/relationships"><Relationship Id="rId8" Type="http://schemas.openxmlformats.org/officeDocument/2006/relationships/image" Target="../media/image61.wmf"/><Relationship Id="rId3" Type="http://schemas.openxmlformats.org/officeDocument/2006/relationships/audio" Target="../media/audio2.wav"/><Relationship Id="rId7" Type="http://schemas.openxmlformats.org/officeDocument/2006/relationships/image" Target="../media/image60.png"/><Relationship Id="rId2" Type="http://schemas.openxmlformats.org/officeDocument/2006/relationships/notesSlide" Target="../notesSlides/notesSlide1.xml"/><Relationship Id="rId1" Type="http://schemas.openxmlformats.org/officeDocument/2006/relationships/slideLayout" Target="../slideLayouts/slideLayout62.xml"/><Relationship Id="rId6" Type="http://schemas.openxmlformats.org/officeDocument/2006/relationships/image" Target="../media/image55.png"/><Relationship Id="rId5" Type="http://schemas.openxmlformats.org/officeDocument/2006/relationships/image" Target="../media/image59.png"/><Relationship Id="rId4" Type="http://schemas.openxmlformats.org/officeDocument/2006/relationships/audio" Target="../media/audio3.wav"/></Relationships>
</file>

<file path=ppt/slides/_rels/slide37.xml.rels><?xml version="1.0" encoding="UTF-8" standalone="yes"?>
<Relationships xmlns="http://schemas.openxmlformats.org/package/2006/relationships"><Relationship Id="rId8" Type="http://schemas.openxmlformats.org/officeDocument/2006/relationships/image" Target="../media/image61.wmf"/><Relationship Id="rId3" Type="http://schemas.openxmlformats.org/officeDocument/2006/relationships/audio" Target="../media/audio2.wav"/><Relationship Id="rId7" Type="http://schemas.openxmlformats.org/officeDocument/2006/relationships/image" Target="../media/image60.png"/><Relationship Id="rId2" Type="http://schemas.openxmlformats.org/officeDocument/2006/relationships/notesSlide" Target="../notesSlides/notesSlide2.xml"/><Relationship Id="rId1" Type="http://schemas.openxmlformats.org/officeDocument/2006/relationships/slideLayout" Target="../slideLayouts/slideLayout62.xml"/><Relationship Id="rId6" Type="http://schemas.openxmlformats.org/officeDocument/2006/relationships/image" Target="../media/image55.png"/><Relationship Id="rId5" Type="http://schemas.openxmlformats.org/officeDocument/2006/relationships/image" Target="../media/image59.png"/><Relationship Id="rId4" Type="http://schemas.openxmlformats.org/officeDocument/2006/relationships/audio" Target="../media/audio3.wav"/></Relationships>
</file>

<file path=ppt/slides/_rels/slide38.xml.rels><?xml version="1.0" encoding="UTF-8" standalone="yes"?>
<Relationships xmlns="http://schemas.openxmlformats.org/package/2006/relationships"><Relationship Id="rId8" Type="http://schemas.openxmlformats.org/officeDocument/2006/relationships/image" Target="../media/image61.wmf"/><Relationship Id="rId3" Type="http://schemas.openxmlformats.org/officeDocument/2006/relationships/audio" Target="../media/audio2.wav"/><Relationship Id="rId7" Type="http://schemas.openxmlformats.org/officeDocument/2006/relationships/image" Target="../media/image60.png"/><Relationship Id="rId2" Type="http://schemas.openxmlformats.org/officeDocument/2006/relationships/notesSlide" Target="../notesSlides/notesSlide3.xml"/><Relationship Id="rId1" Type="http://schemas.openxmlformats.org/officeDocument/2006/relationships/slideLayout" Target="../slideLayouts/slideLayout62.xml"/><Relationship Id="rId6" Type="http://schemas.openxmlformats.org/officeDocument/2006/relationships/image" Target="../media/image55.png"/><Relationship Id="rId5" Type="http://schemas.openxmlformats.org/officeDocument/2006/relationships/image" Target="../media/image59.png"/><Relationship Id="rId4" Type="http://schemas.openxmlformats.org/officeDocument/2006/relationships/audio" Target="../media/audio3.wav"/></Relationships>
</file>

<file path=ppt/slides/_rels/slide39.xml.rels><?xml version="1.0" encoding="UTF-8" standalone="yes"?>
<Relationships xmlns="http://schemas.openxmlformats.org/package/2006/relationships"><Relationship Id="rId8" Type="http://schemas.openxmlformats.org/officeDocument/2006/relationships/image" Target="../media/image61.wmf"/><Relationship Id="rId3" Type="http://schemas.openxmlformats.org/officeDocument/2006/relationships/audio" Target="../media/audio2.wav"/><Relationship Id="rId7" Type="http://schemas.openxmlformats.org/officeDocument/2006/relationships/image" Target="../media/image60.png"/><Relationship Id="rId2" Type="http://schemas.openxmlformats.org/officeDocument/2006/relationships/slideLayout" Target="../slideLayouts/slideLayout62.xml"/><Relationship Id="rId1" Type="http://schemas.openxmlformats.org/officeDocument/2006/relationships/themeOverride" Target="../theme/themeOverride1.xml"/><Relationship Id="rId6" Type="http://schemas.openxmlformats.org/officeDocument/2006/relationships/image" Target="../media/image55.png"/><Relationship Id="rId5" Type="http://schemas.openxmlformats.org/officeDocument/2006/relationships/image" Target="../media/image59.png"/><Relationship Id="rId4" Type="http://schemas.openxmlformats.org/officeDocument/2006/relationships/audio" Target="../media/audio3.wav"/></Relationships>
</file>

<file path=ppt/slides/_rels/slide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0.xml"/></Relationships>
</file>

<file path=ppt/slides/_rels/slide40.xml.rels><?xml version="1.0" encoding="UTF-8" standalone="yes"?>
<Relationships xmlns="http://schemas.openxmlformats.org/package/2006/relationships"><Relationship Id="rId8" Type="http://schemas.openxmlformats.org/officeDocument/2006/relationships/image" Target="../media/image61.wmf"/><Relationship Id="rId3" Type="http://schemas.openxmlformats.org/officeDocument/2006/relationships/audio" Target="../media/audio2.wav"/><Relationship Id="rId7" Type="http://schemas.openxmlformats.org/officeDocument/2006/relationships/image" Target="../media/image60.png"/><Relationship Id="rId2" Type="http://schemas.openxmlformats.org/officeDocument/2006/relationships/notesSlide" Target="../notesSlides/notesSlide4.xml"/><Relationship Id="rId1" Type="http://schemas.openxmlformats.org/officeDocument/2006/relationships/slideLayout" Target="../slideLayouts/slideLayout62.xml"/><Relationship Id="rId6" Type="http://schemas.openxmlformats.org/officeDocument/2006/relationships/image" Target="../media/image55.png"/><Relationship Id="rId5" Type="http://schemas.openxmlformats.org/officeDocument/2006/relationships/image" Target="../media/image59.png"/><Relationship Id="rId4" Type="http://schemas.openxmlformats.org/officeDocument/2006/relationships/audio" Target="../media/audio3.wav"/></Relationships>
</file>

<file path=ppt/slides/_rels/slide41.xml.rels><?xml version="1.0" encoding="UTF-8" standalone="yes"?>
<Relationships xmlns="http://schemas.openxmlformats.org/package/2006/relationships"><Relationship Id="rId8" Type="http://schemas.openxmlformats.org/officeDocument/2006/relationships/image" Target="../media/image61.wmf"/><Relationship Id="rId3" Type="http://schemas.openxmlformats.org/officeDocument/2006/relationships/audio" Target="../media/audio2.wav"/><Relationship Id="rId7" Type="http://schemas.openxmlformats.org/officeDocument/2006/relationships/image" Target="../media/image60.png"/><Relationship Id="rId2" Type="http://schemas.openxmlformats.org/officeDocument/2006/relationships/notesSlide" Target="../notesSlides/notesSlide5.xml"/><Relationship Id="rId1" Type="http://schemas.openxmlformats.org/officeDocument/2006/relationships/slideLayout" Target="../slideLayouts/slideLayout62.xml"/><Relationship Id="rId6" Type="http://schemas.openxmlformats.org/officeDocument/2006/relationships/image" Target="../media/image55.png"/><Relationship Id="rId5" Type="http://schemas.openxmlformats.org/officeDocument/2006/relationships/image" Target="../media/image59.png"/><Relationship Id="rId4" Type="http://schemas.openxmlformats.org/officeDocument/2006/relationships/audio" Target="../media/audio3.wav"/></Relationships>
</file>

<file path=ppt/slides/_rels/slide42.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63.xml"/><Relationship Id="rId4" Type="http://schemas.openxmlformats.org/officeDocument/2006/relationships/image" Target="../media/image61.wmf"/></Relationships>
</file>

<file path=ppt/slides/_rels/slide43.xml.rels><?xml version="1.0" encoding="UTF-8" standalone="yes"?>
<Relationships xmlns="http://schemas.openxmlformats.org/package/2006/relationships"><Relationship Id="rId8" Type="http://schemas.openxmlformats.org/officeDocument/2006/relationships/image" Target="../media/image61.wmf"/><Relationship Id="rId3" Type="http://schemas.openxmlformats.org/officeDocument/2006/relationships/audio" Target="../media/audio2.wav"/><Relationship Id="rId7" Type="http://schemas.openxmlformats.org/officeDocument/2006/relationships/image" Target="../media/image60.png"/><Relationship Id="rId2" Type="http://schemas.openxmlformats.org/officeDocument/2006/relationships/notesSlide" Target="../notesSlides/notesSlide6.xml"/><Relationship Id="rId1" Type="http://schemas.openxmlformats.org/officeDocument/2006/relationships/slideLayout" Target="../slideLayouts/slideLayout62.xml"/><Relationship Id="rId6" Type="http://schemas.openxmlformats.org/officeDocument/2006/relationships/image" Target="../media/image55.png"/><Relationship Id="rId5" Type="http://schemas.openxmlformats.org/officeDocument/2006/relationships/image" Target="../media/image59.png"/><Relationship Id="rId4" Type="http://schemas.openxmlformats.org/officeDocument/2006/relationships/audio" Target="../media/audio3.wav"/></Relationships>
</file>

<file path=ppt/slides/_rels/slide44.xml.rels><?xml version="1.0" encoding="UTF-8" standalone="yes"?>
<Relationships xmlns="http://schemas.openxmlformats.org/package/2006/relationships"><Relationship Id="rId8" Type="http://schemas.openxmlformats.org/officeDocument/2006/relationships/image" Target="../media/image61.wmf"/><Relationship Id="rId3" Type="http://schemas.openxmlformats.org/officeDocument/2006/relationships/audio" Target="../media/audio2.wav"/><Relationship Id="rId7" Type="http://schemas.openxmlformats.org/officeDocument/2006/relationships/image" Target="../media/image60.png"/><Relationship Id="rId2" Type="http://schemas.openxmlformats.org/officeDocument/2006/relationships/notesSlide" Target="../notesSlides/notesSlide7.xml"/><Relationship Id="rId1" Type="http://schemas.openxmlformats.org/officeDocument/2006/relationships/slideLayout" Target="../slideLayouts/slideLayout62.xml"/><Relationship Id="rId6" Type="http://schemas.openxmlformats.org/officeDocument/2006/relationships/image" Target="../media/image55.png"/><Relationship Id="rId5" Type="http://schemas.openxmlformats.org/officeDocument/2006/relationships/image" Target="../media/image59.png"/><Relationship Id="rId4" Type="http://schemas.openxmlformats.org/officeDocument/2006/relationships/audio" Target="../media/audio3.wav"/></Relationships>
</file>

<file path=ppt/slides/_rels/slide45.xml.rels><?xml version="1.0" encoding="UTF-8" standalone="yes"?>
<Relationships xmlns="http://schemas.openxmlformats.org/package/2006/relationships"><Relationship Id="rId8" Type="http://schemas.openxmlformats.org/officeDocument/2006/relationships/image" Target="../media/image61.wmf"/><Relationship Id="rId3" Type="http://schemas.openxmlformats.org/officeDocument/2006/relationships/audio" Target="../media/audio2.wav"/><Relationship Id="rId7" Type="http://schemas.openxmlformats.org/officeDocument/2006/relationships/image" Target="../media/image60.png"/><Relationship Id="rId2" Type="http://schemas.openxmlformats.org/officeDocument/2006/relationships/slideLayout" Target="../slideLayouts/slideLayout62.xml"/><Relationship Id="rId1" Type="http://schemas.openxmlformats.org/officeDocument/2006/relationships/themeOverride" Target="../theme/themeOverride2.xml"/><Relationship Id="rId6" Type="http://schemas.openxmlformats.org/officeDocument/2006/relationships/image" Target="../media/image55.png"/><Relationship Id="rId5" Type="http://schemas.openxmlformats.org/officeDocument/2006/relationships/image" Target="../media/image59.png"/><Relationship Id="rId4" Type="http://schemas.openxmlformats.org/officeDocument/2006/relationships/audio" Target="../media/audio3.wav"/></Relationships>
</file>

<file path=ppt/slides/_rels/slide4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30.xml"/></Relationships>
</file>

<file path=ppt/slides/_rels/slide4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30.xml"/></Relationships>
</file>

<file path=ppt/slides/_rels/slide4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30.xml"/></Relationships>
</file>

<file path=ppt/slides/_rels/slide4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5.png"/><Relationship Id="rId7" Type="http://schemas.openxmlformats.org/officeDocument/2006/relationships/image" Target="../media/image24.png"/><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6.jpeg"/><Relationship Id="rId4" Type="http://schemas.microsoft.com/office/2007/relationships/hdphoto" Target="../media/hdphoto6.wdp"/></Relationships>
</file>

<file path=ppt/slides/_rels/slide5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30.xml"/></Relationships>
</file>

<file path=ppt/slides/_rels/slide5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30.xml"/></Relationships>
</file>

<file path=ppt/slides/_rels/slide5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30.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4.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3.png"/><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64.png"/></Relationships>
</file>

<file path=ppt/slides/_rels/slide55.xml.rels><?xml version="1.0" encoding="UTF-8" standalone="yes"?>
<Relationships xmlns="http://schemas.openxmlformats.org/package/2006/relationships"><Relationship Id="rId8" Type="http://schemas.openxmlformats.org/officeDocument/2006/relationships/image" Target="../media/image67.gif"/><Relationship Id="rId13" Type="http://schemas.openxmlformats.org/officeDocument/2006/relationships/image" Target="../media/image71.gif"/><Relationship Id="rId18" Type="http://schemas.openxmlformats.org/officeDocument/2006/relationships/image" Target="../media/image76.gif"/><Relationship Id="rId3" Type="http://schemas.openxmlformats.org/officeDocument/2006/relationships/slideLayout" Target="../slideLayouts/slideLayout73.xml"/><Relationship Id="rId7" Type="http://schemas.openxmlformats.org/officeDocument/2006/relationships/image" Target="../media/image66.PNG"/><Relationship Id="rId12" Type="http://schemas.openxmlformats.org/officeDocument/2006/relationships/slide" Target="slide1.xml"/><Relationship Id="rId17" Type="http://schemas.openxmlformats.org/officeDocument/2006/relationships/image" Target="../media/image75.gif"/><Relationship Id="rId2" Type="http://schemas.openxmlformats.org/officeDocument/2006/relationships/video" Target="../media/media3.mp4"/><Relationship Id="rId16" Type="http://schemas.openxmlformats.org/officeDocument/2006/relationships/image" Target="../media/image74.gif"/><Relationship Id="rId1" Type="http://schemas.microsoft.com/office/2007/relationships/media" Target="../media/media3.mp4"/><Relationship Id="rId6" Type="http://schemas.openxmlformats.org/officeDocument/2006/relationships/audio" Target="../media/audio5.wav"/><Relationship Id="rId11" Type="http://schemas.openxmlformats.org/officeDocument/2006/relationships/image" Target="../media/image70.jpeg"/><Relationship Id="rId5" Type="http://schemas.openxmlformats.org/officeDocument/2006/relationships/audio" Target="../media/audio4.wav"/><Relationship Id="rId15" Type="http://schemas.openxmlformats.org/officeDocument/2006/relationships/image" Target="../media/image73.gif"/><Relationship Id="rId10" Type="http://schemas.openxmlformats.org/officeDocument/2006/relationships/image" Target="../media/image69.png"/><Relationship Id="rId19" Type="http://schemas.openxmlformats.org/officeDocument/2006/relationships/image" Target="../media/image77.png"/><Relationship Id="rId4" Type="http://schemas.openxmlformats.org/officeDocument/2006/relationships/notesSlide" Target="../notesSlides/notesSlide8.xml"/><Relationship Id="rId9" Type="http://schemas.openxmlformats.org/officeDocument/2006/relationships/image" Target="../media/image68.png"/><Relationship Id="rId14" Type="http://schemas.openxmlformats.org/officeDocument/2006/relationships/image" Target="../media/image72.gif"/></Relationships>
</file>

<file path=ppt/slides/_rels/slide56.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72.gif"/><Relationship Id="rId18" Type="http://schemas.openxmlformats.org/officeDocument/2006/relationships/image" Target="../media/image77.png"/><Relationship Id="rId3" Type="http://schemas.openxmlformats.org/officeDocument/2006/relationships/slideLayout" Target="../slideLayouts/slideLayout73.xml"/><Relationship Id="rId21" Type="http://schemas.openxmlformats.org/officeDocument/2006/relationships/image" Target="../media/image82.png"/><Relationship Id="rId7" Type="http://schemas.openxmlformats.org/officeDocument/2006/relationships/image" Target="../media/image67.gif"/><Relationship Id="rId12" Type="http://schemas.openxmlformats.org/officeDocument/2006/relationships/image" Target="../media/image71.gif"/><Relationship Id="rId17" Type="http://schemas.openxmlformats.org/officeDocument/2006/relationships/image" Target="../media/image76.gif"/><Relationship Id="rId2" Type="http://schemas.openxmlformats.org/officeDocument/2006/relationships/video" Target="../media/media3.mp4"/><Relationship Id="rId16" Type="http://schemas.openxmlformats.org/officeDocument/2006/relationships/image" Target="../media/image75.gif"/><Relationship Id="rId20" Type="http://schemas.openxmlformats.org/officeDocument/2006/relationships/image" Target="../media/image81.jpeg"/><Relationship Id="rId1" Type="http://schemas.microsoft.com/office/2007/relationships/media" Target="../media/media3.mp4"/><Relationship Id="rId6" Type="http://schemas.openxmlformats.org/officeDocument/2006/relationships/image" Target="../media/image66.PNG"/><Relationship Id="rId11" Type="http://schemas.openxmlformats.org/officeDocument/2006/relationships/slide" Target="slide1.xml"/><Relationship Id="rId5" Type="http://schemas.openxmlformats.org/officeDocument/2006/relationships/audio" Target="../media/audio5.wav"/><Relationship Id="rId15" Type="http://schemas.openxmlformats.org/officeDocument/2006/relationships/image" Target="../media/image74.gif"/><Relationship Id="rId23" Type="http://schemas.openxmlformats.org/officeDocument/2006/relationships/audio" Target="../media/audio4.wav"/><Relationship Id="rId10" Type="http://schemas.openxmlformats.org/officeDocument/2006/relationships/image" Target="../media/image70.jpeg"/><Relationship Id="rId19" Type="http://schemas.openxmlformats.org/officeDocument/2006/relationships/image" Target="../media/image80.png"/><Relationship Id="rId4" Type="http://schemas.openxmlformats.org/officeDocument/2006/relationships/audio" Target="../media/audio4.wav"/><Relationship Id="rId9" Type="http://schemas.openxmlformats.org/officeDocument/2006/relationships/image" Target="../media/image79.png"/><Relationship Id="rId14" Type="http://schemas.openxmlformats.org/officeDocument/2006/relationships/image" Target="../media/image73.gif"/></Relationships>
</file>

<file path=ppt/slides/_rels/slide57.xml.rels><?xml version="1.0" encoding="UTF-8" standalone="yes"?>
<Relationships xmlns="http://schemas.openxmlformats.org/package/2006/relationships"><Relationship Id="rId8" Type="http://schemas.openxmlformats.org/officeDocument/2006/relationships/image" Target="../media/image67.gif"/><Relationship Id="rId13" Type="http://schemas.openxmlformats.org/officeDocument/2006/relationships/slide" Target="slide1.xml"/><Relationship Id="rId18" Type="http://schemas.openxmlformats.org/officeDocument/2006/relationships/image" Target="../media/image76.gif"/><Relationship Id="rId3" Type="http://schemas.openxmlformats.org/officeDocument/2006/relationships/slideLayout" Target="../slideLayouts/slideLayout73.xml"/><Relationship Id="rId7" Type="http://schemas.openxmlformats.org/officeDocument/2006/relationships/image" Target="../media/image66.PNG"/><Relationship Id="rId12" Type="http://schemas.openxmlformats.org/officeDocument/2006/relationships/image" Target="../media/image70.jpeg"/><Relationship Id="rId17" Type="http://schemas.openxmlformats.org/officeDocument/2006/relationships/image" Target="../media/image73.gif"/><Relationship Id="rId2" Type="http://schemas.openxmlformats.org/officeDocument/2006/relationships/video" Target="../media/media3.mp4"/><Relationship Id="rId16" Type="http://schemas.openxmlformats.org/officeDocument/2006/relationships/image" Target="../media/image75.gif"/><Relationship Id="rId20" Type="http://schemas.openxmlformats.org/officeDocument/2006/relationships/image" Target="../media/image77.png"/><Relationship Id="rId1" Type="http://schemas.microsoft.com/office/2007/relationships/media" Target="../media/media3.mp4"/><Relationship Id="rId6" Type="http://schemas.openxmlformats.org/officeDocument/2006/relationships/audio" Target="../media/audio5.wav"/><Relationship Id="rId11" Type="http://schemas.openxmlformats.org/officeDocument/2006/relationships/hyperlink" Target="https://vi.wikipedia.org/wiki/Nh%C3%A0_xu%E1%BA%A5t_b%E1%BA%A3n_Kim_%C4%90%E1%BB%93ng" TargetMode="External"/><Relationship Id="rId5" Type="http://schemas.openxmlformats.org/officeDocument/2006/relationships/audio" Target="../media/audio4.wav"/><Relationship Id="rId15" Type="http://schemas.openxmlformats.org/officeDocument/2006/relationships/image" Target="../media/image72.gif"/><Relationship Id="rId10" Type="http://schemas.openxmlformats.org/officeDocument/2006/relationships/image" Target="../media/image84.png"/><Relationship Id="rId19" Type="http://schemas.openxmlformats.org/officeDocument/2006/relationships/image" Target="../media/image74.gif"/><Relationship Id="rId4" Type="http://schemas.openxmlformats.org/officeDocument/2006/relationships/notesSlide" Target="../notesSlides/notesSlide9.xml"/><Relationship Id="rId9" Type="http://schemas.openxmlformats.org/officeDocument/2006/relationships/image" Target="../media/image83.png"/><Relationship Id="rId14" Type="http://schemas.openxmlformats.org/officeDocument/2006/relationships/image" Target="../media/image71.gif"/><Relationship Id="rId22" Type="http://schemas.openxmlformats.org/officeDocument/2006/relationships/audio" Target="../media/audio4.wav"/></Relationships>
</file>

<file path=ppt/slides/_rels/slide58.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3.png"/><Relationship Id="rId1" Type="http://schemas.openxmlformats.org/officeDocument/2006/relationships/slideLayout" Target="../slideLayouts/slideLayout2.xml"/><Relationship Id="rId5" Type="http://schemas.openxmlformats.org/officeDocument/2006/relationships/image" Target="../media/image86.png"/><Relationship Id="rId4" Type="http://schemas.openxmlformats.org/officeDocument/2006/relationships/image" Target="../media/image85.png"/></Relationships>
</file>

<file path=ppt/slides/_rels/slide59.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3.png"/><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image" Target="../media/image87.png"/><Relationship Id="rId4" Type="http://schemas.openxmlformats.org/officeDocument/2006/relationships/image" Target="../media/image85.png"/></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5.png"/><Relationship Id="rId7" Type="http://schemas.openxmlformats.org/officeDocument/2006/relationships/image" Target="../media/image24.png"/><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6.jpeg"/><Relationship Id="rId4" Type="http://schemas.microsoft.com/office/2007/relationships/hdphoto" Target="../media/hdphoto6.wdp"/></Relationships>
</file>

<file path=ppt/slides/_rels/slide6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3.png"/><Relationship Id="rId1" Type="http://schemas.openxmlformats.org/officeDocument/2006/relationships/slideLayout" Target="../slideLayouts/slideLayout2.xml"/><Relationship Id="rId5" Type="http://schemas.openxmlformats.org/officeDocument/2006/relationships/hyperlink" Target="https://zicxabooks.com/vi/tri-thuc/truyen-teen-tuoi-hoc-tro/co-gai-den-tu-hom-qua.html" TargetMode="External"/><Relationship Id="rId4" Type="http://schemas.openxmlformats.org/officeDocument/2006/relationships/image" Target="../media/image85.png"/></Relationships>
</file>

<file path=ppt/slides/_rels/slide61.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3.png"/><Relationship Id="rId1" Type="http://schemas.openxmlformats.org/officeDocument/2006/relationships/slideLayout" Target="../slideLayouts/slideLayout2.xml"/><Relationship Id="rId5" Type="http://schemas.openxmlformats.org/officeDocument/2006/relationships/image" Target="../media/image88.png"/><Relationship Id="rId4" Type="http://schemas.openxmlformats.org/officeDocument/2006/relationships/image" Target="../media/image85.png"/></Relationships>
</file>

<file path=ppt/slides/_rels/slide62.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3.png"/><Relationship Id="rId1" Type="http://schemas.openxmlformats.org/officeDocument/2006/relationships/slideLayout" Target="../slideLayouts/slideLayout2.xml"/><Relationship Id="rId6" Type="http://schemas.openxmlformats.org/officeDocument/2006/relationships/image" Target="../media/image90.png"/><Relationship Id="rId5" Type="http://schemas.openxmlformats.org/officeDocument/2006/relationships/image" Target="../media/image89.jpeg"/><Relationship Id="rId4" Type="http://schemas.openxmlformats.org/officeDocument/2006/relationships/image" Target="../media/image85.png"/></Relationships>
</file>

<file path=ppt/slides/_rels/slide63.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64.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3.png"/><Relationship Id="rId1" Type="http://schemas.openxmlformats.org/officeDocument/2006/relationships/slideLayout" Target="../slideLayouts/slideLayout2.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85.png"/></Relationships>
</file>

<file path=ppt/slides/_rels/slide65.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66.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67.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68.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69.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5.png"/><Relationship Id="rId7" Type="http://schemas.openxmlformats.org/officeDocument/2006/relationships/image" Target="../media/image24.png"/><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6.jpeg"/><Relationship Id="rId4" Type="http://schemas.microsoft.com/office/2007/relationships/hdphoto" Target="../media/hdphoto6.wdp"/><Relationship Id="rId9" Type="http://schemas.openxmlformats.org/officeDocument/2006/relationships/image" Target="../media/image25.png"/></Relationships>
</file>

<file path=ppt/slides/_rels/slide7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71.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3.png"/><Relationship Id="rId1" Type="http://schemas.openxmlformats.org/officeDocument/2006/relationships/slideLayout" Target="../slideLayouts/slideLayout2.xml"/><Relationship Id="rId6" Type="http://schemas.microsoft.com/office/2007/relationships/hdphoto" Target="../media/hdphoto8.wdp"/><Relationship Id="rId5" Type="http://schemas.openxmlformats.org/officeDocument/2006/relationships/image" Target="../media/image93.png"/><Relationship Id="rId4" Type="http://schemas.openxmlformats.org/officeDocument/2006/relationships/image" Target="../media/image85.png"/></Relationships>
</file>

<file path=ppt/slides/_rels/slide72.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73.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3.png"/><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85.png"/></Relationships>
</file>

<file path=ppt/slides/_rels/slide74.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3.png"/><Relationship Id="rId1" Type="http://schemas.openxmlformats.org/officeDocument/2006/relationships/slideLayout" Target="../slideLayouts/slideLayout2.xml"/><Relationship Id="rId6" Type="http://schemas.microsoft.com/office/2007/relationships/hdphoto" Target="../media/hdphoto9.wdp"/><Relationship Id="rId5" Type="http://schemas.openxmlformats.org/officeDocument/2006/relationships/image" Target="../media/image94.png"/><Relationship Id="rId4" Type="http://schemas.openxmlformats.org/officeDocument/2006/relationships/image" Target="../media/image85.png"/></Relationships>
</file>

<file path=ppt/slides/_rels/slide75.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3.png"/><Relationship Id="rId1" Type="http://schemas.openxmlformats.org/officeDocument/2006/relationships/slideLayout" Target="../slideLayouts/slideLayout2.xml"/><Relationship Id="rId6" Type="http://schemas.openxmlformats.org/officeDocument/2006/relationships/image" Target="../media/image95.jpeg"/><Relationship Id="rId5" Type="http://schemas.openxmlformats.org/officeDocument/2006/relationships/image" Target="../media/image46.jpeg"/><Relationship Id="rId4" Type="http://schemas.openxmlformats.org/officeDocument/2006/relationships/image" Target="../media/image85.png"/></Relationships>
</file>

<file path=ppt/slides/_rels/slide76.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3.png"/><Relationship Id="rId1" Type="http://schemas.openxmlformats.org/officeDocument/2006/relationships/slideLayout" Target="../slideLayouts/slideLayout2.xml"/><Relationship Id="rId6" Type="http://schemas.openxmlformats.org/officeDocument/2006/relationships/image" Target="../media/image95.jpeg"/><Relationship Id="rId5" Type="http://schemas.openxmlformats.org/officeDocument/2006/relationships/image" Target="../media/image46.jpeg"/><Relationship Id="rId4" Type="http://schemas.openxmlformats.org/officeDocument/2006/relationships/image" Target="../media/image85.png"/></Relationships>
</file>

<file path=ppt/slides/_rels/slide77.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78.xml.rels><?xml version="1.0" encoding="UTF-8" standalone="yes"?>
<Relationships xmlns="http://schemas.openxmlformats.org/package/2006/relationships"><Relationship Id="rId8" Type="http://schemas.openxmlformats.org/officeDocument/2006/relationships/image" Target="../media/image98.png"/><Relationship Id="rId3" Type="http://schemas.microsoft.com/office/2007/relationships/hdphoto" Target="../media/hdphoto7.wdp"/><Relationship Id="rId7" Type="http://schemas.microsoft.com/office/2007/relationships/hdphoto" Target="../media/hdphoto10.wdp"/><Relationship Id="rId2" Type="http://schemas.openxmlformats.org/officeDocument/2006/relationships/image" Target="../media/image63.png"/><Relationship Id="rId1" Type="http://schemas.openxmlformats.org/officeDocument/2006/relationships/slideLayout" Target="../slideLayouts/slideLayout2.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85.png"/></Relationships>
</file>

<file path=ppt/slides/_rels/slide79.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5.png"/><Relationship Id="rId7" Type="http://schemas.openxmlformats.org/officeDocument/2006/relationships/image" Target="../media/image24.png"/><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6.jpeg"/><Relationship Id="rId4" Type="http://schemas.microsoft.com/office/2007/relationships/hdphoto" Target="../media/hdphoto6.wdp"/><Relationship Id="rId9" Type="http://schemas.openxmlformats.org/officeDocument/2006/relationships/image" Target="../media/image25.png"/></Relationships>
</file>

<file path=ppt/slides/_rels/slide8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3.png"/><Relationship Id="rId1" Type="http://schemas.openxmlformats.org/officeDocument/2006/relationships/slideLayout" Target="../slideLayouts/slideLayout2.xml"/><Relationship Id="rId5" Type="http://schemas.openxmlformats.org/officeDocument/2006/relationships/image" Target="../media/image99.png"/><Relationship Id="rId4" Type="http://schemas.openxmlformats.org/officeDocument/2006/relationships/image" Target="../media/image85.png"/></Relationships>
</file>

<file path=ppt/slides/_rels/slide81.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82.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83.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3.png"/><Relationship Id="rId1" Type="http://schemas.openxmlformats.org/officeDocument/2006/relationships/slideLayout" Target="../slideLayouts/slideLayout2.xml"/><Relationship Id="rId5" Type="http://schemas.openxmlformats.org/officeDocument/2006/relationships/image" Target="../media/image100.png"/><Relationship Id="rId4" Type="http://schemas.openxmlformats.org/officeDocument/2006/relationships/image" Target="../media/image85.png"/></Relationships>
</file>

<file path=ppt/slides/_rels/slide84.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3.png"/><Relationship Id="rId1" Type="http://schemas.openxmlformats.org/officeDocument/2006/relationships/slideLayout" Target="../slideLayouts/slideLayout2.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85.png"/></Relationships>
</file>

<file path=ppt/slides/_rels/slide87.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audio" Target="../media/audio4.wav"/><Relationship Id="rId1" Type="http://schemas.openxmlformats.org/officeDocument/2006/relationships/slideLayout" Target="../slideLayouts/slideLayout85.xml"/><Relationship Id="rId4" Type="http://schemas.openxmlformats.org/officeDocument/2006/relationships/image" Target="../media/image103.gif"/></Relationships>
</file>

<file path=ppt/slides/_rels/slide88.xml.rels><?xml version="1.0" encoding="UTF-8" standalone="yes"?>
<Relationships xmlns="http://schemas.openxmlformats.org/package/2006/relationships"><Relationship Id="rId3" Type="http://schemas.openxmlformats.org/officeDocument/2006/relationships/image" Target="../media/image103.gif"/><Relationship Id="rId2" Type="http://schemas.openxmlformats.org/officeDocument/2006/relationships/audio" Target="../media/audio4.wav"/><Relationship Id="rId1" Type="http://schemas.openxmlformats.org/officeDocument/2006/relationships/slideLayout" Target="../slideLayouts/slideLayout85.xml"/><Relationship Id="rId4" Type="http://schemas.openxmlformats.org/officeDocument/2006/relationships/slide" Target="slide1.xml"/></Relationships>
</file>

<file path=ppt/slides/_rels/slide89.xml.rels><?xml version="1.0" encoding="UTF-8" standalone="yes"?>
<Relationships xmlns="http://schemas.openxmlformats.org/package/2006/relationships"><Relationship Id="rId3" Type="http://schemas.openxmlformats.org/officeDocument/2006/relationships/image" Target="../media/image103.gif"/><Relationship Id="rId2" Type="http://schemas.openxmlformats.org/officeDocument/2006/relationships/audio" Target="../media/audio4.wav"/><Relationship Id="rId1" Type="http://schemas.openxmlformats.org/officeDocument/2006/relationships/slideLayout" Target="../slideLayouts/slideLayout85.xml"/><Relationship Id="rId4" Type="http://schemas.openxmlformats.org/officeDocument/2006/relationships/slide" Target="slide1.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30.xml"/></Relationships>
</file>

<file path=ppt/slides/_rels/slide90.xml.rels><?xml version="1.0" encoding="UTF-8" standalone="yes"?>
<Relationships xmlns="http://schemas.openxmlformats.org/package/2006/relationships"><Relationship Id="rId3" Type="http://schemas.openxmlformats.org/officeDocument/2006/relationships/image" Target="../media/image103.gif"/><Relationship Id="rId2" Type="http://schemas.openxmlformats.org/officeDocument/2006/relationships/audio" Target="../media/audio4.wav"/><Relationship Id="rId1" Type="http://schemas.openxmlformats.org/officeDocument/2006/relationships/slideLayout" Target="../slideLayouts/slideLayout85.xml"/><Relationship Id="rId4" Type="http://schemas.openxmlformats.org/officeDocument/2006/relationships/slide" Target="slide1.xml"/></Relationships>
</file>

<file path=ppt/slides/_rels/slide91.xml.rels><?xml version="1.0" encoding="UTF-8" standalone="yes"?>
<Relationships xmlns="http://schemas.openxmlformats.org/package/2006/relationships"><Relationship Id="rId3" Type="http://schemas.openxmlformats.org/officeDocument/2006/relationships/image" Target="../media/image103.gif"/><Relationship Id="rId2" Type="http://schemas.openxmlformats.org/officeDocument/2006/relationships/audio" Target="../media/audio4.wav"/><Relationship Id="rId1" Type="http://schemas.openxmlformats.org/officeDocument/2006/relationships/slideLayout" Target="../slideLayouts/slideLayout85.xml"/><Relationship Id="rId4" Type="http://schemas.openxmlformats.org/officeDocument/2006/relationships/slide" Target="slide1.xml"/></Relationships>
</file>

<file path=ppt/slides/_rels/slide92.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93.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94.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95.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96.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97.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98.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99.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image" Target="../media/image8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936381" y="1584012"/>
            <a:ext cx="4429867" cy="14465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0"/>
                <a:gradFill>
                  <a:gsLst>
                    <a:gs pos="0">
                      <a:srgbClr val="D97828">
                        <a:lumMod val="50000"/>
                      </a:srgbClr>
                    </a:gs>
                    <a:gs pos="50000">
                      <a:srgbClr val="D97828"/>
                    </a:gs>
                    <a:gs pos="100000">
                      <a:srgbClr val="D97828">
                        <a:lumMod val="60000"/>
                        <a:lumOff val="40000"/>
                      </a:srgbClr>
                    </a:gs>
                  </a:gsLst>
                  <a:lin ang="5400000"/>
                </a:gradFill>
                <a:effectLst>
                  <a:reflection blurRad="6350" stA="53000" endA="300" endPos="35500" dir="5400000" sy="-90000" algn="bl" rotWithShape="0"/>
                </a:effectLst>
                <a:uLnTx/>
                <a:uFillTx/>
                <a:latin typeface="Garamond" panose="02020404030301010803"/>
                <a:ea typeface="+mn-ea"/>
                <a:cs typeface="+mn-cs"/>
              </a:rPr>
              <a:t>BÀI 9</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a:ln w="0"/>
                <a:gradFill>
                  <a:gsLst>
                    <a:gs pos="0">
                      <a:srgbClr val="D97828">
                        <a:lumMod val="50000"/>
                      </a:srgbClr>
                    </a:gs>
                    <a:gs pos="50000">
                      <a:srgbClr val="D97828"/>
                    </a:gs>
                    <a:gs pos="100000">
                      <a:srgbClr val="D97828">
                        <a:lumMod val="60000"/>
                        <a:lumOff val="40000"/>
                      </a:srgbClr>
                    </a:gs>
                  </a:gsLst>
                  <a:lin ang="5400000"/>
                </a:gradFill>
                <a:effectLst>
                  <a:reflection blurRad="6350" stA="53000" endA="300" endPos="35500" dir="5400000" sy="-90000" algn="bl" rotWithShape="0"/>
                </a:effectLst>
                <a:latin typeface="Garamond" panose="02020404030301010803"/>
              </a:rPr>
              <a:t>TRUYỆN NGẮN</a:t>
            </a:r>
            <a:endParaRPr kumimoji="0" lang="en-US" sz="4400" b="1" i="0" u="none" strike="noStrike" kern="1200" cap="none" spc="0" normalizeH="0" baseline="0" noProof="0" dirty="0">
              <a:ln w="0"/>
              <a:gradFill>
                <a:gsLst>
                  <a:gs pos="0">
                    <a:srgbClr val="D97828">
                      <a:lumMod val="50000"/>
                    </a:srgbClr>
                  </a:gs>
                  <a:gs pos="50000">
                    <a:srgbClr val="D97828"/>
                  </a:gs>
                  <a:gs pos="100000">
                    <a:srgbClr val="D97828">
                      <a:lumMod val="60000"/>
                      <a:lumOff val="40000"/>
                    </a:srgbClr>
                  </a:gs>
                </a:gsLst>
                <a:lin ang="5400000"/>
              </a:gradFill>
              <a:effectLst>
                <a:reflection blurRad="6350" stA="53000" endA="300" endPos="35500" dir="5400000" sy="-90000" algn="bl" rotWithShape="0"/>
              </a:effectLst>
              <a:uLnTx/>
              <a:uFillTx/>
              <a:latin typeface="Garamond" panose="02020404030301010803"/>
              <a:ea typeface="+mn-ea"/>
              <a:cs typeface="+mn-cs"/>
            </a:endParaRPr>
          </a:p>
        </p:txBody>
      </p:sp>
      <p:pic>
        <p:nvPicPr>
          <p:cNvPr id="8" name="Picture 7"/>
          <p:cNvPicPr>
            <a:picLocks noChangeAspect="1"/>
          </p:cNvPicPr>
          <p:nvPr/>
        </p:nvPicPr>
        <p:blipFill>
          <a:blip r:embed="rId2">
            <a:extLst>
              <a:ext uri="{BEBA8EAE-BF5A-486C-A8C5-ECC9F3942E4B}">
                <a14:imgProps xmlns:a14="http://schemas.microsoft.com/office/drawing/2010/main">
                  <a14:imgLayer r:embed="rId3">
                    <a14:imgEffect>
                      <a14:backgroundRemoval t="10000" b="96250" l="2969" r="95313">
                        <a14:foregroundMark x1="25000" y1="57031" x2="25000" y2="57031"/>
                        <a14:foregroundMark x1="30156" y1="54688" x2="30156" y2="54688"/>
                        <a14:foregroundMark x1="31406" y1="53125" x2="31406" y2="53125"/>
                        <a14:foregroundMark x1="32344" y1="52812" x2="32344" y2="52812"/>
                        <a14:foregroundMark x1="52500" y1="54219" x2="52500" y2="54219"/>
                        <a14:foregroundMark x1="56250" y1="54219" x2="56250" y2="54219"/>
                        <a14:foregroundMark x1="71250" y1="54219" x2="71250" y2="54219"/>
                        <a14:foregroundMark x1="74219" y1="53594" x2="74219" y2="53594"/>
                        <a14:foregroundMark x1="78438" y1="52344" x2="78438" y2="52344"/>
                        <a14:foregroundMark x1="82188" y1="51250" x2="82188" y2="51250"/>
                        <a14:foregroundMark x1="77813" y1="69063" x2="77813" y2="69063"/>
                        <a14:foregroundMark x1="67969" y1="71875" x2="67969" y2="71875"/>
                        <a14:foregroundMark x1="67500" y1="72031" x2="64844" y2="74219"/>
                        <a14:foregroundMark x1="59062" y1="74844" x2="59062" y2="74844"/>
                        <a14:foregroundMark x1="51719" y1="75625" x2="51719" y2="75625"/>
                        <a14:foregroundMark x1="47031" y1="76094" x2="45938" y2="76563"/>
                        <a14:foregroundMark x1="30469" y1="76094" x2="30469" y2="76094"/>
                        <a14:foregroundMark x1="29688" y1="75625" x2="29688" y2="75625"/>
                        <a14:foregroundMark x1="23438" y1="71875" x2="23438" y2="71875"/>
                        <a14:foregroundMark x1="22188" y1="70625" x2="22188" y2="70625"/>
                        <a14:foregroundMark x1="15156" y1="66875" x2="15156" y2="66875"/>
                        <a14:foregroundMark x1="17031" y1="66719" x2="17031" y2="66719"/>
                        <a14:foregroundMark x1="18750" y1="66719" x2="18750" y2="66719"/>
                        <a14:foregroundMark x1="24844" y1="67344" x2="24844" y2="67344"/>
                        <a14:foregroundMark x1="35156" y1="71875" x2="35156" y2="71875"/>
                        <a14:foregroundMark x1="35313" y1="72031" x2="35313" y2="72031"/>
                        <a14:foregroundMark x1="21563" y1="62969" x2="21563" y2="62969"/>
                        <a14:foregroundMark x1="14688" y1="61094" x2="14688" y2="61094"/>
                        <a14:foregroundMark x1="12812" y1="59219" x2="12812" y2="59219"/>
                        <a14:foregroundMark x1="10469" y1="59219" x2="10469" y2="59219"/>
                        <a14:foregroundMark x1="39531" y1="64844" x2="39531" y2="64844"/>
                        <a14:foregroundMark x1="41250" y1="64063" x2="41250" y2="64063"/>
                        <a14:foregroundMark x1="51250" y1="62656" x2="51250" y2="62656"/>
                        <a14:foregroundMark x1="62813" y1="62500" x2="62813" y2="62500"/>
                        <a14:foregroundMark x1="71406" y1="61563" x2="71406" y2="61563"/>
                        <a14:foregroundMark x1="76875" y1="61250" x2="76875" y2="61250"/>
                        <a14:foregroundMark x1="17031" y1="53281" x2="17031" y2="53281"/>
                        <a14:foregroundMark x1="13281" y1="49375" x2="13281" y2="49375"/>
                        <a14:foregroundMark x1="12812" y1="47656" x2="12812" y2="47656"/>
                      </a14:backgroundRemoval>
                    </a14:imgEffect>
                  </a14:imgLayer>
                </a14:imgProps>
              </a:ext>
            </a:extLst>
          </a:blip>
          <a:stretch>
            <a:fillRect/>
          </a:stretch>
        </p:blipFill>
        <p:spPr>
          <a:xfrm>
            <a:off x="2418276" y="3009899"/>
            <a:ext cx="2738438" cy="2738438"/>
          </a:xfrm>
          <a:prstGeom prst="rect">
            <a:avLst/>
          </a:prstGeom>
        </p:spPr>
      </p:pic>
      <p:sp>
        <p:nvSpPr>
          <p:cNvPr id="9" name="Rectangle 8"/>
          <p:cNvSpPr/>
          <p:nvPr/>
        </p:nvSpPr>
        <p:spPr>
          <a:xfrm>
            <a:off x="6151311" y="4013616"/>
            <a:ext cx="2318263" cy="95410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22225">
                  <a:solidFill>
                    <a:srgbClr val="3C9770"/>
                  </a:solidFill>
                  <a:prstDash val="solid"/>
                </a:ln>
                <a:solidFill>
                  <a:srgbClr val="3C9770">
                    <a:lumMod val="40000"/>
                    <a:lumOff val="60000"/>
                  </a:srgbClr>
                </a:solidFill>
                <a:effectLst/>
                <a:uLnTx/>
                <a:uFillTx/>
                <a:latin typeface="Garamond" panose="02020404030301010803"/>
                <a:ea typeface="+mn-ea"/>
                <a:cs typeface="+mn-cs"/>
              </a:rPr>
              <a:t>NGỮ VĂN 6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22225">
                  <a:solidFill>
                    <a:srgbClr val="3C9770"/>
                  </a:solidFill>
                  <a:prstDash val="solid"/>
                </a:ln>
                <a:solidFill>
                  <a:srgbClr val="3C9770">
                    <a:lumMod val="40000"/>
                    <a:lumOff val="60000"/>
                  </a:srgbClr>
                </a:solidFill>
                <a:effectLst/>
                <a:uLnTx/>
                <a:uFillTx/>
                <a:latin typeface="Garamond" panose="02020404030301010803"/>
                <a:ea typeface="+mn-ea"/>
                <a:cs typeface="+mn-cs"/>
              </a:rPr>
              <a:t>CÁNH</a:t>
            </a:r>
            <a:r>
              <a:rPr kumimoji="0" lang="en-US" sz="2800" b="1" i="0" u="none" strike="noStrike" kern="1200" cap="none" spc="0" normalizeH="0" noProof="0" dirty="0">
                <a:ln w="22225">
                  <a:solidFill>
                    <a:srgbClr val="3C9770"/>
                  </a:solidFill>
                  <a:prstDash val="solid"/>
                </a:ln>
                <a:solidFill>
                  <a:srgbClr val="3C9770">
                    <a:lumMod val="40000"/>
                    <a:lumOff val="60000"/>
                  </a:srgbClr>
                </a:solidFill>
                <a:effectLst/>
                <a:uLnTx/>
                <a:uFillTx/>
                <a:latin typeface="Garamond" panose="02020404030301010803"/>
                <a:ea typeface="+mn-ea"/>
                <a:cs typeface="+mn-cs"/>
              </a:rPr>
              <a:t> DIỀU</a:t>
            </a:r>
            <a:endParaRPr kumimoji="0" lang="en-US" sz="2800" b="1" i="0" u="none" strike="noStrike" kern="1200" cap="none" spc="0" normalizeH="0" baseline="0" noProof="0" dirty="0">
              <a:ln w="22225">
                <a:solidFill>
                  <a:srgbClr val="3C9770"/>
                </a:solidFill>
                <a:prstDash val="solid"/>
              </a:ln>
              <a:solidFill>
                <a:srgbClr val="3C9770">
                  <a:lumMod val="40000"/>
                  <a:lumOff val="60000"/>
                </a:srgbClr>
              </a:solidFill>
              <a:effectLst/>
              <a:uLnTx/>
              <a:uFillTx/>
              <a:latin typeface="Garamond" panose="02020404030301010803"/>
              <a:ea typeface="+mn-ea"/>
              <a:cs typeface="+mn-cs"/>
            </a:endParaRPr>
          </a:p>
        </p:txBody>
      </p:sp>
      <p:pic>
        <p:nvPicPr>
          <p:cNvPr id="15" name="Picture 14"/>
          <p:cNvPicPr>
            <a:picLocks noChangeAspect="1"/>
          </p:cNvPicPr>
          <p:nvPr/>
        </p:nvPicPr>
        <p:blipFill>
          <a:blip r:embed="rId4">
            <a:duotone>
              <a:prstClr val="black"/>
              <a:schemeClr val="accent6">
                <a:lumMod val="75000"/>
                <a:tint val="45000"/>
                <a:satMod val="400000"/>
              </a:schemeClr>
            </a:duotone>
            <a:extLst>
              <a:ext uri="{BEBA8EAE-BF5A-486C-A8C5-ECC9F3942E4B}">
                <a14:imgProps xmlns:a14="http://schemas.microsoft.com/office/drawing/2010/main">
                  <a14:imgLayer r:embed="rId5">
                    <a14:imgEffect>
                      <a14:colorTemperature colorTemp="5300"/>
                    </a14:imgEffect>
                  </a14:imgLayer>
                </a14:imgProps>
              </a:ext>
            </a:extLst>
          </a:blip>
          <a:srcRect l="44516" t="-8070" r="50000" b="100000"/>
          <a:stretch>
            <a:fillRect/>
          </a:stretch>
        </p:blipFill>
        <p:spPr>
          <a:xfrm>
            <a:off x="1314451" y="4552226"/>
            <a:ext cx="161925" cy="172175"/>
          </a:xfrm>
          <a:custGeom>
            <a:avLst/>
            <a:gdLst>
              <a:gd name="connsiteX0" fmla="*/ 0 w 161925"/>
              <a:gd name="connsiteY0" fmla="*/ 0 h 172175"/>
              <a:gd name="connsiteX1" fmla="*/ 161925 w 161925"/>
              <a:gd name="connsiteY1" fmla="*/ 0 h 172175"/>
              <a:gd name="connsiteX2" fmla="*/ 161925 w 161925"/>
              <a:gd name="connsiteY2" fmla="*/ 172175 h 172175"/>
              <a:gd name="connsiteX3" fmla="*/ 0 w 161925"/>
              <a:gd name="connsiteY3" fmla="*/ 172175 h 172175"/>
              <a:gd name="connsiteX4" fmla="*/ 0 w 161925"/>
              <a:gd name="connsiteY4" fmla="*/ 0 h 172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925" h="172175">
                <a:moveTo>
                  <a:pt x="0" y="0"/>
                </a:moveTo>
                <a:lnTo>
                  <a:pt x="161925" y="0"/>
                </a:lnTo>
                <a:lnTo>
                  <a:pt x="161925" y="172175"/>
                </a:lnTo>
                <a:lnTo>
                  <a:pt x="0" y="172175"/>
                </a:lnTo>
                <a:lnTo>
                  <a:pt x="0" y="0"/>
                </a:lnTo>
                <a:close/>
              </a:path>
            </a:pathLst>
          </a:custGeom>
        </p:spPr>
      </p:pic>
      <p:pic>
        <p:nvPicPr>
          <p:cNvPr id="32" name="Picture 31"/>
          <p:cNvPicPr>
            <a:picLocks noChangeAspect="1"/>
          </p:cNvPicPr>
          <p:nvPr/>
        </p:nvPicPr>
        <p:blipFill>
          <a:blip r:embed="rId4">
            <a:duotone>
              <a:prstClr val="black"/>
              <a:schemeClr val="accent6">
                <a:lumMod val="75000"/>
                <a:tint val="45000"/>
                <a:satMod val="400000"/>
              </a:schemeClr>
            </a:duotone>
            <a:extLst>
              <a:ext uri="{BEBA8EAE-BF5A-486C-A8C5-ECC9F3942E4B}">
                <a14:imgProps xmlns:a14="http://schemas.microsoft.com/office/drawing/2010/main">
                  <a14:imgLayer r:embed="rId5">
                    <a14:imgEffect>
                      <a14:colorTemperature colorTemp="5300"/>
                    </a14:imgEffect>
                  </a14:imgLayer>
                </a14:imgProps>
              </a:ext>
            </a:extLst>
          </a:blip>
          <a:srcRect r="55484"/>
          <a:stretch>
            <a:fillRect/>
          </a:stretch>
        </p:blipFill>
        <p:spPr>
          <a:xfrm>
            <a:off x="0" y="3735386"/>
            <a:ext cx="2185989" cy="3122614"/>
          </a:xfrm>
          <a:custGeom>
            <a:avLst/>
            <a:gdLst>
              <a:gd name="connsiteX0" fmla="*/ 0 w 2185989"/>
              <a:gd name="connsiteY0" fmla="*/ 0 h 3122614"/>
              <a:gd name="connsiteX1" fmla="*/ 668598 w 2185989"/>
              <a:gd name="connsiteY1" fmla="*/ 0 h 3122614"/>
              <a:gd name="connsiteX2" fmla="*/ 971041 w 2185989"/>
              <a:gd name="connsiteY2" fmla="*/ 408568 h 3122614"/>
              <a:gd name="connsiteX3" fmla="*/ 967992 w 2185989"/>
              <a:gd name="connsiteY3" fmla="*/ 443885 h 3122614"/>
              <a:gd name="connsiteX4" fmla="*/ 957264 w 2185989"/>
              <a:gd name="connsiteY4" fmla="*/ 493713 h 3122614"/>
              <a:gd name="connsiteX5" fmla="*/ 885826 w 2185989"/>
              <a:gd name="connsiteY5" fmla="*/ 579438 h 3122614"/>
              <a:gd name="connsiteX6" fmla="*/ 871539 w 2185989"/>
              <a:gd name="connsiteY6" fmla="*/ 622301 h 3122614"/>
              <a:gd name="connsiteX7" fmla="*/ 900114 w 2185989"/>
              <a:gd name="connsiteY7" fmla="*/ 708026 h 3122614"/>
              <a:gd name="connsiteX8" fmla="*/ 914401 w 2185989"/>
              <a:gd name="connsiteY8" fmla="*/ 750888 h 3122614"/>
              <a:gd name="connsiteX9" fmla="*/ 1143001 w 2185989"/>
              <a:gd name="connsiteY9" fmla="*/ 793751 h 3122614"/>
              <a:gd name="connsiteX10" fmla="*/ 1243014 w 2185989"/>
              <a:gd name="connsiteY10" fmla="*/ 822326 h 3122614"/>
              <a:gd name="connsiteX11" fmla="*/ 1297134 w 2185989"/>
              <a:gd name="connsiteY11" fmla="*/ 857155 h 3122614"/>
              <a:gd name="connsiteX12" fmla="*/ 1309560 w 2185989"/>
              <a:gd name="connsiteY12" fmla="*/ 865872 h 3122614"/>
              <a:gd name="connsiteX13" fmla="*/ 1365343 w 2185989"/>
              <a:gd name="connsiteY13" fmla="*/ 941229 h 3122614"/>
              <a:gd name="connsiteX14" fmla="*/ 1376644 w 2185989"/>
              <a:gd name="connsiteY14" fmla="*/ 967820 h 3122614"/>
              <a:gd name="connsiteX15" fmla="*/ 1414464 w 2185989"/>
              <a:gd name="connsiteY15" fmla="*/ 1050926 h 3122614"/>
              <a:gd name="connsiteX16" fmla="*/ 1414464 w 2185989"/>
              <a:gd name="connsiteY16" fmla="*/ 1208088 h 3122614"/>
              <a:gd name="connsiteX17" fmla="*/ 1371601 w 2185989"/>
              <a:gd name="connsiteY17" fmla="*/ 1236663 h 3122614"/>
              <a:gd name="connsiteX18" fmla="*/ 1400176 w 2185989"/>
              <a:gd name="connsiteY18" fmla="*/ 1308101 h 3122614"/>
              <a:gd name="connsiteX19" fmla="*/ 1428751 w 2185989"/>
              <a:gd name="connsiteY19" fmla="*/ 1350963 h 3122614"/>
              <a:gd name="connsiteX20" fmla="*/ 1514476 w 2185989"/>
              <a:gd name="connsiteY20" fmla="*/ 1379538 h 3122614"/>
              <a:gd name="connsiteX21" fmla="*/ 1543051 w 2185989"/>
              <a:gd name="connsiteY21" fmla="*/ 1422401 h 3122614"/>
              <a:gd name="connsiteX22" fmla="*/ 1585914 w 2185989"/>
              <a:gd name="connsiteY22" fmla="*/ 1450976 h 3122614"/>
              <a:gd name="connsiteX23" fmla="*/ 1614489 w 2185989"/>
              <a:gd name="connsiteY23" fmla="*/ 1536701 h 3122614"/>
              <a:gd name="connsiteX24" fmla="*/ 1600201 w 2185989"/>
              <a:gd name="connsiteY24" fmla="*/ 1636713 h 3122614"/>
              <a:gd name="connsiteX25" fmla="*/ 1514476 w 2185989"/>
              <a:gd name="connsiteY25" fmla="*/ 1708151 h 3122614"/>
              <a:gd name="connsiteX26" fmla="*/ 1443039 w 2185989"/>
              <a:gd name="connsiteY26" fmla="*/ 1836738 h 3122614"/>
              <a:gd name="connsiteX27" fmla="*/ 1385889 w 2185989"/>
              <a:gd name="connsiteY27" fmla="*/ 1851026 h 3122614"/>
              <a:gd name="connsiteX28" fmla="*/ 1428751 w 2185989"/>
              <a:gd name="connsiteY28" fmla="*/ 1951038 h 3122614"/>
              <a:gd name="connsiteX29" fmla="*/ 1471614 w 2185989"/>
              <a:gd name="connsiteY29" fmla="*/ 1965326 h 3122614"/>
              <a:gd name="connsiteX30" fmla="*/ 1557339 w 2185989"/>
              <a:gd name="connsiteY30" fmla="*/ 2008188 h 3122614"/>
              <a:gd name="connsiteX31" fmla="*/ 1585914 w 2185989"/>
              <a:gd name="connsiteY31" fmla="*/ 2051051 h 3122614"/>
              <a:gd name="connsiteX32" fmla="*/ 1614489 w 2185989"/>
              <a:gd name="connsiteY32" fmla="*/ 2136776 h 3122614"/>
              <a:gd name="connsiteX33" fmla="*/ 1643064 w 2185989"/>
              <a:gd name="connsiteY33" fmla="*/ 2179638 h 3122614"/>
              <a:gd name="connsiteX34" fmla="*/ 1671639 w 2185989"/>
              <a:gd name="connsiteY34" fmla="*/ 2136776 h 3122614"/>
              <a:gd name="connsiteX35" fmla="*/ 1685926 w 2185989"/>
              <a:gd name="connsiteY35" fmla="*/ 2093913 h 3122614"/>
              <a:gd name="connsiteX36" fmla="*/ 1728789 w 2185989"/>
              <a:gd name="connsiteY36" fmla="*/ 2065338 h 3122614"/>
              <a:gd name="connsiteX37" fmla="*/ 2014539 w 2185989"/>
              <a:gd name="connsiteY37" fmla="*/ 2079626 h 3122614"/>
              <a:gd name="connsiteX38" fmla="*/ 2114551 w 2185989"/>
              <a:gd name="connsiteY38" fmla="*/ 2108201 h 3122614"/>
              <a:gd name="connsiteX39" fmla="*/ 2185989 w 2185989"/>
              <a:gd name="connsiteY39" fmla="*/ 2236788 h 3122614"/>
              <a:gd name="connsiteX40" fmla="*/ 2185989 w 2185989"/>
              <a:gd name="connsiteY40" fmla="*/ 3122614 h 3122614"/>
              <a:gd name="connsiteX41" fmla="*/ 0 w 2185989"/>
              <a:gd name="connsiteY41" fmla="*/ 3122614 h 3122614"/>
              <a:gd name="connsiteX42" fmla="*/ 0 w 2185989"/>
              <a:gd name="connsiteY42" fmla="*/ 0 h 312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185989" h="3122614">
                <a:moveTo>
                  <a:pt x="0" y="0"/>
                </a:moveTo>
                <a:lnTo>
                  <a:pt x="668598" y="0"/>
                </a:lnTo>
                <a:lnTo>
                  <a:pt x="971041" y="408568"/>
                </a:lnTo>
                <a:lnTo>
                  <a:pt x="967992" y="443885"/>
                </a:lnTo>
                <a:cubicBezTo>
                  <a:pt x="965680" y="459206"/>
                  <a:pt x="962206" y="475595"/>
                  <a:pt x="957264" y="493713"/>
                </a:cubicBezTo>
                <a:cubicBezTo>
                  <a:pt x="949804" y="521066"/>
                  <a:pt x="902797" y="562467"/>
                  <a:pt x="885826" y="579438"/>
                </a:cubicBezTo>
                <a:cubicBezTo>
                  <a:pt x="881064" y="593726"/>
                  <a:pt x="869876" y="607333"/>
                  <a:pt x="871539" y="622301"/>
                </a:cubicBezTo>
                <a:cubicBezTo>
                  <a:pt x="874865" y="652237"/>
                  <a:pt x="890589" y="679451"/>
                  <a:pt x="900114" y="708026"/>
                </a:cubicBezTo>
                <a:cubicBezTo>
                  <a:pt x="904876" y="722313"/>
                  <a:pt x="901870" y="742534"/>
                  <a:pt x="914401" y="750888"/>
                </a:cubicBezTo>
                <a:cubicBezTo>
                  <a:pt x="1008931" y="813907"/>
                  <a:pt x="940143" y="778146"/>
                  <a:pt x="1143001" y="793751"/>
                </a:cubicBezTo>
                <a:cubicBezTo>
                  <a:pt x="1156457" y="797115"/>
                  <a:pt x="1226241" y="813008"/>
                  <a:pt x="1243014" y="822326"/>
                </a:cubicBezTo>
                <a:cubicBezTo>
                  <a:pt x="1258025" y="830665"/>
                  <a:pt x="1279456" y="844953"/>
                  <a:pt x="1297134" y="857155"/>
                </a:cubicBezTo>
                <a:lnTo>
                  <a:pt x="1309560" y="865872"/>
                </a:lnTo>
                <a:lnTo>
                  <a:pt x="1365343" y="941229"/>
                </a:lnTo>
                <a:lnTo>
                  <a:pt x="1376644" y="967820"/>
                </a:lnTo>
                <a:cubicBezTo>
                  <a:pt x="1408634" y="1048416"/>
                  <a:pt x="1357878" y="966046"/>
                  <a:pt x="1414464" y="1050926"/>
                </a:cubicBezTo>
                <a:cubicBezTo>
                  <a:pt x="1434556" y="1111204"/>
                  <a:pt x="1446774" y="1127312"/>
                  <a:pt x="1414464" y="1208088"/>
                </a:cubicBezTo>
                <a:cubicBezTo>
                  <a:pt x="1408087" y="1224031"/>
                  <a:pt x="1385889" y="1227138"/>
                  <a:pt x="1371601" y="1236663"/>
                </a:cubicBezTo>
                <a:cubicBezTo>
                  <a:pt x="1345867" y="1339602"/>
                  <a:pt x="1344663" y="1263691"/>
                  <a:pt x="1400176" y="1308101"/>
                </a:cubicBezTo>
                <a:cubicBezTo>
                  <a:pt x="1413584" y="1318828"/>
                  <a:pt x="1414190" y="1341862"/>
                  <a:pt x="1428751" y="1350963"/>
                </a:cubicBezTo>
                <a:cubicBezTo>
                  <a:pt x="1454293" y="1366927"/>
                  <a:pt x="1514476" y="1379538"/>
                  <a:pt x="1514476" y="1379538"/>
                </a:cubicBezTo>
                <a:cubicBezTo>
                  <a:pt x="1524001" y="1393826"/>
                  <a:pt x="1530909" y="1410259"/>
                  <a:pt x="1543051" y="1422401"/>
                </a:cubicBezTo>
                <a:cubicBezTo>
                  <a:pt x="1555193" y="1434543"/>
                  <a:pt x="1576813" y="1436415"/>
                  <a:pt x="1585914" y="1450976"/>
                </a:cubicBezTo>
                <a:cubicBezTo>
                  <a:pt x="1601878" y="1476518"/>
                  <a:pt x="1614489" y="1536701"/>
                  <a:pt x="1614489" y="1536701"/>
                </a:cubicBezTo>
                <a:cubicBezTo>
                  <a:pt x="1609726" y="1570038"/>
                  <a:pt x="1612708" y="1605446"/>
                  <a:pt x="1600201" y="1636713"/>
                </a:cubicBezTo>
                <a:cubicBezTo>
                  <a:pt x="1590199" y="1661717"/>
                  <a:pt x="1535906" y="1693864"/>
                  <a:pt x="1514476" y="1708151"/>
                </a:cubicBezTo>
                <a:cubicBezTo>
                  <a:pt x="1502385" y="1744423"/>
                  <a:pt x="1478769" y="1827805"/>
                  <a:pt x="1443039" y="1836738"/>
                </a:cubicBezTo>
                <a:lnTo>
                  <a:pt x="1385889" y="1851026"/>
                </a:lnTo>
                <a:cubicBezTo>
                  <a:pt x="1394468" y="1885344"/>
                  <a:pt x="1397917" y="1926371"/>
                  <a:pt x="1428751" y="1951038"/>
                </a:cubicBezTo>
                <a:cubicBezTo>
                  <a:pt x="1440511" y="1960446"/>
                  <a:pt x="1458143" y="1958591"/>
                  <a:pt x="1471614" y="1965326"/>
                </a:cubicBezTo>
                <a:cubicBezTo>
                  <a:pt x="1582394" y="2020716"/>
                  <a:pt x="1449608" y="1972279"/>
                  <a:pt x="1557339" y="2008188"/>
                </a:cubicBezTo>
                <a:cubicBezTo>
                  <a:pt x="1566864" y="2022476"/>
                  <a:pt x="1578940" y="2035359"/>
                  <a:pt x="1585914" y="2051051"/>
                </a:cubicBezTo>
                <a:cubicBezTo>
                  <a:pt x="1598147" y="2078576"/>
                  <a:pt x="1597781" y="2111714"/>
                  <a:pt x="1614489" y="2136776"/>
                </a:cubicBezTo>
                <a:lnTo>
                  <a:pt x="1643064" y="2179638"/>
                </a:lnTo>
                <a:cubicBezTo>
                  <a:pt x="1652589" y="2165351"/>
                  <a:pt x="1663960" y="2152135"/>
                  <a:pt x="1671639" y="2136776"/>
                </a:cubicBezTo>
                <a:cubicBezTo>
                  <a:pt x="1678374" y="2123305"/>
                  <a:pt x="1676518" y="2105673"/>
                  <a:pt x="1685926" y="2093913"/>
                </a:cubicBezTo>
                <a:cubicBezTo>
                  <a:pt x="1696653" y="2080504"/>
                  <a:pt x="1714501" y="2074863"/>
                  <a:pt x="1728789" y="2065338"/>
                </a:cubicBezTo>
                <a:cubicBezTo>
                  <a:pt x="1824039" y="2070101"/>
                  <a:pt x="1919499" y="2071706"/>
                  <a:pt x="2014539" y="2079626"/>
                </a:cubicBezTo>
                <a:cubicBezTo>
                  <a:pt x="2038465" y="2081620"/>
                  <a:pt x="2089748" y="2099933"/>
                  <a:pt x="2114551" y="2108201"/>
                </a:cubicBezTo>
                <a:cubicBezTo>
                  <a:pt x="2139700" y="2183644"/>
                  <a:pt x="2120485" y="2138531"/>
                  <a:pt x="2185989" y="2236788"/>
                </a:cubicBezTo>
                <a:lnTo>
                  <a:pt x="2185989" y="3122614"/>
                </a:lnTo>
                <a:lnTo>
                  <a:pt x="0" y="3122614"/>
                </a:lnTo>
                <a:lnTo>
                  <a:pt x="0" y="0"/>
                </a:lnTo>
                <a:close/>
              </a:path>
            </a:pathLst>
          </a:custGeom>
        </p:spPr>
      </p:pic>
      <p:pic>
        <p:nvPicPr>
          <p:cNvPr id="49" name="Picture 48"/>
          <p:cNvPicPr>
            <a:picLocks noChangeAspect="1"/>
          </p:cNvPicPr>
          <p:nvPr/>
        </p:nvPicPr>
        <p:blipFill>
          <a:blip r:embed="rId4">
            <a:duotone>
              <a:prstClr val="black"/>
              <a:schemeClr val="accent6">
                <a:lumMod val="75000"/>
                <a:tint val="45000"/>
                <a:satMod val="400000"/>
              </a:schemeClr>
            </a:duotone>
            <a:extLst>
              <a:ext uri="{BEBA8EAE-BF5A-486C-A8C5-ECC9F3942E4B}">
                <a14:imgProps xmlns:a14="http://schemas.microsoft.com/office/drawing/2010/main">
                  <a14:imgLayer r:embed="rId5">
                    <a14:imgEffect>
                      <a14:colorTemperature colorTemp="5300"/>
                    </a14:imgEffect>
                  </a14:imgLayer>
                </a14:imgProps>
              </a:ext>
            </a:extLst>
          </a:blip>
          <a:srcRect l="94746" r="3264" b="97101"/>
          <a:stretch>
            <a:fillRect/>
          </a:stretch>
        </p:blipFill>
        <p:spPr>
          <a:xfrm>
            <a:off x="8989999" y="233500"/>
            <a:ext cx="87180" cy="90534"/>
          </a:xfrm>
          <a:custGeom>
            <a:avLst/>
            <a:gdLst>
              <a:gd name="connsiteX0" fmla="*/ 74789 w 87180"/>
              <a:gd name="connsiteY0" fmla="*/ 0 h 90534"/>
              <a:gd name="connsiteX1" fmla="*/ 87180 w 87180"/>
              <a:gd name="connsiteY1" fmla="*/ 0 h 90534"/>
              <a:gd name="connsiteX2" fmla="*/ 68276 w 87180"/>
              <a:gd name="connsiteY2" fmla="*/ 52250 h 90534"/>
              <a:gd name="connsiteX3" fmla="*/ 25414 w 87180"/>
              <a:gd name="connsiteY3" fmla="*/ 80825 h 90534"/>
              <a:gd name="connsiteX4" fmla="*/ 4641 w 87180"/>
              <a:gd name="connsiteY4" fmla="*/ 89316 h 90534"/>
              <a:gd name="connsiteX5" fmla="*/ 0 w 87180"/>
              <a:gd name="connsiteY5" fmla="*/ 90534 h 90534"/>
              <a:gd name="connsiteX6" fmla="*/ 74789 w 87180"/>
              <a:gd name="connsiteY6" fmla="*/ 0 h 90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180" h="90534">
                <a:moveTo>
                  <a:pt x="74789" y="0"/>
                </a:moveTo>
                <a:lnTo>
                  <a:pt x="87180" y="0"/>
                </a:lnTo>
                <a:lnTo>
                  <a:pt x="68276" y="52250"/>
                </a:lnTo>
                <a:lnTo>
                  <a:pt x="25414" y="80825"/>
                </a:lnTo>
                <a:cubicBezTo>
                  <a:pt x="19149" y="85002"/>
                  <a:pt x="12005" y="87383"/>
                  <a:pt x="4641" y="89316"/>
                </a:cubicBezTo>
                <a:lnTo>
                  <a:pt x="0" y="90534"/>
                </a:lnTo>
                <a:lnTo>
                  <a:pt x="74789" y="0"/>
                </a:lnTo>
                <a:close/>
              </a:path>
            </a:pathLst>
          </a:custGeom>
        </p:spPr>
      </p:pic>
      <p:pic>
        <p:nvPicPr>
          <p:cNvPr id="46" name="Picture 45"/>
          <p:cNvPicPr>
            <a:picLocks noChangeAspect="1"/>
          </p:cNvPicPr>
          <p:nvPr/>
        </p:nvPicPr>
        <p:blipFill>
          <a:blip r:embed="rId4">
            <a:duotone>
              <a:prstClr val="black"/>
              <a:schemeClr val="accent6">
                <a:lumMod val="75000"/>
                <a:tint val="45000"/>
                <a:satMod val="400000"/>
              </a:schemeClr>
            </a:duotone>
            <a:extLst>
              <a:ext uri="{BEBA8EAE-BF5A-486C-A8C5-ECC9F3942E4B}">
                <a14:imgProps xmlns:a14="http://schemas.microsoft.com/office/drawing/2010/main">
                  <a14:imgLayer r:embed="rId5">
                    <a14:imgEffect>
                      <a14:colorTemperature colorTemp="5300"/>
                    </a14:imgEffect>
                  </a14:imgLayer>
                </a14:imgProps>
              </a:ext>
            </a:extLst>
          </a:blip>
          <a:srcRect l="88569" t="15565" r="11390" b="84354"/>
          <a:stretch>
            <a:fillRect/>
          </a:stretch>
        </p:blipFill>
        <p:spPr>
          <a:xfrm>
            <a:off x="8719344" y="719537"/>
            <a:ext cx="1824" cy="2518"/>
          </a:xfrm>
          <a:custGeom>
            <a:avLst/>
            <a:gdLst>
              <a:gd name="connsiteX0" fmla="*/ 0 w 1824"/>
              <a:gd name="connsiteY0" fmla="*/ 0 h 2518"/>
              <a:gd name="connsiteX1" fmla="*/ 1408 w 1824"/>
              <a:gd name="connsiteY1" fmla="*/ 1886 h 2518"/>
              <a:gd name="connsiteX2" fmla="*/ 383 w 1824"/>
              <a:gd name="connsiteY2" fmla="*/ 555 h 2518"/>
              <a:gd name="connsiteX3" fmla="*/ 0 w 1824"/>
              <a:gd name="connsiteY3" fmla="*/ 0 h 2518"/>
            </a:gdLst>
            <a:ahLst/>
            <a:cxnLst>
              <a:cxn ang="0">
                <a:pos x="connsiteX0" y="connsiteY0"/>
              </a:cxn>
              <a:cxn ang="0">
                <a:pos x="connsiteX1" y="connsiteY1"/>
              </a:cxn>
              <a:cxn ang="0">
                <a:pos x="connsiteX2" y="connsiteY2"/>
              </a:cxn>
              <a:cxn ang="0">
                <a:pos x="connsiteX3" y="connsiteY3"/>
              </a:cxn>
            </a:cxnLst>
            <a:rect l="l" t="t" r="r" b="b"/>
            <a:pathLst>
              <a:path w="1824" h="2518">
                <a:moveTo>
                  <a:pt x="0" y="0"/>
                </a:moveTo>
                <a:lnTo>
                  <a:pt x="1408" y="1886"/>
                </a:lnTo>
                <a:cubicBezTo>
                  <a:pt x="2123" y="2915"/>
                  <a:pt x="2001" y="2831"/>
                  <a:pt x="383" y="555"/>
                </a:cubicBezTo>
                <a:lnTo>
                  <a:pt x="0" y="0"/>
                </a:lnTo>
                <a:close/>
              </a:path>
            </a:pathLst>
          </a:custGeom>
        </p:spPr>
      </p:pic>
      <p:pic>
        <p:nvPicPr>
          <p:cNvPr id="45" name="Picture 44"/>
          <p:cNvPicPr>
            <a:picLocks noChangeAspect="1"/>
          </p:cNvPicPr>
          <p:nvPr/>
        </p:nvPicPr>
        <p:blipFill>
          <a:blip r:embed="rId4">
            <a:duotone>
              <a:prstClr val="black"/>
              <a:schemeClr val="accent6">
                <a:lumMod val="75000"/>
                <a:tint val="45000"/>
                <a:satMod val="400000"/>
              </a:schemeClr>
            </a:duotone>
            <a:extLst>
              <a:ext uri="{BEBA8EAE-BF5A-486C-A8C5-ECC9F3942E4B}">
                <a14:imgProps xmlns:a14="http://schemas.microsoft.com/office/drawing/2010/main">
                  <a14:imgLayer r:embed="rId5">
                    <a14:imgEffect>
                      <a14:colorTemperature colorTemp="5300"/>
                    </a14:imgEffect>
                  </a14:imgLayer>
                </a14:imgProps>
              </a:ext>
            </a:extLst>
          </a:blip>
          <a:srcRect l="84004" t="32952" r="15955" b="66967"/>
          <a:stretch>
            <a:fillRect/>
          </a:stretch>
        </p:blipFill>
        <p:spPr>
          <a:xfrm>
            <a:off x="8519319" y="1262462"/>
            <a:ext cx="1824" cy="2518"/>
          </a:xfrm>
          <a:custGeom>
            <a:avLst/>
            <a:gdLst>
              <a:gd name="connsiteX0" fmla="*/ 0 w 1824"/>
              <a:gd name="connsiteY0" fmla="*/ 0 h 2518"/>
              <a:gd name="connsiteX1" fmla="*/ 1408 w 1824"/>
              <a:gd name="connsiteY1" fmla="*/ 1886 h 2518"/>
              <a:gd name="connsiteX2" fmla="*/ 383 w 1824"/>
              <a:gd name="connsiteY2" fmla="*/ 555 h 2518"/>
              <a:gd name="connsiteX3" fmla="*/ 0 w 1824"/>
              <a:gd name="connsiteY3" fmla="*/ 0 h 2518"/>
            </a:gdLst>
            <a:ahLst/>
            <a:cxnLst>
              <a:cxn ang="0">
                <a:pos x="connsiteX0" y="connsiteY0"/>
              </a:cxn>
              <a:cxn ang="0">
                <a:pos x="connsiteX1" y="connsiteY1"/>
              </a:cxn>
              <a:cxn ang="0">
                <a:pos x="connsiteX2" y="connsiteY2"/>
              </a:cxn>
              <a:cxn ang="0">
                <a:pos x="connsiteX3" y="connsiteY3"/>
              </a:cxn>
            </a:cxnLst>
            <a:rect l="l" t="t" r="r" b="b"/>
            <a:pathLst>
              <a:path w="1824" h="2518">
                <a:moveTo>
                  <a:pt x="0" y="0"/>
                </a:moveTo>
                <a:lnTo>
                  <a:pt x="1408" y="1886"/>
                </a:lnTo>
                <a:cubicBezTo>
                  <a:pt x="2123" y="2915"/>
                  <a:pt x="2001" y="2831"/>
                  <a:pt x="383" y="555"/>
                </a:cubicBezTo>
                <a:lnTo>
                  <a:pt x="0" y="0"/>
                </a:lnTo>
                <a:close/>
              </a:path>
            </a:pathLst>
          </a:custGeom>
        </p:spPr>
      </p:pic>
      <p:pic>
        <p:nvPicPr>
          <p:cNvPr id="44" name="Picture 43"/>
          <p:cNvPicPr>
            <a:picLocks noChangeAspect="1"/>
          </p:cNvPicPr>
          <p:nvPr/>
        </p:nvPicPr>
        <p:blipFill>
          <a:blip r:embed="rId4">
            <a:duotone>
              <a:prstClr val="black"/>
              <a:schemeClr val="accent6">
                <a:lumMod val="75000"/>
                <a:tint val="45000"/>
                <a:satMod val="400000"/>
              </a:schemeClr>
            </a:duotone>
            <a:extLst>
              <a:ext uri="{BEBA8EAE-BF5A-486C-A8C5-ECC9F3942E4B}">
                <a14:imgProps xmlns:a14="http://schemas.microsoft.com/office/drawing/2010/main">
                  <a14:imgLayer r:embed="rId5">
                    <a14:imgEffect>
                      <a14:colorTemperature colorTemp="5300"/>
                    </a14:imgEffect>
                  </a14:imgLayer>
                </a14:imgProps>
              </a:ext>
            </a:extLst>
          </a:blip>
          <a:srcRect l="97732" t="-4732" r="761" b="102173"/>
          <a:stretch>
            <a:fillRect/>
          </a:stretch>
        </p:blipFill>
        <p:spPr>
          <a:xfrm>
            <a:off x="9120847" y="85725"/>
            <a:ext cx="66017" cy="79916"/>
          </a:xfrm>
          <a:custGeom>
            <a:avLst/>
            <a:gdLst>
              <a:gd name="connsiteX0" fmla="*/ 66017 w 66017"/>
              <a:gd name="connsiteY0" fmla="*/ 0 h 79916"/>
              <a:gd name="connsiteX1" fmla="*/ 51729 w 66017"/>
              <a:gd name="connsiteY1" fmla="*/ 42863 h 79916"/>
              <a:gd name="connsiteX2" fmla="*/ 8867 w 66017"/>
              <a:gd name="connsiteY2" fmla="*/ 71438 h 79916"/>
              <a:gd name="connsiteX3" fmla="*/ 0 w 66017"/>
              <a:gd name="connsiteY3" fmla="*/ 79916 h 79916"/>
              <a:gd name="connsiteX4" fmla="*/ 66017 w 66017"/>
              <a:gd name="connsiteY4" fmla="*/ 0 h 79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17" h="79916">
                <a:moveTo>
                  <a:pt x="66017" y="0"/>
                </a:moveTo>
                <a:lnTo>
                  <a:pt x="51729" y="42863"/>
                </a:lnTo>
                <a:lnTo>
                  <a:pt x="8867" y="71438"/>
                </a:lnTo>
                <a:lnTo>
                  <a:pt x="0" y="79916"/>
                </a:lnTo>
                <a:lnTo>
                  <a:pt x="66017" y="0"/>
                </a:lnTo>
                <a:close/>
              </a:path>
            </a:pathLst>
          </a:custGeom>
        </p:spPr>
      </p:pic>
      <p:pic>
        <p:nvPicPr>
          <p:cNvPr id="43" name="Picture 42"/>
          <p:cNvPicPr>
            <a:picLocks noChangeAspect="1"/>
          </p:cNvPicPr>
          <p:nvPr/>
        </p:nvPicPr>
        <p:blipFill>
          <a:blip r:embed="rId4">
            <a:duotone>
              <a:prstClr val="black"/>
              <a:schemeClr val="accent6">
                <a:lumMod val="75000"/>
                <a:tint val="45000"/>
                <a:satMod val="400000"/>
              </a:schemeClr>
            </a:duotone>
            <a:extLst>
              <a:ext uri="{BEBA8EAE-BF5A-486C-A8C5-ECC9F3942E4B}">
                <a14:imgProps xmlns:a14="http://schemas.microsoft.com/office/drawing/2010/main">
                  <a14:imgLayer r:embed="rId5">
                    <a14:imgEffect>
                      <a14:colorTemperature colorTemp="5300"/>
                    </a14:imgEffect>
                  </a14:imgLayer>
                </a14:imgProps>
              </a:ext>
            </a:extLst>
          </a:blip>
          <a:srcRect l="97108" t="-2173" r="2268" b="101113"/>
          <a:stretch>
            <a:fillRect/>
          </a:stretch>
        </p:blipFill>
        <p:spPr>
          <a:xfrm>
            <a:off x="9093500" y="165641"/>
            <a:ext cx="27347" cy="33104"/>
          </a:xfrm>
          <a:custGeom>
            <a:avLst/>
            <a:gdLst>
              <a:gd name="connsiteX0" fmla="*/ 27347 w 27347"/>
              <a:gd name="connsiteY0" fmla="*/ 0 h 33104"/>
              <a:gd name="connsiteX1" fmla="*/ 0 w 27347"/>
              <a:gd name="connsiteY1" fmla="*/ 33104 h 33104"/>
              <a:gd name="connsiteX2" fmla="*/ 9381 w 27347"/>
              <a:gd name="connsiteY2" fmla="*/ 17176 h 33104"/>
              <a:gd name="connsiteX3" fmla="*/ 27347 w 27347"/>
              <a:gd name="connsiteY3" fmla="*/ 0 h 33104"/>
            </a:gdLst>
            <a:ahLst/>
            <a:cxnLst>
              <a:cxn ang="0">
                <a:pos x="connsiteX0" y="connsiteY0"/>
              </a:cxn>
              <a:cxn ang="0">
                <a:pos x="connsiteX1" y="connsiteY1"/>
              </a:cxn>
              <a:cxn ang="0">
                <a:pos x="connsiteX2" y="connsiteY2"/>
              </a:cxn>
              <a:cxn ang="0">
                <a:pos x="connsiteX3" y="connsiteY3"/>
              </a:cxn>
            </a:cxnLst>
            <a:rect l="l" t="t" r="r" b="b"/>
            <a:pathLst>
              <a:path w="27347" h="33104">
                <a:moveTo>
                  <a:pt x="27347" y="0"/>
                </a:moveTo>
                <a:lnTo>
                  <a:pt x="0" y="33104"/>
                </a:lnTo>
                <a:lnTo>
                  <a:pt x="9381" y="17176"/>
                </a:lnTo>
                <a:lnTo>
                  <a:pt x="27347" y="0"/>
                </a:lnTo>
                <a:close/>
              </a:path>
            </a:pathLst>
          </a:custGeom>
        </p:spPr>
      </p:pic>
      <p:pic>
        <p:nvPicPr>
          <p:cNvPr id="42" name="Picture 41"/>
          <p:cNvPicPr>
            <a:picLocks noChangeAspect="1"/>
          </p:cNvPicPr>
          <p:nvPr/>
        </p:nvPicPr>
        <p:blipFill>
          <a:blip r:embed="rId4">
            <a:duotone>
              <a:prstClr val="black"/>
              <a:schemeClr val="accent6">
                <a:lumMod val="75000"/>
                <a:tint val="45000"/>
                <a:satMod val="400000"/>
              </a:schemeClr>
            </a:duotone>
            <a:extLst>
              <a:ext uri="{BEBA8EAE-BF5A-486C-A8C5-ECC9F3942E4B}">
                <a14:imgProps xmlns:a14="http://schemas.microsoft.com/office/drawing/2010/main">
                  <a14:imgLayer r:embed="rId5">
                    <a14:imgEffect>
                      <a14:colorTemperature colorTemp="5300"/>
                    </a14:imgEffect>
                  </a14:imgLayer>
                </a14:imgProps>
              </a:ext>
            </a:extLst>
          </a:blip>
          <a:srcRect l="96453" t="-1113" r="2892" b="100000"/>
          <a:stretch>
            <a:fillRect/>
          </a:stretch>
        </p:blipFill>
        <p:spPr>
          <a:xfrm>
            <a:off x="9064789" y="198745"/>
            <a:ext cx="28711" cy="34755"/>
          </a:xfrm>
          <a:custGeom>
            <a:avLst/>
            <a:gdLst>
              <a:gd name="connsiteX0" fmla="*/ 28711 w 28711"/>
              <a:gd name="connsiteY0" fmla="*/ 0 h 34755"/>
              <a:gd name="connsiteX1" fmla="*/ 18999 w 28711"/>
              <a:gd name="connsiteY1" fmla="*/ 16489 h 34755"/>
              <a:gd name="connsiteX2" fmla="*/ 12391 w 28711"/>
              <a:gd name="connsiteY2" fmla="*/ 34755 h 34755"/>
              <a:gd name="connsiteX3" fmla="*/ 0 w 28711"/>
              <a:gd name="connsiteY3" fmla="*/ 34755 h 34755"/>
              <a:gd name="connsiteX4" fmla="*/ 28711 w 28711"/>
              <a:gd name="connsiteY4" fmla="*/ 0 h 347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11" h="34755">
                <a:moveTo>
                  <a:pt x="28711" y="0"/>
                </a:moveTo>
                <a:lnTo>
                  <a:pt x="18999" y="16489"/>
                </a:lnTo>
                <a:lnTo>
                  <a:pt x="12391" y="34755"/>
                </a:lnTo>
                <a:lnTo>
                  <a:pt x="0" y="34755"/>
                </a:lnTo>
                <a:lnTo>
                  <a:pt x="28711" y="0"/>
                </a:lnTo>
                <a:close/>
              </a:path>
            </a:pathLst>
          </a:custGeom>
        </p:spPr>
      </p:pic>
      <p:pic>
        <p:nvPicPr>
          <p:cNvPr id="40" name="Picture 39"/>
          <p:cNvPicPr>
            <a:picLocks noChangeAspect="1"/>
          </p:cNvPicPr>
          <p:nvPr/>
        </p:nvPicPr>
        <p:blipFill>
          <a:blip r:embed="rId4">
            <a:duotone>
              <a:prstClr val="black"/>
              <a:schemeClr val="accent6">
                <a:lumMod val="75000"/>
                <a:tint val="45000"/>
                <a:satMod val="400000"/>
              </a:schemeClr>
            </a:duotone>
            <a:extLst>
              <a:ext uri="{BEBA8EAE-BF5A-486C-A8C5-ECC9F3942E4B}">
                <a14:imgProps xmlns:a14="http://schemas.microsoft.com/office/drawing/2010/main">
                  <a14:imgLayer r:embed="rId5">
                    <a14:imgEffect>
                      <a14:colorTemperature colorTemp="5300"/>
                    </a14:imgEffect>
                  </a14:imgLayer>
                </a14:imgProps>
              </a:ext>
            </a:extLst>
          </a:blip>
          <a:srcRect l="50000"/>
          <a:stretch>
            <a:fillRect/>
          </a:stretch>
        </p:blipFill>
        <p:spPr>
          <a:xfrm>
            <a:off x="10024262" y="3781901"/>
            <a:ext cx="2190750" cy="3122613"/>
          </a:xfrm>
          <a:custGeom>
            <a:avLst/>
            <a:gdLst>
              <a:gd name="connsiteX0" fmla="*/ 2047728 w 2190750"/>
              <a:gd name="connsiteY0" fmla="*/ 0 h 3122613"/>
              <a:gd name="connsiteX1" fmla="*/ 2190750 w 2190750"/>
              <a:gd name="connsiteY1" fmla="*/ 0 h 3122613"/>
              <a:gd name="connsiteX2" fmla="*/ 2190750 w 2190750"/>
              <a:gd name="connsiteY2" fmla="*/ 3122613 h 3122613"/>
              <a:gd name="connsiteX3" fmla="*/ 0 w 2190750"/>
              <a:gd name="connsiteY3" fmla="*/ 3122613 h 3122613"/>
              <a:gd name="connsiteX4" fmla="*/ 0 w 2190750"/>
              <a:gd name="connsiteY4" fmla="*/ 2812479 h 3122613"/>
              <a:gd name="connsiteX5" fmla="*/ 14287 w 2190750"/>
              <a:gd name="connsiteY5" fmla="*/ 2809738 h 3122613"/>
              <a:gd name="connsiteX6" fmla="*/ 85724 w 2190750"/>
              <a:gd name="connsiteY6" fmla="*/ 2738300 h 3122613"/>
              <a:gd name="connsiteX7" fmla="*/ 157162 w 2190750"/>
              <a:gd name="connsiteY7" fmla="*/ 2609713 h 3122613"/>
              <a:gd name="connsiteX8" fmla="*/ 200024 w 2190750"/>
              <a:gd name="connsiteY8" fmla="*/ 2581138 h 3122613"/>
              <a:gd name="connsiteX9" fmla="*/ 228599 w 2190750"/>
              <a:gd name="connsiteY9" fmla="*/ 2538275 h 3122613"/>
              <a:gd name="connsiteX10" fmla="*/ 314324 w 2190750"/>
              <a:gd name="connsiteY10" fmla="*/ 2481125 h 3122613"/>
              <a:gd name="connsiteX11" fmla="*/ 342899 w 2190750"/>
              <a:gd name="connsiteY11" fmla="*/ 2438263 h 3122613"/>
              <a:gd name="connsiteX12" fmla="*/ 371474 w 2190750"/>
              <a:gd name="connsiteY12" fmla="*/ 2209663 h 3122613"/>
              <a:gd name="connsiteX13" fmla="*/ 428624 w 2190750"/>
              <a:gd name="connsiteY13" fmla="*/ 2081075 h 3122613"/>
              <a:gd name="connsiteX14" fmla="*/ 557212 w 2190750"/>
              <a:gd name="connsiteY14" fmla="*/ 2052500 h 3122613"/>
              <a:gd name="connsiteX15" fmla="*/ 685799 w 2190750"/>
              <a:gd name="connsiteY15" fmla="*/ 2038213 h 3122613"/>
              <a:gd name="connsiteX16" fmla="*/ 728662 w 2190750"/>
              <a:gd name="connsiteY16" fmla="*/ 2009638 h 3122613"/>
              <a:gd name="connsiteX17" fmla="*/ 771524 w 2190750"/>
              <a:gd name="connsiteY17" fmla="*/ 1995350 h 3122613"/>
              <a:gd name="connsiteX18" fmla="*/ 800099 w 2190750"/>
              <a:gd name="connsiteY18" fmla="*/ 1952488 h 3122613"/>
              <a:gd name="connsiteX19" fmla="*/ 842962 w 2190750"/>
              <a:gd name="connsiteY19" fmla="*/ 1923913 h 3122613"/>
              <a:gd name="connsiteX20" fmla="*/ 885534 w 2190750"/>
              <a:gd name="connsiteY20" fmla="*/ 1881174 h 3122613"/>
              <a:gd name="connsiteX21" fmla="*/ 878975 w 2190750"/>
              <a:gd name="connsiteY21" fmla="*/ 1884702 h 3122613"/>
              <a:gd name="connsiteX22" fmla="*/ 890733 w 2190750"/>
              <a:gd name="connsiteY22" fmla="*/ 1877177 h 3122613"/>
              <a:gd name="connsiteX23" fmla="*/ 971549 w 2190750"/>
              <a:gd name="connsiteY23" fmla="*/ 1823900 h 3122613"/>
              <a:gd name="connsiteX24" fmla="*/ 1100137 w 2190750"/>
              <a:gd name="connsiteY24" fmla="*/ 1766750 h 3122613"/>
              <a:gd name="connsiteX25" fmla="*/ 1142999 w 2190750"/>
              <a:gd name="connsiteY25" fmla="*/ 1752463 h 3122613"/>
              <a:gd name="connsiteX26" fmla="*/ 1185862 w 2190750"/>
              <a:gd name="connsiteY26" fmla="*/ 1723888 h 3122613"/>
              <a:gd name="connsiteX27" fmla="*/ 1200149 w 2190750"/>
              <a:gd name="connsiteY27" fmla="*/ 1523863 h 3122613"/>
              <a:gd name="connsiteX28" fmla="*/ 1171574 w 2190750"/>
              <a:gd name="connsiteY28" fmla="*/ 1366700 h 3122613"/>
              <a:gd name="connsiteX29" fmla="*/ 1185862 w 2190750"/>
              <a:gd name="connsiteY29" fmla="*/ 1295263 h 3122613"/>
              <a:gd name="connsiteX30" fmla="*/ 1243012 w 2190750"/>
              <a:gd name="connsiteY30" fmla="*/ 1280975 h 3122613"/>
              <a:gd name="connsiteX31" fmla="*/ 1285874 w 2190750"/>
              <a:gd name="connsiteY31" fmla="*/ 1266688 h 3122613"/>
              <a:gd name="connsiteX32" fmla="*/ 1543049 w 2190750"/>
              <a:gd name="connsiteY32" fmla="*/ 1266688 h 3122613"/>
              <a:gd name="connsiteX33" fmla="*/ 1557337 w 2190750"/>
              <a:gd name="connsiteY33" fmla="*/ 1223825 h 3122613"/>
              <a:gd name="connsiteX34" fmla="*/ 1528762 w 2190750"/>
              <a:gd name="connsiteY34" fmla="*/ 1109525 h 3122613"/>
              <a:gd name="connsiteX35" fmla="*/ 1500187 w 2190750"/>
              <a:gd name="connsiteY35" fmla="*/ 1066663 h 3122613"/>
              <a:gd name="connsiteX36" fmla="*/ 1487282 w 2190750"/>
              <a:gd name="connsiteY36" fmla="*/ 1025499 h 3122613"/>
              <a:gd name="connsiteX37" fmla="*/ 1489868 w 2190750"/>
              <a:gd name="connsiteY37" fmla="*/ 1028962 h 3122613"/>
              <a:gd name="connsiteX38" fmla="*/ 1490251 w 2190750"/>
              <a:gd name="connsiteY38" fmla="*/ 1029517 h 3122613"/>
              <a:gd name="connsiteX39" fmla="*/ 1491276 w 2190750"/>
              <a:gd name="connsiteY39" fmla="*/ 1030848 h 3122613"/>
              <a:gd name="connsiteX40" fmla="*/ 1489868 w 2190750"/>
              <a:gd name="connsiteY40" fmla="*/ 1028962 h 3122613"/>
              <a:gd name="connsiteX41" fmla="*/ 1480251 w 2190750"/>
              <a:gd name="connsiteY41" fmla="*/ 1015036 h 3122613"/>
              <a:gd name="connsiteX42" fmla="*/ 1457324 w 2190750"/>
              <a:gd name="connsiteY42" fmla="*/ 980938 h 3122613"/>
              <a:gd name="connsiteX43" fmla="*/ 1457324 w 2190750"/>
              <a:gd name="connsiteY43" fmla="*/ 766625 h 3122613"/>
              <a:gd name="connsiteX44" fmla="*/ 1514474 w 2190750"/>
              <a:gd name="connsiteY44" fmla="*/ 723763 h 3122613"/>
              <a:gd name="connsiteX45" fmla="*/ 1628774 w 2190750"/>
              <a:gd name="connsiteY45" fmla="*/ 666613 h 3122613"/>
              <a:gd name="connsiteX46" fmla="*/ 1714499 w 2190750"/>
              <a:gd name="connsiteY46" fmla="*/ 609463 h 3122613"/>
              <a:gd name="connsiteX47" fmla="*/ 1728787 w 2190750"/>
              <a:gd name="connsiteY47" fmla="*/ 566600 h 3122613"/>
              <a:gd name="connsiteX48" fmla="*/ 1700212 w 2190750"/>
              <a:gd name="connsiteY48" fmla="*/ 523738 h 3122613"/>
              <a:gd name="connsiteX49" fmla="*/ 1687307 w 2190750"/>
              <a:gd name="connsiteY49" fmla="*/ 482574 h 3122613"/>
              <a:gd name="connsiteX50" fmla="*/ 1689893 w 2190750"/>
              <a:gd name="connsiteY50" fmla="*/ 486037 h 3122613"/>
              <a:gd name="connsiteX51" fmla="*/ 1690276 w 2190750"/>
              <a:gd name="connsiteY51" fmla="*/ 486592 h 3122613"/>
              <a:gd name="connsiteX52" fmla="*/ 1691301 w 2190750"/>
              <a:gd name="connsiteY52" fmla="*/ 487923 h 3122613"/>
              <a:gd name="connsiteX53" fmla="*/ 1689893 w 2190750"/>
              <a:gd name="connsiteY53" fmla="*/ 486037 h 3122613"/>
              <a:gd name="connsiteX54" fmla="*/ 1680276 w 2190750"/>
              <a:gd name="connsiteY54" fmla="*/ 472111 h 3122613"/>
              <a:gd name="connsiteX55" fmla="*/ 1664596 w 2190750"/>
              <a:gd name="connsiteY55" fmla="*/ 448791 h 3122613"/>
              <a:gd name="connsiteX56" fmla="*/ 1960548 w 2190750"/>
              <a:gd name="connsiteY56" fmla="*/ 90534 h 3122613"/>
              <a:gd name="connsiteX57" fmla="*/ 1965189 w 2190750"/>
              <a:gd name="connsiteY57" fmla="*/ 89316 h 3122613"/>
              <a:gd name="connsiteX58" fmla="*/ 1985962 w 2190750"/>
              <a:gd name="connsiteY58" fmla="*/ 80825 h 3122613"/>
              <a:gd name="connsiteX59" fmla="*/ 2028824 w 2190750"/>
              <a:gd name="connsiteY59" fmla="*/ 52250 h 3122613"/>
              <a:gd name="connsiteX60" fmla="*/ 2047728 w 2190750"/>
              <a:gd name="connsiteY60" fmla="*/ 0 h 3122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2190750" h="3122613">
                <a:moveTo>
                  <a:pt x="2047728" y="0"/>
                </a:moveTo>
                <a:lnTo>
                  <a:pt x="2190750" y="0"/>
                </a:lnTo>
                <a:lnTo>
                  <a:pt x="2190750" y="3122613"/>
                </a:lnTo>
                <a:lnTo>
                  <a:pt x="0" y="3122613"/>
                </a:lnTo>
                <a:lnTo>
                  <a:pt x="0" y="2812479"/>
                </a:lnTo>
                <a:lnTo>
                  <a:pt x="14287" y="2809738"/>
                </a:lnTo>
                <a:cubicBezTo>
                  <a:pt x="57150" y="2781162"/>
                  <a:pt x="61911" y="2785926"/>
                  <a:pt x="85724" y="2738300"/>
                </a:cubicBezTo>
                <a:cubicBezTo>
                  <a:pt x="111779" y="2686191"/>
                  <a:pt x="89592" y="2654760"/>
                  <a:pt x="157162" y="2609713"/>
                </a:cubicBezTo>
                <a:lnTo>
                  <a:pt x="200024" y="2581138"/>
                </a:lnTo>
                <a:cubicBezTo>
                  <a:pt x="209549" y="2566850"/>
                  <a:pt x="215676" y="2549583"/>
                  <a:pt x="228599" y="2538275"/>
                </a:cubicBezTo>
                <a:cubicBezTo>
                  <a:pt x="254445" y="2515660"/>
                  <a:pt x="314324" y="2481125"/>
                  <a:pt x="314324" y="2481125"/>
                </a:cubicBezTo>
                <a:cubicBezTo>
                  <a:pt x="323849" y="2466838"/>
                  <a:pt x="335220" y="2453621"/>
                  <a:pt x="342899" y="2438263"/>
                </a:cubicBezTo>
                <a:cubicBezTo>
                  <a:pt x="374758" y="2374547"/>
                  <a:pt x="364550" y="2253514"/>
                  <a:pt x="371474" y="2209663"/>
                </a:cubicBezTo>
                <a:cubicBezTo>
                  <a:pt x="374945" y="2187678"/>
                  <a:pt x="400748" y="2103375"/>
                  <a:pt x="428624" y="2081075"/>
                </a:cubicBezTo>
                <a:cubicBezTo>
                  <a:pt x="447111" y="2066285"/>
                  <a:pt x="556383" y="2052611"/>
                  <a:pt x="557212" y="2052500"/>
                </a:cubicBezTo>
                <a:cubicBezTo>
                  <a:pt x="599960" y="2046800"/>
                  <a:pt x="642937" y="2042975"/>
                  <a:pt x="685799" y="2038213"/>
                </a:cubicBezTo>
                <a:cubicBezTo>
                  <a:pt x="700087" y="2028688"/>
                  <a:pt x="713303" y="2017317"/>
                  <a:pt x="728662" y="2009638"/>
                </a:cubicBezTo>
                <a:cubicBezTo>
                  <a:pt x="742132" y="2002903"/>
                  <a:pt x="759764" y="2004758"/>
                  <a:pt x="771524" y="1995350"/>
                </a:cubicBezTo>
                <a:cubicBezTo>
                  <a:pt x="784932" y="1984623"/>
                  <a:pt x="787957" y="1964630"/>
                  <a:pt x="800099" y="1952488"/>
                </a:cubicBezTo>
                <a:cubicBezTo>
                  <a:pt x="812241" y="1940346"/>
                  <a:pt x="829770" y="1934906"/>
                  <a:pt x="842962" y="1923913"/>
                </a:cubicBezTo>
                <a:cubicBezTo>
                  <a:pt x="893322" y="1881946"/>
                  <a:pt x="893526" y="1877702"/>
                  <a:pt x="885534" y="1881174"/>
                </a:cubicBezTo>
                <a:lnTo>
                  <a:pt x="878975" y="1884702"/>
                </a:lnTo>
                <a:lnTo>
                  <a:pt x="890733" y="1877177"/>
                </a:lnTo>
                <a:cubicBezTo>
                  <a:pt x="905734" y="1867492"/>
                  <a:pt x="930924" y="1850983"/>
                  <a:pt x="971549" y="1823900"/>
                </a:cubicBezTo>
                <a:cubicBezTo>
                  <a:pt x="1039473" y="1778618"/>
                  <a:pt x="998124" y="1800754"/>
                  <a:pt x="1100137" y="1766750"/>
                </a:cubicBezTo>
                <a:lnTo>
                  <a:pt x="1142999" y="1752463"/>
                </a:lnTo>
                <a:cubicBezTo>
                  <a:pt x="1157287" y="1742938"/>
                  <a:pt x="1173720" y="1736030"/>
                  <a:pt x="1185862" y="1723888"/>
                </a:cubicBezTo>
                <a:cubicBezTo>
                  <a:pt x="1245628" y="1664122"/>
                  <a:pt x="1209829" y="1615824"/>
                  <a:pt x="1200149" y="1523863"/>
                </a:cubicBezTo>
                <a:cubicBezTo>
                  <a:pt x="1187721" y="1405800"/>
                  <a:pt x="1196542" y="1441603"/>
                  <a:pt x="1171574" y="1366700"/>
                </a:cubicBezTo>
                <a:cubicBezTo>
                  <a:pt x="1176337" y="1342888"/>
                  <a:pt x="1170316" y="1313918"/>
                  <a:pt x="1185862" y="1295263"/>
                </a:cubicBezTo>
                <a:cubicBezTo>
                  <a:pt x="1198433" y="1280178"/>
                  <a:pt x="1224131" y="1286370"/>
                  <a:pt x="1243012" y="1280975"/>
                </a:cubicBezTo>
                <a:cubicBezTo>
                  <a:pt x="1257493" y="1276838"/>
                  <a:pt x="1271587" y="1271450"/>
                  <a:pt x="1285874" y="1266688"/>
                </a:cubicBezTo>
                <a:cubicBezTo>
                  <a:pt x="1348620" y="1272962"/>
                  <a:pt x="1476187" y="1296404"/>
                  <a:pt x="1543049" y="1266688"/>
                </a:cubicBezTo>
                <a:cubicBezTo>
                  <a:pt x="1556812" y="1260571"/>
                  <a:pt x="1552574" y="1238113"/>
                  <a:pt x="1557337" y="1223825"/>
                </a:cubicBezTo>
                <a:cubicBezTo>
                  <a:pt x="1551904" y="1196660"/>
                  <a:pt x="1543405" y="1138810"/>
                  <a:pt x="1528762" y="1109525"/>
                </a:cubicBezTo>
                <a:cubicBezTo>
                  <a:pt x="1521083" y="1094166"/>
                  <a:pt x="1507866" y="1082021"/>
                  <a:pt x="1500187" y="1066663"/>
                </a:cubicBezTo>
                <a:cubicBezTo>
                  <a:pt x="1470611" y="1007511"/>
                  <a:pt x="1480367" y="1016788"/>
                  <a:pt x="1487282" y="1025499"/>
                </a:cubicBezTo>
                <a:lnTo>
                  <a:pt x="1489868" y="1028962"/>
                </a:lnTo>
                <a:lnTo>
                  <a:pt x="1490251" y="1029517"/>
                </a:lnTo>
                <a:cubicBezTo>
                  <a:pt x="1491869" y="1031793"/>
                  <a:pt x="1491991" y="1031877"/>
                  <a:pt x="1491276" y="1030848"/>
                </a:cubicBezTo>
                <a:lnTo>
                  <a:pt x="1489868" y="1028962"/>
                </a:lnTo>
                <a:lnTo>
                  <a:pt x="1480251" y="1015036"/>
                </a:lnTo>
                <a:cubicBezTo>
                  <a:pt x="1474983" y="1007299"/>
                  <a:pt x="1467560" y="996292"/>
                  <a:pt x="1457324" y="980938"/>
                </a:cubicBezTo>
                <a:cubicBezTo>
                  <a:pt x="1431023" y="902033"/>
                  <a:pt x="1418479" y="883159"/>
                  <a:pt x="1457324" y="766625"/>
                </a:cubicBezTo>
                <a:cubicBezTo>
                  <a:pt x="1464854" y="744035"/>
                  <a:pt x="1493905" y="735761"/>
                  <a:pt x="1514474" y="723763"/>
                </a:cubicBezTo>
                <a:cubicBezTo>
                  <a:pt x="1551269" y="702300"/>
                  <a:pt x="1593331" y="690242"/>
                  <a:pt x="1628774" y="666613"/>
                </a:cubicBezTo>
                <a:lnTo>
                  <a:pt x="1714499" y="609463"/>
                </a:lnTo>
                <a:cubicBezTo>
                  <a:pt x="1719262" y="595175"/>
                  <a:pt x="1731263" y="581456"/>
                  <a:pt x="1728787" y="566600"/>
                </a:cubicBezTo>
                <a:cubicBezTo>
                  <a:pt x="1725964" y="549662"/>
                  <a:pt x="1707891" y="539096"/>
                  <a:pt x="1700212" y="523738"/>
                </a:cubicBezTo>
                <a:cubicBezTo>
                  <a:pt x="1670635" y="464586"/>
                  <a:pt x="1680393" y="473863"/>
                  <a:pt x="1687307" y="482574"/>
                </a:cubicBezTo>
                <a:lnTo>
                  <a:pt x="1689893" y="486037"/>
                </a:lnTo>
                <a:lnTo>
                  <a:pt x="1690276" y="486592"/>
                </a:lnTo>
                <a:cubicBezTo>
                  <a:pt x="1691894" y="488868"/>
                  <a:pt x="1692016" y="488952"/>
                  <a:pt x="1691301" y="487923"/>
                </a:cubicBezTo>
                <a:lnTo>
                  <a:pt x="1689893" y="486037"/>
                </a:lnTo>
                <a:lnTo>
                  <a:pt x="1680276" y="472111"/>
                </a:lnTo>
                <a:lnTo>
                  <a:pt x="1664596" y="448791"/>
                </a:lnTo>
                <a:lnTo>
                  <a:pt x="1960548" y="90534"/>
                </a:lnTo>
                <a:lnTo>
                  <a:pt x="1965189" y="89316"/>
                </a:lnTo>
                <a:cubicBezTo>
                  <a:pt x="1972553" y="87383"/>
                  <a:pt x="1979697" y="85002"/>
                  <a:pt x="1985962" y="80825"/>
                </a:cubicBezTo>
                <a:lnTo>
                  <a:pt x="2028824" y="52250"/>
                </a:lnTo>
                <a:lnTo>
                  <a:pt x="2047728" y="0"/>
                </a:lnTo>
                <a:close/>
              </a:path>
            </a:pathLst>
          </a:custGeom>
        </p:spPr>
      </p:pic>
      <p:pic>
        <p:nvPicPr>
          <p:cNvPr id="39" name="Picture 38"/>
          <p:cNvPicPr>
            <a:picLocks noChangeAspect="1"/>
          </p:cNvPicPr>
          <p:nvPr/>
        </p:nvPicPr>
        <p:blipFill>
          <a:blip r:embed="rId4">
            <a:duotone>
              <a:prstClr val="black"/>
              <a:schemeClr val="accent6">
                <a:lumMod val="75000"/>
                <a:tint val="45000"/>
                <a:satMod val="400000"/>
              </a:schemeClr>
            </a:duotone>
            <a:extLst>
              <a:ext uri="{BEBA8EAE-BF5A-486C-A8C5-ECC9F3942E4B}">
                <a14:imgProps xmlns:a14="http://schemas.microsoft.com/office/drawing/2010/main">
                  <a14:imgLayer r:embed="rId5">
                    <a14:imgEffect>
                      <a14:colorTemperature colorTemp="5300"/>
                    </a14:imgEffect>
                  </a14:imgLayer>
                </a14:imgProps>
              </a:ext>
            </a:extLst>
          </a:blip>
          <a:srcRect l="69880" t="60357" r="29939" b="39489"/>
          <a:stretch>
            <a:fillRect/>
          </a:stretch>
        </p:blipFill>
        <p:spPr>
          <a:xfrm>
            <a:off x="7900506" y="2118202"/>
            <a:ext cx="7921" cy="4821"/>
          </a:xfrm>
          <a:custGeom>
            <a:avLst/>
            <a:gdLst>
              <a:gd name="connsiteX0" fmla="*/ 7921 w 7921"/>
              <a:gd name="connsiteY0" fmla="*/ 0 h 4821"/>
              <a:gd name="connsiteX1" fmla="*/ 7882 w 7921"/>
              <a:gd name="connsiteY1" fmla="*/ 25 h 4821"/>
              <a:gd name="connsiteX2" fmla="*/ 5311 w 7921"/>
              <a:gd name="connsiteY2" fmla="*/ 1404 h 4821"/>
              <a:gd name="connsiteX3" fmla="*/ 7921 w 7921"/>
              <a:gd name="connsiteY3" fmla="*/ 0 h 4821"/>
            </a:gdLst>
            <a:ahLst/>
            <a:cxnLst>
              <a:cxn ang="0">
                <a:pos x="connsiteX0" y="connsiteY0"/>
              </a:cxn>
              <a:cxn ang="0">
                <a:pos x="connsiteX1" y="connsiteY1"/>
              </a:cxn>
              <a:cxn ang="0">
                <a:pos x="connsiteX2" y="connsiteY2"/>
              </a:cxn>
              <a:cxn ang="0">
                <a:pos x="connsiteX3" y="connsiteY3"/>
              </a:cxn>
            </a:cxnLst>
            <a:rect l="l" t="t" r="r" b="b"/>
            <a:pathLst>
              <a:path w="7921" h="4821">
                <a:moveTo>
                  <a:pt x="7921" y="0"/>
                </a:moveTo>
                <a:lnTo>
                  <a:pt x="7882" y="25"/>
                </a:lnTo>
                <a:cubicBezTo>
                  <a:pt x="-3838" y="7429"/>
                  <a:pt x="-550" y="4924"/>
                  <a:pt x="5311" y="1404"/>
                </a:cubicBezTo>
                <a:lnTo>
                  <a:pt x="7921" y="0"/>
                </a:lnTo>
                <a:close/>
              </a:path>
            </a:pathLst>
          </a:custGeom>
        </p:spPr>
      </p:pic>
      <p:pic>
        <p:nvPicPr>
          <p:cNvPr id="12" name="Picture 11"/>
          <p:cNvPicPr>
            <a:picLocks noChangeAspect="1"/>
          </p:cNvPicPr>
          <p:nvPr/>
        </p:nvPicPr>
        <p:blipFill>
          <a:blip r:embed="rId4">
            <a:duotone>
              <a:prstClr val="black"/>
              <a:schemeClr val="accent6">
                <a:lumMod val="75000"/>
                <a:tint val="45000"/>
                <a:satMod val="400000"/>
              </a:schemeClr>
            </a:duotone>
            <a:extLst>
              <a:ext uri="{BEBA8EAE-BF5A-486C-A8C5-ECC9F3942E4B}">
                <a14:imgProps xmlns:a14="http://schemas.microsoft.com/office/drawing/2010/main">
                  <a14:imgLayer r:embed="rId5">
                    <a14:imgEffect>
                      <a14:colorTemperature colorTemp="5300"/>
                    </a14:imgEffect>
                  </a14:imgLayer>
                </a14:imgProps>
              </a:ext>
            </a:extLst>
          </a:blip>
          <a:srcRect l="44516" t="100000" r="50000" b="-8036"/>
          <a:stretch>
            <a:fillRect/>
          </a:stretch>
        </p:blipFill>
        <p:spPr>
          <a:xfrm>
            <a:off x="1314451" y="6858000"/>
            <a:ext cx="161925" cy="171450"/>
          </a:xfrm>
          <a:custGeom>
            <a:avLst/>
            <a:gdLst>
              <a:gd name="connsiteX0" fmla="*/ 0 w 161925"/>
              <a:gd name="connsiteY0" fmla="*/ 0 h 171450"/>
              <a:gd name="connsiteX1" fmla="*/ 161925 w 161925"/>
              <a:gd name="connsiteY1" fmla="*/ 0 h 171450"/>
              <a:gd name="connsiteX2" fmla="*/ 161925 w 161925"/>
              <a:gd name="connsiteY2" fmla="*/ 171450 h 171450"/>
              <a:gd name="connsiteX3" fmla="*/ 0 w 161925"/>
              <a:gd name="connsiteY3" fmla="*/ 171450 h 171450"/>
              <a:gd name="connsiteX4" fmla="*/ 0 w 161925"/>
              <a:gd name="connsiteY4" fmla="*/ 0 h 171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925" h="171450">
                <a:moveTo>
                  <a:pt x="0" y="0"/>
                </a:moveTo>
                <a:lnTo>
                  <a:pt x="161925" y="0"/>
                </a:lnTo>
                <a:lnTo>
                  <a:pt x="161925" y="171450"/>
                </a:lnTo>
                <a:lnTo>
                  <a:pt x="0" y="171450"/>
                </a:lnTo>
                <a:lnTo>
                  <a:pt x="0" y="0"/>
                </a:lnTo>
                <a:close/>
              </a:path>
            </a:pathLst>
          </a:custGeom>
        </p:spPr>
      </p:pic>
      <p:sp>
        <p:nvSpPr>
          <p:cNvPr id="53" name="Oval 52"/>
          <p:cNvSpPr/>
          <p:nvPr/>
        </p:nvSpPr>
        <p:spPr>
          <a:xfrm>
            <a:off x="5077931" y="3872528"/>
            <a:ext cx="4430402" cy="1491072"/>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aramond" panose="02020404030301010803"/>
              <a:ea typeface="+mn-ea"/>
              <a:cs typeface="+mn-cs"/>
            </a:endParaRPr>
          </a:p>
        </p:txBody>
      </p:sp>
      <p:pic>
        <p:nvPicPr>
          <p:cNvPr id="2" name="Picture 1"/>
          <p:cNvPicPr>
            <a:picLocks noChangeAspect="1"/>
          </p:cNvPicPr>
          <p:nvPr/>
        </p:nvPicPr>
        <p:blipFill>
          <a:blip r:embed="rId6">
            <a:extLst>
              <a:ext uri="{BEBA8EAE-BF5A-486C-A8C5-ECC9F3942E4B}">
                <a14:imgProps xmlns:a14="http://schemas.microsoft.com/office/drawing/2010/main">
                  <a14:imgLayer r:embed="rId7">
                    <a14:imgEffect>
                      <a14:backgroundRemoval t="9977" b="100000" l="0" r="96864"/>
                    </a14:imgEffect>
                    <a14:imgEffect>
                      <a14:brightnessContrast contrast="-40000"/>
                    </a14:imgEffect>
                  </a14:imgLayer>
                </a14:imgProps>
              </a:ext>
            </a:extLst>
          </a:blip>
          <a:stretch>
            <a:fillRect/>
          </a:stretch>
        </p:blipFill>
        <p:spPr>
          <a:xfrm>
            <a:off x="0" y="-220233"/>
            <a:ext cx="2402869" cy="1804245"/>
          </a:xfrm>
          <a:prstGeom prst="rect">
            <a:avLst/>
          </a:prstGeom>
        </p:spPr>
      </p:pic>
      <p:pic>
        <p:nvPicPr>
          <p:cNvPr id="5" name="Picture 4"/>
          <p:cNvPicPr>
            <a:picLocks noChangeAspect="1"/>
          </p:cNvPicPr>
          <p:nvPr/>
        </p:nvPicPr>
        <p:blipFill>
          <a:blip r:embed="rId8">
            <a:extLst>
              <a:ext uri="{BEBA8EAE-BF5A-486C-A8C5-ECC9F3942E4B}">
                <a14:imgProps xmlns:a14="http://schemas.microsoft.com/office/drawing/2010/main">
                  <a14:imgLayer r:embed="rId9">
                    <a14:imgEffect>
                      <a14:backgroundRemoval t="0" b="100000" l="2292" r="100000">
                        <a14:foregroundMark x1="80417" y1="22222" x2="80417" y2="22222"/>
                        <a14:foregroundMark x1="35417" y1="61508" x2="35417" y2="61508"/>
                        <a14:backgroundMark x1="42708" y1="12698" x2="42708" y2="12698"/>
                        <a14:backgroundMark x1="52917" y1="31746" x2="52917" y2="31746"/>
                        <a14:backgroundMark x1="40417" y1="42460" x2="40417" y2="42460"/>
                        <a14:backgroundMark x1="46042" y1="54365" x2="46042" y2="54365"/>
                        <a14:backgroundMark x1="66667" y1="21429" x2="66667" y2="21429"/>
                        <a14:backgroundMark x1="93542" y1="17857" x2="93542" y2="17857"/>
                        <a14:backgroundMark x1="93542" y1="9127" x2="93542" y2="9127"/>
                        <a14:backgroundMark x1="87917" y1="7937" x2="87917" y2="7937"/>
                        <a14:backgroundMark x1="82917" y1="29762" x2="82917" y2="29762"/>
                        <a14:backgroundMark x1="85208" y1="29762" x2="85208" y2="29762"/>
                        <a14:backgroundMark x1="72292" y1="28571" x2="72292" y2="28571"/>
                        <a14:backgroundMark x1="72292" y1="32937" x2="72292" y2="32937"/>
                        <a14:backgroundMark x1="71667" y1="17857" x2="71667" y2="17857"/>
                        <a14:backgroundMark x1="84792" y1="6746" x2="84792" y2="6746"/>
                      </a14:backgroundRemoval>
                    </a14:imgEffect>
                  </a14:imgLayer>
                </a14:imgProps>
              </a:ext>
            </a:extLst>
          </a:blip>
          <a:stretch>
            <a:fillRect/>
          </a:stretch>
        </p:blipFill>
        <p:spPr>
          <a:xfrm>
            <a:off x="9875971" y="67890"/>
            <a:ext cx="2339041" cy="1227997"/>
          </a:xfrm>
          <a:prstGeom prst="rect">
            <a:avLst/>
          </a:prstGeom>
        </p:spPr>
      </p:pic>
      <p:pic>
        <p:nvPicPr>
          <p:cNvPr id="33" name="Picture 32"/>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Lst>
          </a:blip>
          <a:stretch>
            <a:fillRect/>
          </a:stretch>
        </p:blipFill>
        <p:spPr>
          <a:xfrm>
            <a:off x="10541692" y="-294341"/>
            <a:ext cx="1771930" cy="1536595"/>
          </a:xfrm>
          <a:prstGeom prst="rect">
            <a:avLst/>
          </a:prstGeom>
        </p:spPr>
      </p:pic>
    </p:spTree>
    <p:extLst>
      <p:ext uri="{BB962C8B-B14F-4D97-AF65-F5344CB8AC3E}">
        <p14:creationId xmlns:p14="http://schemas.microsoft.com/office/powerpoint/2010/main" val="210609653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repeatCount="indefinite" fill="hold" nodeType="withEffect">
                                  <p:stCondLst>
                                    <p:cond delay="50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0" fill="hold"/>
                                        <p:tgtEl>
                                          <p:spTgt spid="33"/>
                                        </p:tgtEl>
                                        <p:attrNameLst>
                                          <p:attrName>ppt_x</p:attrName>
                                        </p:attrNameLst>
                                      </p:cBhvr>
                                      <p:tavLst>
                                        <p:tav tm="0">
                                          <p:val>
                                            <p:strVal val="0-#ppt_w/2"/>
                                          </p:val>
                                        </p:tav>
                                        <p:tav tm="100000">
                                          <p:val>
                                            <p:strVal val="#ppt_x"/>
                                          </p:val>
                                        </p:tav>
                                      </p:tavLst>
                                    </p:anim>
                                    <p:anim calcmode="lin" valueType="num">
                                      <p:cBhvr additive="base">
                                        <p:cTn id="8" dur="5000" fill="hold"/>
                                        <p:tgtEl>
                                          <p:spTgt spid="3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616926" y="149870"/>
            <a:ext cx="6096000" cy="523220"/>
          </a:xfrm>
          <a:prstGeom prst="rect">
            <a:avLst/>
          </a:prstGeom>
        </p:spPr>
        <p:txBody>
          <a:bodyPr>
            <a:spAutoFit/>
          </a:bodyPr>
          <a:lstStyle/>
          <a:p>
            <a:pPr marL="47625" marR="0" lvl="0" indent="0" algn="ctr" defTabSz="914400" rtl="0" eaLnBrk="1" fontAlgn="auto" latinLnBrk="0" hangingPunct="1">
              <a:lnSpc>
                <a:spcPct val="100000"/>
              </a:lnSpc>
              <a:spcBef>
                <a:spcPts val="0"/>
              </a:spcBef>
              <a:spcAft>
                <a:spcPts val="0"/>
              </a:spcAft>
              <a:buClrTx/>
              <a:buSzTx/>
              <a:buFontTx/>
              <a:buNone/>
              <a:tabLst>
                <a:tab pos="723900" algn="l"/>
              </a:tabLst>
              <a:defRPr/>
            </a:pP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MS Mincho"/>
                <a:cs typeface="+mn-cs"/>
              </a:rPr>
              <a:t>HÌNH THÀNH KIẾN THỨC</a:t>
            </a:r>
            <a:endParaRPr kumimoji="0" lang="en-US" sz="2800" b="0"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endParaRPr>
          </a:p>
        </p:txBody>
      </p:sp>
      <p:pic>
        <p:nvPicPr>
          <p:cNvPr id="3" name="Picture 2"/>
          <p:cNvPicPr>
            <a:picLocks noChangeAspect="1"/>
          </p:cNvPicPr>
          <p:nvPr/>
        </p:nvPicPr>
        <p:blipFill rotWithShape="1">
          <a:blip r:embed="rId2"/>
          <a:srcRect l="16685" t="5698" r="14381" b="5018"/>
          <a:stretch/>
        </p:blipFill>
        <p:spPr>
          <a:xfrm>
            <a:off x="4748981" y="1430593"/>
            <a:ext cx="5456904" cy="4779707"/>
          </a:xfrm>
          <a:prstGeom prst="rect">
            <a:avLst/>
          </a:prstGeom>
        </p:spPr>
      </p:pic>
      <p:pic>
        <p:nvPicPr>
          <p:cNvPr id="10" name="Picture 9"/>
          <p:cNvPicPr>
            <a:picLocks noChangeAspect="1"/>
          </p:cNvPicPr>
          <p:nvPr/>
        </p:nvPicPr>
        <p:blipFill>
          <a:blip r:embed="rId3"/>
          <a:stretch>
            <a:fillRect/>
          </a:stretch>
        </p:blipFill>
        <p:spPr>
          <a:xfrm>
            <a:off x="1095547" y="2700559"/>
            <a:ext cx="3200677" cy="2389839"/>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1" name="Rectangle 10"/>
          <p:cNvSpPr/>
          <p:nvPr/>
        </p:nvSpPr>
        <p:spPr>
          <a:xfrm>
            <a:off x="860424" y="5273041"/>
            <a:ext cx="3848169" cy="461665"/>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Tạ Duy Anh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sinh năm 1959</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p:txBody>
      </p:sp>
      <p:sp>
        <p:nvSpPr>
          <p:cNvPr id="14" name="Rectangle 13"/>
          <p:cNvSpPr/>
          <p:nvPr/>
        </p:nvSpPr>
        <p:spPr>
          <a:xfrm>
            <a:off x="394064" y="673090"/>
            <a:ext cx="6096000" cy="1224951"/>
          </a:xfrm>
          <a:prstGeom prst="rect">
            <a:avLst/>
          </a:prstGeom>
        </p:spPr>
        <p:txBody>
          <a:bodyPr>
            <a:spAutoFit/>
          </a:bodyPr>
          <a:lstStyle/>
          <a:p>
            <a:pPr marL="0" marR="0" lvl="0" indent="0" algn="l" defTabSz="914400" rtl="0" eaLnBrk="1" fontAlgn="auto" latinLnBrk="0" hangingPunct="1">
              <a:lnSpc>
                <a:spcPct val="115000"/>
              </a:lnSpc>
              <a:spcBef>
                <a:spcPts val="0"/>
              </a:spcBef>
              <a:spcAft>
                <a:spcPts val="0"/>
              </a:spcAft>
              <a:buClrTx/>
              <a:buSzTx/>
              <a:buFontTx/>
              <a:buNone/>
              <a:tabLst>
                <a:tab pos="1386840" algn="l"/>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II.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Tìm</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hiểu</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chung</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15000"/>
              </a:lnSpc>
              <a:spcBef>
                <a:spcPts val="0"/>
              </a:spcBef>
              <a:spcAft>
                <a:spcPts val="0"/>
              </a:spcAft>
              <a:buClrTx/>
              <a:buSzTx/>
              <a:buFontTx/>
              <a:buNone/>
              <a:tabLst>
                <a:tab pos="1386840" algn="l"/>
              </a:tabLst>
              <a:defRPr/>
            </a:pP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1.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Tác</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giả</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Tạ</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Duy</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Anh</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2" name="Rectangle 1"/>
          <p:cNvSpPr/>
          <p:nvPr/>
        </p:nvSpPr>
        <p:spPr>
          <a:xfrm>
            <a:off x="5414077" y="1651819"/>
            <a:ext cx="4374837" cy="1569660"/>
          </a:xfrm>
          <a:prstGeom prst="rect">
            <a:avLst/>
          </a:prstGeom>
        </p:spPr>
        <p:txBody>
          <a:bodyPr wrap="square">
            <a:spAutoFit/>
          </a:bodyPr>
          <a:lstStyle/>
          <a:p>
            <a:pPr algn="just"/>
            <a:r>
              <a:rPr lang="en-US" sz="3200" dirty="0" err="1">
                <a:latin typeface="Times New Roman" panose="02020603050405020304" pitchFamily="18" charset="0"/>
                <a:ea typeface="Times New Roman" panose="02020603050405020304" pitchFamily="18" charset="0"/>
              </a:rPr>
              <a:t>Bên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cạnh</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truyện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ngắn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ông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còn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sáng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tác</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một</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số</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truyện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vừa</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tiểu</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thuyết</a:t>
            </a:r>
            <a:r>
              <a:rPr lang="en-US" sz="3200" dirty="0">
                <a:latin typeface="Times New Roman" panose="02020603050405020304" pitchFamily="18" charset="0"/>
                <a:ea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endParaRPr>
          </a:p>
        </p:txBody>
      </p:sp>
      <p:pic>
        <p:nvPicPr>
          <p:cNvPr id="5" name="Picture 4"/>
          <p:cNvPicPr>
            <a:picLocks noChangeAspect="1"/>
          </p:cNvPicPr>
          <p:nvPr/>
        </p:nvPicPr>
        <p:blipFill>
          <a:blip r:embed="rId4"/>
          <a:stretch>
            <a:fillRect/>
          </a:stretch>
        </p:blipFill>
        <p:spPr>
          <a:xfrm>
            <a:off x="5414077" y="3427619"/>
            <a:ext cx="1438781" cy="1908213"/>
          </a:xfrm>
          <a:prstGeom prst="rect">
            <a:avLst/>
          </a:prstGeom>
        </p:spPr>
      </p:pic>
      <p:pic>
        <p:nvPicPr>
          <p:cNvPr id="6" name="Picture 5"/>
          <p:cNvPicPr>
            <a:picLocks noChangeAspect="1"/>
          </p:cNvPicPr>
          <p:nvPr/>
        </p:nvPicPr>
        <p:blipFill>
          <a:blip r:embed="rId5"/>
          <a:stretch>
            <a:fillRect/>
          </a:stretch>
        </p:blipFill>
        <p:spPr>
          <a:xfrm>
            <a:off x="6225154" y="3688139"/>
            <a:ext cx="1536325" cy="1731667"/>
          </a:xfrm>
          <a:prstGeom prst="rect">
            <a:avLst/>
          </a:prstGeom>
        </p:spPr>
      </p:pic>
      <p:pic>
        <p:nvPicPr>
          <p:cNvPr id="7" name="Picture 6"/>
          <p:cNvPicPr>
            <a:picLocks noChangeAspect="1"/>
          </p:cNvPicPr>
          <p:nvPr/>
        </p:nvPicPr>
        <p:blipFill>
          <a:blip r:embed="rId6"/>
          <a:stretch>
            <a:fillRect/>
          </a:stretch>
        </p:blipFill>
        <p:spPr>
          <a:xfrm>
            <a:off x="7355670" y="3950205"/>
            <a:ext cx="1438781" cy="1799102"/>
          </a:xfrm>
          <a:prstGeom prst="rect">
            <a:avLst/>
          </a:prstGeom>
        </p:spPr>
      </p:pic>
      <p:pic>
        <p:nvPicPr>
          <p:cNvPr id="9" name="Picture 8"/>
          <p:cNvPicPr>
            <a:picLocks noChangeAspect="1"/>
          </p:cNvPicPr>
          <p:nvPr/>
        </p:nvPicPr>
        <p:blipFill>
          <a:blip r:embed="rId7"/>
          <a:stretch>
            <a:fillRect/>
          </a:stretch>
        </p:blipFill>
        <p:spPr>
          <a:xfrm>
            <a:off x="8407935" y="4200656"/>
            <a:ext cx="1536325" cy="1779483"/>
          </a:xfrm>
          <a:prstGeom prst="rect">
            <a:avLst/>
          </a:prstGeom>
        </p:spPr>
      </p:pic>
    </p:spTree>
    <p:extLst>
      <p:ext uri="{BB962C8B-B14F-4D97-AF65-F5344CB8AC3E}">
        <p14:creationId xmlns:p14="http://schemas.microsoft.com/office/powerpoint/2010/main" val="3320861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rPr>
              <a:t>NGỮ VĂN 6</a:t>
            </a:r>
          </a:p>
        </p:txBody>
      </p:sp>
      <p:sp>
        <p:nvSpPr>
          <p:cNvPr id="11" name="Horizontal Scroll 10"/>
          <p:cNvSpPr/>
          <p:nvPr/>
        </p:nvSpPr>
        <p:spPr>
          <a:xfrm>
            <a:off x="3972335" y="712809"/>
            <a:ext cx="4209230" cy="478384"/>
          </a:xfrm>
          <a:prstGeom prst="horizontalScroll">
            <a:avLst/>
          </a:prstGeom>
          <a:solidFill>
            <a:schemeClr val="accent4">
              <a:lumMod val="40000"/>
              <a:lumOff val="60000"/>
            </a:schemeClr>
          </a:solidFill>
          <a:ln w="9525">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p:cNvPicPr>
            <a:picLocks noChangeAspect="1"/>
          </p:cNvPicPr>
          <p:nvPr/>
        </p:nvPicPr>
        <p:blipFill>
          <a:blip r:embed="rId4"/>
          <a:stretch>
            <a:fillRect/>
          </a:stretch>
        </p:blipFill>
        <p:spPr>
          <a:xfrm>
            <a:off x="11426277" y="0"/>
            <a:ext cx="754456" cy="754456"/>
          </a:xfrm>
          <a:prstGeom prst="rect">
            <a:avLst/>
          </a:prstGeom>
        </p:spPr>
      </p:pic>
      <p:sp>
        <p:nvSpPr>
          <p:cNvPr id="4" name="Rectangle 3"/>
          <p:cNvSpPr/>
          <p:nvPr/>
        </p:nvSpPr>
        <p:spPr>
          <a:xfrm>
            <a:off x="2576440" y="86508"/>
            <a:ext cx="7001019"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mn-cs"/>
              </a:rPr>
              <a:t>THỰC HÀNH TIẾNG VIỆT: </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TRẠNG NGỮ</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4605304" y="667973"/>
            <a:ext cx="3423758"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110105" algn="l"/>
              </a:tabLst>
              <a:defRPr/>
            </a:pPr>
            <a:r>
              <a:rPr kumimoji="0" lang="pt-BR" sz="2800" b="1" i="0" u="none" strike="noStrike" kern="1200" cap="none" spc="0" normalizeH="0" baseline="0" noProof="0" dirty="0">
                <a:ln>
                  <a:noFill/>
                </a:ln>
                <a:solidFill>
                  <a:srgbClr val="7030A0"/>
                </a:solidFill>
                <a:effectLst/>
                <a:uLnTx/>
                <a:uFillTx/>
                <a:latin typeface="Times New Roman" panose="02020603050405020304" pitchFamily="18" charset="0"/>
                <a:ea typeface="MS Mincho"/>
                <a:cs typeface="+mn-cs"/>
              </a:rPr>
              <a:t>Thực hành tiếng Việt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0" name="Rectangle 9"/>
          <p:cNvSpPr/>
          <p:nvPr/>
        </p:nvSpPr>
        <p:spPr>
          <a:xfrm>
            <a:off x="507555" y="919490"/>
            <a:ext cx="223651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II.Thực</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hành</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2" name="Rectangle 1"/>
          <p:cNvSpPr/>
          <p:nvPr/>
        </p:nvSpPr>
        <p:spPr>
          <a:xfrm>
            <a:off x="507555" y="1316344"/>
            <a:ext cx="403668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lang="en-US" sz="2800" b="1" dirty="0">
                <a:solidFill>
                  <a:srgbClr val="0070C0"/>
                </a:solidFill>
                <a:latin typeface="Times New Roman" panose="02020603050405020304" pitchFamily="18" charset="0"/>
                <a:ea typeface="Arial" panose="020B0604020202020204" pitchFamily="34" charset="0"/>
              </a:rPr>
              <a:t>3</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Arial" panose="020B0604020202020204" pitchFamily="34"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Arial" panose="020B0604020202020204" pitchFamily="34" charset="0"/>
                <a:cs typeface="+mn-cs"/>
              </a:rPr>
              <a:t>Bài</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Arial" panose="020B0604020202020204" pitchFamily="34"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Arial" panose="020B0604020202020204" pitchFamily="34" charset="0"/>
                <a:cs typeface="+mn-cs"/>
              </a:rPr>
              <a:t>tập</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Arial" panose="020B0604020202020204" pitchFamily="34" charset="0"/>
                <a:cs typeface="+mn-cs"/>
              </a:rPr>
              <a:t> </a:t>
            </a:r>
            <a:r>
              <a:rPr lang="en-US" sz="2800" b="1" dirty="0">
                <a:solidFill>
                  <a:srgbClr val="0070C0"/>
                </a:solidFill>
                <a:latin typeface="Times New Roman" panose="02020603050405020304" pitchFamily="18" charset="0"/>
                <a:ea typeface="Arial" panose="020B0604020202020204" pitchFamily="34" charset="0"/>
              </a:rPr>
              <a:t>3</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SGK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trang</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75</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2" name="Rectangle 11"/>
          <p:cNvSpPr/>
          <p:nvPr/>
        </p:nvSpPr>
        <p:spPr>
          <a:xfrm>
            <a:off x="2896432" y="1735315"/>
            <a:ext cx="6361037" cy="584775"/>
          </a:xfrm>
          <a:prstGeom prst="rect">
            <a:avLst/>
          </a:prstGeom>
        </p:spPr>
        <p:txBody>
          <a:bodyPr wrap="none">
            <a:spAutoFit/>
          </a:bodyPr>
          <a:lstStyle/>
          <a:p>
            <a:pPr algn="ctr">
              <a:spcAft>
                <a:spcPts val="0"/>
              </a:spcAft>
              <a:tabLst>
                <a:tab pos="2110105" algn="l"/>
              </a:tabLst>
            </a:pPr>
            <a:r>
              <a:rPr lang="pt-BR" sz="3200" b="1" dirty="0">
                <a:solidFill>
                  <a:srgbClr val="0000FF"/>
                </a:solidFill>
                <a:latin typeface="Times New Roman" panose="02020603050405020304" pitchFamily="18" charset="0"/>
                <a:ea typeface="MS Mincho"/>
              </a:rPr>
              <a:t>Phiếu học tập số 02: Bài tập số 3/75</a:t>
            </a:r>
            <a:endParaRPr lang="en-US" sz="3200" dirty="0">
              <a:effectLst/>
              <a:latin typeface="Times New Roman" panose="02020603050405020304" pitchFamily="18" charset="0"/>
              <a:ea typeface="Times New Roman" panose="02020603050405020304" pitchFamily="18" charset="0"/>
            </a:endParaRPr>
          </a:p>
        </p:txBody>
      </p:sp>
      <p:graphicFrame>
        <p:nvGraphicFramePr>
          <p:cNvPr id="15" name="Table 14"/>
          <p:cNvGraphicFramePr>
            <a:graphicFrameLocks noGrp="1"/>
          </p:cNvGraphicFramePr>
          <p:nvPr>
            <p:extLst>
              <p:ext uri="{D42A27DB-BD31-4B8C-83A1-F6EECF244321}">
                <p14:modId xmlns:p14="http://schemas.microsoft.com/office/powerpoint/2010/main" val="1272570883"/>
              </p:ext>
            </p:extLst>
          </p:nvPr>
        </p:nvGraphicFramePr>
        <p:xfrm>
          <a:off x="685799" y="2348314"/>
          <a:ext cx="10782300" cy="2133600"/>
        </p:xfrm>
        <a:graphic>
          <a:graphicData uri="http://schemas.openxmlformats.org/drawingml/2006/table">
            <a:tbl>
              <a:tblPr firstRow="1" firstCol="1" lastRow="1" lastCol="1" bandRow="1" bandCol="1"/>
              <a:tblGrid>
                <a:gridCol w="3352860">
                  <a:extLst>
                    <a:ext uri="{9D8B030D-6E8A-4147-A177-3AD203B41FA5}">
                      <a16:colId xmlns:a16="http://schemas.microsoft.com/office/drawing/2014/main" val="1987371561"/>
                    </a:ext>
                  </a:extLst>
                </a:gridCol>
                <a:gridCol w="3867380">
                  <a:extLst>
                    <a:ext uri="{9D8B030D-6E8A-4147-A177-3AD203B41FA5}">
                      <a16:colId xmlns:a16="http://schemas.microsoft.com/office/drawing/2014/main" val="2448373776"/>
                    </a:ext>
                  </a:extLst>
                </a:gridCol>
                <a:gridCol w="3562060">
                  <a:extLst>
                    <a:ext uri="{9D8B030D-6E8A-4147-A177-3AD203B41FA5}">
                      <a16:colId xmlns:a16="http://schemas.microsoft.com/office/drawing/2014/main" val="2689425873"/>
                    </a:ext>
                  </a:extLst>
                </a:gridCol>
              </a:tblGrid>
              <a:tr h="0">
                <a:tc>
                  <a:txBody>
                    <a:bodyPr/>
                    <a:lstStyle/>
                    <a:p>
                      <a:pPr algn="ctr">
                        <a:spcAft>
                          <a:spcPts val="0"/>
                        </a:spcAft>
                        <a:tabLst>
                          <a:tab pos="2110105" algn="l"/>
                        </a:tabLst>
                      </a:pPr>
                      <a:r>
                        <a:rPr lang="pt-BR" sz="2800" b="1">
                          <a:effectLst/>
                          <a:latin typeface="Times New Roman" panose="02020603050405020304" pitchFamily="18" charset="0"/>
                          <a:ea typeface="MS Mincho"/>
                          <a:cs typeface="Times New Roman" panose="02020603050405020304" pitchFamily="18" charset="0"/>
                        </a:rPr>
                        <a:t>Trạng ngữ</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FFF82"/>
                    </a:solidFill>
                  </a:tcPr>
                </a:tc>
                <a:tc>
                  <a:txBody>
                    <a:bodyPr/>
                    <a:lstStyle/>
                    <a:p>
                      <a:pPr algn="just">
                        <a:spcAft>
                          <a:spcPts val="0"/>
                        </a:spcAft>
                        <a:tabLst>
                          <a:tab pos="2110105" algn="l"/>
                        </a:tabLst>
                      </a:pPr>
                      <a:r>
                        <a:rPr lang="pt-BR" sz="2800">
                          <a:effectLst/>
                          <a:latin typeface="Times New Roman" panose="02020603050405020304" pitchFamily="18" charset="0"/>
                          <a:ea typeface="MS Mincho"/>
                          <a:cs typeface="Times New Roman" panose="02020603050405020304" pitchFamily="18" charset="0"/>
                        </a:rPr>
                        <a:t>Câu đã lược bỏ trạng ngữ</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FFF82"/>
                    </a:solidFill>
                  </a:tcPr>
                </a:tc>
                <a:tc>
                  <a:txBody>
                    <a:bodyPr/>
                    <a:lstStyle/>
                    <a:p>
                      <a:pPr algn="just">
                        <a:spcAft>
                          <a:spcPts val="0"/>
                        </a:spcAft>
                        <a:tabLst>
                          <a:tab pos="2110105" algn="l"/>
                        </a:tabLst>
                      </a:pPr>
                      <a:r>
                        <a:rPr lang="pt-BR" sz="2800">
                          <a:effectLst/>
                          <a:latin typeface="Times New Roman" panose="02020603050405020304" pitchFamily="18" charset="0"/>
                          <a:ea typeface="MS Mincho"/>
                          <a:cs typeface="Times New Roman" panose="02020603050405020304" pitchFamily="18" charset="0"/>
                        </a:rPr>
                        <a:t>So sánh sự khác biệt nếu bỏ trạng ngữ</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FFF82"/>
                    </a:solidFill>
                  </a:tcPr>
                </a:tc>
                <a:extLst>
                  <a:ext uri="{0D108BD9-81ED-4DB2-BD59-A6C34878D82A}">
                    <a16:rowId xmlns:a16="http://schemas.microsoft.com/office/drawing/2014/main" val="1239607788"/>
                  </a:ext>
                </a:extLst>
              </a:tr>
              <a:tr h="0">
                <a:tc>
                  <a:txBody>
                    <a:bodyPr/>
                    <a:lstStyle/>
                    <a:p>
                      <a:pPr algn="ctr">
                        <a:spcAft>
                          <a:spcPts val="0"/>
                        </a:spcAft>
                        <a:tabLst>
                          <a:tab pos="2110105" algn="l"/>
                        </a:tabLst>
                      </a:pPr>
                      <a:r>
                        <a:rPr lang="pt-BR" sz="2800" b="1">
                          <a:effectLst/>
                          <a:latin typeface="Times New Roman" panose="02020603050405020304" pitchFamily="18" charset="0"/>
                          <a:ea typeface="MS Mincho"/>
                          <a:cs typeface="Times New Roman" panose="02020603050405020304" pitchFamily="18" charset="0"/>
                        </a:rPr>
                        <a:t>Câu a</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2110105" algn="l"/>
                        </a:tabLst>
                      </a:pPr>
                      <a:r>
                        <a:rPr lang="pt-BR" sz="2800">
                          <a:effectLst/>
                          <a:latin typeface="Times New Roman" panose="02020603050405020304" pitchFamily="18" charset="0"/>
                          <a:ea typeface="MS Mincho"/>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2110105" algn="l"/>
                        </a:tabLst>
                      </a:pPr>
                      <a:r>
                        <a:rPr lang="pt-BR" sz="2800">
                          <a:effectLst/>
                          <a:latin typeface="Times New Roman" panose="02020603050405020304" pitchFamily="18" charset="0"/>
                          <a:ea typeface="MS Mincho"/>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34815428"/>
                  </a:ext>
                </a:extLst>
              </a:tr>
              <a:tr h="0">
                <a:tc>
                  <a:txBody>
                    <a:bodyPr/>
                    <a:lstStyle/>
                    <a:p>
                      <a:pPr algn="ctr">
                        <a:spcAft>
                          <a:spcPts val="0"/>
                        </a:spcAft>
                        <a:tabLst>
                          <a:tab pos="2110105" algn="l"/>
                        </a:tabLst>
                      </a:pPr>
                      <a:r>
                        <a:rPr lang="pt-BR" sz="2800" b="1">
                          <a:effectLst/>
                          <a:latin typeface="Times New Roman" panose="02020603050405020304" pitchFamily="18" charset="0"/>
                          <a:ea typeface="MS Mincho"/>
                          <a:cs typeface="Times New Roman" panose="02020603050405020304" pitchFamily="18" charset="0"/>
                        </a:rPr>
                        <a:t>Câu b</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2110105" algn="l"/>
                        </a:tabLst>
                      </a:pPr>
                      <a:r>
                        <a:rPr lang="pt-BR" sz="2800">
                          <a:effectLst/>
                          <a:latin typeface="Times New Roman" panose="02020603050405020304" pitchFamily="18" charset="0"/>
                          <a:ea typeface="MS Mincho"/>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2110105" algn="l"/>
                        </a:tabLst>
                      </a:pPr>
                      <a:r>
                        <a:rPr lang="pt-BR" sz="2800">
                          <a:effectLst/>
                          <a:latin typeface="Times New Roman" panose="02020603050405020304" pitchFamily="18" charset="0"/>
                          <a:ea typeface="MS Mincho"/>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12378450"/>
                  </a:ext>
                </a:extLst>
              </a:tr>
              <a:tr h="0">
                <a:tc>
                  <a:txBody>
                    <a:bodyPr/>
                    <a:lstStyle/>
                    <a:p>
                      <a:pPr algn="ctr">
                        <a:spcAft>
                          <a:spcPts val="0"/>
                        </a:spcAft>
                        <a:tabLst>
                          <a:tab pos="2110105" algn="l"/>
                        </a:tabLst>
                      </a:pPr>
                      <a:r>
                        <a:rPr lang="pt-BR" sz="2800" b="1">
                          <a:effectLst/>
                          <a:latin typeface="Times New Roman" panose="02020603050405020304" pitchFamily="18" charset="0"/>
                          <a:ea typeface="MS Mincho"/>
                          <a:cs typeface="Times New Roman" panose="02020603050405020304" pitchFamily="18" charset="0"/>
                        </a:rPr>
                        <a:t>Câu c</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2110105" algn="l"/>
                        </a:tabLst>
                      </a:pPr>
                      <a:r>
                        <a:rPr lang="pt-BR" sz="2800">
                          <a:effectLst/>
                          <a:latin typeface="Times New Roman" panose="02020603050405020304" pitchFamily="18" charset="0"/>
                          <a:ea typeface="MS Mincho"/>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2110105" algn="l"/>
                        </a:tabLst>
                      </a:pPr>
                      <a:r>
                        <a:rPr lang="pt-BR" sz="2800" dirty="0">
                          <a:effectLst/>
                          <a:latin typeface="Times New Roman" panose="02020603050405020304" pitchFamily="18" charset="0"/>
                          <a:ea typeface="MS Mincho"/>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51060311"/>
                  </a:ext>
                </a:extLst>
              </a:tr>
            </a:tbl>
          </a:graphicData>
        </a:graphic>
      </p:graphicFrame>
    </p:spTree>
    <p:extLst>
      <p:ext uri="{BB962C8B-B14F-4D97-AF65-F5344CB8AC3E}">
        <p14:creationId xmlns:p14="http://schemas.microsoft.com/office/powerpoint/2010/main" val="248348305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rPr>
              <a:t>NGỮ VĂN 6</a:t>
            </a:r>
          </a:p>
        </p:txBody>
      </p:sp>
      <p:sp>
        <p:nvSpPr>
          <p:cNvPr id="11" name="Horizontal Scroll 10"/>
          <p:cNvSpPr/>
          <p:nvPr/>
        </p:nvSpPr>
        <p:spPr>
          <a:xfrm>
            <a:off x="3972335" y="712809"/>
            <a:ext cx="4209230" cy="478384"/>
          </a:xfrm>
          <a:prstGeom prst="horizontalScroll">
            <a:avLst/>
          </a:prstGeom>
          <a:solidFill>
            <a:schemeClr val="accent4">
              <a:lumMod val="40000"/>
              <a:lumOff val="60000"/>
            </a:schemeClr>
          </a:solidFill>
          <a:ln w="9525">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p:cNvPicPr>
            <a:picLocks noChangeAspect="1"/>
          </p:cNvPicPr>
          <p:nvPr/>
        </p:nvPicPr>
        <p:blipFill>
          <a:blip r:embed="rId4"/>
          <a:stretch>
            <a:fillRect/>
          </a:stretch>
        </p:blipFill>
        <p:spPr>
          <a:xfrm>
            <a:off x="11426277" y="0"/>
            <a:ext cx="754456" cy="754456"/>
          </a:xfrm>
          <a:prstGeom prst="rect">
            <a:avLst/>
          </a:prstGeom>
        </p:spPr>
      </p:pic>
      <p:sp>
        <p:nvSpPr>
          <p:cNvPr id="4" name="Rectangle 3"/>
          <p:cNvSpPr/>
          <p:nvPr/>
        </p:nvSpPr>
        <p:spPr>
          <a:xfrm>
            <a:off x="2576440" y="86508"/>
            <a:ext cx="7001019"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mn-cs"/>
              </a:rPr>
              <a:t>THỰC HÀNH TIẾNG VIỆT: </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TRẠNG NGỮ</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4605304" y="667973"/>
            <a:ext cx="3423758"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110105" algn="l"/>
              </a:tabLst>
              <a:defRPr/>
            </a:pPr>
            <a:r>
              <a:rPr kumimoji="0" lang="pt-BR" sz="2800" b="1" i="0" u="none" strike="noStrike" kern="1200" cap="none" spc="0" normalizeH="0" baseline="0" noProof="0" dirty="0">
                <a:ln>
                  <a:noFill/>
                </a:ln>
                <a:solidFill>
                  <a:srgbClr val="7030A0"/>
                </a:solidFill>
                <a:effectLst/>
                <a:uLnTx/>
                <a:uFillTx/>
                <a:latin typeface="Times New Roman" panose="02020603050405020304" pitchFamily="18" charset="0"/>
                <a:ea typeface="MS Mincho"/>
                <a:cs typeface="+mn-cs"/>
              </a:rPr>
              <a:t>Thực hành tiếng Việt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0" name="Rectangle 9"/>
          <p:cNvSpPr/>
          <p:nvPr/>
        </p:nvSpPr>
        <p:spPr>
          <a:xfrm>
            <a:off x="507555" y="919490"/>
            <a:ext cx="223651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II.Thực</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hành</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2" name="Rectangle 1"/>
          <p:cNvSpPr/>
          <p:nvPr/>
        </p:nvSpPr>
        <p:spPr>
          <a:xfrm>
            <a:off x="507555" y="1316344"/>
            <a:ext cx="403668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Arial" panose="020B0604020202020204" pitchFamily="34" charset="0"/>
                <a:cs typeface="+mn-cs"/>
              </a:rPr>
              <a:t>3.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Arial" panose="020B0604020202020204" pitchFamily="34" charset="0"/>
                <a:cs typeface="+mn-cs"/>
              </a:rPr>
              <a:t>Bài</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Arial" panose="020B0604020202020204" pitchFamily="34"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Arial" panose="020B0604020202020204" pitchFamily="34" charset="0"/>
                <a:cs typeface="+mn-cs"/>
              </a:rPr>
              <a:t>tập</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Arial" panose="020B0604020202020204" pitchFamily="34" charset="0"/>
                <a:cs typeface="+mn-cs"/>
              </a:rPr>
              <a:t> 3</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SGK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trang</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75</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aphicFrame>
        <p:nvGraphicFramePr>
          <p:cNvPr id="6" name="Table 5"/>
          <p:cNvGraphicFramePr>
            <a:graphicFrameLocks noGrp="1"/>
          </p:cNvGraphicFramePr>
          <p:nvPr>
            <p:extLst>
              <p:ext uri="{D42A27DB-BD31-4B8C-83A1-F6EECF244321}">
                <p14:modId xmlns:p14="http://schemas.microsoft.com/office/powerpoint/2010/main" val="3244481906"/>
              </p:ext>
            </p:extLst>
          </p:nvPr>
        </p:nvGraphicFramePr>
        <p:xfrm>
          <a:off x="643977" y="1939082"/>
          <a:ext cx="10782300" cy="3840480"/>
        </p:xfrm>
        <a:graphic>
          <a:graphicData uri="http://schemas.openxmlformats.org/drawingml/2006/table">
            <a:tbl>
              <a:tblPr firstRow="1" firstCol="1" lastRow="1" lastCol="1" bandRow="1" bandCol="1"/>
              <a:tblGrid>
                <a:gridCol w="2871094">
                  <a:extLst>
                    <a:ext uri="{9D8B030D-6E8A-4147-A177-3AD203B41FA5}">
                      <a16:colId xmlns:a16="http://schemas.microsoft.com/office/drawing/2014/main" val="2570055773"/>
                    </a:ext>
                  </a:extLst>
                </a:gridCol>
                <a:gridCol w="2445701">
                  <a:extLst>
                    <a:ext uri="{9D8B030D-6E8A-4147-A177-3AD203B41FA5}">
                      <a16:colId xmlns:a16="http://schemas.microsoft.com/office/drawing/2014/main" val="669429138"/>
                    </a:ext>
                  </a:extLst>
                </a:gridCol>
                <a:gridCol w="5465505">
                  <a:extLst>
                    <a:ext uri="{9D8B030D-6E8A-4147-A177-3AD203B41FA5}">
                      <a16:colId xmlns:a16="http://schemas.microsoft.com/office/drawing/2014/main" val="2128463529"/>
                    </a:ext>
                  </a:extLst>
                </a:gridCol>
              </a:tblGrid>
              <a:tr h="93553">
                <a:tc>
                  <a:txBody>
                    <a:bodyPr/>
                    <a:lstStyle/>
                    <a:p>
                      <a:pPr algn="just">
                        <a:spcAft>
                          <a:spcPts val="0"/>
                        </a:spcAft>
                        <a:tabLst>
                          <a:tab pos="2110105" algn="l"/>
                        </a:tabLst>
                      </a:pPr>
                      <a:r>
                        <a:rPr lang="pt-BR" sz="2800">
                          <a:effectLst/>
                          <a:latin typeface="Times New Roman" panose="02020603050405020304" pitchFamily="18" charset="0"/>
                          <a:ea typeface="MS Mincho"/>
                          <a:cs typeface="Times New Roman" panose="02020603050405020304" pitchFamily="18" charset="0"/>
                        </a:rPr>
                        <a:t>Câu có trạng ngữ</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932" marR="579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FFF82"/>
                    </a:solidFill>
                  </a:tcPr>
                </a:tc>
                <a:tc>
                  <a:txBody>
                    <a:bodyPr/>
                    <a:lstStyle/>
                    <a:p>
                      <a:pPr algn="just">
                        <a:spcAft>
                          <a:spcPts val="0"/>
                        </a:spcAft>
                        <a:tabLst>
                          <a:tab pos="2110105" algn="l"/>
                        </a:tabLst>
                      </a:pPr>
                      <a:r>
                        <a:rPr lang="pt-BR" sz="2800" dirty="0">
                          <a:effectLst/>
                          <a:latin typeface="Times New Roman" panose="02020603050405020304" pitchFamily="18" charset="0"/>
                          <a:ea typeface="MS Mincho"/>
                          <a:cs typeface="Times New Roman" panose="02020603050405020304" pitchFamily="18" charset="0"/>
                        </a:rPr>
                        <a:t>Câu đã lược bỏ trạng ngữ</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932" marR="579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FFF82"/>
                    </a:solidFill>
                  </a:tcPr>
                </a:tc>
                <a:tc>
                  <a:txBody>
                    <a:bodyPr/>
                    <a:lstStyle/>
                    <a:p>
                      <a:pPr algn="just">
                        <a:spcAft>
                          <a:spcPts val="0"/>
                        </a:spcAft>
                        <a:tabLst>
                          <a:tab pos="2110105" algn="l"/>
                        </a:tabLst>
                      </a:pPr>
                      <a:r>
                        <a:rPr lang="pt-BR" sz="2800">
                          <a:effectLst/>
                          <a:latin typeface="Times New Roman" panose="02020603050405020304" pitchFamily="18" charset="0"/>
                          <a:ea typeface="MS Mincho"/>
                          <a:cs typeface="Times New Roman" panose="02020603050405020304" pitchFamily="18" charset="0"/>
                        </a:rPr>
                        <a:t>So sánh sự khác biệt nếu bỏ trạng ngữ</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932" marR="579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FFF82"/>
                    </a:solidFill>
                  </a:tcPr>
                </a:tc>
                <a:extLst>
                  <a:ext uri="{0D108BD9-81ED-4DB2-BD59-A6C34878D82A}">
                    <a16:rowId xmlns:a16="http://schemas.microsoft.com/office/drawing/2014/main" val="2132347278"/>
                  </a:ext>
                </a:extLst>
              </a:tr>
              <a:tr h="280660">
                <a:tc>
                  <a:txBody>
                    <a:bodyPr/>
                    <a:lstStyle/>
                    <a:p>
                      <a:pPr algn="just">
                        <a:spcAft>
                          <a:spcPts val="0"/>
                        </a:spcAft>
                        <a:tabLst>
                          <a:tab pos="2110105" algn="l"/>
                        </a:tabLst>
                      </a:pPr>
                      <a:r>
                        <a:rPr lang="en-US" sz="2800" i="1">
                          <a:effectLst/>
                          <a:latin typeface="Times New Roman" panose="02020603050405020304" pitchFamily="18" charset="0"/>
                          <a:ea typeface="Times New Roman" panose="02020603050405020304" pitchFamily="18" charset="0"/>
                          <a:cs typeface="Times New Roman" panose="02020603050405020304" pitchFamily="18" charset="0"/>
                        </a:rPr>
                        <a:t>a. </a:t>
                      </a:r>
                      <a:r>
                        <a:rPr lang="en-US" sz="2800" b="1" i="1" u="sng">
                          <a:solidFill>
                            <a:srgbClr val="363636"/>
                          </a:solidFill>
                          <a:effectLst/>
                          <a:latin typeface="Times New Roman" panose="02020603050405020304" pitchFamily="18" charset="0"/>
                          <a:ea typeface="Times New Roman" panose="02020603050405020304" pitchFamily="18" charset="0"/>
                          <a:cs typeface="Times New Roman" panose="02020603050405020304" pitchFamily="18" charset="0"/>
                        </a:rPr>
                        <a:t>Mùa đông, giữa ngày mùa</a:t>
                      </a:r>
                      <a:r>
                        <a:rPr lang="en-US" sz="2800" i="1" u="sng">
                          <a:solidFill>
                            <a:srgbClr val="4A4A4A"/>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800" i="1">
                          <a:solidFill>
                            <a:srgbClr val="4A4A4A"/>
                          </a:solidFill>
                          <a:effectLst/>
                          <a:latin typeface="Times New Roman" panose="02020603050405020304" pitchFamily="18" charset="0"/>
                          <a:ea typeface="Times New Roman" panose="02020603050405020304" pitchFamily="18" charset="0"/>
                          <a:cs typeface="Times New Roman" panose="02020603050405020304" pitchFamily="18" charset="0"/>
                        </a:rPr>
                        <a:t> làng quê toàn màu vàng...</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932" marR="579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2110105" algn="l"/>
                        </a:tabLst>
                      </a:pPr>
                      <a:r>
                        <a:rPr lang="en-US" sz="2800" i="1">
                          <a:solidFill>
                            <a:srgbClr val="4A4A4A"/>
                          </a:solidFill>
                          <a:effectLst/>
                          <a:latin typeface="Times New Roman" panose="02020603050405020304" pitchFamily="18" charset="0"/>
                          <a:ea typeface="Times New Roman" panose="02020603050405020304" pitchFamily="18" charset="0"/>
                          <a:cs typeface="Times New Roman" panose="02020603050405020304" pitchFamily="18" charset="0"/>
                        </a:rPr>
                        <a:t>Làng quê toàn màu vàng...</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932" marR="579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2110105" algn="l"/>
                        </a:tabLst>
                      </a:pPr>
                      <a:r>
                        <a:rPr lang="pt-BR" sz="2800" dirty="0">
                          <a:effectLst/>
                          <a:latin typeface="Times New Roman" panose="02020603050405020304" pitchFamily="18" charset="0"/>
                          <a:ea typeface="MS Mincho"/>
                          <a:cs typeface="Times New Roman" panose="02020603050405020304" pitchFamily="18" charset="0"/>
                        </a:rPr>
                        <a:t>Câu chỉ nêu chung chung, không gắn với điều kiện cụ thể =&gt; nghĩa của câu không phù hợp, không chân thực (vì đặc điểm </a:t>
                      </a:r>
                      <a:r>
                        <a:rPr lang="pt-BR" sz="2800" i="1" dirty="0">
                          <a:effectLst/>
                          <a:latin typeface="Times New Roman" panose="02020603050405020304" pitchFamily="18" charset="0"/>
                          <a:ea typeface="MS Mincho"/>
                          <a:cs typeface="Times New Roman" panose="02020603050405020304" pitchFamily="18" charset="0"/>
                        </a:rPr>
                        <a:t>toàn màu vàng</a:t>
                      </a:r>
                      <a:r>
                        <a:rPr lang="pt-BR" sz="2800" dirty="0">
                          <a:effectLst/>
                          <a:latin typeface="Times New Roman" panose="02020603050405020304" pitchFamily="18" charset="0"/>
                          <a:ea typeface="MS Mincho"/>
                          <a:cs typeface="Times New Roman" panose="02020603050405020304" pitchFamily="18" charset="0"/>
                        </a:rPr>
                        <a:t> chỉ phù hợp với làng quê vào mùa đông, giữa ngày mùa, chứ không phù hợp với các mùa khác).</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932" marR="579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57845384"/>
                  </a:ext>
                </a:extLst>
              </a:tr>
            </a:tbl>
          </a:graphicData>
        </a:graphic>
      </p:graphicFrame>
    </p:spTree>
    <p:extLst>
      <p:ext uri="{BB962C8B-B14F-4D97-AF65-F5344CB8AC3E}">
        <p14:creationId xmlns:p14="http://schemas.microsoft.com/office/powerpoint/2010/main" val="310235992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rPr>
              <a:t>NGỮ VĂN 6</a:t>
            </a:r>
          </a:p>
        </p:txBody>
      </p:sp>
      <p:sp>
        <p:nvSpPr>
          <p:cNvPr id="11" name="Horizontal Scroll 10"/>
          <p:cNvSpPr/>
          <p:nvPr/>
        </p:nvSpPr>
        <p:spPr>
          <a:xfrm>
            <a:off x="3972335" y="712809"/>
            <a:ext cx="4209230" cy="478384"/>
          </a:xfrm>
          <a:prstGeom prst="horizontalScroll">
            <a:avLst/>
          </a:prstGeom>
          <a:solidFill>
            <a:schemeClr val="accent4">
              <a:lumMod val="40000"/>
              <a:lumOff val="60000"/>
            </a:schemeClr>
          </a:solidFill>
          <a:ln w="9525">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p:cNvPicPr>
            <a:picLocks noChangeAspect="1"/>
          </p:cNvPicPr>
          <p:nvPr/>
        </p:nvPicPr>
        <p:blipFill>
          <a:blip r:embed="rId4"/>
          <a:stretch>
            <a:fillRect/>
          </a:stretch>
        </p:blipFill>
        <p:spPr>
          <a:xfrm>
            <a:off x="11426277" y="0"/>
            <a:ext cx="754456" cy="754456"/>
          </a:xfrm>
          <a:prstGeom prst="rect">
            <a:avLst/>
          </a:prstGeom>
        </p:spPr>
      </p:pic>
      <p:sp>
        <p:nvSpPr>
          <p:cNvPr id="4" name="Rectangle 3"/>
          <p:cNvSpPr/>
          <p:nvPr/>
        </p:nvSpPr>
        <p:spPr>
          <a:xfrm>
            <a:off x="2576440" y="86508"/>
            <a:ext cx="7001019"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mn-cs"/>
              </a:rPr>
              <a:t>THỰC HÀNH TIẾNG VIỆT: </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TRẠNG NGỮ</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4605304" y="667973"/>
            <a:ext cx="3423758"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110105" algn="l"/>
              </a:tabLst>
              <a:defRPr/>
            </a:pPr>
            <a:r>
              <a:rPr kumimoji="0" lang="pt-BR" sz="2800" b="1" i="0" u="none" strike="noStrike" kern="1200" cap="none" spc="0" normalizeH="0" baseline="0" noProof="0" dirty="0">
                <a:ln>
                  <a:noFill/>
                </a:ln>
                <a:solidFill>
                  <a:srgbClr val="7030A0"/>
                </a:solidFill>
                <a:effectLst/>
                <a:uLnTx/>
                <a:uFillTx/>
                <a:latin typeface="Times New Roman" panose="02020603050405020304" pitchFamily="18" charset="0"/>
                <a:ea typeface="MS Mincho"/>
                <a:cs typeface="+mn-cs"/>
              </a:rPr>
              <a:t>Thực hành tiếng Việt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0" name="Rectangle 9"/>
          <p:cNvSpPr/>
          <p:nvPr/>
        </p:nvSpPr>
        <p:spPr>
          <a:xfrm>
            <a:off x="507555" y="919490"/>
            <a:ext cx="223651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II.Thực</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hành</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2" name="Rectangle 1"/>
          <p:cNvSpPr/>
          <p:nvPr/>
        </p:nvSpPr>
        <p:spPr>
          <a:xfrm>
            <a:off x="507555" y="1316344"/>
            <a:ext cx="403668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Arial" panose="020B0604020202020204" pitchFamily="34" charset="0"/>
                <a:cs typeface="+mn-cs"/>
              </a:rPr>
              <a:t>3.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Arial" panose="020B0604020202020204" pitchFamily="34" charset="0"/>
                <a:cs typeface="+mn-cs"/>
              </a:rPr>
              <a:t>Bài</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Arial" panose="020B0604020202020204" pitchFamily="34"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Arial" panose="020B0604020202020204" pitchFamily="34" charset="0"/>
                <a:cs typeface="+mn-cs"/>
              </a:rPr>
              <a:t>tập</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Arial" panose="020B0604020202020204" pitchFamily="34" charset="0"/>
                <a:cs typeface="+mn-cs"/>
              </a:rPr>
              <a:t> 3</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SGK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trang</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75</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aphicFrame>
        <p:nvGraphicFramePr>
          <p:cNvPr id="6" name="Table 5"/>
          <p:cNvGraphicFramePr>
            <a:graphicFrameLocks noGrp="1"/>
          </p:cNvGraphicFramePr>
          <p:nvPr>
            <p:extLst>
              <p:ext uri="{D42A27DB-BD31-4B8C-83A1-F6EECF244321}">
                <p14:modId xmlns:p14="http://schemas.microsoft.com/office/powerpoint/2010/main" val="3327868679"/>
              </p:ext>
            </p:extLst>
          </p:nvPr>
        </p:nvGraphicFramePr>
        <p:xfrm>
          <a:off x="685799" y="1920926"/>
          <a:ext cx="10782300" cy="4023360"/>
        </p:xfrm>
        <a:graphic>
          <a:graphicData uri="http://schemas.openxmlformats.org/drawingml/2006/table">
            <a:tbl>
              <a:tblPr firstRow="1" firstCol="1" lastRow="1" lastCol="1" bandRow="1" bandCol="1"/>
              <a:tblGrid>
                <a:gridCol w="3370007">
                  <a:extLst>
                    <a:ext uri="{9D8B030D-6E8A-4147-A177-3AD203B41FA5}">
                      <a16:colId xmlns:a16="http://schemas.microsoft.com/office/drawing/2014/main" val="2570055773"/>
                    </a:ext>
                  </a:extLst>
                </a:gridCol>
                <a:gridCol w="2846439">
                  <a:extLst>
                    <a:ext uri="{9D8B030D-6E8A-4147-A177-3AD203B41FA5}">
                      <a16:colId xmlns:a16="http://schemas.microsoft.com/office/drawing/2014/main" val="669429138"/>
                    </a:ext>
                  </a:extLst>
                </a:gridCol>
                <a:gridCol w="4565854">
                  <a:extLst>
                    <a:ext uri="{9D8B030D-6E8A-4147-A177-3AD203B41FA5}">
                      <a16:colId xmlns:a16="http://schemas.microsoft.com/office/drawing/2014/main" val="2128463529"/>
                    </a:ext>
                  </a:extLst>
                </a:gridCol>
              </a:tblGrid>
              <a:tr h="93553">
                <a:tc>
                  <a:txBody>
                    <a:bodyPr/>
                    <a:lstStyle/>
                    <a:p>
                      <a:pPr algn="just">
                        <a:spcAft>
                          <a:spcPts val="0"/>
                        </a:spcAft>
                        <a:tabLst>
                          <a:tab pos="2110105" algn="l"/>
                        </a:tabLst>
                      </a:pPr>
                      <a:r>
                        <a:rPr lang="pt-BR" sz="2400">
                          <a:effectLst/>
                          <a:latin typeface="Times New Roman" panose="02020603050405020304" pitchFamily="18" charset="0"/>
                          <a:ea typeface="MS Mincho"/>
                          <a:cs typeface="Times New Roman" panose="02020603050405020304" pitchFamily="18" charset="0"/>
                        </a:rPr>
                        <a:t>Câu có trạng ngữ</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932" marR="579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FFF82"/>
                    </a:solidFill>
                  </a:tcPr>
                </a:tc>
                <a:tc>
                  <a:txBody>
                    <a:bodyPr/>
                    <a:lstStyle/>
                    <a:p>
                      <a:pPr algn="just">
                        <a:spcAft>
                          <a:spcPts val="0"/>
                        </a:spcAft>
                        <a:tabLst>
                          <a:tab pos="2110105" algn="l"/>
                        </a:tabLst>
                      </a:pPr>
                      <a:r>
                        <a:rPr lang="pt-BR" sz="2400">
                          <a:effectLst/>
                          <a:latin typeface="Times New Roman" panose="02020603050405020304" pitchFamily="18" charset="0"/>
                          <a:ea typeface="MS Mincho"/>
                          <a:cs typeface="Times New Roman" panose="02020603050405020304" pitchFamily="18" charset="0"/>
                        </a:rPr>
                        <a:t>Câu đã lược bỏ trạng ngữ</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932" marR="579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FFF82"/>
                    </a:solidFill>
                  </a:tcPr>
                </a:tc>
                <a:tc>
                  <a:txBody>
                    <a:bodyPr/>
                    <a:lstStyle/>
                    <a:p>
                      <a:pPr algn="just">
                        <a:spcAft>
                          <a:spcPts val="0"/>
                        </a:spcAft>
                        <a:tabLst>
                          <a:tab pos="2110105" algn="l"/>
                        </a:tabLst>
                      </a:pPr>
                      <a:r>
                        <a:rPr lang="pt-BR" sz="2400">
                          <a:effectLst/>
                          <a:latin typeface="Times New Roman" panose="02020603050405020304" pitchFamily="18" charset="0"/>
                          <a:ea typeface="MS Mincho"/>
                          <a:cs typeface="Times New Roman" panose="02020603050405020304" pitchFamily="18" charset="0"/>
                        </a:rPr>
                        <a:t>So sánh sự khác biệt nếu bỏ trạng ngữ</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932" marR="579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FFF82"/>
                    </a:solidFill>
                  </a:tcPr>
                </a:tc>
                <a:extLst>
                  <a:ext uri="{0D108BD9-81ED-4DB2-BD59-A6C34878D82A}">
                    <a16:rowId xmlns:a16="http://schemas.microsoft.com/office/drawing/2014/main" val="2132347278"/>
                  </a:ext>
                </a:extLst>
              </a:tr>
              <a:tr h="467767">
                <a:tc>
                  <a:txBody>
                    <a:bodyPr/>
                    <a:lstStyle/>
                    <a:p>
                      <a:pPr>
                        <a:spcAft>
                          <a:spcPts val="1200"/>
                        </a:spcAft>
                      </a:pPr>
                      <a:r>
                        <a:rPr lang="vi-VN" sz="2400" i="1" dirty="0">
                          <a:effectLst/>
                          <a:latin typeface="Times New Roman" panose="02020603050405020304" pitchFamily="18" charset="0"/>
                          <a:ea typeface="Times New Roman" panose="02020603050405020304" pitchFamily="18" charset="0"/>
                          <a:cs typeface="Times New Roman" panose="02020603050405020304" pitchFamily="18" charset="0"/>
                        </a:rPr>
                        <a:t>b</a:t>
                      </a:r>
                      <a:r>
                        <a:rPr lang="vi-VN"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Bố, mẹ tôi kéo tôi chen qua đám đông để xem bức tranh của Kiều Phương đã được đóng khung, lồng kính. </a:t>
                      </a:r>
                      <a:r>
                        <a:rPr lang="vi-VN" sz="2400" b="1"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Trong tranh</a:t>
                      </a:r>
                      <a:r>
                        <a:rPr lang="vi-VN"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một chú bé đang ngồi nhìn ra ngoài cửa số, nơi bầu trời trong xanh.</a:t>
                      </a:r>
                      <a:r>
                        <a:rPr lang="vi-VN"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932" marR="579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1200"/>
                        </a:spcAft>
                      </a:pPr>
                      <a:r>
                        <a:rPr lang="vi-VN"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Bố, mẹ tôi kéo tôi chen qua đám đông để xem bức tranh của Kiều Phương đã được đóng khung, lồng kính. </a:t>
                      </a:r>
                      <a:r>
                        <a:rPr lang="en-US" sz="2400" b="0" i="1"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400" b="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chú bé đang ngồi nhìn ra ngoài cửa số, nơi bầu trời trong xanh.</a:t>
                      </a:r>
                      <a:r>
                        <a:rPr lang="vi-VN"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932" marR="579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2110105" algn="l"/>
                        </a:tabLst>
                      </a:pPr>
                      <a:r>
                        <a:rPr lang="pt-BR" sz="2400" dirty="0">
                          <a:effectLst/>
                          <a:latin typeface="Times New Roman" panose="02020603050405020304" pitchFamily="18" charset="0"/>
                          <a:ea typeface="MS Mincho"/>
                          <a:cs typeface="Times New Roman" panose="02020603050405020304" pitchFamily="18" charset="0"/>
                        </a:rPr>
                        <a:t>Câu không diễn đạt đủ ý nghĩa: chú bé đang ngồi nhìn ra cửa sổ là nhân vật ở trong bức tranh được nhắc đến ở câu văn trước, chứ không phải người ở ngoài đời sống thật.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932" marR="579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82752584"/>
                  </a:ext>
                </a:extLst>
              </a:tr>
            </a:tbl>
          </a:graphicData>
        </a:graphic>
      </p:graphicFrame>
    </p:spTree>
    <p:extLst>
      <p:ext uri="{BB962C8B-B14F-4D97-AF65-F5344CB8AC3E}">
        <p14:creationId xmlns:p14="http://schemas.microsoft.com/office/powerpoint/2010/main" val="29239826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rPr>
              <a:t>NGỮ VĂN 6</a:t>
            </a:r>
          </a:p>
        </p:txBody>
      </p:sp>
      <p:sp>
        <p:nvSpPr>
          <p:cNvPr id="11" name="Horizontal Scroll 10"/>
          <p:cNvSpPr/>
          <p:nvPr/>
        </p:nvSpPr>
        <p:spPr>
          <a:xfrm>
            <a:off x="3972335" y="712809"/>
            <a:ext cx="4209230" cy="478384"/>
          </a:xfrm>
          <a:prstGeom prst="horizontalScroll">
            <a:avLst/>
          </a:prstGeom>
          <a:solidFill>
            <a:schemeClr val="accent4">
              <a:lumMod val="40000"/>
              <a:lumOff val="60000"/>
            </a:schemeClr>
          </a:solidFill>
          <a:ln w="9525">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p:cNvPicPr>
            <a:picLocks noChangeAspect="1"/>
          </p:cNvPicPr>
          <p:nvPr/>
        </p:nvPicPr>
        <p:blipFill>
          <a:blip r:embed="rId4"/>
          <a:stretch>
            <a:fillRect/>
          </a:stretch>
        </p:blipFill>
        <p:spPr>
          <a:xfrm>
            <a:off x="11426277" y="0"/>
            <a:ext cx="754456" cy="754456"/>
          </a:xfrm>
          <a:prstGeom prst="rect">
            <a:avLst/>
          </a:prstGeom>
        </p:spPr>
      </p:pic>
      <p:sp>
        <p:nvSpPr>
          <p:cNvPr id="4" name="Rectangle 3"/>
          <p:cNvSpPr/>
          <p:nvPr/>
        </p:nvSpPr>
        <p:spPr>
          <a:xfrm>
            <a:off x="2576440" y="86508"/>
            <a:ext cx="7001019"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mn-cs"/>
              </a:rPr>
              <a:t>THỰC HÀNH TIẾNG VIỆT: </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TRẠNG NGỮ</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4605304" y="667973"/>
            <a:ext cx="3423758"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110105" algn="l"/>
              </a:tabLst>
              <a:defRPr/>
            </a:pPr>
            <a:r>
              <a:rPr kumimoji="0" lang="pt-BR" sz="2800" b="1" i="0" u="none" strike="noStrike" kern="1200" cap="none" spc="0" normalizeH="0" baseline="0" noProof="0" dirty="0">
                <a:ln>
                  <a:noFill/>
                </a:ln>
                <a:solidFill>
                  <a:srgbClr val="7030A0"/>
                </a:solidFill>
                <a:effectLst/>
                <a:uLnTx/>
                <a:uFillTx/>
                <a:latin typeface="Times New Roman" panose="02020603050405020304" pitchFamily="18" charset="0"/>
                <a:ea typeface="MS Mincho"/>
                <a:cs typeface="+mn-cs"/>
              </a:rPr>
              <a:t>Thực hành tiếng Việt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0" name="Rectangle 9"/>
          <p:cNvSpPr/>
          <p:nvPr/>
        </p:nvSpPr>
        <p:spPr>
          <a:xfrm>
            <a:off x="507555" y="919490"/>
            <a:ext cx="223651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II.Thực</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hành</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2" name="Rectangle 1"/>
          <p:cNvSpPr/>
          <p:nvPr/>
        </p:nvSpPr>
        <p:spPr>
          <a:xfrm>
            <a:off x="507555" y="1316344"/>
            <a:ext cx="403668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Arial" panose="020B0604020202020204" pitchFamily="34" charset="0"/>
                <a:cs typeface="+mn-cs"/>
              </a:rPr>
              <a:t>3.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Arial" panose="020B0604020202020204" pitchFamily="34" charset="0"/>
                <a:cs typeface="+mn-cs"/>
              </a:rPr>
              <a:t>Bài</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Arial" panose="020B0604020202020204" pitchFamily="34"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Arial" panose="020B0604020202020204" pitchFamily="34" charset="0"/>
                <a:cs typeface="+mn-cs"/>
              </a:rPr>
              <a:t>tập</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Arial" panose="020B0604020202020204" pitchFamily="34" charset="0"/>
                <a:cs typeface="+mn-cs"/>
              </a:rPr>
              <a:t> 3</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SGK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trang</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75</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aphicFrame>
        <p:nvGraphicFramePr>
          <p:cNvPr id="6" name="Table 5"/>
          <p:cNvGraphicFramePr>
            <a:graphicFrameLocks noGrp="1"/>
          </p:cNvGraphicFramePr>
          <p:nvPr>
            <p:extLst>
              <p:ext uri="{D42A27DB-BD31-4B8C-83A1-F6EECF244321}">
                <p14:modId xmlns:p14="http://schemas.microsoft.com/office/powerpoint/2010/main" val="2740598909"/>
              </p:ext>
            </p:extLst>
          </p:nvPr>
        </p:nvGraphicFramePr>
        <p:xfrm>
          <a:off x="685799" y="1958589"/>
          <a:ext cx="10782300" cy="3657600"/>
        </p:xfrm>
        <a:graphic>
          <a:graphicData uri="http://schemas.openxmlformats.org/drawingml/2006/table">
            <a:tbl>
              <a:tblPr firstRow="1" firstCol="1" lastRow="1" lastCol="1" bandRow="1" bandCol="1"/>
              <a:tblGrid>
                <a:gridCol w="2871094">
                  <a:extLst>
                    <a:ext uri="{9D8B030D-6E8A-4147-A177-3AD203B41FA5}">
                      <a16:colId xmlns:a16="http://schemas.microsoft.com/office/drawing/2014/main" val="2570055773"/>
                    </a:ext>
                  </a:extLst>
                </a:gridCol>
                <a:gridCol w="2774059">
                  <a:extLst>
                    <a:ext uri="{9D8B030D-6E8A-4147-A177-3AD203B41FA5}">
                      <a16:colId xmlns:a16="http://schemas.microsoft.com/office/drawing/2014/main" val="669429138"/>
                    </a:ext>
                  </a:extLst>
                </a:gridCol>
                <a:gridCol w="5137147">
                  <a:extLst>
                    <a:ext uri="{9D8B030D-6E8A-4147-A177-3AD203B41FA5}">
                      <a16:colId xmlns:a16="http://schemas.microsoft.com/office/drawing/2014/main" val="2128463529"/>
                    </a:ext>
                  </a:extLst>
                </a:gridCol>
              </a:tblGrid>
              <a:tr h="93553">
                <a:tc>
                  <a:txBody>
                    <a:bodyPr/>
                    <a:lstStyle/>
                    <a:p>
                      <a:pPr algn="just">
                        <a:spcAft>
                          <a:spcPts val="0"/>
                        </a:spcAft>
                        <a:tabLst>
                          <a:tab pos="2110105" algn="l"/>
                        </a:tabLst>
                      </a:pPr>
                      <a:r>
                        <a:rPr lang="pt-BR" sz="2400" dirty="0">
                          <a:effectLst/>
                          <a:latin typeface="Times New Roman" panose="02020603050405020304" pitchFamily="18" charset="0"/>
                          <a:ea typeface="MS Mincho"/>
                          <a:cs typeface="Times New Roman" panose="02020603050405020304" pitchFamily="18" charset="0"/>
                        </a:rPr>
                        <a:t>Câu có trạng ngữ</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932" marR="579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FFF82"/>
                    </a:solidFill>
                  </a:tcPr>
                </a:tc>
                <a:tc>
                  <a:txBody>
                    <a:bodyPr/>
                    <a:lstStyle/>
                    <a:p>
                      <a:pPr algn="just">
                        <a:spcAft>
                          <a:spcPts val="0"/>
                        </a:spcAft>
                        <a:tabLst>
                          <a:tab pos="2110105" algn="l"/>
                        </a:tabLst>
                      </a:pPr>
                      <a:r>
                        <a:rPr lang="pt-BR" sz="2400">
                          <a:effectLst/>
                          <a:latin typeface="Times New Roman" panose="02020603050405020304" pitchFamily="18" charset="0"/>
                          <a:ea typeface="MS Mincho"/>
                          <a:cs typeface="Times New Roman" panose="02020603050405020304" pitchFamily="18" charset="0"/>
                        </a:rPr>
                        <a:t>Câu đã lược bỏ trạng ngữ</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932" marR="579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FFF82"/>
                    </a:solidFill>
                  </a:tcPr>
                </a:tc>
                <a:tc>
                  <a:txBody>
                    <a:bodyPr/>
                    <a:lstStyle/>
                    <a:p>
                      <a:pPr algn="just">
                        <a:spcAft>
                          <a:spcPts val="0"/>
                        </a:spcAft>
                        <a:tabLst>
                          <a:tab pos="2110105" algn="l"/>
                        </a:tabLst>
                      </a:pPr>
                      <a:r>
                        <a:rPr lang="pt-BR" sz="2400">
                          <a:effectLst/>
                          <a:latin typeface="Times New Roman" panose="02020603050405020304" pitchFamily="18" charset="0"/>
                          <a:ea typeface="MS Mincho"/>
                          <a:cs typeface="Times New Roman" panose="02020603050405020304" pitchFamily="18" charset="0"/>
                        </a:rPr>
                        <a:t>So sánh sự khác biệt nếu bỏ trạng ngữ</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932" marR="579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FFF82"/>
                    </a:solidFill>
                  </a:tcPr>
                </a:tc>
                <a:extLst>
                  <a:ext uri="{0D108BD9-81ED-4DB2-BD59-A6C34878D82A}">
                    <a16:rowId xmlns:a16="http://schemas.microsoft.com/office/drawing/2014/main" val="2132347278"/>
                  </a:ext>
                </a:extLst>
              </a:tr>
              <a:tr h="374214">
                <a:tc>
                  <a:txBody>
                    <a:bodyPr/>
                    <a:lstStyle/>
                    <a:p>
                      <a:pPr algn="just">
                        <a:spcAft>
                          <a:spcPts val="0"/>
                        </a:spcAft>
                        <a:tabLst>
                          <a:tab pos="2110105" algn="l"/>
                        </a:tabLst>
                      </a:pP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c. </a:t>
                      </a:r>
                      <a:r>
                        <a:rPr lang="en-US"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Con </a:t>
                      </a:r>
                      <a:r>
                        <a:rPr lang="en-US" sz="24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đường</a:t>
                      </a:r>
                      <a:r>
                        <a:rPr lang="en-US"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trải</a:t>
                      </a:r>
                      <a:r>
                        <a:rPr lang="en-US"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nhựa</a:t>
                      </a:r>
                      <a:r>
                        <a:rPr lang="en-US"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kẻ</a:t>
                      </a:r>
                      <a:r>
                        <a:rPr lang="en-US"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thẳng</a:t>
                      </a:r>
                      <a:r>
                        <a:rPr lang="en-US"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băng</a:t>
                      </a:r>
                      <a:r>
                        <a:rPr lang="en-US"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sóng</a:t>
                      </a:r>
                      <a:r>
                        <a:rPr lang="en-US"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soài</a:t>
                      </a:r>
                      <a:r>
                        <a:rPr lang="en-US"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bóng</a:t>
                      </a:r>
                      <a:r>
                        <a:rPr lang="en-US"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cây</a:t>
                      </a:r>
                      <a:r>
                        <a:rPr lang="en-US"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2400" b="1"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bao</a:t>
                      </a:r>
                      <a:r>
                        <a:rPr lang="en-US" sz="2400" b="1"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nhiêu</a:t>
                      </a:r>
                      <a:r>
                        <a:rPr lang="en-US" sz="2400" b="1"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năm</a:t>
                      </a:r>
                      <a:r>
                        <a:rPr lang="en-US" sz="2400" b="1"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tháng</a:t>
                      </a:r>
                      <a:r>
                        <a:rPr lang="en-US" sz="2400" b="1"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mỗi</a:t>
                      </a:r>
                      <a:r>
                        <a:rPr lang="en-US" sz="2400" b="1"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ngày</a:t>
                      </a:r>
                      <a:r>
                        <a:rPr lang="en-US" sz="2400" b="1"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hai</a:t>
                      </a:r>
                      <a:r>
                        <a:rPr lang="en-US" sz="2400" b="1"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buổi</a:t>
                      </a:r>
                      <a:r>
                        <a:rPr lang="en-US" sz="2400" b="1"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má</a:t>
                      </a:r>
                      <a:r>
                        <a:rPr lang="en-US"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đạp</a:t>
                      </a:r>
                      <a:r>
                        <a:rPr lang="en-US"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xe</a:t>
                      </a:r>
                      <a:r>
                        <a:rPr lang="en-US"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đi</a:t>
                      </a:r>
                      <a:r>
                        <a:rPr lang="en-US"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24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đường</a:t>
                      </a:r>
                      <a:r>
                        <a:rPr lang="en-US"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ấy</a:t>
                      </a:r>
                      <a:r>
                        <a:rPr lang="en-US"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932" marR="579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2110105" algn="l"/>
                        </a:tabLst>
                      </a:pPr>
                      <a:r>
                        <a:rPr lang="en-US"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Con </a:t>
                      </a:r>
                      <a:r>
                        <a:rPr lang="en-US" sz="24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đường</a:t>
                      </a:r>
                      <a:r>
                        <a:rPr lang="en-US"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trải</a:t>
                      </a:r>
                      <a:r>
                        <a:rPr lang="en-US"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nhựa</a:t>
                      </a:r>
                      <a:r>
                        <a:rPr lang="en-US"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kẻ</a:t>
                      </a:r>
                      <a:r>
                        <a:rPr lang="en-US"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thẳng</a:t>
                      </a:r>
                      <a:r>
                        <a:rPr lang="en-US"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băng</a:t>
                      </a:r>
                      <a:r>
                        <a:rPr lang="en-US"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sóng</a:t>
                      </a:r>
                      <a:r>
                        <a:rPr lang="en-US"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soài</a:t>
                      </a:r>
                      <a:r>
                        <a:rPr lang="en-US"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bóng</a:t>
                      </a:r>
                      <a:r>
                        <a:rPr lang="en-US"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cây</a:t>
                      </a:r>
                      <a:r>
                        <a:rPr lang="en-US"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i="1" dirty="0" err="1">
                          <a:effectLst/>
                          <a:latin typeface="Times New Roman" panose="02020603050405020304" pitchFamily="18" charset="0"/>
                          <a:ea typeface="Times New Roman" panose="02020603050405020304" pitchFamily="18" charset="0"/>
                          <a:cs typeface="Times New Roman" panose="02020603050405020304" pitchFamily="18" charset="0"/>
                        </a:rPr>
                        <a:t>Má</a:t>
                      </a:r>
                      <a:r>
                        <a:rPr lang="en-US" sz="2400" b="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đạp</a:t>
                      </a:r>
                      <a:r>
                        <a:rPr lang="en-US"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xe</a:t>
                      </a:r>
                      <a:r>
                        <a:rPr lang="en-US"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đi</a:t>
                      </a:r>
                      <a:r>
                        <a:rPr lang="en-US"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24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đường</a:t>
                      </a:r>
                      <a:r>
                        <a:rPr lang="en-US"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ấy</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932" marR="579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2110105" algn="l"/>
                        </a:tabLst>
                      </a:pPr>
                      <a:r>
                        <a:rPr lang="pt-BR" sz="2400" dirty="0">
                          <a:effectLst/>
                          <a:latin typeface="Times New Roman" panose="02020603050405020304" pitchFamily="18" charset="0"/>
                          <a:ea typeface="MS Mincho"/>
                          <a:cs typeface="Times New Roman" panose="02020603050405020304" pitchFamily="18" charset="0"/>
                        </a:rPr>
                        <a:t>Câu văn sẽ không nói lên được nỗi vất vả của người má (trong suy nghĩ của con)</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932" marR="579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18304298"/>
                  </a:ext>
                </a:extLst>
              </a:tr>
            </a:tbl>
          </a:graphicData>
        </a:graphic>
      </p:graphicFrame>
    </p:spTree>
    <p:extLst>
      <p:ext uri="{BB962C8B-B14F-4D97-AF65-F5344CB8AC3E}">
        <p14:creationId xmlns:p14="http://schemas.microsoft.com/office/powerpoint/2010/main" val="297090971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rPr>
              <a:t>NGỮ VĂN 6</a:t>
            </a:r>
          </a:p>
        </p:txBody>
      </p:sp>
      <p:sp>
        <p:nvSpPr>
          <p:cNvPr id="11" name="Horizontal Scroll 10"/>
          <p:cNvSpPr/>
          <p:nvPr/>
        </p:nvSpPr>
        <p:spPr>
          <a:xfrm>
            <a:off x="3972335" y="712809"/>
            <a:ext cx="4209230" cy="478384"/>
          </a:xfrm>
          <a:prstGeom prst="horizontalScroll">
            <a:avLst/>
          </a:prstGeom>
          <a:solidFill>
            <a:schemeClr val="accent4">
              <a:lumMod val="40000"/>
              <a:lumOff val="60000"/>
            </a:schemeClr>
          </a:solidFill>
          <a:ln w="9525">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p:cNvPicPr>
            <a:picLocks noChangeAspect="1"/>
          </p:cNvPicPr>
          <p:nvPr/>
        </p:nvPicPr>
        <p:blipFill>
          <a:blip r:embed="rId4"/>
          <a:stretch>
            <a:fillRect/>
          </a:stretch>
        </p:blipFill>
        <p:spPr>
          <a:xfrm>
            <a:off x="11426277" y="0"/>
            <a:ext cx="754456" cy="754456"/>
          </a:xfrm>
          <a:prstGeom prst="rect">
            <a:avLst/>
          </a:prstGeom>
        </p:spPr>
      </p:pic>
      <p:sp>
        <p:nvSpPr>
          <p:cNvPr id="4" name="Rectangle 3"/>
          <p:cNvSpPr/>
          <p:nvPr/>
        </p:nvSpPr>
        <p:spPr>
          <a:xfrm>
            <a:off x="2576440" y="86508"/>
            <a:ext cx="7001019"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mn-cs"/>
              </a:rPr>
              <a:t>THỰC HÀNH TIẾNG VIỆT: </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TRẠNG NGỮ</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4605304" y="667973"/>
            <a:ext cx="3423758"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110105" algn="l"/>
              </a:tabLst>
              <a:defRPr/>
            </a:pPr>
            <a:r>
              <a:rPr kumimoji="0" lang="pt-BR" sz="2800" b="1" i="0" u="none" strike="noStrike" kern="1200" cap="none" spc="0" normalizeH="0" baseline="0" noProof="0" dirty="0">
                <a:ln>
                  <a:noFill/>
                </a:ln>
                <a:solidFill>
                  <a:srgbClr val="7030A0"/>
                </a:solidFill>
                <a:effectLst/>
                <a:uLnTx/>
                <a:uFillTx/>
                <a:latin typeface="Times New Roman" panose="02020603050405020304" pitchFamily="18" charset="0"/>
                <a:ea typeface="MS Mincho"/>
                <a:cs typeface="+mn-cs"/>
              </a:rPr>
              <a:t>Thực hành tiếng Việt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0" name="Rectangle 9"/>
          <p:cNvSpPr/>
          <p:nvPr/>
        </p:nvSpPr>
        <p:spPr>
          <a:xfrm>
            <a:off x="507555" y="919490"/>
            <a:ext cx="223651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II.Thực</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hành</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2" name="Rectangle 1"/>
          <p:cNvSpPr/>
          <p:nvPr/>
        </p:nvSpPr>
        <p:spPr>
          <a:xfrm>
            <a:off x="507555" y="1316344"/>
            <a:ext cx="403668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Arial" panose="020B0604020202020204" pitchFamily="34" charset="0"/>
                <a:cs typeface="+mn-cs"/>
              </a:rPr>
              <a:t>3.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Arial" panose="020B0604020202020204" pitchFamily="34" charset="0"/>
                <a:cs typeface="+mn-cs"/>
              </a:rPr>
              <a:t>Bài</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Arial" panose="020B0604020202020204" pitchFamily="34"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Arial" panose="020B0604020202020204" pitchFamily="34" charset="0"/>
                <a:cs typeface="+mn-cs"/>
              </a:rPr>
              <a:t>tập</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Arial" panose="020B0604020202020204" pitchFamily="34" charset="0"/>
                <a:cs typeface="+mn-cs"/>
              </a:rPr>
              <a:t> 3</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SGK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trang</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75</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aphicFrame>
        <p:nvGraphicFramePr>
          <p:cNvPr id="6" name="Table 5"/>
          <p:cNvGraphicFramePr>
            <a:graphicFrameLocks noGrp="1"/>
          </p:cNvGraphicFramePr>
          <p:nvPr>
            <p:extLst>
              <p:ext uri="{D42A27DB-BD31-4B8C-83A1-F6EECF244321}">
                <p14:modId xmlns:p14="http://schemas.microsoft.com/office/powerpoint/2010/main" val="134948145"/>
              </p:ext>
            </p:extLst>
          </p:nvPr>
        </p:nvGraphicFramePr>
        <p:xfrm>
          <a:off x="685799" y="1958589"/>
          <a:ext cx="10782300" cy="3657600"/>
        </p:xfrm>
        <a:graphic>
          <a:graphicData uri="http://schemas.openxmlformats.org/drawingml/2006/table">
            <a:tbl>
              <a:tblPr firstRow="1" firstCol="1" lastRow="1" lastCol="1" bandRow="1" bandCol="1"/>
              <a:tblGrid>
                <a:gridCol w="2871094">
                  <a:extLst>
                    <a:ext uri="{9D8B030D-6E8A-4147-A177-3AD203B41FA5}">
                      <a16:colId xmlns:a16="http://schemas.microsoft.com/office/drawing/2014/main" val="2570055773"/>
                    </a:ext>
                  </a:extLst>
                </a:gridCol>
                <a:gridCol w="2774059">
                  <a:extLst>
                    <a:ext uri="{9D8B030D-6E8A-4147-A177-3AD203B41FA5}">
                      <a16:colId xmlns:a16="http://schemas.microsoft.com/office/drawing/2014/main" val="669429138"/>
                    </a:ext>
                  </a:extLst>
                </a:gridCol>
                <a:gridCol w="5137147">
                  <a:extLst>
                    <a:ext uri="{9D8B030D-6E8A-4147-A177-3AD203B41FA5}">
                      <a16:colId xmlns:a16="http://schemas.microsoft.com/office/drawing/2014/main" val="2128463529"/>
                    </a:ext>
                  </a:extLst>
                </a:gridCol>
              </a:tblGrid>
              <a:tr h="93553">
                <a:tc>
                  <a:txBody>
                    <a:bodyPr/>
                    <a:lstStyle/>
                    <a:p>
                      <a:pPr algn="just">
                        <a:spcAft>
                          <a:spcPts val="0"/>
                        </a:spcAft>
                        <a:tabLst>
                          <a:tab pos="2110105" algn="l"/>
                        </a:tabLst>
                      </a:pPr>
                      <a:r>
                        <a:rPr lang="pt-BR" sz="2400" dirty="0">
                          <a:effectLst/>
                          <a:latin typeface="Times New Roman" panose="02020603050405020304" pitchFamily="18" charset="0"/>
                          <a:ea typeface="MS Mincho"/>
                          <a:cs typeface="Times New Roman" panose="02020603050405020304" pitchFamily="18" charset="0"/>
                        </a:rPr>
                        <a:t>Câu có trạng ngữ</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932" marR="579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FFF82"/>
                    </a:solidFill>
                  </a:tcPr>
                </a:tc>
                <a:tc>
                  <a:txBody>
                    <a:bodyPr/>
                    <a:lstStyle/>
                    <a:p>
                      <a:pPr algn="just">
                        <a:spcAft>
                          <a:spcPts val="0"/>
                        </a:spcAft>
                        <a:tabLst>
                          <a:tab pos="2110105" algn="l"/>
                        </a:tabLst>
                      </a:pPr>
                      <a:r>
                        <a:rPr lang="pt-BR" sz="2400">
                          <a:effectLst/>
                          <a:latin typeface="Times New Roman" panose="02020603050405020304" pitchFamily="18" charset="0"/>
                          <a:ea typeface="MS Mincho"/>
                          <a:cs typeface="Times New Roman" panose="02020603050405020304" pitchFamily="18" charset="0"/>
                        </a:rPr>
                        <a:t>Câu đã lược bỏ trạng ngữ</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932" marR="579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FFF82"/>
                    </a:solidFill>
                  </a:tcPr>
                </a:tc>
                <a:tc>
                  <a:txBody>
                    <a:bodyPr/>
                    <a:lstStyle/>
                    <a:p>
                      <a:pPr algn="just">
                        <a:spcAft>
                          <a:spcPts val="0"/>
                        </a:spcAft>
                        <a:tabLst>
                          <a:tab pos="2110105" algn="l"/>
                        </a:tabLst>
                      </a:pPr>
                      <a:r>
                        <a:rPr lang="pt-BR" sz="2400">
                          <a:effectLst/>
                          <a:latin typeface="Times New Roman" panose="02020603050405020304" pitchFamily="18" charset="0"/>
                          <a:ea typeface="MS Mincho"/>
                          <a:cs typeface="Times New Roman" panose="02020603050405020304" pitchFamily="18" charset="0"/>
                        </a:rPr>
                        <a:t>So sánh sự khác biệt nếu bỏ trạng ngữ</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932" marR="579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FFF82"/>
                    </a:solidFill>
                  </a:tcPr>
                </a:tc>
                <a:extLst>
                  <a:ext uri="{0D108BD9-81ED-4DB2-BD59-A6C34878D82A}">
                    <a16:rowId xmlns:a16="http://schemas.microsoft.com/office/drawing/2014/main" val="2132347278"/>
                  </a:ext>
                </a:extLst>
              </a:tr>
              <a:tr h="374214">
                <a:tc>
                  <a:txBody>
                    <a:bodyPr/>
                    <a:lstStyle/>
                    <a:p>
                      <a:pPr algn="just">
                        <a:spcAft>
                          <a:spcPts val="0"/>
                        </a:spcAft>
                        <a:tabLst>
                          <a:tab pos="2110105" algn="l"/>
                        </a:tabLst>
                      </a:pP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c. </a:t>
                      </a:r>
                      <a:r>
                        <a:rPr lang="en-US"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Con </a:t>
                      </a:r>
                      <a:r>
                        <a:rPr lang="en-US" sz="24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đường</a:t>
                      </a:r>
                      <a:r>
                        <a:rPr lang="en-US"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trải</a:t>
                      </a:r>
                      <a:r>
                        <a:rPr lang="en-US"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nhựa</a:t>
                      </a:r>
                      <a:r>
                        <a:rPr lang="en-US"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kẻ</a:t>
                      </a:r>
                      <a:r>
                        <a:rPr lang="en-US"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thẳng</a:t>
                      </a:r>
                      <a:r>
                        <a:rPr lang="en-US"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băng</a:t>
                      </a:r>
                      <a:r>
                        <a:rPr lang="en-US"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sóng</a:t>
                      </a:r>
                      <a:r>
                        <a:rPr lang="en-US"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soài</a:t>
                      </a:r>
                      <a:r>
                        <a:rPr lang="en-US"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bóng</a:t>
                      </a:r>
                      <a:r>
                        <a:rPr lang="en-US"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cây</a:t>
                      </a:r>
                      <a:r>
                        <a:rPr lang="en-US"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2400" b="1"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bao</a:t>
                      </a:r>
                      <a:r>
                        <a:rPr lang="en-US" sz="2400" b="1"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nhiêu</a:t>
                      </a:r>
                      <a:r>
                        <a:rPr lang="en-US" sz="2400" b="1"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năm</a:t>
                      </a:r>
                      <a:r>
                        <a:rPr lang="en-US" sz="2400" b="1"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tháng</a:t>
                      </a:r>
                      <a:r>
                        <a:rPr lang="en-US" sz="2400" b="1"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mỗi</a:t>
                      </a:r>
                      <a:r>
                        <a:rPr lang="en-US" sz="2400" b="1"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ngày</a:t>
                      </a:r>
                      <a:r>
                        <a:rPr lang="en-US" sz="2400" b="1"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hai</a:t>
                      </a:r>
                      <a:r>
                        <a:rPr lang="en-US" sz="2400" b="1"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buổi</a:t>
                      </a:r>
                      <a:r>
                        <a:rPr lang="en-US" sz="2400" b="1"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má</a:t>
                      </a:r>
                      <a:r>
                        <a:rPr lang="en-US"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đạp</a:t>
                      </a:r>
                      <a:r>
                        <a:rPr lang="en-US"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xe</a:t>
                      </a:r>
                      <a:r>
                        <a:rPr lang="en-US"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đi</a:t>
                      </a:r>
                      <a:r>
                        <a:rPr lang="en-US"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24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đường</a:t>
                      </a:r>
                      <a:r>
                        <a:rPr lang="en-US"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ấy</a:t>
                      </a:r>
                      <a:r>
                        <a:rPr lang="en-US"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932" marR="579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2110105" algn="l"/>
                        </a:tabLst>
                      </a:pPr>
                      <a:r>
                        <a:rPr lang="en-US"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Con </a:t>
                      </a:r>
                      <a:r>
                        <a:rPr lang="en-US" sz="24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đường</a:t>
                      </a:r>
                      <a:r>
                        <a:rPr lang="en-US"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trải</a:t>
                      </a:r>
                      <a:r>
                        <a:rPr lang="en-US"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nhựa</a:t>
                      </a:r>
                      <a:r>
                        <a:rPr lang="en-US"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kẻ</a:t>
                      </a:r>
                      <a:r>
                        <a:rPr lang="en-US"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thẳng</a:t>
                      </a:r>
                      <a:r>
                        <a:rPr lang="en-US"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băng</a:t>
                      </a:r>
                      <a:r>
                        <a:rPr lang="en-US"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sóng</a:t>
                      </a:r>
                      <a:r>
                        <a:rPr lang="en-US"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soài</a:t>
                      </a:r>
                      <a:r>
                        <a:rPr lang="en-US"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bóng</a:t>
                      </a:r>
                      <a:r>
                        <a:rPr lang="en-US"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cây</a:t>
                      </a:r>
                      <a:r>
                        <a:rPr lang="en-US"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0" i="1" dirty="0" err="1">
                          <a:effectLst/>
                          <a:latin typeface="Times New Roman" panose="02020603050405020304" pitchFamily="18" charset="0"/>
                          <a:ea typeface="Times New Roman" panose="02020603050405020304" pitchFamily="18" charset="0"/>
                          <a:cs typeface="Times New Roman" panose="02020603050405020304" pitchFamily="18" charset="0"/>
                        </a:rPr>
                        <a:t>Má</a:t>
                      </a:r>
                      <a:r>
                        <a:rPr lang="en-US" sz="2400" b="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đạp</a:t>
                      </a:r>
                      <a:r>
                        <a:rPr lang="en-US"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xe</a:t>
                      </a:r>
                      <a:r>
                        <a:rPr lang="en-US"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đi</a:t>
                      </a:r>
                      <a:r>
                        <a:rPr lang="en-US"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24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đường</a:t>
                      </a:r>
                      <a:r>
                        <a:rPr lang="en-US" sz="24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ấy</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932" marR="579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2110105" algn="l"/>
                        </a:tabLst>
                      </a:pPr>
                      <a:r>
                        <a:rPr lang="pt-BR" sz="2400" dirty="0">
                          <a:effectLst/>
                          <a:latin typeface="Times New Roman" panose="02020603050405020304" pitchFamily="18" charset="0"/>
                          <a:ea typeface="MS Mincho"/>
                          <a:cs typeface="Times New Roman" panose="02020603050405020304" pitchFamily="18" charset="0"/>
                        </a:rPr>
                        <a:t>Câu văn sẽ không nói lên được nỗi vất vả của người má (trong suy nghĩ của con).</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7932" marR="5793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18304298"/>
                  </a:ext>
                </a:extLst>
              </a:tr>
            </a:tbl>
          </a:graphicData>
        </a:graphic>
      </p:graphicFrame>
    </p:spTree>
    <p:extLst>
      <p:ext uri="{BB962C8B-B14F-4D97-AF65-F5344CB8AC3E}">
        <p14:creationId xmlns:p14="http://schemas.microsoft.com/office/powerpoint/2010/main" val="259160976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rPr>
              <a:t>NGỮ VĂN 6</a:t>
            </a:r>
          </a:p>
        </p:txBody>
      </p:sp>
      <p:sp>
        <p:nvSpPr>
          <p:cNvPr id="11" name="Horizontal Scroll 10"/>
          <p:cNvSpPr/>
          <p:nvPr/>
        </p:nvSpPr>
        <p:spPr>
          <a:xfrm>
            <a:off x="3972335" y="712809"/>
            <a:ext cx="4209230" cy="478384"/>
          </a:xfrm>
          <a:prstGeom prst="horizontalScroll">
            <a:avLst/>
          </a:prstGeom>
          <a:solidFill>
            <a:schemeClr val="accent4">
              <a:lumMod val="40000"/>
              <a:lumOff val="60000"/>
            </a:schemeClr>
          </a:solidFill>
          <a:ln w="9525">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p:cNvPicPr>
            <a:picLocks noChangeAspect="1"/>
          </p:cNvPicPr>
          <p:nvPr/>
        </p:nvPicPr>
        <p:blipFill>
          <a:blip r:embed="rId4"/>
          <a:stretch>
            <a:fillRect/>
          </a:stretch>
        </p:blipFill>
        <p:spPr>
          <a:xfrm>
            <a:off x="11426277" y="0"/>
            <a:ext cx="754456" cy="754456"/>
          </a:xfrm>
          <a:prstGeom prst="rect">
            <a:avLst/>
          </a:prstGeom>
        </p:spPr>
      </p:pic>
      <p:sp>
        <p:nvSpPr>
          <p:cNvPr id="4" name="Rectangle 3"/>
          <p:cNvSpPr/>
          <p:nvPr/>
        </p:nvSpPr>
        <p:spPr>
          <a:xfrm>
            <a:off x="2576440" y="86508"/>
            <a:ext cx="7001019"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mn-cs"/>
              </a:rPr>
              <a:t>THỰC HÀNH TIẾNG VIỆT: </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TRẠNG NGỮ</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4605304" y="667973"/>
            <a:ext cx="3423758"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110105" algn="l"/>
              </a:tabLst>
              <a:defRPr/>
            </a:pPr>
            <a:r>
              <a:rPr kumimoji="0" lang="pt-BR" sz="2800" b="1" i="0" u="none" strike="noStrike" kern="1200" cap="none" spc="0" normalizeH="0" baseline="0" noProof="0" dirty="0">
                <a:ln>
                  <a:noFill/>
                </a:ln>
                <a:solidFill>
                  <a:srgbClr val="7030A0"/>
                </a:solidFill>
                <a:effectLst/>
                <a:uLnTx/>
                <a:uFillTx/>
                <a:latin typeface="Times New Roman" panose="02020603050405020304" pitchFamily="18" charset="0"/>
                <a:ea typeface="MS Mincho"/>
                <a:cs typeface="+mn-cs"/>
              </a:rPr>
              <a:t>Thực hành tiếng Việt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0" name="Rectangle 9"/>
          <p:cNvSpPr/>
          <p:nvPr/>
        </p:nvSpPr>
        <p:spPr>
          <a:xfrm>
            <a:off x="507555" y="919490"/>
            <a:ext cx="223651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II.Thực</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hành</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2" name="Rectangle 1"/>
          <p:cNvSpPr/>
          <p:nvPr/>
        </p:nvSpPr>
        <p:spPr>
          <a:xfrm>
            <a:off x="507555" y="1316344"/>
            <a:ext cx="403668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Arial" panose="020B0604020202020204" pitchFamily="34" charset="0"/>
                <a:cs typeface="+mn-cs"/>
              </a:rPr>
              <a:t>3.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Arial" panose="020B0604020202020204" pitchFamily="34" charset="0"/>
                <a:cs typeface="+mn-cs"/>
              </a:rPr>
              <a:t>Bài</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Arial" panose="020B0604020202020204" pitchFamily="34"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Arial" panose="020B0604020202020204" pitchFamily="34" charset="0"/>
                <a:cs typeface="+mn-cs"/>
              </a:rPr>
              <a:t>tập</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Arial" panose="020B0604020202020204" pitchFamily="34" charset="0"/>
                <a:cs typeface="+mn-cs"/>
              </a:rPr>
              <a:t> 3</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SGK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trang</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75</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9" name="Right Arrow 8"/>
          <p:cNvSpPr/>
          <p:nvPr/>
        </p:nvSpPr>
        <p:spPr>
          <a:xfrm>
            <a:off x="1622937" y="2816942"/>
            <a:ext cx="2330245" cy="1356852"/>
          </a:xfrm>
          <a:prstGeom prst="rightArrow">
            <a:avLst>
              <a:gd name="adj1" fmla="val 58696"/>
              <a:gd name="adj2" fmla="val 40217"/>
            </a:avLst>
          </a:prstGeom>
          <a:blipFill>
            <a:blip r:embed="rId5"/>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Times New Roman" panose="02020603050405020304" pitchFamily="18" charset="0"/>
                <a:ea typeface="Arial" panose="020B0604020202020204" pitchFamily="34" charset="0"/>
              </a:rPr>
              <a:t>Kết luận</a:t>
            </a:r>
            <a:endParaRPr lang="en-US" sz="3200">
              <a:solidFill>
                <a:schemeClr val="tx1"/>
              </a:solidFill>
            </a:endParaRPr>
          </a:p>
        </p:txBody>
      </p:sp>
      <p:sp>
        <p:nvSpPr>
          <p:cNvPr id="12" name="Folded Corner 11"/>
          <p:cNvSpPr/>
          <p:nvPr/>
        </p:nvSpPr>
        <p:spPr>
          <a:xfrm>
            <a:off x="4125144" y="2197575"/>
            <a:ext cx="6405819" cy="2480546"/>
          </a:xfrm>
          <a:prstGeom prst="foldedCorner">
            <a:avLst/>
          </a:prstGeom>
          <a:blipFill>
            <a:blip r:embed="rId5"/>
            <a:tile tx="0" ty="0" sx="100000" sy="100000" flip="none" algn="tl"/>
          </a:blip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Times New Roman" panose="02020603050405020304" pitchFamily="18" charset="0"/>
                <a:ea typeface="Arial" panose="020B0604020202020204" pitchFamily="34" charset="0"/>
              </a:rPr>
              <a:t> </a:t>
            </a:r>
            <a:r>
              <a:rPr lang="en-US" sz="2800" dirty="0" err="1">
                <a:solidFill>
                  <a:schemeClr val="tx1"/>
                </a:solidFill>
                <a:latin typeface="Times New Roman" panose="02020603050405020304" pitchFamily="18" charset="0"/>
                <a:ea typeface="Arial" panose="020B0604020202020204" pitchFamily="34" charset="0"/>
              </a:rPr>
              <a:t>Tuy</a:t>
            </a:r>
            <a:r>
              <a:rPr lang="en-US" sz="2800" dirty="0">
                <a:solidFill>
                  <a:schemeClr val="tx1"/>
                </a:solidFill>
                <a:latin typeface="Times New Roman" panose="02020603050405020304" pitchFamily="18" charset="0"/>
                <a:ea typeface="Arial" panose="020B0604020202020204" pitchFamily="34" charset="0"/>
              </a:rPr>
              <a:t> </a:t>
            </a:r>
            <a:r>
              <a:rPr lang="en-US" sz="2800" dirty="0" err="1">
                <a:solidFill>
                  <a:schemeClr val="tx1"/>
                </a:solidFill>
                <a:latin typeface="Times New Roman" panose="02020603050405020304" pitchFamily="18" charset="0"/>
                <a:ea typeface="Arial" panose="020B0604020202020204" pitchFamily="34" charset="0"/>
              </a:rPr>
              <a:t>không</a:t>
            </a:r>
            <a:r>
              <a:rPr lang="en-US" sz="2800" dirty="0">
                <a:solidFill>
                  <a:schemeClr val="tx1"/>
                </a:solidFill>
                <a:latin typeface="Times New Roman" panose="02020603050405020304" pitchFamily="18" charset="0"/>
                <a:ea typeface="Arial" panose="020B0604020202020204" pitchFamily="34" charset="0"/>
              </a:rPr>
              <a:t> </a:t>
            </a:r>
            <a:r>
              <a:rPr lang="en-US" sz="2800" dirty="0" err="1">
                <a:solidFill>
                  <a:schemeClr val="tx1"/>
                </a:solidFill>
                <a:latin typeface="Times New Roman" panose="02020603050405020304" pitchFamily="18" charset="0"/>
                <a:ea typeface="Arial" panose="020B0604020202020204" pitchFamily="34" charset="0"/>
              </a:rPr>
              <a:t>phải</a:t>
            </a:r>
            <a:r>
              <a:rPr lang="en-US" sz="2800" dirty="0">
                <a:solidFill>
                  <a:schemeClr val="tx1"/>
                </a:solidFill>
                <a:latin typeface="Times New Roman" panose="02020603050405020304" pitchFamily="18" charset="0"/>
                <a:ea typeface="Arial" panose="020B0604020202020204" pitchFamily="34" charset="0"/>
              </a:rPr>
              <a:t> </a:t>
            </a:r>
            <a:r>
              <a:rPr lang="en-US" sz="2800" dirty="0" err="1">
                <a:solidFill>
                  <a:schemeClr val="tx1"/>
                </a:solidFill>
                <a:latin typeface="Times New Roman" panose="02020603050405020304" pitchFamily="18" charset="0"/>
                <a:ea typeface="Arial" panose="020B0604020202020204" pitchFamily="34" charset="0"/>
              </a:rPr>
              <a:t>thành</a:t>
            </a:r>
            <a:r>
              <a:rPr lang="en-US" sz="2800" dirty="0">
                <a:solidFill>
                  <a:schemeClr val="tx1"/>
                </a:solidFill>
                <a:latin typeface="Times New Roman" panose="02020603050405020304" pitchFamily="18" charset="0"/>
                <a:ea typeface="Arial" panose="020B0604020202020204" pitchFamily="34" charset="0"/>
              </a:rPr>
              <a:t> </a:t>
            </a:r>
            <a:r>
              <a:rPr lang="en-US" sz="2800" dirty="0" err="1">
                <a:solidFill>
                  <a:schemeClr val="tx1"/>
                </a:solidFill>
                <a:latin typeface="Times New Roman" panose="02020603050405020304" pitchFamily="18" charset="0"/>
                <a:ea typeface="Arial" panose="020B0604020202020204" pitchFamily="34" charset="0"/>
              </a:rPr>
              <a:t>phần</a:t>
            </a:r>
            <a:r>
              <a:rPr lang="en-US" sz="2800" dirty="0">
                <a:solidFill>
                  <a:schemeClr val="tx1"/>
                </a:solidFill>
                <a:latin typeface="Times New Roman" panose="02020603050405020304" pitchFamily="18" charset="0"/>
                <a:ea typeface="Arial" panose="020B0604020202020204" pitchFamily="34" charset="0"/>
              </a:rPr>
              <a:t> </a:t>
            </a:r>
            <a:r>
              <a:rPr lang="en-US" sz="2800" dirty="0" err="1">
                <a:solidFill>
                  <a:schemeClr val="tx1"/>
                </a:solidFill>
                <a:latin typeface="Times New Roman" panose="02020603050405020304" pitchFamily="18" charset="0"/>
                <a:ea typeface="Arial" panose="020B0604020202020204" pitchFamily="34" charset="0"/>
              </a:rPr>
              <a:t>bắt</a:t>
            </a:r>
            <a:r>
              <a:rPr lang="en-US" sz="2800" dirty="0">
                <a:solidFill>
                  <a:schemeClr val="tx1"/>
                </a:solidFill>
                <a:latin typeface="Times New Roman" panose="02020603050405020304" pitchFamily="18" charset="0"/>
                <a:ea typeface="Arial" panose="020B0604020202020204" pitchFamily="34" charset="0"/>
              </a:rPr>
              <a:t> </a:t>
            </a:r>
            <a:r>
              <a:rPr lang="en-US" sz="2800" dirty="0" err="1">
                <a:solidFill>
                  <a:schemeClr val="tx1"/>
                </a:solidFill>
                <a:latin typeface="Times New Roman" panose="02020603050405020304" pitchFamily="18" charset="0"/>
                <a:ea typeface="Arial" panose="020B0604020202020204" pitchFamily="34" charset="0"/>
              </a:rPr>
              <a:t>buộc</a:t>
            </a:r>
            <a:r>
              <a:rPr lang="en-US" sz="2800" dirty="0">
                <a:solidFill>
                  <a:schemeClr val="tx1"/>
                </a:solidFill>
                <a:latin typeface="Times New Roman" panose="02020603050405020304" pitchFamily="18" charset="0"/>
                <a:ea typeface="Arial" panose="020B0604020202020204" pitchFamily="34" charset="0"/>
              </a:rPr>
              <a:t> </a:t>
            </a:r>
            <a:r>
              <a:rPr lang="en-US" sz="2800" dirty="0" err="1">
                <a:solidFill>
                  <a:schemeClr val="tx1"/>
                </a:solidFill>
                <a:latin typeface="Times New Roman" panose="02020603050405020304" pitchFamily="18" charset="0"/>
                <a:ea typeface="Arial" panose="020B0604020202020204" pitchFamily="34" charset="0"/>
              </a:rPr>
              <a:t>trong</a:t>
            </a:r>
            <a:r>
              <a:rPr lang="en-US" sz="2800" dirty="0">
                <a:solidFill>
                  <a:schemeClr val="tx1"/>
                </a:solidFill>
                <a:latin typeface="Times New Roman" panose="02020603050405020304" pitchFamily="18" charset="0"/>
                <a:ea typeface="Arial" panose="020B0604020202020204" pitchFamily="34" charset="0"/>
              </a:rPr>
              <a:t> </a:t>
            </a:r>
            <a:r>
              <a:rPr lang="en-US" sz="2800" dirty="0" err="1">
                <a:solidFill>
                  <a:schemeClr val="tx1"/>
                </a:solidFill>
                <a:latin typeface="Times New Roman" panose="02020603050405020304" pitchFamily="18" charset="0"/>
                <a:ea typeface="Arial" panose="020B0604020202020204" pitchFamily="34" charset="0"/>
              </a:rPr>
              <a:t>câu</a:t>
            </a:r>
            <a:r>
              <a:rPr lang="en-US" sz="2800" dirty="0">
                <a:solidFill>
                  <a:schemeClr val="tx1"/>
                </a:solidFill>
                <a:latin typeface="Times New Roman" panose="02020603050405020304" pitchFamily="18" charset="0"/>
                <a:ea typeface="Arial" panose="020B0604020202020204" pitchFamily="34" charset="0"/>
              </a:rPr>
              <a:t> </a:t>
            </a:r>
            <a:r>
              <a:rPr lang="en-US" sz="2800" dirty="0" err="1">
                <a:solidFill>
                  <a:schemeClr val="tx1"/>
                </a:solidFill>
                <a:latin typeface="Times New Roman" panose="02020603050405020304" pitchFamily="18" charset="0"/>
                <a:ea typeface="Arial" panose="020B0604020202020204" pitchFamily="34" charset="0"/>
              </a:rPr>
              <a:t>nhưng</a:t>
            </a:r>
            <a:r>
              <a:rPr lang="en-US" sz="2800" dirty="0">
                <a:solidFill>
                  <a:schemeClr val="tx1"/>
                </a:solidFill>
                <a:latin typeface="Times New Roman" panose="02020603050405020304" pitchFamily="18" charset="0"/>
                <a:ea typeface="Arial" panose="020B0604020202020204" pitchFamily="34" charset="0"/>
              </a:rPr>
              <a:t> </a:t>
            </a:r>
            <a:r>
              <a:rPr lang="en-US" sz="2800" dirty="0" err="1">
                <a:solidFill>
                  <a:schemeClr val="tx1"/>
                </a:solidFill>
                <a:latin typeface="Times New Roman" panose="02020603050405020304" pitchFamily="18" charset="0"/>
                <a:ea typeface="Arial" panose="020B0604020202020204" pitchFamily="34" charset="0"/>
              </a:rPr>
              <a:t>việc</a:t>
            </a:r>
            <a:r>
              <a:rPr lang="en-US" sz="2800" dirty="0">
                <a:solidFill>
                  <a:schemeClr val="tx1"/>
                </a:solidFill>
                <a:latin typeface="Times New Roman" panose="02020603050405020304" pitchFamily="18" charset="0"/>
                <a:ea typeface="Arial" panose="020B0604020202020204" pitchFamily="34" charset="0"/>
              </a:rPr>
              <a:t> </a:t>
            </a:r>
            <a:r>
              <a:rPr lang="en-US" sz="2800" dirty="0" err="1">
                <a:solidFill>
                  <a:schemeClr val="tx1"/>
                </a:solidFill>
                <a:latin typeface="Times New Roman" panose="02020603050405020304" pitchFamily="18" charset="0"/>
                <a:ea typeface="Arial" panose="020B0604020202020204" pitchFamily="34" charset="0"/>
              </a:rPr>
              <a:t>lược</a:t>
            </a:r>
            <a:r>
              <a:rPr lang="en-US" sz="2800" dirty="0">
                <a:solidFill>
                  <a:schemeClr val="tx1"/>
                </a:solidFill>
                <a:latin typeface="Times New Roman" panose="02020603050405020304" pitchFamily="18" charset="0"/>
                <a:ea typeface="Arial" panose="020B0604020202020204" pitchFamily="34" charset="0"/>
              </a:rPr>
              <a:t> </a:t>
            </a:r>
            <a:r>
              <a:rPr lang="en-US" sz="2800" dirty="0" err="1">
                <a:solidFill>
                  <a:schemeClr val="tx1"/>
                </a:solidFill>
                <a:latin typeface="Times New Roman" panose="02020603050405020304" pitchFamily="18" charset="0"/>
                <a:ea typeface="Arial" panose="020B0604020202020204" pitchFamily="34" charset="0"/>
              </a:rPr>
              <a:t>bỏ</a:t>
            </a:r>
            <a:r>
              <a:rPr lang="en-US" sz="2800" dirty="0">
                <a:solidFill>
                  <a:schemeClr val="tx1"/>
                </a:solidFill>
                <a:latin typeface="Times New Roman" panose="02020603050405020304" pitchFamily="18" charset="0"/>
                <a:ea typeface="Arial" panose="020B0604020202020204" pitchFamily="34" charset="0"/>
              </a:rPr>
              <a:t> </a:t>
            </a:r>
            <a:r>
              <a:rPr lang="en-US" sz="2800" dirty="0" err="1">
                <a:solidFill>
                  <a:schemeClr val="tx1"/>
                </a:solidFill>
                <a:latin typeface="Times New Roman" panose="02020603050405020304" pitchFamily="18" charset="0"/>
                <a:ea typeface="Arial" panose="020B0604020202020204" pitchFamily="34" charset="0"/>
              </a:rPr>
              <a:t>thành</a:t>
            </a:r>
            <a:r>
              <a:rPr lang="en-US" sz="2800" dirty="0">
                <a:solidFill>
                  <a:schemeClr val="tx1"/>
                </a:solidFill>
                <a:latin typeface="Times New Roman" panose="02020603050405020304" pitchFamily="18" charset="0"/>
                <a:ea typeface="Arial" panose="020B0604020202020204" pitchFamily="34" charset="0"/>
              </a:rPr>
              <a:t> </a:t>
            </a:r>
            <a:r>
              <a:rPr lang="en-US" sz="2800" dirty="0" err="1">
                <a:solidFill>
                  <a:schemeClr val="tx1"/>
                </a:solidFill>
                <a:latin typeface="Times New Roman" panose="02020603050405020304" pitchFamily="18" charset="0"/>
                <a:ea typeface="Arial" panose="020B0604020202020204" pitchFamily="34" charset="0"/>
              </a:rPr>
              <a:t>phần</a:t>
            </a:r>
            <a:r>
              <a:rPr lang="en-US" sz="2800" dirty="0">
                <a:solidFill>
                  <a:schemeClr val="tx1"/>
                </a:solidFill>
                <a:latin typeface="Times New Roman" panose="02020603050405020304" pitchFamily="18" charset="0"/>
                <a:ea typeface="Arial" panose="020B0604020202020204" pitchFamily="34" charset="0"/>
              </a:rPr>
              <a:t> </a:t>
            </a:r>
            <a:r>
              <a:rPr lang="en-US" sz="2800" dirty="0" err="1">
                <a:solidFill>
                  <a:schemeClr val="tx1"/>
                </a:solidFill>
                <a:latin typeface="Times New Roman" panose="02020603050405020304" pitchFamily="18" charset="0"/>
                <a:ea typeface="Arial" panose="020B0604020202020204" pitchFamily="34" charset="0"/>
              </a:rPr>
              <a:t>trạng</a:t>
            </a:r>
            <a:r>
              <a:rPr lang="en-US" sz="2800" dirty="0">
                <a:solidFill>
                  <a:schemeClr val="tx1"/>
                </a:solidFill>
                <a:latin typeface="Times New Roman" panose="02020603050405020304" pitchFamily="18" charset="0"/>
                <a:ea typeface="Arial" panose="020B0604020202020204" pitchFamily="34" charset="0"/>
              </a:rPr>
              <a:t>  </a:t>
            </a:r>
            <a:r>
              <a:rPr lang="en-US" sz="2800" dirty="0" err="1">
                <a:solidFill>
                  <a:schemeClr val="tx1"/>
                </a:solidFill>
                <a:latin typeface="Times New Roman" panose="02020603050405020304" pitchFamily="18" charset="0"/>
                <a:ea typeface="Arial" panose="020B0604020202020204" pitchFamily="34" charset="0"/>
              </a:rPr>
              <a:t>ngữ</a:t>
            </a:r>
            <a:r>
              <a:rPr lang="en-US" sz="2800" dirty="0">
                <a:solidFill>
                  <a:schemeClr val="tx1"/>
                </a:solidFill>
                <a:latin typeface="Times New Roman" panose="02020603050405020304" pitchFamily="18" charset="0"/>
                <a:ea typeface="Arial" panose="020B0604020202020204" pitchFamily="34" charset="0"/>
              </a:rPr>
              <a:t> </a:t>
            </a:r>
            <a:r>
              <a:rPr lang="en-US" sz="2800" dirty="0" err="1">
                <a:solidFill>
                  <a:schemeClr val="tx1"/>
                </a:solidFill>
                <a:latin typeface="Times New Roman" panose="02020603050405020304" pitchFamily="18" charset="0"/>
                <a:ea typeface="Arial" panose="020B0604020202020204" pitchFamily="34" charset="0"/>
              </a:rPr>
              <a:t>trong</a:t>
            </a:r>
            <a:r>
              <a:rPr lang="en-US" sz="2800" dirty="0">
                <a:solidFill>
                  <a:schemeClr val="tx1"/>
                </a:solidFill>
                <a:latin typeface="Times New Roman" panose="02020603050405020304" pitchFamily="18" charset="0"/>
                <a:ea typeface="Arial" panose="020B0604020202020204" pitchFamily="34" charset="0"/>
              </a:rPr>
              <a:t> </a:t>
            </a:r>
            <a:r>
              <a:rPr lang="en-US" sz="2800" dirty="0" err="1">
                <a:solidFill>
                  <a:schemeClr val="tx1"/>
                </a:solidFill>
                <a:latin typeface="Times New Roman" panose="02020603050405020304" pitchFamily="18" charset="0"/>
                <a:ea typeface="Arial" panose="020B0604020202020204" pitchFamily="34" charset="0"/>
              </a:rPr>
              <a:t>nhiều</a:t>
            </a:r>
            <a:r>
              <a:rPr lang="en-US" sz="2800" dirty="0">
                <a:solidFill>
                  <a:schemeClr val="tx1"/>
                </a:solidFill>
                <a:latin typeface="Times New Roman" panose="02020603050405020304" pitchFamily="18" charset="0"/>
                <a:ea typeface="Arial" panose="020B0604020202020204" pitchFamily="34" charset="0"/>
              </a:rPr>
              <a:t> </a:t>
            </a:r>
            <a:r>
              <a:rPr lang="en-US" sz="2800" dirty="0" err="1">
                <a:solidFill>
                  <a:schemeClr val="tx1"/>
                </a:solidFill>
                <a:latin typeface="Times New Roman" panose="02020603050405020304" pitchFamily="18" charset="0"/>
                <a:ea typeface="Arial" panose="020B0604020202020204" pitchFamily="34" charset="0"/>
              </a:rPr>
              <a:t>trường</a:t>
            </a:r>
            <a:r>
              <a:rPr lang="en-US" sz="2800" dirty="0">
                <a:solidFill>
                  <a:schemeClr val="tx1"/>
                </a:solidFill>
                <a:latin typeface="Times New Roman" panose="02020603050405020304" pitchFamily="18" charset="0"/>
                <a:ea typeface="Arial" panose="020B0604020202020204" pitchFamily="34" charset="0"/>
              </a:rPr>
              <a:t> </a:t>
            </a:r>
            <a:r>
              <a:rPr lang="en-US" sz="2800" dirty="0" err="1">
                <a:solidFill>
                  <a:schemeClr val="tx1"/>
                </a:solidFill>
                <a:latin typeface="Times New Roman" panose="02020603050405020304" pitchFamily="18" charset="0"/>
                <a:ea typeface="Arial" panose="020B0604020202020204" pitchFamily="34" charset="0"/>
              </a:rPr>
              <a:t>hợp</a:t>
            </a:r>
            <a:r>
              <a:rPr lang="en-US" sz="2800" dirty="0">
                <a:solidFill>
                  <a:schemeClr val="tx1"/>
                </a:solidFill>
                <a:latin typeface="Times New Roman" panose="02020603050405020304" pitchFamily="18" charset="0"/>
                <a:ea typeface="Arial" panose="020B0604020202020204" pitchFamily="34" charset="0"/>
              </a:rPr>
              <a:t> </a:t>
            </a:r>
            <a:r>
              <a:rPr lang="en-US" sz="2800" dirty="0" err="1">
                <a:solidFill>
                  <a:schemeClr val="tx1"/>
                </a:solidFill>
                <a:latin typeface="Times New Roman" panose="02020603050405020304" pitchFamily="18" charset="0"/>
                <a:ea typeface="Arial" panose="020B0604020202020204" pitchFamily="34" charset="0"/>
              </a:rPr>
              <a:t>sẽ</a:t>
            </a:r>
            <a:r>
              <a:rPr lang="en-US" sz="2800" dirty="0">
                <a:solidFill>
                  <a:schemeClr val="tx1"/>
                </a:solidFill>
                <a:latin typeface="Times New Roman" panose="02020603050405020304" pitchFamily="18" charset="0"/>
                <a:ea typeface="Arial" panose="020B0604020202020204" pitchFamily="34" charset="0"/>
              </a:rPr>
              <a:t> </a:t>
            </a:r>
            <a:r>
              <a:rPr lang="en-US" sz="2800" dirty="0" err="1">
                <a:solidFill>
                  <a:schemeClr val="tx1"/>
                </a:solidFill>
                <a:latin typeface="Times New Roman" panose="02020603050405020304" pitchFamily="18" charset="0"/>
                <a:ea typeface="Arial" panose="020B0604020202020204" pitchFamily="34" charset="0"/>
              </a:rPr>
              <a:t>khiến</a:t>
            </a:r>
            <a:r>
              <a:rPr lang="en-US" sz="2800" dirty="0">
                <a:solidFill>
                  <a:schemeClr val="tx1"/>
                </a:solidFill>
                <a:latin typeface="Times New Roman" panose="02020603050405020304" pitchFamily="18" charset="0"/>
                <a:ea typeface="Arial" panose="020B0604020202020204" pitchFamily="34" charset="0"/>
              </a:rPr>
              <a:t> </a:t>
            </a:r>
            <a:r>
              <a:rPr lang="en-US" sz="2800" dirty="0" err="1">
                <a:solidFill>
                  <a:schemeClr val="tx1"/>
                </a:solidFill>
                <a:latin typeface="Times New Roman" panose="02020603050405020304" pitchFamily="18" charset="0"/>
                <a:ea typeface="Arial" panose="020B0604020202020204" pitchFamily="34" charset="0"/>
              </a:rPr>
              <a:t>câu</a:t>
            </a:r>
            <a:r>
              <a:rPr lang="en-US" sz="2800" dirty="0">
                <a:solidFill>
                  <a:schemeClr val="tx1"/>
                </a:solidFill>
                <a:latin typeface="Times New Roman" panose="02020603050405020304" pitchFamily="18" charset="0"/>
                <a:ea typeface="Arial" panose="020B0604020202020204" pitchFamily="34" charset="0"/>
              </a:rPr>
              <a:t> </a:t>
            </a:r>
            <a:r>
              <a:rPr lang="en-US" sz="2800" dirty="0" err="1">
                <a:solidFill>
                  <a:schemeClr val="tx1"/>
                </a:solidFill>
                <a:latin typeface="Times New Roman" panose="02020603050405020304" pitchFamily="18" charset="0"/>
                <a:ea typeface="Arial" panose="020B0604020202020204" pitchFamily="34" charset="0"/>
              </a:rPr>
              <a:t>không</a:t>
            </a:r>
            <a:r>
              <a:rPr lang="en-US" sz="2800" dirty="0">
                <a:solidFill>
                  <a:schemeClr val="tx1"/>
                </a:solidFill>
                <a:latin typeface="Times New Roman" panose="02020603050405020304" pitchFamily="18" charset="0"/>
                <a:ea typeface="Arial" panose="020B0604020202020204" pitchFamily="34" charset="0"/>
              </a:rPr>
              <a:t> </a:t>
            </a:r>
            <a:r>
              <a:rPr lang="en-US" sz="2800" dirty="0" err="1">
                <a:solidFill>
                  <a:schemeClr val="tx1"/>
                </a:solidFill>
                <a:latin typeface="Times New Roman" panose="02020603050405020304" pitchFamily="18" charset="0"/>
                <a:ea typeface="Arial" panose="020B0604020202020204" pitchFamily="34" charset="0"/>
              </a:rPr>
              <a:t>đầy</a:t>
            </a:r>
            <a:r>
              <a:rPr lang="en-US" sz="2800" dirty="0">
                <a:solidFill>
                  <a:schemeClr val="tx1"/>
                </a:solidFill>
                <a:latin typeface="Times New Roman" panose="02020603050405020304" pitchFamily="18" charset="0"/>
                <a:ea typeface="Arial" panose="020B0604020202020204" pitchFamily="34" charset="0"/>
              </a:rPr>
              <a:t> </a:t>
            </a:r>
            <a:r>
              <a:rPr lang="en-US" sz="2800" dirty="0" err="1">
                <a:solidFill>
                  <a:schemeClr val="tx1"/>
                </a:solidFill>
                <a:latin typeface="Times New Roman" panose="02020603050405020304" pitchFamily="18" charset="0"/>
                <a:ea typeface="Arial" panose="020B0604020202020204" pitchFamily="34" charset="0"/>
              </a:rPr>
              <a:t>đủ</a:t>
            </a:r>
            <a:r>
              <a:rPr lang="en-US" sz="2800" dirty="0">
                <a:solidFill>
                  <a:schemeClr val="tx1"/>
                </a:solidFill>
                <a:latin typeface="Times New Roman" panose="02020603050405020304" pitchFamily="18" charset="0"/>
                <a:ea typeface="Arial" panose="020B0604020202020204" pitchFamily="34" charset="0"/>
              </a:rPr>
              <a:t>, </a:t>
            </a:r>
            <a:r>
              <a:rPr lang="en-US" sz="2800" dirty="0" err="1">
                <a:solidFill>
                  <a:schemeClr val="tx1"/>
                </a:solidFill>
                <a:latin typeface="Times New Roman" panose="02020603050405020304" pitchFamily="18" charset="0"/>
                <a:ea typeface="Arial" panose="020B0604020202020204" pitchFamily="34" charset="0"/>
              </a:rPr>
              <a:t>rõ</a:t>
            </a:r>
            <a:r>
              <a:rPr lang="en-US" sz="2800" dirty="0">
                <a:solidFill>
                  <a:schemeClr val="tx1"/>
                </a:solidFill>
                <a:latin typeface="Times New Roman" panose="02020603050405020304" pitchFamily="18" charset="0"/>
                <a:ea typeface="Arial" panose="020B0604020202020204" pitchFamily="34" charset="0"/>
              </a:rPr>
              <a:t> </a:t>
            </a:r>
            <a:r>
              <a:rPr lang="en-US" sz="2800" dirty="0" err="1">
                <a:solidFill>
                  <a:schemeClr val="tx1"/>
                </a:solidFill>
                <a:latin typeface="Times New Roman" panose="02020603050405020304" pitchFamily="18" charset="0"/>
                <a:ea typeface="Arial" panose="020B0604020202020204" pitchFamily="34" charset="0"/>
              </a:rPr>
              <a:t>ràng</a:t>
            </a:r>
            <a:r>
              <a:rPr lang="en-US" sz="2800" dirty="0">
                <a:solidFill>
                  <a:schemeClr val="tx1"/>
                </a:solidFill>
                <a:latin typeface="Times New Roman" panose="02020603050405020304" pitchFamily="18" charset="0"/>
                <a:ea typeface="Arial" panose="020B0604020202020204" pitchFamily="34" charset="0"/>
              </a:rPr>
              <a:t> </a:t>
            </a:r>
            <a:r>
              <a:rPr lang="en-US" sz="2800" dirty="0" err="1">
                <a:solidFill>
                  <a:schemeClr val="tx1"/>
                </a:solidFill>
                <a:latin typeface="Times New Roman" panose="02020603050405020304" pitchFamily="18" charset="0"/>
                <a:ea typeface="Arial" panose="020B0604020202020204" pitchFamily="34" charset="0"/>
              </a:rPr>
              <a:t>về</a:t>
            </a:r>
            <a:r>
              <a:rPr lang="en-US" sz="2800" dirty="0">
                <a:solidFill>
                  <a:schemeClr val="tx1"/>
                </a:solidFill>
                <a:latin typeface="Times New Roman" panose="02020603050405020304" pitchFamily="18" charset="0"/>
                <a:ea typeface="Arial" panose="020B0604020202020204" pitchFamily="34" charset="0"/>
              </a:rPr>
              <a:t> ý </a:t>
            </a:r>
            <a:r>
              <a:rPr lang="en-US" sz="2800" dirty="0" err="1">
                <a:solidFill>
                  <a:schemeClr val="tx1"/>
                </a:solidFill>
                <a:latin typeface="Times New Roman" panose="02020603050405020304" pitchFamily="18" charset="0"/>
                <a:ea typeface="Arial" panose="020B0604020202020204" pitchFamily="34" charset="0"/>
              </a:rPr>
              <a:t>nghĩa</a:t>
            </a:r>
            <a:r>
              <a:rPr lang="en-US" sz="2800" dirty="0">
                <a:solidFill>
                  <a:schemeClr val="tx1"/>
                </a:solidFill>
                <a:latin typeface="Times New Roman" panose="02020603050405020304" pitchFamily="18" charset="0"/>
                <a:ea typeface="Arial" panose="020B0604020202020204" pitchFamily="34" charset="0"/>
              </a:rPr>
              <a:t>, </a:t>
            </a:r>
            <a:r>
              <a:rPr lang="en-US" sz="2800" dirty="0" err="1">
                <a:solidFill>
                  <a:schemeClr val="tx1"/>
                </a:solidFill>
                <a:latin typeface="Times New Roman" panose="02020603050405020304" pitchFamily="18" charset="0"/>
                <a:ea typeface="Arial" panose="020B0604020202020204" pitchFamily="34" charset="0"/>
              </a:rPr>
              <a:t>không</a:t>
            </a:r>
            <a:r>
              <a:rPr lang="en-US" sz="2800" dirty="0">
                <a:solidFill>
                  <a:schemeClr val="tx1"/>
                </a:solidFill>
                <a:latin typeface="Times New Roman" panose="02020603050405020304" pitchFamily="18" charset="0"/>
                <a:ea typeface="Arial" panose="020B0604020202020204" pitchFamily="34" charset="0"/>
              </a:rPr>
              <a:t> </a:t>
            </a:r>
            <a:r>
              <a:rPr lang="en-US" sz="2800" dirty="0" err="1">
                <a:solidFill>
                  <a:schemeClr val="tx1"/>
                </a:solidFill>
                <a:latin typeface="Times New Roman" panose="02020603050405020304" pitchFamily="18" charset="0"/>
                <a:ea typeface="Arial" panose="020B0604020202020204" pitchFamily="34" charset="0"/>
              </a:rPr>
              <a:t>phù</a:t>
            </a:r>
            <a:r>
              <a:rPr lang="en-US" sz="2800" dirty="0">
                <a:solidFill>
                  <a:schemeClr val="tx1"/>
                </a:solidFill>
                <a:latin typeface="Times New Roman" panose="02020603050405020304" pitchFamily="18" charset="0"/>
                <a:ea typeface="Arial" panose="020B0604020202020204" pitchFamily="34" charset="0"/>
              </a:rPr>
              <a:t> </a:t>
            </a:r>
            <a:r>
              <a:rPr lang="en-US" sz="2800" dirty="0" err="1">
                <a:solidFill>
                  <a:schemeClr val="tx1"/>
                </a:solidFill>
                <a:latin typeface="Times New Roman" panose="02020603050405020304" pitchFamily="18" charset="0"/>
                <a:ea typeface="Arial" panose="020B0604020202020204" pitchFamily="34" charset="0"/>
              </a:rPr>
              <a:t>hợp</a:t>
            </a:r>
            <a:r>
              <a:rPr lang="en-US" sz="2800" dirty="0">
                <a:solidFill>
                  <a:schemeClr val="tx1"/>
                </a:solidFill>
                <a:latin typeface="Times New Roman" panose="02020603050405020304" pitchFamily="18" charset="0"/>
                <a:ea typeface="Arial" panose="020B0604020202020204" pitchFamily="34" charset="0"/>
              </a:rPr>
              <a:t> </a:t>
            </a:r>
            <a:r>
              <a:rPr lang="en-US" sz="2800" dirty="0" err="1">
                <a:solidFill>
                  <a:schemeClr val="tx1"/>
                </a:solidFill>
                <a:latin typeface="Times New Roman" panose="02020603050405020304" pitchFamily="18" charset="0"/>
                <a:ea typeface="Arial" panose="020B0604020202020204" pitchFamily="34" charset="0"/>
              </a:rPr>
              <a:t>với</a:t>
            </a:r>
            <a:r>
              <a:rPr lang="en-US" sz="2800" dirty="0">
                <a:solidFill>
                  <a:schemeClr val="tx1"/>
                </a:solidFill>
                <a:latin typeface="Times New Roman" panose="02020603050405020304" pitchFamily="18" charset="0"/>
                <a:ea typeface="Arial" panose="020B0604020202020204" pitchFamily="34" charset="0"/>
              </a:rPr>
              <a:t> </a:t>
            </a:r>
            <a:r>
              <a:rPr lang="en-US" sz="2800" dirty="0" err="1">
                <a:solidFill>
                  <a:schemeClr val="tx1"/>
                </a:solidFill>
                <a:latin typeface="Times New Roman" panose="02020603050405020304" pitchFamily="18" charset="0"/>
                <a:ea typeface="Arial" panose="020B0604020202020204" pitchFamily="34" charset="0"/>
              </a:rPr>
              <a:t>nội</a:t>
            </a:r>
            <a:r>
              <a:rPr lang="en-US" sz="2800" dirty="0">
                <a:solidFill>
                  <a:schemeClr val="tx1"/>
                </a:solidFill>
                <a:latin typeface="Times New Roman" panose="02020603050405020304" pitchFamily="18" charset="0"/>
                <a:ea typeface="Arial" panose="020B0604020202020204" pitchFamily="34" charset="0"/>
              </a:rPr>
              <a:t> dung </a:t>
            </a:r>
            <a:r>
              <a:rPr lang="en-US" sz="2800" dirty="0" err="1">
                <a:solidFill>
                  <a:schemeClr val="tx1"/>
                </a:solidFill>
                <a:latin typeface="Times New Roman" panose="02020603050405020304" pitchFamily="18" charset="0"/>
                <a:ea typeface="Arial" panose="020B0604020202020204" pitchFamily="34" charset="0"/>
              </a:rPr>
              <a:t>cần</a:t>
            </a:r>
            <a:r>
              <a:rPr lang="en-US" sz="2800" dirty="0">
                <a:solidFill>
                  <a:schemeClr val="tx1"/>
                </a:solidFill>
                <a:latin typeface="Times New Roman" panose="02020603050405020304" pitchFamily="18" charset="0"/>
                <a:ea typeface="Arial" panose="020B0604020202020204" pitchFamily="34" charset="0"/>
              </a:rPr>
              <a:t> </a:t>
            </a:r>
            <a:r>
              <a:rPr lang="en-US" sz="2800" dirty="0" err="1">
                <a:solidFill>
                  <a:schemeClr val="tx1"/>
                </a:solidFill>
                <a:latin typeface="Times New Roman" panose="02020603050405020304" pitchFamily="18" charset="0"/>
                <a:ea typeface="Arial" panose="020B0604020202020204" pitchFamily="34" charset="0"/>
              </a:rPr>
              <a:t>biểu</a:t>
            </a:r>
            <a:r>
              <a:rPr lang="en-US" sz="2800" dirty="0">
                <a:solidFill>
                  <a:schemeClr val="tx1"/>
                </a:solidFill>
                <a:latin typeface="Times New Roman" panose="02020603050405020304" pitchFamily="18" charset="0"/>
                <a:ea typeface="Arial" panose="020B0604020202020204" pitchFamily="34" charset="0"/>
              </a:rPr>
              <a:t> </a:t>
            </a:r>
            <a:r>
              <a:rPr lang="en-US" sz="2800" dirty="0" err="1">
                <a:solidFill>
                  <a:schemeClr val="tx1"/>
                </a:solidFill>
                <a:latin typeface="Times New Roman" panose="02020603050405020304" pitchFamily="18" charset="0"/>
                <a:ea typeface="Arial" panose="020B0604020202020204" pitchFamily="34" charset="0"/>
              </a:rPr>
              <a:t>đạt</a:t>
            </a:r>
            <a:r>
              <a:rPr lang="en-US" sz="2800" dirty="0">
                <a:solidFill>
                  <a:schemeClr val="tx1"/>
                </a:solidFill>
                <a:latin typeface="Times New Roman" panose="02020603050405020304" pitchFamily="18" charset="0"/>
                <a:ea typeface="Arial" panose="020B0604020202020204" pitchFamily="34" charset="0"/>
              </a:rPr>
              <a:t>.</a:t>
            </a:r>
            <a:endParaRPr lang="en-US" sz="2800" dirty="0">
              <a:solidFill>
                <a:schemeClr val="tx1"/>
              </a:solidFill>
            </a:endParaRPr>
          </a:p>
        </p:txBody>
      </p:sp>
    </p:spTree>
    <p:extLst>
      <p:ext uri="{BB962C8B-B14F-4D97-AF65-F5344CB8AC3E}">
        <p14:creationId xmlns:p14="http://schemas.microsoft.com/office/powerpoint/2010/main" val="376761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rPr>
              <a:t>NGỮ VĂN 6</a:t>
            </a:r>
          </a:p>
        </p:txBody>
      </p:sp>
      <p:sp>
        <p:nvSpPr>
          <p:cNvPr id="11" name="Horizontal Scroll 10"/>
          <p:cNvSpPr/>
          <p:nvPr/>
        </p:nvSpPr>
        <p:spPr>
          <a:xfrm>
            <a:off x="3972335" y="712809"/>
            <a:ext cx="4209230" cy="478384"/>
          </a:xfrm>
          <a:prstGeom prst="horizontalScroll">
            <a:avLst/>
          </a:prstGeom>
          <a:solidFill>
            <a:schemeClr val="accent4">
              <a:lumMod val="40000"/>
              <a:lumOff val="60000"/>
            </a:schemeClr>
          </a:solidFill>
          <a:ln w="9525">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p:cNvPicPr>
            <a:picLocks noChangeAspect="1"/>
          </p:cNvPicPr>
          <p:nvPr/>
        </p:nvPicPr>
        <p:blipFill>
          <a:blip r:embed="rId4"/>
          <a:stretch>
            <a:fillRect/>
          </a:stretch>
        </p:blipFill>
        <p:spPr>
          <a:xfrm>
            <a:off x="11426277" y="0"/>
            <a:ext cx="754456" cy="754456"/>
          </a:xfrm>
          <a:prstGeom prst="rect">
            <a:avLst/>
          </a:prstGeom>
        </p:spPr>
      </p:pic>
      <p:sp>
        <p:nvSpPr>
          <p:cNvPr id="4" name="Rectangle 3"/>
          <p:cNvSpPr/>
          <p:nvPr/>
        </p:nvSpPr>
        <p:spPr>
          <a:xfrm>
            <a:off x="2576440" y="86508"/>
            <a:ext cx="7001019"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mn-cs"/>
              </a:rPr>
              <a:t>THỰC HÀNH TIẾNG VIỆT: </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TRẠNG NGỮ</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4605304" y="667973"/>
            <a:ext cx="3423758"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110105" algn="l"/>
              </a:tabLst>
              <a:defRPr/>
            </a:pPr>
            <a:r>
              <a:rPr kumimoji="0" lang="pt-BR" sz="2800" b="1" i="0" u="none" strike="noStrike" kern="1200" cap="none" spc="0" normalizeH="0" baseline="0" noProof="0" dirty="0">
                <a:ln>
                  <a:noFill/>
                </a:ln>
                <a:solidFill>
                  <a:srgbClr val="7030A0"/>
                </a:solidFill>
                <a:effectLst/>
                <a:uLnTx/>
                <a:uFillTx/>
                <a:latin typeface="Times New Roman" panose="02020603050405020304" pitchFamily="18" charset="0"/>
                <a:ea typeface="MS Mincho"/>
                <a:cs typeface="+mn-cs"/>
              </a:rPr>
              <a:t>Thực hành tiếng Việt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0" name="Rectangle 9"/>
          <p:cNvSpPr/>
          <p:nvPr/>
        </p:nvSpPr>
        <p:spPr>
          <a:xfrm>
            <a:off x="507555" y="919490"/>
            <a:ext cx="223651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II.Thực</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hành</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6" name="Rectangle 5"/>
          <p:cNvSpPr/>
          <p:nvPr/>
        </p:nvSpPr>
        <p:spPr>
          <a:xfrm>
            <a:off x="643977" y="1383954"/>
            <a:ext cx="10782300" cy="4708981"/>
          </a:xfrm>
          <a:prstGeom prst="rect">
            <a:avLst/>
          </a:prstGeom>
        </p:spPr>
        <p:txBody>
          <a:bodyPr>
            <a:spAutoFit/>
          </a:bodyPr>
          <a:lstStyle/>
          <a:p>
            <a:pPr algn="just">
              <a:spcAft>
                <a:spcPts val="1200"/>
              </a:spcAft>
            </a:pPr>
            <a:r>
              <a:rPr lang="en-US" sz="2400" b="1" dirty="0">
                <a:solidFill>
                  <a:srgbClr val="0070C0"/>
                </a:solidFill>
                <a:latin typeface="Times New Roman" panose="02020603050405020304" pitchFamily="18" charset="0"/>
                <a:ea typeface="Times New Roman" panose="02020603050405020304" pitchFamily="18" charset="0"/>
              </a:rPr>
              <a:t>4. </a:t>
            </a:r>
            <a:r>
              <a:rPr lang="en-US" sz="2400" b="1" dirty="0" err="1">
                <a:solidFill>
                  <a:srgbClr val="0070C0"/>
                </a:solidFill>
                <a:latin typeface="Times New Roman" panose="02020603050405020304" pitchFamily="18" charset="0"/>
                <a:ea typeface="Times New Roman" panose="02020603050405020304" pitchFamily="18" charset="0"/>
              </a:rPr>
              <a:t>Bài</a:t>
            </a:r>
            <a:r>
              <a:rPr lang="en-US" sz="2400" b="1" dirty="0">
                <a:solidFill>
                  <a:srgbClr val="0070C0"/>
                </a:solidFill>
                <a:latin typeface="Times New Roman" panose="02020603050405020304" pitchFamily="18" charset="0"/>
                <a:ea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rPr>
              <a:t>tập</a:t>
            </a:r>
            <a:r>
              <a:rPr lang="en-US" sz="2400" b="1" dirty="0">
                <a:solidFill>
                  <a:srgbClr val="0070C0"/>
                </a:solidFill>
                <a:latin typeface="Times New Roman" panose="02020603050405020304" pitchFamily="18" charset="0"/>
                <a:ea typeface="Times New Roman" panose="02020603050405020304" pitchFamily="18" charset="0"/>
              </a:rPr>
              <a:t> 4</a:t>
            </a:r>
            <a:endParaRPr lang="en-US" sz="2400" dirty="0">
              <a:latin typeface="Times New Roman" panose="02020603050405020304" pitchFamily="18" charset="0"/>
              <a:ea typeface="Times New Roman" panose="02020603050405020304" pitchFamily="18" charset="0"/>
            </a:endParaRPr>
          </a:p>
          <a:p>
            <a:pPr algn="just">
              <a:spcAft>
                <a:spcPts val="1200"/>
              </a:spcAft>
            </a:pPr>
            <a:r>
              <a:rPr lang="en-US" sz="2400" b="1" dirty="0">
                <a:solidFill>
                  <a:srgbClr val="0070C0"/>
                </a:solidFill>
                <a:latin typeface="Times New Roman" panose="02020603050405020304" pitchFamily="18" charset="0"/>
                <a:ea typeface="Times New Roman" panose="02020603050405020304" pitchFamily="18" charset="0"/>
              </a:rPr>
              <a:t>*</a:t>
            </a:r>
            <a:r>
              <a:rPr lang="en-US" sz="2400" b="1" dirty="0" err="1">
                <a:solidFill>
                  <a:srgbClr val="0070C0"/>
                </a:solidFill>
                <a:latin typeface="Times New Roman" panose="02020603050405020304" pitchFamily="18" charset="0"/>
                <a:ea typeface="Times New Roman" panose="02020603050405020304" pitchFamily="18" charset="0"/>
              </a:rPr>
              <a:t>Xét</a:t>
            </a:r>
            <a:r>
              <a:rPr lang="en-US" sz="2400" b="1" dirty="0">
                <a:solidFill>
                  <a:srgbClr val="0070C0"/>
                </a:solidFill>
                <a:latin typeface="Times New Roman" panose="02020603050405020304" pitchFamily="18" charset="0"/>
                <a:ea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rPr>
              <a:t>cặp</a:t>
            </a:r>
            <a:r>
              <a:rPr lang="en-US" sz="2400" b="1" dirty="0">
                <a:solidFill>
                  <a:srgbClr val="0070C0"/>
                </a:solidFill>
                <a:latin typeface="Times New Roman" panose="02020603050405020304" pitchFamily="18" charset="0"/>
                <a:ea typeface="Times New Roman" panose="02020603050405020304" pitchFamily="18" charset="0"/>
              </a:rPr>
              <a:t> </a:t>
            </a:r>
            <a:r>
              <a:rPr lang="en-US" sz="2400" b="1" dirty="0" err="1">
                <a:solidFill>
                  <a:srgbClr val="0070C0"/>
                </a:solidFill>
                <a:latin typeface="Times New Roman" panose="02020603050405020304" pitchFamily="18" charset="0"/>
                <a:ea typeface="Times New Roman" panose="02020603050405020304" pitchFamily="18" charset="0"/>
              </a:rPr>
              <a:t>câu</a:t>
            </a:r>
            <a:r>
              <a:rPr lang="en-US" sz="2400" b="1" dirty="0">
                <a:solidFill>
                  <a:srgbClr val="0070C0"/>
                </a:solidFill>
                <a:latin typeface="Times New Roman" panose="02020603050405020304" pitchFamily="18" charset="0"/>
                <a:ea typeface="Times New Roman" panose="02020603050405020304" pitchFamily="18" charset="0"/>
              </a:rPr>
              <a:t> a1 </a:t>
            </a:r>
            <a:r>
              <a:rPr lang="en-US" sz="2400" b="1" dirty="0" err="1">
                <a:solidFill>
                  <a:srgbClr val="0070C0"/>
                </a:solidFill>
                <a:latin typeface="Times New Roman" panose="02020603050405020304" pitchFamily="18" charset="0"/>
                <a:ea typeface="Times New Roman" panose="02020603050405020304" pitchFamily="18" charset="0"/>
              </a:rPr>
              <a:t>và</a:t>
            </a:r>
            <a:r>
              <a:rPr lang="en-US" sz="2400" b="1" dirty="0">
                <a:solidFill>
                  <a:srgbClr val="0070C0"/>
                </a:solidFill>
                <a:latin typeface="Times New Roman" panose="02020603050405020304" pitchFamily="18" charset="0"/>
                <a:ea typeface="Times New Roman" panose="02020603050405020304" pitchFamily="18" charset="0"/>
              </a:rPr>
              <a:t> a2:</a:t>
            </a:r>
            <a:endParaRPr lang="en-US" sz="2400" dirty="0">
              <a:latin typeface="Times New Roman" panose="02020603050405020304" pitchFamily="18" charset="0"/>
              <a:ea typeface="Times New Roman" panose="02020603050405020304" pitchFamily="18" charset="0"/>
            </a:endParaRPr>
          </a:p>
          <a:p>
            <a:pPr>
              <a:spcAft>
                <a:spcPts val="1200"/>
              </a:spcAft>
            </a:pPr>
            <a:r>
              <a:rPr lang="vi-VN" sz="2400" dirty="0">
                <a:solidFill>
                  <a:srgbClr val="0D0D0D"/>
                </a:solidFill>
                <a:latin typeface="Times New Roman" panose="02020603050405020304" pitchFamily="18" charset="0"/>
                <a:ea typeface="Times New Roman" panose="02020603050405020304" pitchFamily="18" charset="0"/>
              </a:rPr>
              <a:t>a1) Nghe chuyện, vua lấy làm mừng lắm. Nhưng, </a:t>
            </a:r>
            <a:r>
              <a:rPr lang="vi-VN" sz="2400" b="1" dirty="0">
                <a:solidFill>
                  <a:srgbClr val="0D0D0D"/>
                </a:solidFill>
                <a:latin typeface="Times New Roman" panose="02020603050405020304" pitchFamily="18" charset="0"/>
                <a:ea typeface="Times New Roman" panose="02020603050405020304" pitchFamily="18" charset="0"/>
              </a:rPr>
              <a:t>để biết chính xác hơn nữa</a:t>
            </a:r>
            <a:r>
              <a:rPr lang="vi-VN" sz="2400" dirty="0">
                <a:solidFill>
                  <a:srgbClr val="0D0D0D"/>
                </a:solidFill>
                <a:latin typeface="Times New Roman" panose="02020603050405020304" pitchFamily="18" charset="0"/>
                <a:ea typeface="Times New Roman" panose="02020603050405020304" pitchFamily="18" charset="0"/>
              </a:rPr>
              <a:t>, vua cho thử lại.</a:t>
            </a:r>
            <a:endParaRPr lang="en-US" sz="2400" dirty="0">
              <a:latin typeface="Times New Roman" panose="02020603050405020304" pitchFamily="18" charset="0"/>
              <a:ea typeface="Times New Roman" panose="02020603050405020304" pitchFamily="18" charset="0"/>
            </a:endParaRPr>
          </a:p>
          <a:p>
            <a:pPr algn="ctr">
              <a:spcAft>
                <a:spcPts val="1200"/>
              </a:spcAft>
            </a:pPr>
            <a:r>
              <a:rPr lang="vi-VN" sz="2400" dirty="0">
                <a:solidFill>
                  <a:srgbClr val="0D0D0D"/>
                </a:solidFill>
                <a:latin typeface="Times New Roman" panose="02020603050405020304" pitchFamily="18" charset="0"/>
                <a:ea typeface="Times New Roman" panose="02020603050405020304" pitchFamily="18" charset="0"/>
              </a:rPr>
              <a:t>( Em bé thông minh)</a:t>
            </a:r>
            <a:endParaRPr lang="en-US" sz="2400" dirty="0">
              <a:latin typeface="Times New Roman" panose="02020603050405020304" pitchFamily="18" charset="0"/>
              <a:ea typeface="Times New Roman" panose="02020603050405020304" pitchFamily="18" charset="0"/>
            </a:endParaRPr>
          </a:p>
          <a:p>
            <a:pPr>
              <a:spcAft>
                <a:spcPts val="1200"/>
              </a:spcAft>
            </a:pPr>
            <a:r>
              <a:rPr lang="vi-VN" sz="2400" dirty="0">
                <a:solidFill>
                  <a:srgbClr val="0D0D0D"/>
                </a:solidFill>
                <a:latin typeface="Times New Roman" panose="02020603050405020304" pitchFamily="18" charset="0"/>
                <a:ea typeface="Times New Roman" panose="02020603050405020304" pitchFamily="18" charset="0"/>
              </a:rPr>
              <a:t>a2) Nghe chuyện, vua lấy làm mừng lắm. Nhưng, vua cho thử lại </a:t>
            </a:r>
            <a:r>
              <a:rPr lang="vi-VN" sz="2400" b="1" dirty="0">
                <a:solidFill>
                  <a:srgbClr val="0D0D0D"/>
                </a:solidFill>
                <a:latin typeface="Times New Roman" panose="02020603050405020304" pitchFamily="18" charset="0"/>
                <a:ea typeface="Times New Roman" panose="02020603050405020304" pitchFamily="18" charset="0"/>
              </a:rPr>
              <a:t>để biết chính xác hơn nữa</a:t>
            </a:r>
            <a:r>
              <a:rPr lang="vi-VN" sz="2400" dirty="0">
                <a:solidFill>
                  <a:srgbClr val="0D0D0D"/>
                </a:solidFill>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a:p>
            <a:pPr marL="342900" lvl="0" indent="-342900">
              <a:spcAft>
                <a:spcPts val="1200"/>
              </a:spcAft>
              <a:buSzPts val="1400"/>
              <a:buFont typeface="Wingdings" panose="05000000000000000000" pitchFamily="2" charset="2"/>
              <a:buChar char="Ø"/>
            </a:pPr>
            <a:r>
              <a:rPr lang="en-US" sz="2400" dirty="0">
                <a:solidFill>
                  <a:srgbClr val="0D0D0D"/>
                </a:solidFill>
                <a:latin typeface="Times New Roman" panose="02020603050405020304" pitchFamily="18" charset="0"/>
                <a:ea typeface="Times New Roman" panose="02020603050405020304" pitchFamily="18" charset="0"/>
              </a:rPr>
              <a:t>Ở </a:t>
            </a:r>
            <a:r>
              <a:rPr lang="en-US" sz="2400" dirty="0" err="1">
                <a:solidFill>
                  <a:srgbClr val="0D0D0D"/>
                </a:solidFill>
                <a:latin typeface="Times New Roman" panose="02020603050405020304" pitchFamily="18" charset="0"/>
                <a:ea typeface="Times New Roman" panose="02020603050405020304" pitchFamily="18" charset="0"/>
              </a:rPr>
              <a:t>câu</a:t>
            </a:r>
            <a:r>
              <a:rPr lang="en-US" sz="2400" dirty="0">
                <a:solidFill>
                  <a:srgbClr val="0D0D0D"/>
                </a:solidFill>
                <a:latin typeface="Times New Roman" panose="02020603050405020304" pitchFamily="18" charset="0"/>
                <a:ea typeface="Times New Roman" panose="02020603050405020304" pitchFamily="18" charset="0"/>
              </a:rPr>
              <a:t> a1, </a:t>
            </a:r>
            <a:r>
              <a:rPr lang="en-US" sz="2400" dirty="0" err="1">
                <a:solidFill>
                  <a:srgbClr val="0D0D0D"/>
                </a:solidFill>
                <a:latin typeface="Times New Roman" panose="02020603050405020304" pitchFamily="18" charset="0"/>
                <a:ea typeface="Times New Roman" panose="02020603050405020304" pitchFamily="18" charset="0"/>
              </a:rPr>
              <a:t>trạng</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ngữ</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chỉ</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mục</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đích</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để</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biết</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chính</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xác</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hơn</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nữa</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được</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đặt</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trước</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cụm</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chủ</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vị</a:t>
            </a:r>
            <a:r>
              <a:rPr lang="en-US" sz="2400" dirty="0">
                <a:solidFill>
                  <a:srgbClr val="0D0D0D"/>
                </a:solidFill>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a:p>
            <a:pPr marL="342900" lvl="0" indent="-342900">
              <a:spcAft>
                <a:spcPts val="1200"/>
              </a:spcAft>
              <a:buSzPts val="1400"/>
              <a:buFont typeface="Wingdings" panose="05000000000000000000" pitchFamily="2" charset="2"/>
              <a:buChar char="Ø"/>
            </a:pPr>
            <a:r>
              <a:rPr lang="en-US" sz="2400" dirty="0">
                <a:solidFill>
                  <a:srgbClr val="0D0D0D"/>
                </a:solidFill>
                <a:latin typeface="Times New Roman" panose="02020603050405020304" pitchFamily="18" charset="0"/>
                <a:ea typeface="Times New Roman" panose="02020603050405020304" pitchFamily="18" charset="0"/>
              </a:rPr>
              <a:t>Ở </a:t>
            </a:r>
            <a:r>
              <a:rPr lang="en-US" sz="2400" dirty="0" err="1">
                <a:solidFill>
                  <a:srgbClr val="0D0D0D"/>
                </a:solidFill>
                <a:latin typeface="Times New Roman" panose="02020603050405020304" pitchFamily="18" charset="0"/>
                <a:ea typeface="Times New Roman" panose="02020603050405020304" pitchFamily="18" charset="0"/>
              </a:rPr>
              <a:t>câu</a:t>
            </a:r>
            <a:r>
              <a:rPr lang="en-US" sz="2400" dirty="0">
                <a:solidFill>
                  <a:srgbClr val="0D0D0D"/>
                </a:solidFill>
                <a:latin typeface="Times New Roman" panose="02020603050405020304" pitchFamily="18" charset="0"/>
                <a:ea typeface="Times New Roman" panose="02020603050405020304" pitchFamily="18" charset="0"/>
              </a:rPr>
              <a:t> a2, </a:t>
            </a:r>
            <a:r>
              <a:rPr lang="en-US" sz="2400" dirty="0" err="1">
                <a:solidFill>
                  <a:srgbClr val="0D0D0D"/>
                </a:solidFill>
                <a:latin typeface="Times New Roman" panose="02020603050405020304" pitchFamily="18" charset="0"/>
                <a:ea typeface="Times New Roman" panose="02020603050405020304" pitchFamily="18" charset="0"/>
              </a:rPr>
              <a:t>trạng</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ngữ</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được</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đặt</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sau</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cụm</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chủ</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vị</a:t>
            </a:r>
            <a:r>
              <a:rPr lang="en-US" sz="2400" dirty="0">
                <a:solidFill>
                  <a:srgbClr val="0D0D0D"/>
                </a:solidFill>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108730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wipe(down)">
                                      <p:cBhvr>
                                        <p:cTn id="7" dur="500"/>
                                        <p:tgtEl>
                                          <p:spTgt spid="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wipe(down)">
                                      <p:cBhvr>
                                        <p:cTn id="12" dur="500"/>
                                        <p:tgtEl>
                                          <p:spTgt spid="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animEffect transition="in" filter="wipe(down)">
                                      <p:cBhvr>
                                        <p:cTn id="17" dur="500"/>
                                        <p:tgtEl>
                                          <p:spTgt spid="6">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6">
                                            <p:txEl>
                                              <p:pRg st="4" end="4"/>
                                            </p:txEl>
                                          </p:spTgt>
                                        </p:tgtEl>
                                        <p:attrNameLst>
                                          <p:attrName>style.visibility</p:attrName>
                                        </p:attrNameLst>
                                      </p:cBhvr>
                                      <p:to>
                                        <p:strVal val="visible"/>
                                      </p:to>
                                    </p:set>
                                    <p:animEffect transition="in" filter="wipe(down)">
                                      <p:cBhvr>
                                        <p:cTn id="22" dur="500"/>
                                        <p:tgtEl>
                                          <p:spTgt spid="6">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animEffect transition="in" filter="wipe(down)">
                                      <p:cBhvr>
                                        <p:cTn id="27" dur="500"/>
                                        <p:tgtEl>
                                          <p:spTgt spid="6">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6">
                                            <p:txEl>
                                              <p:pRg st="6" end="6"/>
                                            </p:txEl>
                                          </p:spTgt>
                                        </p:tgtEl>
                                        <p:attrNameLst>
                                          <p:attrName>style.visibility</p:attrName>
                                        </p:attrNameLst>
                                      </p:cBhvr>
                                      <p:to>
                                        <p:strVal val="visible"/>
                                      </p:to>
                                    </p:set>
                                    <p:animEffect transition="in" filter="wipe(down)">
                                      <p:cBhvr>
                                        <p:cTn id="32"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rPr>
              <a:t>NGỮ VĂN 6</a:t>
            </a:r>
          </a:p>
        </p:txBody>
      </p:sp>
      <p:sp>
        <p:nvSpPr>
          <p:cNvPr id="11" name="Horizontal Scroll 10"/>
          <p:cNvSpPr/>
          <p:nvPr/>
        </p:nvSpPr>
        <p:spPr>
          <a:xfrm>
            <a:off x="3972335" y="712809"/>
            <a:ext cx="4209230" cy="478384"/>
          </a:xfrm>
          <a:prstGeom prst="horizontalScroll">
            <a:avLst/>
          </a:prstGeom>
          <a:solidFill>
            <a:schemeClr val="accent4">
              <a:lumMod val="40000"/>
              <a:lumOff val="60000"/>
            </a:schemeClr>
          </a:solidFill>
          <a:ln w="9525">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p:cNvPicPr>
            <a:picLocks noChangeAspect="1"/>
          </p:cNvPicPr>
          <p:nvPr/>
        </p:nvPicPr>
        <p:blipFill>
          <a:blip r:embed="rId4"/>
          <a:stretch>
            <a:fillRect/>
          </a:stretch>
        </p:blipFill>
        <p:spPr>
          <a:xfrm>
            <a:off x="11426277" y="0"/>
            <a:ext cx="754456" cy="754456"/>
          </a:xfrm>
          <a:prstGeom prst="rect">
            <a:avLst/>
          </a:prstGeom>
        </p:spPr>
      </p:pic>
      <p:sp>
        <p:nvSpPr>
          <p:cNvPr id="4" name="Rectangle 3"/>
          <p:cNvSpPr/>
          <p:nvPr/>
        </p:nvSpPr>
        <p:spPr>
          <a:xfrm>
            <a:off x="2576440" y="86508"/>
            <a:ext cx="7001019"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mn-cs"/>
              </a:rPr>
              <a:t>THỰC HÀNH TIẾNG VIỆT: </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TRẠNG NGỮ</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4605304" y="667973"/>
            <a:ext cx="3423758"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110105" algn="l"/>
              </a:tabLst>
              <a:defRPr/>
            </a:pPr>
            <a:r>
              <a:rPr kumimoji="0" lang="pt-BR" sz="2800" b="1" i="0" u="none" strike="noStrike" kern="1200" cap="none" spc="0" normalizeH="0" baseline="0" noProof="0" dirty="0">
                <a:ln>
                  <a:noFill/>
                </a:ln>
                <a:solidFill>
                  <a:srgbClr val="7030A0"/>
                </a:solidFill>
                <a:effectLst/>
                <a:uLnTx/>
                <a:uFillTx/>
                <a:latin typeface="Times New Roman" panose="02020603050405020304" pitchFamily="18" charset="0"/>
                <a:ea typeface="MS Mincho"/>
                <a:cs typeface="+mn-cs"/>
              </a:rPr>
              <a:t>Thực hành tiếng Việt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0" name="Rectangle 9"/>
          <p:cNvSpPr/>
          <p:nvPr/>
        </p:nvSpPr>
        <p:spPr>
          <a:xfrm>
            <a:off x="507555" y="919490"/>
            <a:ext cx="223651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II.Thực</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hành</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6" name="Rectangle 5"/>
          <p:cNvSpPr/>
          <p:nvPr/>
        </p:nvSpPr>
        <p:spPr>
          <a:xfrm>
            <a:off x="643977" y="1383954"/>
            <a:ext cx="10782300" cy="461665"/>
          </a:xfrm>
          <a:prstGeom prst="rect">
            <a:avLst/>
          </a:prstGeom>
        </p:spPr>
        <p:txBody>
          <a:bodyPr>
            <a:spAutoFit/>
          </a:bodyPr>
          <a:lstStyle/>
          <a:p>
            <a:pPr marL="0" marR="0" lvl="0" indent="0" algn="just" defTabSz="914400" rtl="0" eaLnBrk="1" fontAlgn="auto" latinLnBrk="0" hangingPunct="1">
              <a:lnSpc>
                <a:spcPct val="100000"/>
              </a:lnSpc>
              <a:spcBef>
                <a:spcPts val="0"/>
              </a:spcBef>
              <a:spcAft>
                <a:spcPts val="1200"/>
              </a:spcAft>
              <a:buClrTx/>
              <a:buSzTx/>
              <a:buFontTx/>
              <a:buNone/>
              <a:tabLst/>
              <a:defRPr/>
            </a:pPr>
            <a:r>
              <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4. </a:t>
            </a:r>
            <a:r>
              <a:rPr kumimoji="0" lang="en-US" sz="24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Bài</a:t>
            </a:r>
            <a:r>
              <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4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tập</a:t>
            </a:r>
            <a:r>
              <a:rPr kumimoji="0" lang="en-US" sz="24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4</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2" name="Round Single Corner Rectangle 1"/>
          <p:cNvSpPr/>
          <p:nvPr/>
        </p:nvSpPr>
        <p:spPr>
          <a:xfrm>
            <a:off x="2699137" y="1635470"/>
            <a:ext cx="6755626" cy="3461513"/>
          </a:xfrm>
          <a:custGeom>
            <a:avLst/>
            <a:gdLst>
              <a:gd name="connsiteX0" fmla="*/ 0 w 5913238"/>
              <a:gd name="connsiteY0" fmla="*/ 0 h 2787445"/>
              <a:gd name="connsiteX1" fmla="*/ 5448655 w 5913238"/>
              <a:gd name="connsiteY1" fmla="*/ 0 h 2787445"/>
              <a:gd name="connsiteX2" fmla="*/ 5913238 w 5913238"/>
              <a:gd name="connsiteY2" fmla="*/ 464583 h 2787445"/>
              <a:gd name="connsiteX3" fmla="*/ 5913238 w 5913238"/>
              <a:gd name="connsiteY3" fmla="*/ 2787445 h 2787445"/>
              <a:gd name="connsiteX4" fmla="*/ 0 w 5913238"/>
              <a:gd name="connsiteY4" fmla="*/ 2787445 h 2787445"/>
              <a:gd name="connsiteX5" fmla="*/ 0 w 5913238"/>
              <a:gd name="connsiteY5" fmla="*/ 0 h 2787445"/>
              <a:gd name="connsiteX0" fmla="*/ 236839 w 6150077"/>
              <a:gd name="connsiteY0" fmla="*/ 0 h 2787445"/>
              <a:gd name="connsiteX1" fmla="*/ 5685494 w 6150077"/>
              <a:gd name="connsiteY1" fmla="*/ 0 h 2787445"/>
              <a:gd name="connsiteX2" fmla="*/ 6150077 w 6150077"/>
              <a:gd name="connsiteY2" fmla="*/ 464583 h 2787445"/>
              <a:gd name="connsiteX3" fmla="*/ 6150077 w 6150077"/>
              <a:gd name="connsiteY3" fmla="*/ 2787445 h 2787445"/>
              <a:gd name="connsiteX4" fmla="*/ 236839 w 6150077"/>
              <a:gd name="connsiteY4" fmla="*/ 2787445 h 2787445"/>
              <a:gd name="connsiteX5" fmla="*/ 0 w 6150077"/>
              <a:gd name="connsiteY5" fmla="*/ 1769806 h 2787445"/>
              <a:gd name="connsiteX6" fmla="*/ 236839 w 6150077"/>
              <a:gd name="connsiteY6" fmla="*/ 0 h 2787445"/>
              <a:gd name="connsiteX0" fmla="*/ 236839 w 6150077"/>
              <a:gd name="connsiteY0" fmla="*/ 191729 h 2979174"/>
              <a:gd name="connsiteX1" fmla="*/ 2625214 w 6150077"/>
              <a:gd name="connsiteY1" fmla="*/ 0 h 2979174"/>
              <a:gd name="connsiteX2" fmla="*/ 5685494 w 6150077"/>
              <a:gd name="connsiteY2" fmla="*/ 191729 h 2979174"/>
              <a:gd name="connsiteX3" fmla="*/ 6150077 w 6150077"/>
              <a:gd name="connsiteY3" fmla="*/ 656312 h 2979174"/>
              <a:gd name="connsiteX4" fmla="*/ 6150077 w 6150077"/>
              <a:gd name="connsiteY4" fmla="*/ 2979174 h 2979174"/>
              <a:gd name="connsiteX5" fmla="*/ 236839 w 6150077"/>
              <a:gd name="connsiteY5" fmla="*/ 2979174 h 2979174"/>
              <a:gd name="connsiteX6" fmla="*/ 0 w 6150077"/>
              <a:gd name="connsiteY6" fmla="*/ 1961535 h 2979174"/>
              <a:gd name="connsiteX7" fmla="*/ 236839 w 6150077"/>
              <a:gd name="connsiteY7" fmla="*/ 191729 h 2979174"/>
              <a:gd name="connsiteX0" fmla="*/ 236839 w 6150077"/>
              <a:gd name="connsiteY0" fmla="*/ 191729 h 2979174"/>
              <a:gd name="connsiteX1" fmla="*/ 2625214 w 6150077"/>
              <a:gd name="connsiteY1" fmla="*/ 0 h 2979174"/>
              <a:gd name="connsiteX2" fmla="*/ 5714990 w 6150077"/>
              <a:gd name="connsiteY2" fmla="*/ 88490 h 2979174"/>
              <a:gd name="connsiteX3" fmla="*/ 6150077 w 6150077"/>
              <a:gd name="connsiteY3" fmla="*/ 656312 h 2979174"/>
              <a:gd name="connsiteX4" fmla="*/ 6150077 w 6150077"/>
              <a:gd name="connsiteY4" fmla="*/ 2979174 h 2979174"/>
              <a:gd name="connsiteX5" fmla="*/ 236839 w 6150077"/>
              <a:gd name="connsiteY5" fmla="*/ 2979174 h 2979174"/>
              <a:gd name="connsiteX6" fmla="*/ 0 w 6150077"/>
              <a:gd name="connsiteY6" fmla="*/ 1961535 h 2979174"/>
              <a:gd name="connsiteX7" fmla="*/ 236839 w 6150077"/>
              <a:gd name="connsiteY7" fmla="*/ 191729 h 2979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50077" h="2979174">
                <a:moveTo>
                  <a:pt x="236839" y="191729"/>
                </a:moveTo>
                <a:cubicBezTo>
                  <a:pt x="1052628" y="186813"/>
                  <a:pt x="1809425" y="4916"/>
                  <a:pt x="2625214" y="0"/>
                </a:cubicBezTo>
                <a:lnTo>
                  <a:pt x="5714990" y="88490"/>
                </a:lnTo>
                <a:cubicBezTo>
                  <a:pt x="5971572" y="88490"/>
                  <a:pt x="6150077" y="399730"/>
                  <a:pt x="6150077" y="656312"/>
                </a:cubicBezTo>
                <a:lnTo>
                  <a:pt x="6150077" y="2979174"/>
                </a:lnTo>
                <a:lnTo>
                  <a:pt x="236839" y="2979174"/>
                </a:lnTo>
                <a:cubicBezTo>
                  <a:pt x="231635" y="2664542"/>
                  <a:pt x="5204" y="2276167"/>
                  <a:pt x="0" y="1961535"/>
                </a:cubicBezTo>
                <a:lnTo>
                  <a:pt x="236839" y="191729"/>
                </a:lnTo>
                <a:close/>
              </a:path>
            </a:pathLst>
          </a:custGeom>
          <a:blipFill>
            <a:blip r:embed="rId5"/>
            <a:tile tx="0" ty="0" sx="100000" sy="100000" flip="none" algn="tl"/>
          </a:blip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pP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Tác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giả</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lựa</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chọn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cách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diễn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đạt</a:t>
            </a:r>
            <a:r>
              <a:rPr lang="en-US" sz="2800" dirty="0">
                <a:solidFill>
                  <a:srgbClr val="0D0D0D"/>
                </a:solidFill>
                <a:latin typeface="Times New Roman" panose="02020603050405020304" pitchFamily="18" charset="0"/>
                <a:ea typeface="Times New Roman" panose="02020603050405020304" pitchFamily="18" charset="0"/>
              </a:rPr>
              <a:t> a1 </a:t>
            </a:r>
            <a:r>
              <a:rPr lang="en-US" sz="2800" dirty="0" err="1">
                <a:solidFill>
                  <a:srgbClr val="0D0D0D"/>
                </a:solidFill>
                <a:latin typeface="Times New Roman" panose="02020603050405020304" pitchFamily="18" charset="0"/>
                <a:ea typeface="Times New Roman" panose="02020603050405020304" pitchFamily="18" charset="0"/>
              </a:rPr>
              <a:t>vì</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cách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diễn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đạt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này</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giúp</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tạo</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liên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kết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chặt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chẽ</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giữa</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câu</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chứa</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nó</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và</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câu</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trước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đó</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và</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thể</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hiện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rõ</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hơn</a:t>
            </a:r>
            <a:r>
              <a:rPr lang="en-US" sz="2800" dirty="0">
                <a:solidFill>
                  <a:srgbClr val="0D0D0D"/>
                </a:solidFill>
                <a:latin typeface="Times New Roman" panose="02020603050405020304" pitchFamily="18" charset="0"/>
                <a:ea typeface="Times New Roman" panose="02020603050405020304" pitchFamily="18" charset="0"/>
              </a:rPr>
              <a:t> ý  </a:t>
            </a:r>
            <a:r>
              <a:rPr lang="en-US" sz="2800" dirty="0" err="1">
                <a:solidFill>
                  <a:srgbClr val="0D0D0D"/>
                </a:solidFill>
                <a:latin typeface="Times New Roman" panose="02020603050405020304" pitchFamily="18" charset="0"/>
                <a:ea typeface="Times New Roman" panose="02020603050405020304" pitchFamily="18" charset="0"/>
              </a:rPr>
              <a:t>nhấn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mạnh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vào</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thông</a:t>
            </a:r>
            <a:r>
              <a:rPr lang="en-US" sz="2800" dirty="0">
                <a:solidFill>
                  <a:srgbClr val="0D0D0D"/>
                </a:solidFill>
                <a:latin typeface="Times New Roman" panose="02020603050405020304" pitchFamily="18" charset="0"/>
                <a:ea typeface="Times New Roman" panose="02020603050405020304" pitchFamily="18" charset="0"/>
              </a:rPr>
              <a:t> tin </a:t>
            </a:r>
            <a:r>
              <a:rPr lang="en-US" sz="2800" dirty="0" err="1">
                <a:solidFill>
                  <a:srgbClr val="0D0D0D"/>
                </a:solidFill>
                <a:latin typeface="Times New Roman" panose="02020603050405020304" pitchFamily="18" charset="0"/>
                <a:ea typeface="Times New Roman" panose="02020603050405020304" pitchFamily="18" charset="0"/>
              </a:rPr>
              <a:t>nêu</a:t>
            </a:r>
            <a:r>
              <a:rPr lang="en-US" sz="2800" dirty="0">
                <a:solidFill>
                  <a:srgbClr val="0D0D0D"/>
                </a:solidFill>
                <a:latin typeface="Times New Roman" panose="02020603050405020304" pitchFamily="18" charset="0"/>
                <a:ea typeface="Times New Roman" panose="02020603050405020304" pitchFamily="18" charset="0"/>
              </a:rPr>
              <a:t> ở </a:t>
            </a:r>
            <a:r>
              <a:rPr lang="en-US" sz="2800" dirty="0" err="1">
                <a:solidFill>
                  <a:srgbClr val="0D0D0D"/>
                </a:solidFill>
                <a:latin typeface="Times New Roman" panose="02020603050405020304" pitchFamily="18" charset="0"/>
                <a:ea typeface="Times New Roman" panose="02020603050405020304" pitchFamily="18" charset="0"/>
              </a:rPr>
              <a:t>trạng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ngữ.Ngoài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ra</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cách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diễn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đạt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này</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còn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để</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tránh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trùng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lặp</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cấu</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trúc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câu</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tránh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cho</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chuỗi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câu</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bị</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đơn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điệu</a:t>
            </a:r>
            <a:r>
              <a:rPr lang="en-US" sz="2800" dirty="0">
                <a:solidFill>
                  <a:srgbClr val="0D0D0D"/>
                </a:solidFill>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60038214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rPr>
              <a:t>NGỮ VĂN 6</a:t>
            </a:r>
          </a:p>
        </p:txBody>
      </p:sp>
      <p:sp>
        <p:nvSpPr>
          <p:cNvPr id="11" name="Horizontal Scroll 10"/>
          <p:cNvSpPr/>
          <p:nvPr/>
        </p:nvSpPr>
        <p:spPr>
          <a:xfrm>
            <a:off x="3972335" y="712809"/>
            <a:ext cx="4209230" cy="478384"/>
          </a:xfrm>
          <a:prstGeom prst="horizontalScroll">
            <a:avLst/>
          </a:prstGeom>
          <a:solidFill>
            <a:schemeClr val="accent4">
              <a:lumMod val="40000"/>
              <a:lumOff val="60000"/>
            </a:schemeClr>
          </a:solidFill>
          <a:ln w="9525">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p:cNvPicPr>
            <a:picLocks noChangeAspect="1"/>
          </p:cNvPicPr>
          <p:nvPr/>
        </p:nvPicPr>
        <p:blipFill>
          <a:blip r:embed="rId4"/>
          <a:stretch>
            <a:fillRect/>
          </a:stretch>
        </p:blipFill>
        <p:spPr>
          <a:xfrm>
            <a:off x="11426277" y="0"/>
            <a:ext cx="754456" cy="754456"/>
          </a:xfrm>
          <a:prstGeom prst="rect">
            <a:avLst/>
          </a:prstGeom>
        </p:spPr>
      </p:pic>
      <p:sp>
        <p:nvSpPr>
          <p:cNvPr id="4" name="Rectangle 3"/>
          <p:cNvSpPr/>
          <p:nvPr/>
        </p:nvSpPr>
        <p:spPr>
          <a:xfrm>
            <a:off x="2576440" y="86508"/>
            <a:ext cx="7001019"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mn-cs"/>
              </a:rPr>
              <a:t>THỰC HÀNH TIẾNG VIỆT: </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TRẠNG NGỮ</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4605304" y="667973"/>
            <a:ext cx="3423758"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110105" algn="l"/>
              </a:tabLst>
              <a:defRPr/>
            </a:pPr>
            <a:r>
              <a:rPr kumimoji="0" lang="pt-BR" sz="2800" b="1" i="0" u="none" strike="noStrike" kern="1200" cap="none" spc="0" normalizeH="0" baseline="0" noProof="0" dirty="0">
                <a:ln>
                  <a:noFill/>
                </a:ln>
                <a:solidFill>
                  <a:srgbClr val="7030A0"/>
                </a:solidFill>
                <a:effectLst/>
                <a:uLnTx/>
                <a:uFillTx/>
                <a:latin typeface="Times New Roman" panose="02020603050405020304" pitchFamily="18" charset="0"/>
                <a:ea typeface="MS Mincho"/>
                <a:cs typeface="+mn-cs"/>
              </a:rPr>
              <a:t>Thực hành tiếng Việt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6" name="Rectangle 5"/>
          <p:cNvSpPr/>
          <p:nvPr/>
        </p:nvSpPr>
        <p:spPr>
          <a:xfrm>
            <a:off x="660400" y="1050581"/>
            <a:ext cx="10782300" cy="584775"/>
          </a:xfrm>
          <a:prstGeom prst="rect">
            <a:avLst/>
          </a:prstGeom>
        </p:spPr>
        <p:txBody>
          <a:bodyPr>
            <a:spAutoFit/>
          </a:bodyPr>
          <a:lstStyle/>
          <a:p>
            <a:pPr marL="0" marR="0" lvl="0" indent="0" algn="just" defTabSz="914400" rtl="0" eaLnBrk="1" fontAlgn="auto" latinLnBrk="0" hangingPunct="1">
              <a:lnSpc>
                <a:spcPct val="100000"/>
              </a:lnSpc>
              <a:spcBef>
                <a:spcPts val="0"/>
              </a:spcBef>
              <a:spcAft>
                <a:spcPts val="120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4.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Bài</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tập</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4</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9" name="Rectangle 8"/>
          <p:cNvSpPr/>
          <p:nvPr/>
        </p:nvSpPr>
        <p:spPr>
          <a:xfrm>
            <a:off x="643977" y="1693174"/>
            <a:ext cx="10782300" cy="3847207"/>
          </a:xfrm>
          <a:prstGeom prst="rect">
            <a:avLst/>
          </a:prstGeom>
        </p:spPr>
        <p:txBody>
          <a:bodyPr>
            <a:spAutoFit/>
          </a:bodyPr>
          <a:lstStyle/>
          <a:p>
            <a:pPr algn="just">
              <a:spcAft>
                <a:spcPts val="1200"/>
              </a:spcAft>
            </a:pP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Xét</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cặp</a:t>
            </a:r>
            <a:r>
              <a:rPr lang="en-US" sz="3200" b="1" dirty="0">
                <a:solidFill>
                  <a:srgbClr val="0070C0"/>
                </a:solidFill>
                <a:latin typeface="Times New Roman" panose="02020603050405020304" pitchFamily="18" charset="0"/>
                <a:ea typeface="Times New Roman" panose="02020603050405020304" pitchFamily="18" charset="0"/>
              </a:rPr>
              <a:t> b1, b2:</a:t>
            </a:r>
            <a:endParaRPr lang="en-US" sz="3200" dirty="0">
              <a:latin typeface="Times New Roman" panose="02020603050405020304" pitchFamily="18" charset="0"/>
              <a:ea typeface="Times New Roman" panose="02020603050405020304" pitchFamily="18" charset="0"/>
            </a:endParaRPr>
          </a:p>
          <a:p>
            <a:pPr>
              <a:spcAft>
                <a:spcPts val="1200"/>
              </a:spcAft>
            </a:pPr>
            <a:r>
              <a:rPr lang="vi-VN" sz="3200" dirty="0">
                <a:solidFill>
                  <a:schemeClr val="tx1">
                    <a:lumMod val="95000"/>
                    <a:lumOff val="5000"/>
                  </a:schemeClr>
                </a:solidFill>
                <a:latin typeface="Times New Roman" panose="02020603050405020304" pitchFamily="18" charset="0"/>
                <a:ea typeface="Times New Roman" panose="02020603050405020304" pitchFamily="18" charset="0"/>
              </a:rPr>
              <a:t>b1) Đền Thượng nằm chót vót trên đỉnh núi Nghĩa Lĩnh</a:t>
            </a:r>
            <a:r>
              <a:rPr lang="vi-VN" sz="3200" dirty="0">
                <a:solidFill>
                  <a:srgbClr val="0D0D0D"/>
                </a:solidFill>
                <a:latin typeface="Times New Roman" panose="02020603050405020304" pitchFamily="18" charset="0"/>
                <a:ea typeface="Times New Roman" panose="02020603050405020304" pitchFamily="18" charset="0"/>
              </a:rPr>
              <a:t>. </a:t>
            </a:r>
            <a:r>
              <a:rPr lang="vi-VN" sz="3200" b="1" dirty="0">
                <a:solidFill>
                  <a:srgbClr val="0D0D0D"/>
                </a:solidFill>
                <a:latin typeface="Times New Roman" panose="02020603050405020304" pitchFamily="18" charset="0"/>
                <a:ea typeface="Times New Roman" panose="02020603050405020304" pitchFamily="18" charset="0"/>
              </a:rPr>
              <a:t>Trước đền</a:t>
            </a:r>
            <a:r>
              <a:rPr lang="vi-VN" sz="3200" dirty="0">
                <a:solidFill>
                  <a:srgbClr val="0D0D0D"/>
                </a:solidFill>
                <a:latin typeface="Times New Roman" panose="02020603050405020304" pitchFamily="18" charset="0"/>
                <a:ea typeface="Times New Roman" panose="02020603050405020304" pitchFamily="18" charset="0"/>
              </a:rPr>
              <a:t>, những khóm hải đường đâm bông rực đỏ, những cánh bướm nhiều màu sắc bay dập dờn như đang múa </a:t>
            </a:r>
            <a:r>
              <a:rPr lang="en-US" sz="3200" dirty="0" err="1">
                <a:solidFill>
                  <a:srgbClr val="0D0D0D"/>
                </a:solidFill>
                <a:latin typeface="Times New Roman" panose="02020603050405020304" pitchFamily="18" charset="0"/>
                <a:ea typeface="Times New Roman" panose="02020603050405020304" pitchFamily="18" charset="0"/>
              </a:rPr>
              <a:t>quạt</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xoè</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hoa</a:t>
            </a:r>
            <a:r>
              <a:rPr lang="en-US" sz="3200" dirty="0">
                <a:solidFill>
                  <a:srgbClr val="0D0D0D"/>
                </a:solidFill>
                <a:latin typeface="Times New Roman" panose="02020603050405020304" pitchFamily="18" charset="0"/>
                <a:ea typeface="Times New Roman" panose="02020603050405020304" pitchFamily="18" charset="0"/>
              </a:rPr>
              <a:t>.</a:t>
            </a:r>
            <a:endParaRPr lang="en-US" sz="3200" dirty="0">
              <a:latin typeface="Times New Roman" panose="02020603050405020304" pitchFamily="18" charset="0"/>
              <a:ea typeface="Times New Roman" panose="02020603050405020304" pitchFamily="18" charset="0"/>
            </a:endParaRPr>
          </a:p>
          <a:p>
            <a:pPr>
              <a:spcAft>
                <a:spcPts val="1200"/>
              </a:spcAft>
            </a:pPr>
            <a:r>
              <a:rPr lang="vi-VN" sz="3200" dirty="0">
                <a:solidFill>
                  <a:srgbClr val="0D0D0D"/>
                </a:solidFill>
                <a:latin typeface="Times New Roman" panose="02020603050405020304" pitchFamily="18" charset="0"/>
                <a:ea typeface="Times New Roman" panose="02020603050405020304" pitchFamily="18" charset="0"/>
              </a:rPr>
              <a:t>b</a:t>
            </a:r>
            <a:r>
              <a:rPr lang="en-US" sz="3200" dirty="0">
                <a:solidFill>
                  <a:srgbClr val="0D0D0D"/>
                </a:solidFill>
                <a:latin typeface="Times New Roman" panose="02020603050405020304" pitchFamily="18" charset="0"/>
                <a:ea typeface="Times New Roman" panose="02020603050405020304" pitchFamily="18" charset="0"/>
              </a:rPr>
              <a:t>2</a:t>
            </a:r>
            <a:r>
              <a:rPr lang="vi-VN" sz="3200" dirty="0">
                <a:solidFill>
                  <a:srgbClr val="0D0D0D"/>
                </a:solidFill>
                <a:latin typeface="Times New Roman" panose="02020603050405020304" pitchFamily="18" charset="0"/>
                <a:ea typeface="Times New Roman" panose="02020603050405020304" pitchFamily="18" charset="0"/>
              </a:rPr>
              <a:t>) Đền Thượng nằm chót vót trên đỉnh núi Nghĩa Lĩnh. Những khóm hải đường đâm bông rực đỏ, những cánh bướm nhiều màu sắc bay dập đờn như đang múa quạt xoè hoa</a:t>
            </a:r>
            <a:r>
              <a:rPr lang="vi-VN" sz="3200" b="1" dirty="0">
                <a:solidFill>
                  <a:srgbClr val="0D0D0D"/>
                </a:solidFill>
                <a:latin typeface="Times New Roman" panose="02020603050405020304" pitchFamily="18" charset="0"/>
                <a:ea typeface="Times New Roman" panose="02020603050405020304" pitchFamily="18" charset="0"/>
              </a:rPr>
              <a:t> trước đền</a:t>
            </a:r>
            <a:r>
              <a:rPr lang="vi-VN" sz="3200" dirty="0">
                <a:solidFill>
                  <a:srgbClr val="0D0D0D"/>
                </a:solidFill>
                <a:latin typeface="Times New Roman" panose="02020603050405020304" pitchFamily="18" charset="0"/>
                <a:ea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250623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Effect transition="in" filter="fade">
                                      <p:cBhvr>
                                        <p:cTn id="7" dur="1000"/>
                                        <p:tgtEl>
                                          <p:spTgt spid="9">
                                            <p:txEl>
                                              <p:pRg st="1" end="1"/>
                                            </p:txEl>
                                          </p:spTgt>
                                        </p:tgtEl>
                                      </p:cBhvr>
                                    </p:animEffect>
                                    <p:anim calcmode="lin" valueType="num">
                                      <p:cBhvr>
                                        <p:cTn id="8"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2" end="2"/>
                                            </p:txEl>
                                          </p:spTgt>
                                        </p:tgtEl>
                                        <p:attrNameLst>
                                          <p:attrName>style.visibility</p:attrName>
                                        </p:attrNameLst>
                                      </p:cBhvr>
                                      <p:to>
                                        <p:strVal val="visible"/>
                                      </p:to>
                                    </p:set>
                                    <p:animEffect transition="in" filter="fade">
                                      <p:cBhvr>
                                        <p:cTn id="14" dur="1000"/>
                                        <p:tgtEl>
                                          <p:spTgt spid="9">
                                            <p:txEl>
                                              <p:pRg st="2" end="2"/>
                                            </p:txEl>
                                          </p:spTgt>
                                        </p:tgtEl>
                                      </p:cBhvr>
                                    </p:animEffect>
                                    <p:anim calcmode="lin" valueType="num">
                                      <p:cBhvr>
                                        <p:cTn id="15"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rPr>
              <a:t>NGỮ VĂN 6</a:t>
            </a:r>
          </a:p>
        </p:txBody>
      </p:sp>
      <p:sp>
        <p:nvSpPr>
          <p:cNvPr id="11" name="Horizontal Scroll 10"/>
          <p:cNvSpPr/>
          <p:nvPr/>
        </p:nvSpPr>
        <p:spPr>
          <a:xfrm>
            <a:off x="3972335" y="712809"/>
            <a:ext cx="4209230" cy="478384"/>
          </a:xfrm>
          <a:prstGeom prst="horizontalScroll">
            <a:avLst/>
          </a:prstGeom>
          <a:solidFill>
            <a:schemeClr val="accent4">
              <a:lumMod val="40000"/>
              <a:lumOff val="60000"/>
            </a:schemeClr>
          </a:solidFill>
          <a:ln w="9525">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p:cNvPicPr>
            <a:picLocks noChangeAspect="1"/>
          </p:cNvPicPr>
          <p:nvPr/>
        </p:nvPicPr>
        <p:blipFill>
          <a:blip r:embed="rId4"/>
          <a:stretch>
            <a:fillRect/>
          </a:stretch>
        </p:blipFill>
        <p:spPr>
          <a:xfrm>
            <a:off x="11426277" y="0"/>
            <a:ext cx="754456" cy="754456"/>
          </a:xfrm>
          <a:prstGeom prst="rect">
            <a:avLst/>
          </a:prstGeom>
        </p:spPr>
      </p:pic>
      <p:sp>
        <p:nvSpPr>
          <p:cNvPr id="4" name="Rectangle 3"/>
          <p:cNvSpPr/>
          <p:nvPr/>
        </p:nvSpPr>
        <p:spPr>
          <a:xfrm>
            <a:off x="2576440" y="86508"/>
            <a:ext cx="7001019"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mn-cs"/>
              </a:rPr>
              <a:t>THỰC HÀNH TIẾNG VIỆT: </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TRẠNG NGỮ</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4605304" y="667973"/>
            <a:ext cx="3423758"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110105" algn="l"/>
              </a:tabLst>
              <a:defRPr/>
            </a:pPr>
            <a:r>
              <a:rPr kumimoji="0" lang="pt-BR" sz="2800" b="1" i="0" u="none" strike="noStrike" kern="1200" cap="none" spc="0" normalizeH="0" baseline="0" noProof="0" dirty="0">
                <a:ln>
                  <a:noFill/>
                </a:ln>
                <a:solidFill>
                  <a:srgbClr val="7030A0"/>
                </a:solidFill>
                <a:effectLst/>
                <a:uLnTx/>
                <a:uFillTx/>
                <a:latin typeface="Times New Roman" panose="02020603050405020304" pitchFamily="18" charset="0"/>
                <a:ea typeface="MS Mincho"/>
                <a:cs typeface="+mn-cs"/>
              </a:rPr>
              <a:t>Thực hành tiếng Việt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6" name="Rectangle 5"/>
          <p:cNvSpPr/>
          <p:nvPr/>
        </p:nvSpPr>
        <p:spPr>
          <a:xfrm>
            <a:off x="660400" y="1050581"/>
            <a:ext cx="10782300" cy="584775"/>
          </a:xfrm>
          <a:prstGeom prst="rect">
            <a:avLst/>
          </a:prstGeom>
        </p:spPr>
        <p:txBody>
          <a:bodyPr>
            <a:spAutoFit/>
          </a:bodyPr>
          <a:lstStyle/>
          <a:p>
            <a:pPr marL="0" marR="0" lvl="0" indent="0" algn="just" defTabSz="914400" rtl="0" eaLnBrk="1" fontAlgn="auto" latinLnBrk="0" hangingPunct="1">
              <a:lnSpc>
                <a:spcPct val="100000"/>
              </a:lnSpc>
              <a:spcBef>
                <a:spcPts val="0"/>
              </a:spcBef>
              <a:spcAft>
                <a:spcPts val="120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4.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Bài</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tập</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4</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9" name="Rectangle 8"/>
          <p:cNvSpPr/>
          <p:nvPr/>
        </p:nvSpPr>
        <p:spPr>
          <a:xfrm>
            <a:off x="643977" y="1589396"/>
            <a:ext cx="10782300" cy="584775"/>
          </a:xfrm>
          <a:prstGeom prst="rect">
            <a:avLst/>
          </a:prstGeom>
        </p:spPr>
        <p:txBody>
          <a:bodyPr>
            <a:spAutoFit/>
          </a:bodyPr>
          <a:lstStyle/>
          <a:p>
            <a:pPr marL="0" marR="0" lvl="0" indent="0" algn="just" defTabSz="914400" rtl="0" eaLnBrk="1" fontAlgn="auto" latinLnBrk="0" hangingPunct="1">
              <a:lnSpc>
                <a:spcPct val="100000"/>
              </a:lnSpc>
              <a:spcBef>
                <a:spcPts val="0"/>
              </a:spcBef>
              <a:spcAft>
                <a:spcPts val="120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Xét</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cặp</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b1, b2:</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0" name="Flowchart: Preparation 9"/>
          <p:cNvSpPr/>
          <p:nvPr/>
        </p:nvSpPr>
        <p:spPr>
          <a:xfrm>
            <a:off x="1002070" y="2297180"/>
            <a:ext cx="4182432" cy="3640391"/>
          </a:xfrm>
          <a:prstGeom prst="flowChartPreparation">
            <a:avLst/>
          </a:prstGeom>
          <a:blipFill>
            <a:blip r:embed="rId5"/>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spcAft>
                <a:spcPts val="1200"/>
              </a:spcAft>
              <a:buSzPts val="1400"/>
            </a:pPr>
            <a:r>
              <a:rPr lang="en-US" sz="2400" dirty="0">
                <a:solidFill>
                  <a:srgbClr val="0D0D0D"/>
                </a:solidFill>
                <a:latin typeface="Times New Roman" panose="02020603050405020304" pitchFamily="18" charset="0"/>
                <a:ea typeface="Times New Roman" panose="02020603050405020304" pitchFamily="18" charset="0"/>
              </a:rPr>
              <a:t>Ở </a:t>
            </a:r>
            <a:r>
              <a:rPr lang="en-US" sz="2400" dirty="0" err="1">
                <a:solidFill>
                  <a:srgbClr val="0D0D0D"/>
                </a:solidFill>
                <a:latin typeface="Times New Roman" panose="02020603050405020304" pitchFamily="18" charset="0"/>
                <a:ea typeface="Times New Roman" panose="02020603050405020304" pitchFamily="18" charset="0"/>
              </a:rPr>
              <a:t>câu</a:t>
            </a:r>
            <a:r>
              <a:rPr lang="en-US" sz="2400" dirty="0">
                <a:solidFill>
                  <a:srgbClr val="0D0D0D"/>
                </a:solidFill>
                <a:latin typeface="Times New Roman" panose="02020603050405020304" pitchFamily="18" charset="0"/>
                <a:ea typeface="Times New Roman" panose="02020603050405020304" pitchFamily="18" charset="0"/>
              </a:rPr>
              <a:t> b1, </a:t>
            </a:r>
            <a:r>
              <a:rPr lang="en-US" sz="2400" dirty="0" err="1">
                <a:solidFill>
                  <a:srgbClr val="0D0D0D"/>
                </a:solidFill>
                <a:latin typeface="Times New Roman" panose="02020603050405020304" pitchFamily="18" charset="0"/>
                <a:ea typeface="Times New Roman" panose="02020603050405020304" pitchFamily="18" charset="0"/>
              </a:rPr>
              <a:t>trạng</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ngữ</a:t>
            </a:r>
            <a:r>
              <a:rPr lang="en-US" sz="2400" dirty="0">
                <a:solidFill>
                  <a:srgbClr val="0D0D0D"/>
                </a:solidFill>
                <a:latin typeface="Times New Roman" panose="02020603050405020304" pitchFamily="18" charset="0"/>
                <a:ea typeface="Times New Roman" panose="02020603050405020304" pitchFamily="18" charset="0"/>
              </a:rPr>
              <a:t>(</a:t>
            </a:r>
            <a:r>
              <a:rPr lang="en-US" sz="2400" dirty="0" err="1">
                <a:solidFill>
                  <a:srgbClr val="0D0D0D"/>
                </a:solidFill>
                <a:latin typeface="Times New Roman" panose="02020603050405020304" pitchFamily="18" charset="0"/>
                <a:ea typeface="Times New Roman" panose="02020603050405020304" pitchFamily="18" charset="0"/>
              </a:rPr>
              <a:t>trước</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đền</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được</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đặt</a:t>
            </a:r>
            <a:r>
              <a:rPr lang="en-US" sz="2400" dirty="0">
                <a:solidFill>
                  <a:srgbClr val="0D0D0D"/>
                </a:solidFill>
                <a:latin typeface="Times New Roman" panose="02020603050405020304" pitchFamily="18" charset="0"/>
                <a:ea typeface="Times New Roman" panose="02020603050405020304" pitchFamily="18" charset="0"/>
              </a:rPr>
              <a:t> ở </a:t>
            </a:r>
            <a:r>
              <a:rPr lang="en-US" sz="2400" dirty="0" err="1">
                <a:solidFill>
                  <a:srgbClr val="0D0D0D"/>
                </a:solidFill>
                <a:latin typeface="Times New Roman" panose="02020603050405020304" pitchFamily="18" charset="0"/>
                <a:ea typeface="Times New Roman" panose="02020603050405020304" pitchFamily="18" charset="0"/>
              </a:rPr>
              <a:t>đầu</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câu</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ngay</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sau</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câu</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đứng</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trước</a:t>
            </a:r>
            <a:r>
              <a:rPr lang="en-US" sz="2400" dirty="0">
                <a:solidFill>
                  <a:srgbClr val="0D0D0D"/>
                </a:solidFill>
                <a:latin typeface="Times New Roman" panose="02020603050405020304" pitchFamily="18" charset="0"/>
                <a:ea typeface="Times New Roman" panose="02020603050405020304" pitchFamily="18" charset="0"/>
              </a:rPr>
              <a:t>). Ở </a:t>
            </a:r>
            <a:r>
              <a:rPr lang="en-US" sz="2400" dirty="0" err="1">
                <a:solidFill>
                  <a:srgbClr val="0D0D0D"/>
                </a:solidFill>
                <a:latin typeface="Times New Roman" panose="02020603050405020304" pitchFamily="18" charset="0"/>
                <a:ea typeface="Times New Roman" panose="02020603050405020304" pitchFamily="18" charset="0"/>
              </a:rPr>
              <a:t>câu</a:t>
            </a:r>
            <a:r>
              <a:rPr lang="en-US" sz="2400" dirty="0">
                <a:solidFill>
                  <a:srgbClr val="0D0D0D"/>
                </a:solidFill>
                <a:latin typeface="Times New Roman" panose="02020603050405020304" pitchFamily="18" charset="0"/>
                <a:ea typeface="Times New Roman" panose="02020603050405020304" pitchFamily="18" charset="0"/>
              </a:rPr>
              <a:t> b2, </a:t>
            </a:r>
            <a:r>
              <a:rPr lang="en-US" sz="2400" dirty="0" err="1">
                <a:solidFill>
                  <a:srgbClr val="0D0D0D"/>
                </a:solidFill>
                <a:latin typeface="Times New Roman" panose="02020603050405020304" pitchFamily="18" charset="0"/>
                <a:ea typeface="Times New Roman" panose="02020603050405020304" pitchFamily="18" charset="0"/>
              </a:rPr>
              <a:t>trạng</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ngữ</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này</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lại</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được</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chuyển</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xuống</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vị</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trí</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cuối</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câu</a:t>
            </a:r>
            <a:r>
              <a:rPr lang="en-US" sz="2400" dirty="0">
                <a:solidFill>
                  <a:srgbClr val="0D0D0D"/>
                </a:solidFill>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
        <p:nvSpPr>
          <p:cNvPr id="12" name="Flowchart: Alternate Process 11"/>
          <p:cNvSpPr/>
          <p:nvPr/>
        </p:nvSpPr>
        <p:spPr>
          <a:xfrm>
            <a:off x="5709675" y="2240846"/>
            <a:ext cx="5442155" cy="3855154"/>
          </a:xfrm>
          <a:prstGeom prst="flowChartAlternateProcess">
            <a:avLst/>
          </a:prstGeom>
          <a:blipFill>
            <a:blip r:embed="rId6"/>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D0D0D"/>
                </a:solidFill>
                <a:latin typeface="Times New Roman" panose="02020603050405020304" pitchFamily="18" charset="0"/>
                <a:ea typeface="Times New Roman" panose="02020603050405020304" pitchFamily="18" charset="0"/>
              </a:rPr>
              <a:t>Tác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giả</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lựa</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chọn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cách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diễn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đạt</a:t>
            </a:r>
            <a:r>
              <a:rPr lang="en-US" sz="2800" dirty="0">
                <a:solidFill>
                  <a:srgbClr val="0D0D0D"/>
                </a:solidFill>
                <a:latin typeface="Times New Roman" panose="02020603050405020304" pitchFamily="18" charset="0"/>
                <a:ea typeface="Times New Roman" panose="02020603050405020304" pitchFamily="18" charset="0"/>
              </a:rPr>
              <a:t> b1 </a:t>
            </a:r>
            <a:r>
              <a:rPr lang="en-US" sz="2800" dirty="0" err="1">
                <a:solidFill>
                  <a:srgbClr val="0D0D0D"/>
                </a:solidFill>
                <a:latin typeface="Times New Roman" panose="02020603050405020304" pitchFamily="18" charset="0"/>
                <a:ea typeface="Times New Roman" panose="02020603050405020304" pitchFamily="18" charset="0"/>
              </a:rPr>
              <a:t>vì</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cách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diễn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đạt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này</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giúp</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tạo</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liên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kết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chặt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chẽ</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hơn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liền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mạch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hơn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giữa</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câu</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chứa</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nó</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với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câu</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đứng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trước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Nếu</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đặt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trạng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ngữ</a:t>
            </a:r>
            <a:r>
              <a:rPr lang="en-US" sz="2800" dirty="0">
                <a:solidFill>
                  <a:srgbClr val="0D0D0D"/>
                </a:solidFill>
                <a:latin typeface="Times New Roman" panose="02020603050405020304" pitchFamily="18" charset="0"/>
                <a:ea typeface="Times New Roman" panose="02020603050405020304" pitchFamily="18" charset="0"/>
              </a:rPr>
              <a:t> ở </a:t>
            </a:r>
            <a:r>
              <a:rPr lang="en-US" sz="2800" dirty="0" err="1">
                <a:solidFill>
                  <a:srgbClr val="0D0D0D"/>
                </a:solidFill>
                <a:latin typeface="Times New Roman" panose="02020603050405020304" pitchFamily="18" charset="0"/>
                <a:ea typeface="Times New Roman" panose="02020603050405020304" pitchFamily="18" charset="0"/>
              </a:rPr>
              <a:t>cuối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câu</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như</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cách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diễn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đạt</a:t>
            </a:r>
            <a:r>
              <a:rPr lang="en-US" sz="2800" dirty="0">
                <a:solidFill>
                  <a:srgbClr val="0D0D0D"/>
                </a:solidFill>
                <a:latin typeface="Times New Roman" panose="02020603050405020304" pitchFamily="18" charset="0"/>
                <a:ea typeface="Times New Roman" panose="02020603050405020304" pitchFamily="18" charset="0"/>
              </a:rPr>
              <a:t> ở </a:t>
            </a:r>
            <a:r>
              <a:rPr lang="en-US" sz="2800" dirty="0" err="1">
                <a:solidFill>
                  <a:srgbClr val="0D0D0D"/>
                </a:solidFill>
                <a:latin typeface="Times New Roman" panose="02020603050405020304" pitchFamily="18" charset="0"/>
                <a:ea typeface="Times New Roman" panose="02020603050405020304" pitchFamily="18" charset="0"/>
              </a:rPr>
              <a:t>câu</a:t>
            </a:r>
            <a:r>
              <a:rPr lang="en-US" sz="2800" dirty="0">
                <a:solidFill>
                  <a:srgbClr val="0D0D0D"/>
                </a:solidFill>
                <a:latin typeface="Times New Roman" panose="02020603050405020304" pitchFamily="18" charset="0"/>
                <a:ea typeface="Times New Roman" panose="02020603050405020304" pitchFamily="18" charset="0"/>
              </a:rPr>
              <a:t> b2 </a:t>
            </a:r>
            <a:r>
              <a:rPr lang="en-US" sz="2800" dirty="0" err="1">
                <a:solidFill>
                  <a:srgbClr val="0D0D0D"/>
                </a:solidFill>
                <a:latin typeface="Times New Roman" panose="02020603050405020304" pitchFamily="18" charset="0"/>
                <a:ea typeface="Times New Roman" panose="02020603050405020304" pitchFamily="18" charset="0"/>
              </a:rPr>
              <a:t>thì</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mối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liên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hệ</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giữa</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câu</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chứa</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trạng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ngữ</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và</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câu</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đứng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trước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sẽ</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thiếu</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liên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kết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trở</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nên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rời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rạc</a:t>
            </a:r>
            <a:r>
              <a:rPr lang="en-US" sz="2800" dirty="0">
                <a:solidFill>
                  <a:srgbClr val="0D0D0D"/>
                </a:solidFill>
                <a:latin typeface="Times New Roman" panose="02020603050405020304" pitchFamily="18" charset="0"/>
                <a:ea typeface="Times New Roman" panose="02020603050405020304" pitchFamily="18" charset="0"/>
              </a:rPr>
              <a:t>.</a:t>
            </a:r>
            <a:endParaRPr lang="en-US" sz="2800" dirty="0"/>
          </a:p>
        </p:txBody>
      </p:sp>
    </p:spTree>
    <p:extLst>
      <p:ext uri="{BB962C8B-B14F-4D97-AF65-F5344CB8AC3E}">
        <p14:creationId xmlns:p14="http://schemas.microsoft.com/office/powerpoint/2010/main" val="3230039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ircle(in)">
                                      <p:cBhvr>
                                        <p:cTn id="12"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650846677"/>
              </p:ext>
            </p:extLst>
          </p:nvPr>
        </p:nvGraphicFramePr>
        <p:xfrm>
          <a:off x="685800" y="2556573"/>
          <a:ext cx="10580913" cy="3548952"/>
        </p:xfrm>
        <a:graphic>
          <a:graphicData uri="http://schemas.openxmlformats.org/drawingml/2006/table">
            <a:tbl>
              <a:tblPr firstRow="1" bandRow="1">
                <a:tableStyleId>{5940675A-B579-460E-94D1-54222C63F5DA}</a:tableStyleId>
              </a:tblPr>
              <a:tblGrid>
                <a:gridCol w="4428309">
                  <a:extLst>
                    <a:ext uri="{9D8B030D-6E8A-4147-A177-3AD203B41FA5}">
                      <a16:colId xmlns:a16="http://schemas.microsoft.com/office/drawing/2014/main" val="1493303710"/>
                    </a:ext>
                  </a:extLst>
                </a:gridCol>
                <a:gridCol w="3082834">
                  <a:extLst>
                    <a:ext uri="{9D8B030D-6E8A-4147-A177-3AD203B41FA5}">
                      <a16:colId xmlns:a16="http://schemas.microsoft.com/office/drawing/2014/main" val="2794980390"/>
                    </a:ext>
                  </a:extLst>
                </a:gridCol>
                <a:gridCol w="3069770">
                  <a:extLst>
                    <a:ext uri="{9D8B030D-6E8A-4147-A177-3AD203B41FA5}">
                      <a16:colId xmlns:a16="http://schemas.microsoft.com/office/drawing/2014/main" val="1629440920"/>
                    </a:ext>
                  </a:extLst>
                </a:gridCol>
              </a:tblGrid>
              <a:tr h="370840">
                <a:tc>
                  <a:txBody>
                    <a:bodyPr/>
                    <a:lstStyle/>
                    <a:p>
                      <a:pPr algn="ctr"/>
                      <a:r>
                        <a:rPr lang="en-US" sz="2800" b="1" dirty="0" err="1">
                          <a:solidFill>
                            <a:schemeClr val="accent4">
                              <a:lumMod val="50000"/>
                            </a:schemeClr>
                          </a:solidFill>
                          <a:latin typeface="Times New Roman" panose="02020603050405020304" pitchFamily="18" charset="0"/>
                          <a:cs typeface="Times New Roman" panose="02020603050405020304" pitchFamily="18" charset="0"/>
                        </a:rPr>
                        <a:t>Nhóm</a:t>
                      </a:r>
                      <a:r>
                        <a:rPr lang="en-US" sz="2800" b="1" baseline="0" dirty="0">
                          <a:solidFill>
                            <a:schemeClr val="accent4">
                              <a:lumMod val="50000"/>
                            </a:schemeClr>
                          </a:solidFill>
                          <a:latin typeface="Times New Roman" panose="02020603050405020304" pitchFamily="18" charset="0"/>
                          <a:cs typeface="Times New Roman" panose="02020603050405020304" pitchFamily="18" charset="0"/>
                        </a:rPr>
                        <a:t> 1,2</a:t>
                      </a:r>
                      <a:endParaRPr lang="en-US" sz="2800" b="1" dirty="0">
                        <a:solidFill>
                          <a:schemeClr val="accent4">
                            <a:lumMod val="50000"/>
                          </a:schemeClr>
                        </a:solidFill>
                        <a:latin typeface="Times New Roman" panose="02020603050405020304" pitchFamily="18" charset="0"/>
                        <a:cs typeface="Times New Roman" panose="02020603050405020304" pitchFamily="18" charset="0"/>
                      </a:endParaRPr>
                    </a:p>
                  </a:txBody>
                  <a:tcPr>
                    <a:solidFill>
                      <a:schemeClr val="accent2">
                        <a:lumMod val="20000"/>
                        <a:lumOff val="80000"/>
                      </a:schemeClr>
                    </a:solidFill>
                  </a:tcPr>
                </a:tc>
                <a:tc>
                  <a:txBody>
                    <a:bodyPr/>
                    <a:lstStyle/>
                    <a:p>
                      <a:pPr algn="ctr"/>
                      <a:r>
                        <a:rPr lang="en-US" sz="2800" b="1" dirty="0" err="1">
                          <a:solidFill>
                            <a:schemeClr val="accent4">
                              <a:lumMod val="50000"/>
                            </a:schemeClr>
                          </a:solidFill>
                          <a:latin typeface="Times New Roman" panose="02020603050405020304" pitchFamily="18" charset="0"/>
                          <a:cs typeface="Times New Roman" panose="02020603050405020304" pitchFamily="18" charset="0"/>
                        </a:rPr>
                        <a:t>Nhóm</a:t>
                      </a:r>
                      <a:r>
                        <a:rPr lang="en-US" sz="2800" b="1" baseline="0" dirty="0">
                          <a:solidFill>
                            <a:schemeClr val="accent4">
                              <a:lumMod val="50000"/>
                            </a:schemeClr>
                          </a:solidFill>
                          <a:latin typeface="Times New Roman" panose="02020603050405020304" pitchFamily="18" charset="0"/>
                          <a:cs typeface="Times New Roman" panose="02020603050405020304" pitchFamily="18" charset="0"/>
                        </a:rPr>
                        <a:t> 3,4</a:t>
                      </a:r>
                      <a:endParaRPr lang="en-US" sz="2800" b="1" dirty="0">
                        <a:solidFill>
                          <a:schemeClr val="accent4">
                            <a:lumMod val="50000"/>
                          </a:schemeClr>
                        </a:solidFill>
                        <a:latin typeface="Times New Roman" panose="02020603050405020304" pitchFamily="18" charset="0"/>
                        <a:cs typeface="Times New Roman" panose="02020603050405020304" pitchFamily="18" charset="0"/>
                      </a:endParaRPr>
                    </a:p>
                  </a:txBody>
                  <a:tcPr>
                    <a:solidFill>
                      <a:schemeClr val="accent2">
                        <a:lumMod val="20000"/>
                        <a:lumOff val="80000"/>
                      </a:schemeClr>
                    </a:solidFill>
                  </a:tcPr>
                </a:tc>
                <a:tc>
                  <a:txBody>
                    <a:bodyPr/>
                    <a:lstStyle/>
                    <a:p>
                      <a:pPr algn="ctr"/>
                      <a:r>
                        <a:rPr lang="en-US" sz="2800" b="1" dirty="0" err="1">
                          <a:solidFill>
                            <a:schemeClr val="accent4">
                              <a:lumMod val="50000"/>
                            </a:schemeClr>
                          </a:solidFill>
                          <a:latin typeface="Times New Roman" panose="02020603050405020304" pitchFamily="18" charset="0"/>
                          <a:cs typeface="Times New Roman" panose="02020603050405020304" pitchFamily="18" charset="0"/>
                        </a:rPr>
                        <a:t>Nhóm</a:t>
                      </a:r>
                      <a:r>
                        <a:rPr lang="en-US" sz="2800" b="1" baseline="0" dirty="0">
                          <a:solidFill>
                            <a:schemeClr val="accent4">
                              <a:lumMod val="50000"/>
                            </a:schemeClr>
                          </a:solidFill>
                          <a:latin typeface="Times New Roman" panose="02020603050405020304" pitchFamily="18" charset="0"/>
                          <a:cs typeface="Times New Roman" panose="02020603050405020304" pitchFamily="18" charset="0"/>
                        </a:rPr>
                        <a:t> 5,6</a:t>
                      </a:r>
                      <a:endParaRPr lang="en-US" sz="2800" b="1" dirty="0">
                        <a:solidFill>
                          <a:schemeClr val="accent4">
                            <a:lumMod val="50000"/>
                          </a:schemeClr>
                        </a:solidFill>
                        <a:latin typeface="Times New Roman" panose="02020603050405020304" pitchFamily="18" charset="0"/>
                        <a:cs typeface="Times New Roman" panose="02020603050405020304" pitchFamily="18" charset="0"/>
                      </a:endParaRPr>
                    </a:p>
                  </a:txBody>
                  <a:tcPr>
                    <a:solidFill>
                      <a:schemeClr val="accent2">
                        <a:lumMod val="20000"/>
                        <a:lumOff val="80000"/>
                      </a:schemeClr>
                    </a:solidFill>
                  </a:tcPr>
                </a:tc>
                <a:extLst>
                  <a:ext uri="{0D108BD9-81ED-4DB2-BD59-A6C34878D82A}">
                    <a16:rowId xmlns:a16="http://schemas.microsoft.com/office/drawing/2014/main" val="1996672060"/>
                  </a:ext>
                </a:extLst>
              </a:tr>
              <a:tr h="370840">
                <a:tc>
                  <a:txBody>
                    <a:bodyPr/>
                    <a:lstStyle/>
                    <a:p>
                      <a:pPr marL="457200" indent="-457200">
                        <a:lnSpc>
                          <a:spcPct val="107000"/>
                        </a:lnSpc>
                        <a:spcAft>
                          <a:spcPts val="0"/>
                        </a:spcAft>
                        <a:buFont typeface="Wingdings" panose="05000000000000000000" pitchFamily="2" charset="2"/>
                        <a:buChar char="v"/>
                        <a:tabLst>
                          <a:tab pos="1386840" algn="l"/>
                        </a:tabLst>
                      </a:pPr>
                      <a:r>
                        <a:rPr lang="en-US" sz="2600" dirty="0" err="1">
                          <a:effectLst/>
                          <a:latin typeface="Times New Roman" panose="02020603050405020304" pitchFamily="18" charset="0"/>
                          <a:ea typeface="MS Mincho"/>
                        </a:rPr>
                        <a:t>Xuất</a:t>
                      </a:r>
                      <a:r>
                        <a:rPr lang="en-US" sz="2600" dirty="0">
                          <a:effectLst/>
                          <a:latin typeface="Times New Roman" panose="02020603050405020304" pitchFamily="18" charset="0"/>
                          <a:ea typeface="MS Mincho"/>
                        </a:rPr>
                        <a:t> </a:t>
                      </a:r>
                      <a:r>
                        <a:rPr lang="en-US" sz="2600" dirty="0" err="1">
                          <a:effectLst/>
                          <a:latin typeface="Times New Roman" panose="02020603050405020304" pitchFamily="18" charset="0"/>
                          <a:ea typeface="MS Mincho"/>
                        </a:rPr>
                        <a:t>xứ</a:t>
                      </a:r>
                      <a:r>
                        <a:rPr lang="en-US" sz="2600" dirty="0">
                          <a:effectLst/>
                          <a:latin typeface="Times New Roman" panose="02020603050405020304" pitchFamily="18" charset="0"/>
                          <a:ea typeface="MS Mincho"/>
                        </a:rPr>
                        <a:t> </a:t>
                      </a:r>
                      <a:r>
                        <a:rPr lang="en-US" sz="2600" dirty="0" err="1">
                          <a:effectLst/>
                          <a:latin typeface="Times New Roman" panose="02020603050405020304" pitchFamily="18" charset="0"/>
                          <a:ea typeface="MS Mincho"/>
                        </a:rPr>
                        <a:t>của</a:t>
                      </a:r>
                      <a:r>
                        <a:rPr lang="en-US" sz="2600" dirty="0">
                          <a:effectLst/>
                          <a:latin typeface="Times New Roman" panose="02020603050405020304" pitchFamily="18" charset="0"/>
                          <a:ea typeface="MS Mincho"/>
                        </a:rPr>
                        <a:t> </a:t>
                      </a:r>
                      <a:r>
                        <a:rPr lang="en-US" sz="2600" dirty="0" err="1">
                          <a:effectLst/>
                          <a:latin typeface="Times New Roman" panose="02020603050405020304" pitchFamily="18" charset="0"/>
                          <a:ea typeface="MS Mincho"/>
                        </a:rPr>
                        <a:t>tác</a:t>
                      </a:r>
                      <a:r>
                        <a:rPr lang="en-US" sz="2600" dirty="0">
                          <a:effectLst/>
                          <a:latin typeface="Times New Roman" panose="02020603050405020304" pitchFamily="18" charset="0"/>
                          <a:ea typeface="MS Mincho"/>
                        </a:rPr>
                        <a:t> </a:t>
                      </a:r>
                      <a:r>
                        <a:rPr lang="en-US" sz="2600" dirty="0" err="1">
                          <a:effectLst/>
                          <a:latin typeface="Times New Roman" panose="02020603050405020304" pitchFamily="18" charset="0"/>
                          <a:ea typeface="MS Mincho"/>
                        </a:rPr>
                        <a:t>phẩm</a:t>
                      </a:r>
                      <a:r>
                        <a:rPr lang="en-US" sz="2600" dirty="0">
                          <a:effectLst/>
                          <a:latin typeface="Times New Roman" panose="02020603050405020304" pitchFamily="18" charset="0"/>
                          <a:ea typeface="MS Mincho"/>
                        </a:rPr>
                        <a:t>? </a:t>
                      </a:r>
                      <a:endParaRPr lang="en-US" sz="2600" dirty="0">
                        <a:effectLst/>
                        <a:latin typeface="Times New Roman" panose="02020603050405020304" pitchFamily="18" charset="0"/>
                        <a:ea typeface="Times New Roman" panose="02020603050405020304" pitchFamily="18" charset="0"/>
                      </a:endParaRPr>
                    </a:p>
                    <a:p>
                      <a:pPr marL="457200" indent="-457200">
                        <a:lnSpc>
                          <a:spcPct val="107000"/>
                        </a:lnSpc>
                        <a:spcAft>
                          <a:spcPts val="0"/>
                        </a:spcAft>
                        <a:buFont typeface="Wingdings" panose="05000000000000000000" pitchFamily="2" charset="2"/>
                        <a:buChar char="v"/>
                        <a:tabLst>
                          <a:tab pos="1386840" algn="l"/>
                        </a:tabLst>
                      </a:pPr>
                      <a:r>
                        <a:rPr lang="en-US" sz="2600" dirty="0" err="1">
                          <a:solidFill>
                            <a:srgbClr val="000000"/>
                          </a:solidFill>
                          <a:effectLst/>
                          <a:latin typeface="Times New Roman" panose="02020603050405020304" pitchFamily="18" charset="0"/>
                          <a:ea typeface="Times New Roman" panose="02020603050405020304" pitchFamily="18" charset="0"/>
                        </a:rPr>
                        <a:t>Trong</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truyện</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ngắn</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i="1" dirty="0" err="1">
                          <a:solidFill>
                            <a:srgbClr val="000000"/>
                          </a:solidFill>
                          <a:effectLst/>
                          <a:latin typeface="Times New Roman" panose="02020603050405020304" pitchFamily="18" charset="0"/>
                          <a:ea typeface="Times New Roman" panose="02020603050405020304" pitchFamily="18" charset="0"/>
                        </a:rPr>
                        <a:t>Bức</a:t>
                      </a:r>
                      <a:r>
                        <a:rPr lang="en-US" sz="2600" i="1" dirty="0">
                          <a:solidFill>
                            <a:srgbClr val="000000"/>
                          </a:solidFill>
                          <a:effectLst/>
                          <a:latin typeface="Times New Roman" panose="02020603050405020304" pitchFamily="18" charset="0"/>
                          <a:ea typeface="Times New Roman" panose="02020603050405020304" pitchFamily="18" charset="0"/>
                        </a:rPr>
                        <a:t> </a:t>
                      </a:r>
                      <a:r>
                        <a:rPr lang="en-US" sz="2600" i="1" dirty="0" err="1">
                          <a:solidFill>
                            <a:srgbClr val="000000"/>
                          </a:solidFill>
                          <a:effectLst/>
                          <a:latin typeface="Times New Roman" panose="02020603050405020304" pitchFamily="18" charset="0"/>
                          <a:ea typeface="Times New Roman" panose="02020603050405020304" pitchFamily="18" charset="0"/>
                        </a:rPr>
                        <a:t>tranh</a:t>
                      </a:r>
                      <a:r>
                        <a:rPr lang="en-US" sz="2600" i="1" dirty="0">
                          <a:solidFill>
                            <a:srgbClr val="000000"/>
                          </a:solidFill>
                          <a:effectLst/>
                          <a:latin typeface="Times New Roman" panose="02020603050405020304" pitchFamily="18" charset="0"/>
                          <a:ea typeface="Times New Roman" panose="02020603050405020304" pitchFamily="18" charset="0"/>
                        </a:rPr>
                        <a:t> </a:t>
                      </a:r>
                      <a:r>
                        <a:rPr lang="en-US" sz="2600" i="1" dirty="0" err="1">
                          <a:solidFill>
                            <a:srgbClr val="000000"/>
                          </a:solidFill>
                          <a:effectLst/>
                          <a:latin typeface="Times New Roman" panose="02020603050405020304" pitchFamily="18" charset="0"/>
                          <a:ea typeface="Times New Roman" panose="02020603050405020304" pitchFamily="18" charset="0"/>
                        </a:rPr>
                        <a:t>của</a:t>
                      </a:r>
                      <a:r>
                        <a:rPr lang="en-US" sz="2600" i="1" dirty="0">
                          <a:solidFill>
                            <a:srgbClr val="000000"/>
                          </a:solidFill>
                          <a:effectLst/>
                          <a:latin typeface="Times New Roman" panose="02020603050405020304" pitchFamily="18" charset="0"/>
                          <a:ea typeface="Times New Roman" panose="02020603050405020304" pitchFamily="18" charset="0"/>
                        </a:rPr>
                        <a:t> </a:t>
                      </a:r>
                      <a:r>
                        <a:rPr lang="en-US" sz="2600" i="1" dirty="0" err="1">
                          <a:solidFill>
                            <a:srgbClr val="000000"/>
                          </a:solidFill>
                          <a:effectLst/>
                          <a:latin typeface="Times New Roman" panose="02020603050405020304" pitchFamily="18" charset="0"/>
                          <a:ea typeface="Times New Roman" panose="02020603050405020304" pitchFamily="18" charset="0"/>
                        </a:rPr>
                        <a:t>em</a:t>
                      </a:r>
                      <a:r>
                        <a:rPr lang="en-US" sz="2600" i="1" dirty="0">
                          <a:solidFill>
                            <a:srgbClr val="000000"/>
                          </a:solidFill>
                          <a:effectLst/>
                          <a:latin typeface="Times New Roman" panose="02020603050405020304" pitchFamily="18" charset="0"/>
                          <a:ea typeface="Times New Roman" panose="02020603050405020304" pitchFamily="18" charset="0"/>
                        </a:rPr>
                        <a:t> </a:t>
                      </a:r>
                      <a:r>
                        <a:rPr lang="en-US" sz="2600" i="1" dirty="0" err="1">
                          <a:solidFill>
                            <a:srgbClr val="000000"/>
                          </a:solidFill>
                          <a:effectLst/>
                          <a:latin typeface="Times New Roman" panose="02020603050405020304" pitchFamily="18" charset="0"/>
                          <a:ea typeface="Times New Roman" panose="02020603050405020304" pitchFamily="18" charset="0"/>
                        </a:rPr>
                        <a:t>gái</a:t>
                      </a:r>
                      <a:r>
                        <a:rPr lang="en-US" sz="2600" i="1" dirty="0">
                          <a:solidFill>
                            <a:srgbClr val="000000"/>
                          </a:solidFill>
                          <a:effectLst/>
                          <a:latin typeface="Times New Roman" panose="02020603050405020304" pitchFamily="18" charset="0"/>
                          <a:ea typeface="Times New Roman" panose="02020603050405020304" pitchFamily="18" charset="0"/>
                        </a:rPr>
                        <a:t> </a:t>
                      </a:r>
                      <a:r>
                        <a:rPr lang="en-US" sz="2600" i="1" dirty="0" err="1">
                          <a:solidFill>
                            <a:srgbClr val="000000"/>
                          </a:solidFill>
                          <a:effectLst/>
                          <a:latin typeface="Times New Roman" panose="02020603050405020304" pitchFamily="18" charset="0"/>
                          <a:ea typeface="Times New Roman" panose="02020603050405020304" pitchFamily="18" charset="0"/>
                        </a:rPr>
                        <a:t>tôi</a:t>
                      </a:r>
                      <a:r>
                        <a:rPr lang="en-US" sz="2600" i="0" dirty="0">
                          <a:solidFill>
                            <a:srgbClr val="000000"/>
                          </a:solidFill>
                          <a:effectLst/>
                          <a:latin typeface="Times New Roman" panose="02020603050405020304" pitchFamily="18" charset="0"/>
                          <a:ea typeface="Times New Roman" panose="02020603050405020304" pitchFamily="18" charset="0"/>
                        </a:rPr>
                        <a:t>,</a:t>
                      </a:r>
                      <a:r>
                        <a:rPr lang="en-US" sz="2600" i="0" baseline="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người</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kể</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chuyện</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là</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ai</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Xuất</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hiện</a:t>
                      </a:r>
                      <a:r>
                        <a:rPr lang="en-US" sz="2600" dirty="0">
                          <a:solidFill>
                            <a:srgbClr val="000000"/>
                          </a:solidFill>
                          <a:effectLst/>
                          <a:latin typeface="Times New Roman" panose="02020603050405020304" pitchFamily="18" charset="0"/>
                          <a:ea typeface="Times New Roman" panose="02020603050405020304" pitchFamily="18" charset="0"/>
                        </a:rPr>
                        <a:t> ở </a:t>
                      </a:r>
                      <a:r>
                        <a:rPr lang="en-US" sz="2600" dirty="0" err="1">
                          <a:solidFill>
                            <a:srgbClr val="000000"/>
                          </a:solidFill>
                          <a:effectLst/>
                          <a:latin typeface="Times New Roman" panose="02020603050405020304" pitchFamily="18" charset="0"/>
                          <a:ea typeface="Times New Roman" panose="02020603050405020304" pitchFamily="18" charset="0"/>
                        </a:rPr>
                        <a:t>ngôi</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thứ</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mấy</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Tác</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dụng</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của</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việc</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chọn</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ngôi</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kể</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thứ</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nhất</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trong</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truyện</a:t>
                      </a:r>
                      <a:r>
                        <a:rPr lang="en-US" sz="2600" dirty="0">
                          <a:solidFill>
                            <a:srgbClr val="000000"/>
                          </a:solidFill>
                          <a:effectLst/>
                          <a:latin typeface="Times New Roman" panose="02020603050405020304" pitchFamily="18" charset="0"/>
                          <a:ea typeface="Times New Roman" panose="02020603050405020304" pitchFamily="18" charset="0"/>
                        </a:rPr>
                        <a:t>?</a:t>
                      </a:r>
                      <a:endParaRPr lang="en-US" sz="2600" dirty="0">
                        <a:effectLst/>
                        <a:latin typeface="Times New Roman" panose="02020603050405020304" pitchFamily="18" charset="0"/>
                        <a:ea typeface="Times New Roman" panose="02020603050405020304" pitchFamily="18" charset="0"/>
                      </a:endParaRPr>
                    </a:p>
                  </a:txBody>
                  <a:tcPr>
                    <a:solidFill>
                      <a:schemeClr val="bg2"/>
                    </a:solidFill>
                  </a:tcPr>
                </a:tc>
                <a:tc>
                  <a:txBody>
                    <a:bodyPr/>
                    <a:lstStyle/>
                    <a:p>
                      <a:pPr>
                        <a:lnSpc>
                          <a:spcPct val="107000"/>
                        </a:lnSpc>
                        <a:spcAft>
                          <a:spcPts val="0"/>
                        </a:spcAft>
                        <a:tabLst>
                          <a:tab pos="1386840" algn="l"/>
                        </a:tabLst>
                      </a:pPr>
                      <a:r>
                        <a:rPr lang="en-US" sz="2800" dirty="0" err="1">
                          <a:solidFill>
                            <a:srgbClr val="000000"/>
                          </a:solidFill>
                          <a:effectLst/>
                          <a:latin typeface="Times New Roman" panose="02020603050405020304" pitchFamily="18" charset="0"/>
                          <a:ea typeface="Times New Roman" panose="02020603050405020304" pitchFamily="18" charset="0"/>
                        </a:rPr>
                        <a:t>Truyện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có</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những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nhân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vật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nào</a:t>
                      </a:r>
                      <a:r>
                        <a:rPr lang="en-US" sz="2800" dirty="0">
                          <a:solidFill>
                            <a:srgbClr val="000000"/>
                          </a:solidFill>
                          <a:effectLst/>
                          <a:latin typeface="Times New Roman" panose="02020603050405020304" pitchFamily="18" charset="0"/>
                          <a:ea typeface="Times New Roman" panose="02020603050405020304" pitchFamily="18" charset="0"/>
                        </a:rPr>
                        <a:t>. Ai </a:t>
                      </a:r>
                      <a:r>
                        <a:rPr lang="en-US" sz="2800" dirty="0" err="1">
                          <a:solidFill>
                            <a:srgbClr val="000000"/>
                          </a:solidFill>
                          <a:effectLst/>
                          <a:latin typeface="Times New Roman" panose="02020603050405020304" pitchFamily="18" charset="0"/>
                          <a:ea typeface="Times New Roman" panose="02020603050405020304" pitchFamily="18" charset="0"/>
                        </a:rPr>
                        <a:t>là</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nhân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vật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chính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Hãy</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tóm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tắt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truyện</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a:p>
                      <a:pPr>
                        <a:spcAft>
                          <a:spcPts val="750"/>
                        </a:spcAft>
                      </a:pPr>
                      <a:endParaRPr lang="en-US" sz="2800" dirty="0">
                        <a:effectLst/>
                        <a:latin typeface="Times New Roman" panose="02020603050405020304" pitchFamily="18" charset="0"/>
                        <a:ea typeface="Calibri" panose="020F0502020204030204" pitchFamily="34" charset="0"/>
                      </a:endParaRPr>
                    </a:p>
                  </a:txBody>
                  <a:tcPr>
                    <a:solidFill>
                      <a:schemeClr val="bg2"/>
                    </a:solidFill>
                  </a:tcPr>
                </a:tc>
                <a:tc>
                  <a:txBody>
                    <a:bodyPr/>
                    <a:lstStyle/>
                    <a:p>
                      <a:pPr>
                        <a:lnSpc>
                          <a:spcPct val="107000"/>
                        </a:lnSpc>
                        <a:spcAft>
                          <a:spcPts val="0"/>
                        </a:spcAft>
                        <a:tabLst>
                          <a:tab pos="1386840" algn="l"/>
                        </a:tabLst>
                      </a:pPr>
                      <a:r>
                        <a:rPr lang="en-US" sz="2800" dirty="0" err="1">
                          <a:solidFill>
                            <a:srgbClr val="000000"/>
                          </a:solidFill>
                          <a:effectLst/>
                          <a:latin typeface="Times New Roman" panose="02020603050405020304" pitchFamily="18" charset="0"/>
                          <a:ea typeface="Times New Roman" panose="02020603050405020304" pitchFamily="18" charset="0"/>
                        </a:rPr>
                        <a:t>Văn</a:t>
                      </a:r>
                      <a:r>
                        <a:rPr lang="en-US" sz="2800" baseline="0" dirty="0">
                          <a:solidFill>
                            <a:srgbClr val="000000"/>
                          </a:solidFill>
                          <a:effectLst/>
                          <a:latin typeface="Times New Roman" panose="02020603050405020304" pitchFamily="18" charset="0"/>
                          <a:ea typeface="Times New Roman" panose="02020603050405020304" pitchFamily="18" charset="0"/>
                        </a:rPr>
                        <a:t> </a:t>
                      </a:r>
                      <a:r>
                        <a:rPr lang="en-US" sz="2800" baseline="0" dirty="0" err="1">
                          <a:solidFill>
                            <a:srgbClr val="000000"/>
                          </a:solidFill>
                          <a:effectLst/>
                          <a:latin typeface="Times New Roman" panose="02020603050405020304" pitchFamily="18" charset="0"/>
                          <a:ea typeface="Times New Roman" panose="02020603050405020304" pitchFamily="18" charset="0"/>
                        </a:rPr>
                        <a:t>bản</a:t>
                      </a:r>
                      <a:r>
                        <a:rPr lang="en-US" sz="2800" baseline="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có</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thể</a:t>
                      </a:r>
                      <a:r>
                        <a:rPr lang="en-US" sz="2800" dirty="0">
                          <a:solidFill>
                            <a:srgbClr val="000000"/>
                          </a:solidFill>
                          <a:effectLst/>
                          <a:latin typeface="Times New Roman" panose="02020603050405020304" pitchFamily="18" charset="0"/>
                          <a:ea typeface="Times New Roman" panose="02020603050405020304" pitchFamily="18" charset="0"/>
                        </a:rPr>
                        <a:t> chia </a:t>
                      </a:r>
                      <a:r>
                        <a:rPr lang="en-US" sz="2800" dirty="0" err="1">
                          <a:solidFill>
                            <a:srgbClr val="000000"/>
                          </a:solidFill>
                          <a:effectLst/>
                          <a:latin typeface="Times New Roman" panose="02020603050405020304" pitchFamily="18" charset="0"/>
                          <a:ea typeface="Times New Roman" panose="02020603050405020304" pitchFamily="18" charset="0"/>
                        </a:rPr>
                        <a:t>thành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mấy</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phần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nêu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sự</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việc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chính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mỗi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phần</a:t>
                      </a:r>
                      <a:endParaRPr lang="en-US" sz="2800" dirty="0">
                        <a:effectLst/>
                        <a:latin typeface="Times New Roman" panose="02020603050405020304" pitchFamily="18" charset="0"/>
                        <a:ea typeface="Times New Roman" panose="02020603050405020304" pitchFamily="18" charset="0"/>
                      </a:endParaRPr>
                    </a:p>
                    <a:p>
                      <a:endParaRPr lang="en-US" sz="2800" dirty="0"/>
                    </a:p>
                  </a:txBody>
                  <a:tcPr>
                    <a:solidFill>
                      <a:schemeClr val="bg2"/>
                    </a:solidFill>
                  </a:tcPr>
                </a:tc>
                <a:extLst>
                  <a:ext uri="{0D108BD9-81ED-4DB2-BD59-A6C34878D82A}">
                    <a16:rowId xmlns:a16="http://schemas.microsoft.com/office/drawing/2014/main" val="1711873156"/>
                  </a:ext>
                </a:extLst>
              </a:tr>
            </a:tbl>
          </a:graphicData>
        </a:graphic>
      </p:graphicFrame>
      <p:pic>
        <p:nvPicPr>
          <p:cNvPr id="6" name="Picture 5"/>
          <p:cNvPicPr>
            <a:picLocks noChangeAspect="1"/>
          </p:cNvPicPr>
          <p:nvPr/>
        </p:nvPicPr>
        <p:blipFill>
          <a:blip r:embed="rId2"/>
          <a:stretch>
            <a:fillRect/>
          </a:stretch>
        </p:blipFill>
        <p:spPr>
          <a:xfrm>
            <a:off x="9042400" y="257175"/>
            <a:ext cx="2476500" cy="1847850"/>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
        <p:nvSpPr>
          <p:cNvPr id="4" name="Rectangle 3"/>
          <p:cNvSpPr/>
          <p:nvPr/>
        </p:nvSpPr>
        <p:spPr>
          <a:xfrm>
            <a:off x="422786" y="0"/>
            <a:ext cx="8499987" cy="1942070"/>
          </a:xfrm>
          <a:prstGeom prst="rect">
            <a:avLst/>
          </a:prstGeom>
        </p:spPr>
        <p:txBody>
          <a:bodyPr wrap="square">
            <a:spAutoFit/>
          </a:bodyPr>
          <a:lstStyle/>
          <a:p>
            <a:pPr>
              <a:lnSpc>
                <a:spcPct val="115000"/>
              </a:lnSpc>
              <a:spcAft>
                <a:spcPts val="0"/>
              </a:spcAft>
              <a:tabLst>
                <a:tab pos="1386840" algn="l"/>
              </a:tabLst>
            </a:pPr>
            <a:r>
              <a:rPr lang="en-US" sz="2800" b="1" dirty="0">
                <a:solidFill>
                  <a:srgbClr val="0070C0"/>
                </a:solidFill>
                <a:latin typeface="Times New Roman" panose="02020603050405020304" pitchFamily="18" charset="0"/>
                <a:ea typeface="Times New Roman" panose="02020603050405020304" pitchFamily="18" charset="0"/>
              </a:rPr>
              <a:t>2. </a:t>
            </a:r>
            <a:r>
              <a:rPr lang="en-US" sz="2800" b="1" dirty="0" err="1">
                <a:solidFill>
                  <a:srgbClr val="0070C0"/>
                </a:solidFill>
                <a:latin typeface="Times New Roman" panose="02020603050405020304" pitchFamily="18" charset="0"/>
                <a:ea typeface="Times New Roman" panose="02020603050405020304" pitchFamily="18" charset="0"/>
              </a:rPr>
              <a:t>Truyện</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ngắn</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Bức</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tranh</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của</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em</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gái</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tôi</a:t>
            </a:r>
            <a:r>
              <a:rPr lang="en-US" sz="2800" b="1" dirty="0">
                <a:solidFill>
                  <a:srgbClr val="0070C0"/>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spcAft>
                <a:spcPts val="0"/>
              </a:spcAft>
              <a:tabLst>
                <a:tab pos="1386840" algn="l"/>
              </a:tabLst>
            </a:pPr>
            <a:r>
              <a:rPr lang="en-US" sz="2800" b="1" dirty="0">
                <a:solidFill>
                  <a:srgbClr val="0D0D0D"/>
                </a:solidFill>
                <a:latin typeface="Times New Roman" panose="02020603050405020304" pitchFamily="18" charset="0"/>
                <a:ea typeface="MS Mincho"/>
              </a:rPr>
              <a:t>a. </a:t>
            </a:r>
            <a:r>
              <a:rPr lang="en-US" sz="2800" b="1" dirty="0" err="1">
                <a:solidFill>
                  <a:srgbClr val="0D0D0D"/>
                </a:solidFill>
                <a:latin typeface="Times New Roman" panose="02020603050405020304" pitchFamily="18" charset="0"/>
                <a:ea typeface="MS Mincho"/>
              </a:rPr>
              <a:t>Đọc</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chú</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thích</a:t>
            </a:r>
            <a:endParaRPr lang="en-US" sz="2800" dirty="0">
              <a:latin typeface="Times New Roman" panose="02020603050405020304" pitchFamily="18" charset="0"/>
              <a:ea typeface="Times New Roman" panose="02020603050405020304" pitchFamily="18" charset="0"/>
            </a:endParaRPr>
          </a:p>
          <a:p>
            <a:pPr>
              <a:spcAft>
                <a:spcPts val="0"/>
              </a:spcAft>
              <a:tabLst>
                <a:tab pos="1386840" algn="l"/>
              </a:tabLst>
            </a:pPr>
            <a:r>
              <a:rPr lang="en-US" sz="2800" b="1" dirty="0">
                <a:solidFill>
                  <a:srgbClr val="0D0D0D"/>
                </a:solidFill>
                <a:latin typeface="Times New Roman" panose="02020603050405020304" pitchFamily="18" charset="0"/>
                <a:ea typeface="MS Mincho"/>
              </a:rPr>
              <a:t>b. </a:t>
            </a:r>
            <a:r>
              <a:rPr lang="en-US" sz="2800" b="1" dirty="0" err="1">
                <a:solidFill>
                  <a:srgbClr val="0D0D0D"/>
                </a:solidFill>
                <a:latin typeface="Times New Roman" panose="02020603050405020304" pitchFamily="18" charset="0"/>
                <a:ea typeface="MS Mincho"/>
              </a:rPr>
              <a:t>Tìm</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hiểu</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chung</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về</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tác</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phẩm</a:t>
            </a:r>
            <a:endParaRPr lang="en-US" sz="2800" dirty="0">
              <a:latin typeface="Times New Roman" panose="02020603050405020304" pitchFamily="18" charset="0"/>
              <a:ea typeface="Times New Roman" panose="02020603050405020304" pitchFamily="18" charset="0"/>
            </a:endParaRPr>
          </a:p>
          <a:p>
            <a:pPr>
              <a:spcAft>
                <a:spcPts val="0"/>
              </a:spcAft>
              <a:tabLst>
                <a:tab pos="1386840" algn="l"/>
              </a:tabLst>
            </a:pPr>
            <a:endParaRPr lang="en-US" sz="3200" dirty="0">
              <a:effectLst/>
              <a:latin typeface="Times New Roman" panose="02020603050405020304" pitchFamily="18" charset="0"/>
              <a:ea typeface="Times New Roman" panose="02020603050405020304" pitchFamily="18" charset="0"/>
            </a:endParaRPr>
          </a:p>
        </p:txBody>
      </p:sp>
      <p:sp>
        <p:nvSpPr>
          <p:cNvPr id="5" name="Right Arrow 4"/>
          <p:cNvSpPr/>
          <p:nvPr/>
        </p:nvSpPr>
        <p:spPr>
          <a:xfrm>
            <a:off x="1120877" y="1393828"/>
            <a:ext cx="3170903" cy="1096483"/>
          </a:xfrm>
          <a:prstGeom prst="rightArrow">
            <a:avLst>
              <a:gd name="adj1" fmla="val 60760"/>
              <a:gd name="adj2" fmla="val 43275"/>
            </a:avLst>
          </a:prstGeom>
          <a:solidFill>
            <a:schemeClr val="accent2">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Times New Roman" panose="02020603050405020304" pitchFamily="18" charset="0"/>
                <a:cs typeface="Times New Roman" panose="02020603050405020304" pitchFamily="18" charset="0"/>
              </a:rPr>
              <a:t>Hoạt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nhóm</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66793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1000"/>
                                        <p:tgtEl>
                                          <p:spTgt spid="4">
                                            <p:txEl>
                                              <p:pRg st="1" end="1"/>
                                            </p:txEl>
                                          </p:spTgt>
                                        </p:tgtEl>
                                      </p:cBhvr>
                                    </p:animEffect>
                                    <p:anim calcmode="lin" valueType="num">
                                      <p:cBhvr>
                                        <p:cTn id="8"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2" end="2"/>
                                            </p:txEl>
                                          </p:spTgt>
                                        </p:tgtEl>
                                        <p:attrNameLst>
                                          <p:attrName>style.visibility</p:attrName>
                                        </p:attrNameLst>
                                      </p:cBhvr>
                                      <p:to>
                                        <p:strVal val="visible"/>
                                      </p:to>
                                    </p:set>
                                    <p:animEffect transition="in" filter="fade">
                                      <p:cBhvr>
                                        <p:cTn id="14" dur="1000"/>
                                        <p:tgtEl>
                                          <p:spTgt spid="4">
                                            <p:txEl>
                                              <p:pRg st="2" end="2"/>
                                            </p:txEl>
                                          </p:spTgt>
                                        </p:tgtEl>
                                      </p:cBhvr>
                                    </p:animEffect>
                                    <p:anim calcmode="lin" valueType="num">
                                      <p:cBhvr>
                                        <p:cTn id="15"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fade">
                                      <p:cBhvr>
                                        <p:cTn id="33" dur="1000"/>
                                        <p:tgtEl>
                                          <p:spTgt spid="3"/>
                                        </p:tgtEl>
                                      </p:cBhvr>
                                    </p:animEffect>
                                    <p:anim calcmode="lin" valueType="num">
                                      <p:cBhvr>
                                        <p:cTn id="34" dur="1000" fill="hold"/>
                                        <p:tgtEl>
                                          <p:spTgt spid="3"/>
                                        </p:tgtEl>
                                        <p:attrNameLst>
                                          <p:attrName>ppt_x</p:attrName>
                                        </p:attrNameLst>
                                      </p:cBhvr>
                                      <p:tavLst>
                                        <p:tav tm="0">
                                          <p:val>
                                            <p:strVal val="#ppt_x"/>
                                          </p:val>
                                        </p:tav>
                                        <p:tav tm="100000">
                                          <p:val>
                                            <p:strVal val="#ppt_x"/>
                                          </p:val>
                                        </p:tav>
                                      </p:tavLst>
                                    </p:anim>
                                    <p:anim calcmode="lin" valueType="num">
                                      <p:cBhvr>
                                        <p:cTn id="3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rPr>
              <a:t>NGỮ VĂN 6</a:t>
            </a:r>
          </a:p>
        </p:txBody>
      </p:sp>
      <p:sp>
        <p:nvSpPr>
          <p:cNvPr id="11" name="Horizontal Scroll 10"/>
          <p:cNvSpPr/>
          <p:nvPr/>
        </p:nvSpPr>
        <p:spPr>
          <a:xfrm>
            <a:off x="3972335" y="712809"/>
            <a:ext cx="4209230" cy="478384"/>
          </a:xfrm>
          <a:prstGeom prst="horizontalScroll">
            <a:avLst/>
          </a:prstGeom>
          <a:solidFill>
            <a:schemeClr val="accent4">
              <a:lumMod val="40000"/>
              <a:lumOff val="60000"/>
            </a:schemeClr>
          </a:solidFill>
          <a:ln w="9525">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p:cNvPicPr>
            <a:picLocks noChangeAspect="1"/>
          </p:cNvPicPr>
          <p:nvPr/>
        </p:nvPicPr>
        <p:blipFill>
          <a:blip r:embed="rId4"/>
          <a:stretch>
            <a:fillRect/>
          </a:stretch>
        </p:blipFill>
        <p:spPr>
          <a:xfrm>
            <a:off x="11426277" y="0"/>
            <a:ext cx="754456" cy="754456"/>
          </a:xfrm>
          <a:prstGeom prst="rect">
            <a:avLst/>
          </a:prstGeom>
        </p:spPr>
      </p:pic>
      <p:sp>
        <p:nvSpPr>
          <p:cNvPr id="4" name="Rectangle 3"/>
          <p:cNvSpPr/>
          <p:nvPr/>
        </p:nvSpPr>
        <p:spPr>
          <a:xfrm>
            <a:off x="2576440" y="86508"/>
            <a:ext cx="7001019"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mn-cs"/>
              </a:rPr>
              <a:t>THỰC HÀNH TIẾNG VIỆT: </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TRẠNG NGỮ</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2" name="Rectangle 1"/>
          <p:cNvSpPr/>
          <p:nvPr/>
        </p:nvSpPr>
        <p:spPr>
          <a:xfrm>
            <a:off x="5229602" y="648862"/>
            <a:ext cx="1694695" cy="523220"/>
          </a:xfrm>
          <a:prstGeom prst="rect">
            <a:avLst/>
          </a:prstGeom>
        </p:spPr>
        <p:txBody>
          <a:bodyPr wrap="none">
            <a:spAutoFit/>
          </a:bodyPr>
          <a:lstStyle/>
          <a:p>
            <a:r>
              <a:rPr lang="en-US" sz="2800" b="1" dirty="0" err="1">
                <a:solidFill>
                  <a:srgbClr val="7030A0"/>
                </a:solidFill>
                <a:latin typeface="Times New Roman" panose="02020603050405020304" pitchFamily="18" charset="0"/>
                <a:ea typeface="Arial" panose="020B0604020202020204" pitchFamily="34" charset="0"/>
              </a:rPr>
              <a:t>Vận</a:t>
            </a:r>
            <a:r>
              <a:rPr lang="en-US" sz="2800" b="1" dirty="0">
                <a:solidFill>
                  <a:srgbClr val="7030A0"/>
                </a:solidFill>
                <a:latin typeface="Times New Roman" panose="02020603050405020304" pitchFamily="18" charset="0"/>
                <a:ea typeface="Arial" panose="020B0604020202020204" pitchFamily="34" charset="0"/>
              </a:rPr>
              <a:t> </a:t>
            </a:r>
            <a:r>
              <a:rPr lang="en-US" sz="2800" b="1" dirty="0" err="1">
                <a:solidFill>
                  <a:srgbClr val="7030A0"/>
                </a:solidFill>
                <a:latin typeface="Times New Roman" panose="02020603050405020304" pitchFamily="18" charset="0"/>
                <a:ea typeface="Arial" panose="020B0604020202020204" pitchFamily="34" charset="0"/>
              </a:rPr>
              <a:t>dụng</a:t>
            </a:r>
            <a:endParaRPr lang="en-US" sz="2800" dirty="0"/>
          </a:p>
        </p:txBody>
      </p:sp>
      <p:sp>
        <p:nvSpPr>
          <p:cNvPr id="15" name="Rectangle 14"/>
          <p:cNvSpPr/>
          <p:nvPr/>
        </p:nvSpPr>
        <p:spPr>
          <a:xfrm>
            <a:off x="507555" y="1028700"/>
            <a:ext cx="2406428" cy="584775"/>
          </a:xfrm>
          <a:prstGeom prst="rect">
            <a:avLst/>
          </a:prstGeom>
        </p:spPr>
        <p:txBody>
          <a:bodyPr wrap="none">
            <a:spAutoFit/>
          </a:bodyPr>
          <a:lstStyle/>
          <a:p>
            <a:r>
              <a:rPr lang="en-US" sz="3200" b="1" dirty="0">
                <a:solidFill>
                  <a:srgbClr val="0070C0"/>
                </a:solidFill>
                <a:latin typeface="Times New Roman" panose="02020603050405020304" pitchFamily="18" charset="0"/>
                <a:ea typeface="Times New Roman" panose="02020603050405020304" pitchFamily="18" charset="0"/>
              </a:rPr>
              <a:t>5. </a:t>
            </a:r>
            <a:r>
              <a:rPr lang="en-US" sz="3200" b="1" dirty="0" err="1">
                <a:solidFill>
                  <a:srgbClr val="0070C0"/>
                </a:solidFill>
                <a:latin typeface="Times New Roman" panose="02020603050405020304" pitchFamily="18" charset="0"/>
                <a:ea typeface="Times New Roman" panose="02020603050405020304" pitchFamily="18" charset="0"/>
              </a:rPr>
              <a:t>Bài</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tập</a:t>
            </a:r>
            <a:r>
              <a:rPr lang="en-US" sz="3200" b="1" dirty="0">
                <a:solidFill>
                  <a:srgbClr val="0070C0"/>
                </a:solidFill>
                <a:latin typeface="Times New Roman" panose="02020603050405020304" pitchFamily="18" charset="0"/>
                <a:ea typeface="Times New Roman" panose="02020603050405020304" pitchFamily="18" charset="0"/>
              </a:rPr>
              <a:t> 5: </a:t>
            </a:r>
            <a:endParaRPr lang="en-US" sz="3200" dirty="0"/>
          </a:p>
        </p:txBody>
      </p:sp>
      <p:sp>
        <p:nvSpPr>
          <p:cNvPr id="16" name="Rectangle 15"/>
          <p:cNvSpPr/>
          <p:nvPr/>
        </p:nvSpPr>
        <p:spPr>
          <a:xfrm>
            <a:off x="685800" y="1613475"/>
            <a:ext cx="10782300" cy="4001095"/>
          </a:xfrm>
          <a:prstGeom prst="rect">
            <a:avLst/>
          </a:prstGeom>
        </p:spPr>
        <p:txBody>
          <a:bodyPr>
            <a:spAutoFit/>
          </a:bodyPr>
          <a:lstStyle/>
          <a:p>
            <a:pPr algn="just"/>
            <a:r>
              <a:rPr lang="en-US" sz="2800" dirty="0" err="1">
                <a:solidFill>
                  <a:srgbClr val="000000"/>
                </a:solidFill>
                <a:latin typeface="Times New Roman" panose="02020603050405020304" pitchFamily="18" charset="0"/>
                <a:ea typeface="Times New Roman" panose="02020603050405020304" pitchFamily="18" charset="0"/>
              </a:rPr>
              <a:t>Đoạn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văn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rPr>
              <a:t> HS </a:t>
            </a:r>
            <a:r>
              <a:rPr lang="en-US" sz="2800" dirty="0" err="1">
                <a:solidFill>
                  <a:srgbClr val="000000"/>
                </a:solidFill>
                <a:latin typeface="Times New Roman" panose="02020603050405020304" pitchFamily="18" charset="0"/>
                <a:ea typeface="Times New Roman" panose="02020603050405020304" pitchFamily="18" charset="0"/>
              </a:rPr>
              <a:t>cần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đảm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bảo</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các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yêu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cầu</a:t>
            </a:r>
            <a:r>
              <a:rPr lang="en-US" sz="2800" dirty="0">
                <a:solidFill>
                  <a:srgbClr val="000000"/>
                </a:solidFill>
                <a:latin typeface="Times New Roman" panose="02020603050405020304" pitchFamily="18" charset="0"/>
                <a:ea typeface="Times New Roman" panose="02020603050405020304" pitchFamily="18" charset="0"/>
              </a:rPr>
              <a:t>: </a:t>
            </a:r>
            <a:endParaRPr lang="en-US" sz="2800" dirty="0">
              <a:latin typeface="Times New Roman" panose="02020603050405020304" pitchFamily="18" charset="0"/>
              <a:ea typeface="Times New Roman" panose="02020603050405020304" pitchFamily="18" charset="0"/>
            </a:endParaRPr>
          </a:p>
          <a:p>
            <a:pPr algn="just"/>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Đảm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bảo</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hình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thức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đoạn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văn</a:t>
            </a:r>
            <a:r>
              <a:rPr lang="en-US" sz="2800" dirty="0">
                <a:solidFill>
                  <a:srgbClr val="000000"/>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lgn="just">
              <a:spcAft>
                <a:spcPts val="1200"/>
              </a:spcAft>
            </a:pP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Nội</a:t>
            </a:r>
            <a:r>
              <a:rPr lang="en-US" sz="2800" dirty="0">
                <a:solidFill>
                  <a:srgbClr val="000000"/>
                </a:solidFill>
                <a:latin typeface="Times New Roman" panose="02020603050405020304" pitchFamily="18" charset="0"/>
                <a:ea typeface="Times New Roman" panose="02020603050405020304" pitchFamily="18" charset="0"/>
              </a:rPr>
              <a:t> dung </a:t>
            </a:r>
            <a:r>
              <a:rPr lang="en-US" sz="2800" dirty="0" err="1">
                <a:solidFill>
                  <a:srgbClr val="000000"/>
                </a:solidFill>
                <a:latin typeface="Times New Roman" panose="02020603050405020304" pitchFamily="18" charset="0"/>
                <a:ea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đoạn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văn</a:t>
            </a:r>
            <a:r>
              <a:rPr lang="en-US" sz="2800" dirty="0">
                <a:solidFill>
                  <a:srgbClr val="000000"/>
                </a:solidFill>
                <a:latin typeface="Times New Roman" panose="02020603050405020304" pitchFamily="18" charset="0"/>
                <a:ea typeface="Times New Roman" panose="02020603050405020304" pitchFamily="18" charset="0"/>
              </a:rPr>
              <a:t>: </a:t>
            </a:r>
            <a:endParaRPr lang="en-US" sz="2800" dirty="0">
              <a:latin typeface="Times New Roman" panose="02020603050405020304" pitchFamily="18" charset="0"/>
              <a:ea typeface="Times New Roman" panose="02020603050405020304" pitchFamily="18" charset="0"/>
            </a:endParaRPr>
          </a:p>
          <a:p>
            <a:pPr algn="just">
              <a:spcAft>
                <a:spcPts val="1200"/>
              </a:spcAft>
            </a:pP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Đề</a:t>
            </a:r>
            <a:r>
              <a:rPr lang="en-US" sz="2800" dirty="0">
                <a:solidFill>
                  <a:srgbClr val="000000"/>
                </a:solidFill>
                <a:latin typeface="Times New Roman" panose="02020603050405020304" pitchFamily="18" charset="0"/>
                <a:ea typeface="Times New Roman" panose="02020603050405020304" pitchFamily="18" charset="0"/>
              </a:rPr>
              <a:t> a: </a:t>
            </a:r>
            <a:r>
              <a:rPr lang="vi-VN" sz="2800" dirty="0">
                <a:solidFill>
                  <a:srgbClr val="0D0D0D"/>
                </a:solidFill>
                <a:latin typeface="Times New Roman" panose="02020603050405020304" pitchFamily="18" charset="0"/>
                <a:ea typeface="Times New Roman" panose="02020603050405020304" pitchFamily="18" charset="0"/>
              </a:rPr>
              <a:t>Kể lại một đoạn truyện đã học hoặc đã đọc</a:t>
            </a:r>
            <a:r>
              <a:rPr lang="en-US" sz="2800" dirty="0">
                <a:solidFill>
                  <a:srgbClr val="0D0D0D"/>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lgn="just">
              <a:spcAft>
                <a:spcPts val="1200"/>
              </a:spcAft>
            </a:pP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Đề</a:t>
            </a:r>
            <a:r>
              <a:rPr lang="en-US" sz="2800" dirty="0">
                <a:solidFill>
                  <a:srgbClr val="0D0D0D"/>
                </a:solidFill>
                <a:latin typeface="Times New Roman" panose="02020603050405020304" pitchFamily="18" charset="0"/>
                <a:ea typeface="Times New Roman" panose="02020603050405020304" pitchFamily="18" charset="0"/>
              </a:rPr>
              <a:t> b: </a:t>
            </a:r>
            <a:r>
              <a:rPr lang="vi-VN" sz="2800" dirty="0">
                <a:solidFill>
                  <a:srgbClr val="0D0D0D"/>
                </a:solidFill>
                <a:latin typeface="Times New Roman" panose="02020603050405020304" pitchFamily="18" charset="0"/>
                <a:ea typeface="Times New Roman" panose="02020603050405020304" pitchFamily="18" charset="0"/>
              </a:rPr>
              <a:t>trình văn suy nghĩ của em về một tác phẩm đã học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hoặc</a:t>
            </a:r>
            <a:r>
              <a:rPr lang="vi-VN" sz="2800" dirty="0">
                <a:solidFill>
                  <a:srgbClr val="0D0D0D"/>
                </a:solidFill>
                <a:latin typeface="Times New Roman" panose="02020603050405020304" pitchFamily="18" charset="0"/>
                <a:ea typeface="Times New Roman" panose="02020603050405020304" pitchFamily="18" charset="0"/>
              </a:rPr>
              <a:t> đã đọc.</a:t>
            </a:r>
            <a:endParaRPr lang="en-US" sz="2800" dirty="0">
              <a:latin typeface="Times New Roman" panose="02020603050405020304" pitchFamily="18" charset="0"/>
              <a:ea typeface="Times New Roman" panose="02020603050405020304" pitchFamily="18" charset="0"/>
            </a:endParaRPr>
          </a:p>
          <a:p>
            <a:pPr algn="just">
              <a:spcAft>
                <a:spcPts val="1200"/>
              </a:spcAft>
            </a:pP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Đoạn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văn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có</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một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số</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trạng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ngữ</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trạng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ngữ</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chỉ</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thời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gian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đề</a:t>
            </a:r>
            <a:r>
              <a:rPr lang="en-US" sz="2800" dirty="0">
                <a:solidFill>
                  <a:srgbClr val="000000"/>
                </a:solidFill>
                <a:latin typeface="Times New Roman" panose="02020603050405020304" pitchFamily="18" charset="0"/>
                <a:ea typeface="Times New Roman" panose="02020603050405020304" pitchFamily="18" charset="0"/>
              </a:rPr>
              <a:t> a); </a:t>
            </a:r>
            <a:r>
              <a:rPr lang="en-US" sz="2800" dirty="0" err="1">
                <a:solidFill>
                  <a:srgbClr val="000000"/>
                </a:solidFill>
                <a:latin typeface="Times New Roman" panose="02020603050405020304" pitchFamily="18" charset="0"/>
                <a:ea typeface="Times New Roman" panose="02020603050405020304" pitchFamily="18" charset="0"/>
              </a:rPr>
              <a:t>trạng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ngữ</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chỉ</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vị</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trí</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đề</a:t>
            </a:r>
            <a:r>
              <a:rPr lang="en-US" sz="2800" dirty="0">
                <a:solidFill>
                  <a:srgbClr val="000000"/>
                </a:solidFill>
                <a:latin typeface="Times New Roman" panose="02020603050405020304" pitchFamily="18" charset="0"/>
                <a:ea typeface="Times New Roman" panose="02020603050405020304" pitchFamily="18" charset="0"/>
              </a:rPr>
              <a:t> b) </a:t>
            </a:r>
            <a:r>
              <a:rPr lang="en-US" sz="2800" dirty="0" err="1">
                <a:solidFill>
                  <a:srgbClr val="000000"/>
                </a:solidFill>
                <a:latin typeface="Times New Roman" panose="02020603050405020304" pitchFamily="18" charset="0"/>
                <a:ea typeface="Times New Roman" panose="02020603050405020304" pitchFamily="18" charset="0"/>
              </a:rPr>
              <a:t>để</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liên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kết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các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câu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trong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đoạn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gạch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chân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dưới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các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trạng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ngữ</a:t>
            </a:r>
            <a:r>
              <a:rPr lang="en-US" sz="2800" dirty="0">
                <a:solidFill>
                  <a:srgbClr val="000000"/>
                </a:solidFill>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567901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xEl>
                                              <p:pRg st="1" end="1"/>
                                            </p:txEl>
                                          </p:spTgt>
                                        </p:tgtEl>
                                        <p:attrNameLst>
                                          <p:attrName>style.visibility</p:attrName>
                                        </p:attrNameLst>
                                      </p:cBhvr>
                                      <p:to>
                                        <p:strVal val="visible"/>
                                      </p:to>
                                    </p:set>
                                    <p:animEffect transition="in" filter="fade">
                                      <p:cBhvr>
                                        <p:cTn id="7" dur="1000"/>
                                        <p:tgtEl>
                                          <p:spTgt spid="16">
                                            <p:txEl>
                                              <p:pRg st="1" end="1"/>
                                            </p:txEl>
                                          </p:spTgt>
                                        </p:tgtEl>
                                      </p:cBhvr>
                                    </p:animEffect>
                                    <p:anim calcmode="lin" valueType="num">
                                      <p:cBhvr>
                                        <p:cTn id="8" dur="1000" fill="hold"/>
                                        <p:tgtEl>
                                          <p:spTgt spid="16">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1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6">
                                            <p:txEl>
                                              <p:pRg st="2" end="2"/>
                                            </p:txEl>
                                          </p:spTgt>
                                        </p:tgtEl>
                                        <p:attrNameLst>
                                          <p:attrName>style.visibility</p:attrName>
                                        </p:attrNameLst>
                                      </p:cBhvr>
                                      <p:to>
                                        <p:strVal val="visible"/>
                                      </p:to>
                                    </p:set>
                                    <p:animEffect transition="in" filter="fade">
                                      <p:cBhvr>
                                        <p:cTn id="14" dur="1000"/>
                                        <p:tgtEl>
                                          <p:spTgt spid="16">
                                            <p:txEl>
                                              <p:pRg st="2" end="2"/>
                                            </p:txEl>
                                          </p:spTgt>
                                        </p:tgtEl>
                                      </p:cBhvr>
                                    </p:animEffect>
                                    <p:anim calcmode="lin" valueType="num">
                                      <p:cBhvr>
                                        <p:cTn id="15" dur="1000" fill="hold"/>
                                        <p:tgtEl>
                                          <p:spTgt spid="16">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1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6">
                                            <p:txEl>
                                              <p:pRg st="3" end="3"/>
                                            </p:txEl>
                                          </p:spTgt>
                                        </p:tgtEl>
                                        <p:attrNameLst>
                                          <p:attrName>style.visibility</p:attrName>
                                        </p:attrNameLst>
                                      </p:cBhvr>
                                      <p:to>
                                        <p:strVal val="visible"/>
                                      </p:to>
                                    </p:set>
                                    <p:animEffect transition="in" filter="fade">
                                      <p:cBhvr>
                                        <p:cTn id="21" dur="1000"/>
                                        <p:tgtEl>
                                          <p:spTgt spid="16">
                                            <p:txEl>
                                              <p:pRg st="3" end="3"/>
                                            </p:txEl>
                                          </p:spTgt>
                                        </p:tgtEl>
                                      </p:cBhvr>
                                    </p:animEffect>
                                    <p:anim calcmode="lin" valueType="num">
                                      <p:cBhvr>
                                        <p:cTn id="22" dur="1000" fill="hold"/>
                                        <p:tgtEl>
                                          <p:spTgt spid="16">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1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6">
                                            <p:txEl>
                                              <p:pRg st="4" end="4"/>
                                            </p:txEl>
                                          </p:spTgt>
                                        </p:tgtEl>
                                        <p:attrNameLst>
                                          <p:attrName>style.visibility</p:attrName>
                                        </p:attrNameLst>
                                      </p:cBhvr>
                                      <p:to>
                                        <p:strVal val="visible"/>
                                      </p:to>
                                    </p:set>
                                    <p:animEffect transition="in" filter="fade">
                                      <p:cBhvr>
                                        <p:cTn id="28" dur="1000"/>
                                        <p:tgtEl>
                                          <p:spTgt spid="16">
                                            <p:txEl>
                                              <p:pRg st="4" end="4"/>
                                            </p:txEl>
                                          </p:spTgt>
                                        </p:tgtEl>
                                      </p:cBhvr>
                                    </p:animEffect>
                                    <p:anim calcmode="lin" valueType="num">
                                      <p:cBhvr>
                                        <p:cTn id="29" dur="1000" fill="hold"/>
                                        <p:tgtEl>
                                          <p:spTgt spid="16">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1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6">
                                            <p:txEl>
                                              <p:pRg st="5" end="5"/>
                                            </p:txEl>
                                          </p:spTgt>
                                        </p:tgtEl>
                                        <p:attrNameLst>
                                          <p:attrName>style.visibility</p:attrName>
                                        </p:attrNameLst>
                                      </p:cBhvr>
                                      <p:to>
                                        <p:strVal val="visible"/>
                                      </p:to>
                                    </p:set>
                                    <p:animEffect transition="in" filter="fade">
                                      <p:cBhvr>
                                        <p:cTn id="35" dur="1000"/>
                                        <p:tgtEl>
                                          <p:spTgt spid="16">
                                            <p:txEl>
                                              <p:pRg st="5" end="5"/>
                                            </p:txEl>
                                          </p:spTgt>
                                        </p:tgtEl>
                                      </p:cBhvr>
                                    </p:animEffect>
                                    <p:anim calcmode="lin" valueType="num">
                                      <p:cBhvr>
                                        <p:cTn id="36" dur="1000" fill="hold"/>
                                        <p:tgtEl>
                                          <p:spTgt spid="16">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16">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rPr>
              <a:t>NGỮ VĂN 6</a:t>
            </a:r>
          </a:p>
        </p:txBody>
      </p:sp>
      <p:sp>
        <p:nvSpPr>
          <p:cNvPr id="11" name="Horizontal Scroll 10"/>
          <p:cNvSpPr/>
          <p:nvPr/>
        </p:nvSpPr>
        <p:spPr>
          <a:xfrm>
            <a:off x="3972335" y="712809"/>
            <a:ext cx="4209230" cy="478384"/>
          </a:xfrm>
          <a:prstGeom prst="horizontalScroll">
            <a:avLst/>
          </a:prstGeom>
          <a:solidFill>
            <a:schemeClr val="accent4">
              <a:lumMod val="40000"/>
              <a:lumOff val="60000"/>
            </a:schemeClr>
          </a:solidFill>
          <a:ln w="9525">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p:cNvPicPr>
            <a:picLocks noChangeAspect="1"/>
          </p:cNvPicPr>
          <p:nvPr/>
        </p:nvPicPr>
        <p:blipFill>
          <a:blip r:embed="rId4"/>
          <a:stretch>
            <a:fillRect/>
          </a:stretch>
        </p:blipFill>
        <p:spPr>
          <a:xfrm>
            <a:off x="11426277" y="0"/>
            <a:ext cx="754456" cy="754456"/>
          </a:xfrm>
          <a:prstGeom prst="rect">
            <a:avLst/>
          </a:prstGeom>
        </p:spPr>
      </p:pic>
      <p:sp>
        <p:nvSpPr>
          <p:cNvPr id="4" name="Rectangle 3"/>
          <p:cNvSpPr/>
          <p:nvPr/>
        </p:nvSpPr>
        <p:spPr>
          <a:xfrm>
            <a:off x="2576440" y="86508"/>
            <a:ext cx="7001019"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mn-cs"/>
              </a:rPr>
              <a:t>THỰC HÀNH TIẾNG VIỆT: </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TRẠNG NGỮ</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2" name="Rectangle 1"/>
          <p:cNvSpPr/>
          <p:nvPr/>
        </p:nvSpPr>
        <p:spPr>
          <a:xfrm>
            <a:off x="5229602" y="648862"/>
            <a:ext cx="169469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Arial" panose="020B0604020202020204" pitchFamily="34" charset="0"/>
                <a:cs typeface="+mn-cs"/>
              </a:rPr>
              <a:t>Vận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Arial" panose="020B0604020202020204" pitchFamily="34"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Arial" panose="020B0604020202020204" pitchFamily="34" charset="0"/>
                <a:cs typeface="+mn-cs"/>
              </a:rPr>
              <a:t>dụng</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Rectangle 14"/>
          <p:cNvSpPr/>
          <p:nvPr/>
        </p:nvSpPr>
        <p:spPr>
          <a:xfrm>
            <a:off x="507555" y="1028700"/>
            <a:ext cx="213071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5.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Bài</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tập</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5: </a:t>
            </a:r>
            <a:endParaRPr kumimoji="0" lang="en-US" sz="2800" b="0" i="0" u="none" strike="noStrike" kern="1200" cap="none" spc="0" normalizeH="0" baseline="0" noProof="0" dirty="0">
              <a:ln>
                <a:noFill/>
              </a:ln>
              <a:solidFill>
                <a:prstClr val="black"/>
              </a:solidFill>
              <a:effectLst/>
              <a:uLnTx/>
              <a:uFillTx/>
              <a:latin typeface="Calibri" panose="020F0502020204030204"/>
              <a:cs typeface="+mn-cs"/>
            </a:endParaRPr>
          </a:p>
        </p:txBody>
      </p:sp>
      <p:sp>
        <p:nvSpPr>
          <p:cNvPr id="3" name="Rectangle 2"/>
          <p:cNvSpPr/>
          <p:nvPr/>
        </p:nvSpPr>
        <p:spPr>
          <a:xfrm>
            <a:off x="685800" y="1560135"/>
            <a:ext cx="10782300" cy="830997"/>
          </a:xfrm>
          <a:prstGeom prst="rect">
            <a:avLst/>
          </a:prstGeom>
        </p:spPr>
        <p:txBody>
          <a:bodyPr>
            <a:spAutoFit/>
          </a:bodyPr>
          <a:lstStyle/>
          <a:p>
            <a:pPr algn="just">
              <a:spcAft>
                <a:spcPts val="1200"/>
              </a:spcAft>
            </a:pPr>
            <a:r>
              <a:rPr lang="en-US" sz="2400" b="1" dirty="0">
                <a:solidFill>
                  <a:srgbClr val="0D0D0D"/>
                </a:solidFill>
                <a:latin typeface="Times New Roman" panose="02020603050405020304" pitchFamily="18" charset="0"/>
                <a:ea typeface="Times New Roman" panose="02020603050405020304" pitchFamily="18" charset="0"/>
              </a:rPr>
              <a:t>a.  </a:t>
            </a:r>
            <a:r>
              <a:rPr lang="en-US" sz="2400" b="1" dirty="0" err="1">
                <a:solidFill>
                  <a:srgbClr val="0D0D0D"/>
                </a:solidFill>
                <a:latin typeface="Times New Roman" panose="02020603050405020304" pitchFamily="18" charset="0"/>
                <a:ea typeface="Times New Roman" panose="02020603050405020304" pitchFamily="18" charset="0"/>
              </a:rPr>
              <a:t>Đề</a:t>
            </a:r>
            <a:r>
              <a:rPr lang="en-US" sz="2400" b="1" dirty="0">
                <a:solidFill>
                  <a:srgbClr val="0D0D0D"/>
                </a:solidFill>
                <a:latin typeface="Times New Roman" panose="02020603050405020304" pitchFamily="18" charset="0"/>
                <a:ea typeface="Times New Roman" panose="02020603050405020304" pitchFamily="18" charset="0"/>
              </a:rPr>
              <a:t> a: </a:t>
            </a:r>
            <a:r>
              <a:rPr lang="vi-VN" sz="2400" dirty="0">
                <a:solidFill>
                  <a:srgbClr val="74A510"/>
                </a:solidFill>
                <a:latin typeface="Times New Roman" panose="02020603050405020304" pitchFamily="18" charset="0"/>
                <a:ea typeface="Times New Roman" panose="02020603050405020304" pitchFamily="18" charset="0"/>
              </a:rPr>
              <a:t>Viết đoạn văn kể lại một đoạn truyện đã học hoặc đã đọc, trong đó có sử dụng một số trạng ngữ chỉ thời gian có chức năng liên kết các câu trong đoạn.</a:t>
            </a:r>
            <a:endParaRPr lang="en-US" sz="2400" dirty="0">
              <a:effectLst/>
              <a:latin typeface="Times New Roman" panose="02020603050405020304" pitchFamily="18" charset="0"/>
              <a:ea typeface="Times New Roman" panose="02020603050405020304" pitchFamily="18" charset="0"/>
            </a:endParaRPr>
          </a:p>
        </p:txBody>
      </p:sp>
      <p:sp>
        <p:nvSpPr>
          <p:cNvPr id="6" name="Rectangle 5"/>
          <p:cNvSpPr/>
          <p:nvPr/>
        </p:nvSpPr>
        <p:spPr>
          <a:xfrm>
            <a:off x="685800" y="2405643"/>
            <a:ext cx="10782300" cy="3939540"/>
          </a:xfrm>
          <a:prstGeom prst="rect">
            <a:avLst/>
          </a:prstGeom>
        </p:spPr>
        <p:txBody>
          <a:bodyPr>
            <a:spAutoFit/>
          </a:bodyPr>
          <a:lstStyle/>
          <a:p>
            <a:pPr algn="ctr">
              <a:spcAft>
                <a:spcPts val="1200"/>
              </a:spcAft>
            </a:pPr>
            <a:r>
              <a:rPr lang="en-US" sz="2400" dirty="0" err="1">
                <a:solidFill>
                  <a:srgbClr val="0D0D0D"/>
                </a:solidFill>
                <a:latin typeface="Times New Roman" panose="02020603050405020304" pitchFamily="18" charset="0"/>
                <a:ea typeface="Times New Roman" panose="02020603050405020304" pitchFamily="18" charset="0"/>
              </a:rPr>
              <a:t>Đoạn</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văn</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tham</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khảo</a:t>
            </a:r>
            <a:endParaRPr lang="en-US" sz="2400" dirty="0">
              <a:latin typeface="Times New Roman" panose="02020603050405020304" pitchFamily="18" charset="0"/>
              <a:ea typeface="Times New Roman" panose="02020603050405020304" pitchFamily="18" charset="0"/>
            </a:endParaRPr>
          </a:p>
          <a:p>
            <a:pPr algn="just">
              <a:spcAft>
                <a:spcPts val="1200"/>
              </a:spcAft>
            </a:pPr>
            <a:r>
              <a:rPr lang="en-US" sz="2400" dirty="0">
                <a:solidFill>
                  <a:srgbClr val="0D0D0D"/>
                </a:solidFill>
                <a:latin typeface="Times New Roman" panose="02020603050405020304" pitchFamily="18" charset="0"/>
                <a:ea typeface="Times New Roman" panose="02020603050405020304" pitchFamily="18" charset="0"/>
              </a:rPr>
              <a:t>          </a:t>
            </a:r>
            <a:r>
              <a:rPr lang="en-US" sz="2400" u="sng" dirty="0" err="1">
                <a:solidFill>
                  <a:srgbClr val="0D0D0D"/>
                </a:solidFill>
                <a:latin typeface="Times New Roman" panose="02020603050405020304" pitchFamily="18" charset="0"/>
                <a:ea typeface="Times New Roman" panose="02020603050405020304" pitchFamily="18" charset="0"/>
              </a:rPr>
              <a:t>Kể</a:t>
            </a:r>
            <a:r>
              <a:rPr lang="en-US" sz="2400" u="sng" dirty="0">
                <a:solidFill>
                  <a:srgbClr val="0D0D0D"/>
                </a:solidFill>
                <a:latin typeface="Times New Roman" panose="02020603050405020304" pitchFamily="18" charset="0"/>
                <a:ea typeface="Times New Roman" panose="02020603050405020304" pitchFamily="18" charset="0"/>
              </a:rPr>
              <a:t> </a:t>
            </a:r>
            <a:r>
              <a:rPr lang="en-US" sz="2400" u="sng" dirty="0" err="1">
                <a:solidFill>
                  <a:srgbClr val="0D0D0D"/>
                </a:solidFill>
                <a:latin typeface="Times New Roman" panose="02020603050405020304" pitchFamily="18" charset="0"/>
                <a:ea typeface="Times New Roman" panose="02020603050405020304" pitchFamily="18" charset="0"/>
              </a:rPr>
              <a:t>từ</a:t>
            </a:r>
            <a:r>
              <a:rPr lang="en-US" sz="2400" u="sng" dirty="0">
                <a:solidFill>
                  <a:srgbClr val="0D0D0D"/>
                </a:solidFill>
                <a:latin typeface="Times New Roman" panose="02020603050405020304" pitchFamily="18" charset="0"/>
                <a:ea typeface="Times New Roman" panose="02020603050405020304" pitchFamily="18" charset="0"/>
              </a:rPr>
              <a:t> </a:t>
            </a:r>
            <a:r>
              <a:rPr lang="en-US" sz="2400" u="sng" dirty="0" err="1">
                <a:solidFill>
                  <a:srgbClr val="0D0D0D"/>
                </a:solidFill>
                <a:latin typeface="Times New Roman" panose="02020603050405020304" pitchFamily="18" charset="0"/>
                <a:ea typeface="Times New Roman" panose="02020603050405020304" pitchFamily="18" charset="0"/>
              </a:rPr>
              <a:t>khi</a:t>
            </a:r>
            <a:r>
              <a:rPr lang="en-US" sz="2400" u="sng" dirty="0">
                <a:solidFill>
                  <a:srgbClr val="0D0D0D"/>
                </a:solidFill>
                <a:latin typeface="Times New Roman" panose="02020603050405020304" pitchFamily="18" charset="0"/>
                <a:ea typeface="Times New Roman" panose="02020603050405020304" pitchFamily="18" charset="0"/>
              </a:rPr>
              <a:t> </a:t>
            </a:r>
            <a:r>
              <a:rPr lang="en-US" sz="2400" u="sng" dirty="0" err="1">
                <a:solidFill>
                  <a:srgbClr val="0D0D0D"/>
                </a:solidFill>
                <a:latin typeface="Times New Roman" panose="02020603050405020304" pitchFamily="18" charset="0"/>
                <a:ea typeface="Times New Roman" panose="02020603050405020304" pitchFamily="18" charset="0"/>
              </a:rPr>
              <a:t>cả</a:t>
            </a:r>
            <a:r>
              <a:rPr lang="en-US" sz="2400" u="sng" dirty="0">
                <a:solidFill>
                  <a:srgbClr val="0D0D0D"/>
                </a:solidFill>
                <a:latin typeface="Times New Roman" panose="02020603050405020304" pitchFamily="18" charset="0"/>
                <a:ea typeface="Times New Roman" panose="02020603050405020304" pitchFamily="18" charset="0"/>
              </a:rPr>
              <a:t> </a:t>
            </a:r>
            <a:r>
              <a:rPr lang="en-US" sz="2400" u="sng" dirty="0" err="1">
                <a:solidFill>
                  <a:srgbClr val="0D0D0D"/>
                </a:solidFill>
                <a:latin typeface="Times New Roman" panose="02020603050405020304" pitchFamily="18" charset="0"/>
                <a:ea typeface="Times New Roman" panose="02020603050405020304" pitchFamily="18" charset="0"/>
              </a:rPr>
              <a:t>nhà</a:t>
            </a:r>
            <a:r>
              <a:rPr lang="en-US" sz="2400" u="sng" dirty="0">
                <a:solidFill>
                  <a:srgbClr val="0D0D0D"/>
                </a:solidFill>
                <a:latin typeface="Times New Roman" panose="02020603050405020304" pitchFamily="18" charset="0"/>
                <a:ea typeface="Times New Roman" panose="02020603050405020304" pitchFamily="18" charset="0"/>
              </a:rPr>
              <a:t> </a:t>
            </a:r>
            <a:r>
              <a:rPr lang="en-US" sz="2400" u="sng" dirty="0" err="1">
                <a:solidFill>
                  <a:srgbClr val="0D0D0D"/>
                </a:solidFill>
                <a:latin typeface="Times New Roman" panose="02020603050405020304" pitchFamily="18" charset="0"/>
                <a:ea typeface="Times New Roman" panose="02020603050405020304" pitchFamily="18" charset="0"/>
              </a:rPr>
              <a:t>phát</a:t>
            </a:r>
            <a:r>
              <a:rPr lang="en-US" sz="2400" u="sng" dirty="0">
                <a:solidFill>
                  <a:srgbClr val="0D0D0D"/>
                </a:solidFill>
                <a:latin typeface="Times New Roman" panose="02020603050405020304" pitchFamily="18" charset="0"/>
                <a:ea typeface="Times New Roman" panose="02020603050405020304" pitchFamily="18" charset="0"/>
              </a:rPr>
              <a:t> </a:t>
            </a:r>
            <a:r>
              <a:rPr lang="en-US" sz="2400" u="sng" dirty="0" err="1">
                <a:solidFill>
                  <a:srgbClr val="0D0D0D"/>
                </a:solidFill>
                <a:latin typeface="Times New Roman" panose="02020603050405020304" pitchFamily="18" charset="0"/>
                <a:ea typeface="Times New Roman" panose="02020603050405020304" pitchFamily="18" charset="0"/>
              </a:rPr>
              <a:t>hiện</a:t>
            </a:r>
            <a:r>
              <a:rPr lang="en-US" sz="2400" u="sng" dirty="0">
                <a:solidFill>
                  <a:srgbClr val="0D0D0D"/>
                </a:solidFill>
                <a:latin typeface="Times New Roman" panose="02020603050405020304" pitchFamily="18" charset="0"/>
                <a:ea typeface="Times New Roman" panose="02020603050405020304" pitchFamily="18" charset="0"/>
              </a:rPr>
              <a:t> </a:t>
            </a:r>
            <a:r>
              <a:rPr lang="en-US" sz="2400" u="sng" dirty="0" err="1">
                <a:solidFill>
                  <a:srgbClr val="0D0D0D"/>
                </a:solidFill>
                <a:latin typeface="Times New Roman" panose="02020603050405020304" pitchFamily="18" charset="0"/>
                <a:ea typeface="Times New Roman" panose="02020603050405020304" pitchFamily="18" charset="0"/>
              </a:rPr>
              <a:t>ra</a:t>
            </a:r>
            <a:r>
              <a:rPr lang="en-US" sz="2400" u="sng" dirty="0">
                <a:solidFill>
                  <a:srgbClr val="0D0D0D"/>
                </a:solidFill>
                <a:latin typeface="Times New Roman" panose="02020603050405020304" pitchFamily="18" charset="0"/>
                <a:ea typeface="Times New Roman" panose="02020603050405020304" pitchFamily="18" charset="0"/>
              </a:rPr>
              <a:t> </a:t>
            </a:r>
            <a:r>
              <a:rPr lang="en-US" sz="2400" u="sng" dirty="0" err="1">
                <a:solidFill>
                  <a:srgbClr val="0D0D0D"/>
                </a:solidFill>
                <a:latin typeface="Times New Roman" panose="02020603050405020304" pitchFamily="18" charset="0"/>
                <a:ea typeface="Times New Roman" panose="02020603050405020304" pitchFamily="18" charset="0"/>
              </a:rPr>
              <a:t>tài</a:t>
            </a:r>
            <a:r>
              <a:rPr lang="en-US" sz="2400" u="sng" dirty="0">
                <a:solidFill>
                  <a:srgbClr val="0D0D0D"/>
                </a:solidFill>
                <a:latin typeface="Times New Roman" panose="02020603050405020304" pitchFamily="18" charset="0"/>
                <a:ea typeface="Times New Roman" panose="02020603050405020304" pitchFamily="18" charset="0"/>
              </a:rPr>
              <a:t> </a:t>
            </a:r>
            <a:r>
              <a:rPr lang="en-US" sz="2400" u="sng" dirty="0" err="1">
                <a:solidFill>
                  <a:srgbClr val="0D0D0D"/>
                </a:solidFill>
                <a:latin typeface="Times New Roman" panose="02020603050405020304" pitchFamily="18" charset="0"/>
                <a:ea typeface="Times New Roman" panose="02020603050405020304" pitchFamily="18" charset="0"/>
              </a:rPr>
              <a:t>năng</a:t>
            </a:r>
            <a:r>
              <a:rPr lang="en-US" sz="2400" u="sng" dirty="0">
                <a:solidFill>
                  <a:srgbClr val="0D0D0D"/>
                </a:solidFill>
                <a:latin typeface="Times New Roman" panose="02020603050405020304" pitchFamily="18" charset="0"/>
                <a:ea typeface="Times New Roman" panose="02020603050405020304" pitchFamily="18" charset="0"/>
              </a:rPr>
              <a:t> </a:t>
            </a:r>
            <a:r>
              <a:rPr lang="en-US" sz="2400" u="sng" dirty="0" err="1">
                <a:solidFill>
                  <a:srgbClr val="0D0D0D"/>
                </a:solidFill>
                <a:latin typeface="Times New Roman" panose="02020603050405020304" pitchFamily="18" charset="0"/>
                <a:ea typeface="Times New Roman" panose="02020603050405020304" pitchFamily="18" charset="0"/>
              </a:rPr>
              <a:t>vẽ</a:t>
            </a:r>
            <a:r>
              <a:rPr lang="en-US" sz="2400" u="sng" dirty="0">
                <a:solidFill>
                  <a:srgbClr val="0D0D0D"/>
                </a:solidFill>
                <a:latin typeface="Times New Roman" panose="02020603050405020304" pitchFamily="18" charset="0"/>
                <a:ea typeface="Times New Roman" panose="02020603050405020304" pitchFamily="18" charset="0"/>
              </a:rPr>
              <a:t> </a:t>
            </a:r>
            <a:r>
              <a:rPr lang="en-US" sz="2400" u="sng" dirty="0" err="1">
                <a:solidFill>
                  <a:srgbClr val="0D0D0D"/>
                </a:solidFill>
                <a:latin typeface="Times New Roman" panose="02020603050405020304" pitchFamily="18" charset="0"/>
                <a:ea typeface="Times New Roman" panose="02020603050405020304" pitchFamily="18" charset="0"/>
              </a:rPr>
              <a:t>của</a:t>
            </a:r>
            <a:r>
              <a:rPr lang="en-US" sz="2400" u="sng" dirty="0">
                <a:solidFill>
                  <a:srgbClr val="0D0D0D"/>
                </a:solidFill>
                <a:latin typeface="Times New Roman" panose="02020603050405020304" pitchFamily="18" charset="0"/>
                <a:ea typeface="Times New Roman" panose="02020603050405020304" pitchFamily="18" charset="0"/>
              </a:rPr>
              <a:t> </a:t>
            </a:r>
            <a:r>
              <a:rPr lang="en-US" sz="2400" u="sng" dirty="0" err="1">
                <a:solidFill>
                  <a:srgbClr val="0D0D0D"/>
                </a:solidFill>
                <a:latin typeface="Times New Roman" panose="02020603050405020304" pitchFamily="18" charset="0"/>
                <a:ea typeface="Times New Roman" panose="02020603050405020304" pitchFamily="18" charset="0"/>
              </a:rPr>
              <a:t>Kiều</a:t>
            </a:r>
            <a:r>
              <a:rPr lang="en-US" sz="2400" u="sng" dirty="0">
                <a:solidFill>
                  <a:srgbClr val="0D0D0D"/>
                </a:solidFill>
                <a:latin typeface="Times New Roman" panose="02020603050405020304" pitchFamily="18" charset="0"/>
                <a:ea typeface="Times New Roman" panose="02020603050405020304" pitchFamily="18" charset="0"/>
              </a:rPr>
              <a:t> </a:t>
            </a:r>
            <a:r>
              <a:rPr lang="en-US" sz="2400" u="sng" dirty="0" err="1">
                <a:solidFill>
                  <a:srgbClr val="0D0D0D"/>
                </a:solidFill>
                <a:latin typeface="Times New Roman" panose="02020603050405020304" pitchFamily="18" charset="0"/>
                <a:ea typeface="Times New Roman" panose="02020603050405020304" pitchFamily="18" charset="0"/>
              </a:rPr>
              <a:t>Phương</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người</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anh</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trai</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luôn</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cảm</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thấy</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mình</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bất</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tài</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nên</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bị</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đẩy</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ra</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ngoài</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Những</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lúc</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ngồi</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bên</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bàn</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học</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cậu</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chỉ</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muốn</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khóc</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Cậu</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thấy</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buồn</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bã</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thất</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vọng</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về</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bản</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thân</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khi</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chẳng</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tìm</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thấy</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một</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năng</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khiếu</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gì</a:t>
            </a:r>
            <a:r>
              <a:rPr lang="en-US" sz="2400" dirty="0">
                <a:solidFill>
                  <a:srgbClr val="0D0D0D"/>
                </a:solidFill>
                <a:latin typeface="Times New Roman" panose="02020603050405020304" pitchFamily="18" charset="0"/>
                <a:ea typeface="Times New Roman" panose="02020603050405020304" pitchFamily="18" charset="0"/>
              </a:rPr>
              <a:t> ở </a:t>
            </a:r>
            <a:r>
              <a:rPr lang="en-US" sz="2400" dirty="0" err="1">
                <a:solidFill>
                  <a:srgbClr val="0D0D0D"/>
                </a:solidFill>
                <a:latin typeface="Times New Roman" panose="02020603050405020304" pitchFamily="18" charset="0"/>
                <a:ea typeface="Times New Roman" panose="02020603050405020304" pitchFamily="18" charset="0"/>
              </a:rPr>
              <a:t>mình</a:t>
            </a:r>
            <a:r>
              <a:rPr lang="en-US" sz="2400" dirty="0">
                <a:solidFill>
                  <a:srgbClr val="0D0D0D"/>
                </a:solidFill>
                <a:latin typeface="Times New Roman" panose="02020603050405020304" pitchFamily="18" charset="0"/>
                <a:ea typeface="Times New Roman" panose="02020603050405020304" pitchFamily="18" charset="0"/>
              </a:rPr>
              <a:t>. </a:t>
            </a:r>
            <a:r>
              <a:rPr lang="en-US" sz="2400" u="sng" dirty="0" err="1">
                <a:solidFill>
                  <a:srgbClr val="0D0D0D"/>
                </a:solidFill>
                <a:latin typeface="Times New Roman" panose="02020603050405020304" pitchFamily="18" charset="0"/>
                <a:ea typeface="Times New Roman" panose="02020603050405020304" pitchFamily="18" charset="0"/>
              </a:rPr>
              <a:t>Và</a:t>
            </a:r>
            <a:r>
              <a:rPr lang="en-US" sz="2400" u="sng" dirty="0">
                <a:solidFill>
                  <a:srgbClr val="0D0D0D"/>
                </a:solidFill>
                <a:latin typeface="Times New Roman" panose="02020603050405020304" pitchFamily="18" charset="0"/>
                <a:ea typeface="Times New Roman" panose="02020603050405020304" pitchFamily="18" charset="0"/>
              </a:rPr>
              <a:t> </a:t>
            </a:r>
            <a:r>
              <a:rPr lang="en-US" sz="2400" u="sng" dirty="0" err="1">
                <a:solidFill>
                  <a:srgbClr val="0D0D0D"/>
                </a:solidFill>
                <a:latin typeface="Times New Roman" panose="02020603050405020304" pitchFamily="18" charset="0"/>
                <a:ea typeface="Times New Roman" panose="02020603050405020304" pitchFamily="18" charset="0"/>
              </a:rPr>
              <a:t>dần</a:t>
            </a:r>
            <a:r>
              <a:rPr lang="en-US" sz="2400" u="sng" dirty="0">
                <a:solidFill>
                  <a:srgbClr val="0D0D0D"/>
                </a:solidFill>
                <a:latin typeface="Times New Roman" panose="02020603050405020304" pitchFamily="18" charset="0"/>
                <a:ea typeface="Times New Roman" panose="02020603050405020304" pitchFamily="18" charset="0"/>
              </a:rPr>
              <a:t> </a:t>
            </a:r>
            <a:r>
              <a:rPr lang="en-US" sz="2400" u="sng" dirty="0" err="1">
                <a:solidFill>
                  <a:srgbClr val="0D0D0D"/>
                </a:solidFill>
                <a:latin typeface="Times New Roman" panose="02020603050405020304" pitchFamily="18" charset="0"/>
                <a:ea typeface="Times New Roman" panose="02020603050405020304" pitchFamily="18" charset="0"/>
              </a:rPr>
              <a:t>dần</a:t>
            </a:r>
            <a:r>
              <a:rPr lang="en-US" sz="2400" u="sng" dirty="0">
                <a:solidFill>
                  <a:srgbClr val="0D0D0D"/>
                </a:solidFill>
                <a:latin typeface="Times New Roman" panose="02020603050405020304" pitchFamily="18" charset="0"/>
                <a:ea typeface="Times New Roman" panose="02020603050405020304" pitchFamily="18" charset="0"/>
              </a:rPr>
              <a:t> </a:t>
            </a:r>
            <a:r>
              <a:rPr lang="en-US" sz="2400" u="sng" dirty="0" err="1">
                <a:solidFill>
                  <a:srgbClr val="0D0D0D"/>
                </a:solidFill>
                <a:latin typeface="Times New Roman" panose="02020603050405020304" pitchFamily="18" charset="0"/>
                <a:ea typeface="Times New Roman" panose="02020603050405020304" pitchFamily="18" charset="0"/>
              </a:rPr>
              <a:t>mỗi</a:t>
            </a:r>
            <a:r>
              <a:rPr lang="en-US" sz="2400" u="sng" dirty="0">
                <a:solidFill>
                  <a:srgbClr val="0D0D0D"/>
                </a:solidFill>
                <a:latin typeface="Times New Roman" panose="02020603050405020304" pitchFamily="18" charset="0"/>
                <a:ea typeface="Times New Roman" panose="02020603050405020304" pitchFamily="18" charset="0"/>
              </a:rPr>
              <a:t> </a:t>
            </a:r>
            <a:r>
              <a:rPr lang="en-US" sz="2400" u="sng" dirty="0" err="1">
                <a:solidFill>
                  <a:srgbClr val="0D0D0D"/>
                </a:solidFill>
                <a:latin typeface="Times New Roman" panose="02020603050405020304" pitchFamily="18" charset="0"/>
                <a:ea typeface="Times New Roman" panose="02020603050405020304" pitchFamily="18" charset="0"/>
              </a:rPr>
              <a:t>ngày</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cậu</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không</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hiểu</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vì</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sao</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lại</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không</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thể</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thân</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thiết</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với</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em</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gái</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như</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trước</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kia</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được</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nữa</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Chỉ</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cần</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một</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lỗi</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nhỏ</a:t>
            </a:r>
            <a:r>
              <a:rPr lang="en-US" sz="2400" dirty="0">
                <a:solidFill>
                  <a:srgbClr val="0D0D0D"/>
                </a:solidFill>
                <a:latin typeface="Times New Roman" panose="02020603050405020304" pitchFamily="18" charset="0"/>
                <a:ea typeface="Times New Roman" panose="02020603050405020304" pitchFamily="18" charset="0"/>
              </a:rPr>
              <a:t> ở </a:t>
            </a:r>
            <a:r>
              <a:rPr lang="en-US" sz="2400" dirty="0" err="1">
                <a:solidFill>
                  <a:srgbClr val="0D0D0D"/>
                </a:solidFill>
                <a:latin typeface="Times New Roman" panose="02020603050405020304" pitchFamily="18" charset="0"/>
                <a:ea typeface="Times New Roman" panose="02020603050405020304" pitchFamily="18" charset="0"/>
              </a:rPr>
              <a:t>em</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gái</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là</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cậu</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gắt</a:t>
            </a:r>
            <a:r>
              <a:rPr lang="en-US" sz="2400" dirty="0">
                <a:solidFill>
                  <a:srgbClr val="0D0D0D"/>
                </a:solidFill>
                <a:latin typeface="Times New Roman" panose="02020603050405020304" pitchFamily="18" charset="0"/>
                <a:ea typeface="Times New Roman" panose="02020603050405020304" pitchFamily="18" charset="0"/>
              </a:rPr>
              <a:t> um </a:t>
            </a:r>
            <a:r>
              <a:rPr lang="en-US" sz="2400" dirty="0" err="1">
                <a:solidFill>
                  <a:srgbClr val="0D0D0D"/>
                </a:solidFill>
                <a:latin typeface="Times New Roman" panose="02020603050405020304" pitchFamily="18" charset="0"/>
                <a:ea typeface="Times New Roman" panose="02020603050405020304" pitchFamily="18" charset="0"/>
              </a:rPr>
              <a:t>lên</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Cậu</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đã</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quyết</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định</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làm</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một</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việc</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đáng</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xấu</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hổ</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là</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xem</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trộm</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những</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bức</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tranh</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của</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em</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gái</a:t>
            </a:r>
            <a:r>
              <a:rPr lang="en-US" sz="2400" dirty="0">
                <a:solidFill>
                  <a:srgbClr val="0D0D0D"/>
                </a:solidFill>
                <a:latin typeface="Times New Roman" panose="02020603050405020304" pitchFamily="18" charset="0"/>
                <a:ea typeface="Times New Roman" panose="02020603050405020304" pitchFamily="18" charset="0"/>
              </a:rPr>
              <a:t>. </a:t>
            </a:r>
            <a:r>
              <a:rPr lang="en-US" sz="2400" u="sng" dirty="0" err="1">
                <a:solidFill>
                  <a:srgbClr val="0D0D0D"/>
                </a:solidFill>
                <a:latin typeface="Times New Roman" panose="02020603050405020304" pitchFamily="18" charset="0"/>
                <a:ea typeface="Times New Roman" panose="02020603050405020304" pitchFamily="18" charset="0"/>
              </a:rPr>
              <a:t>Khi</a:t>
            </a:r>
            <a:r>
              <a:rPr lang="en-US" sz="2400" u="sng" dirty="0">
                <a:solidFill>
                  <a:srgbClr val="0D0D0D"/>
                </a:solidFill>
                <a:latin typeface="Times New Roman" panose="02020603050405020304" pitchFamily="18" charset="0"/>
                <a:ea typeface="Times New Roman" panose="02020603050405020304" pitchFamily="18" charset="0"/>
              </a:rPr>
              <a:t> </a:t>
            </a:r>
            <a:r>
              <a:rPr lang="en-US" sz="2400" u="sng" dirty="0" err="1">
                <a:solidFill>
                  <a:srgbClr val="0D0D0D"/>
                </a:solidFill>
                <a:latin typeface="Times New Roman" panose="02020603050405020304" pitchFamily="18" charset="0"/>
                <a:ea typeface="Times New Roman" panose="02020603050405020304" pitchFamily="18" charset="0"/>
              </a:rPr>
              <a:t>xem</a:t>
            </a:r>
            <a:r>
              <a:rPr lang="en-US" sz="2400" u="sng" dirty="0">
                <a:solidFill>
                  <a:srgbClr val="0D0D0D"/>
                </a:solidFill>
                <a:latin typeface="Times New Roman" panose="02020603050405020304" pitchFamily="18" charset="0"/>
                <a:ea typeface="Times New Roman" panose="02020603050405020304" pitchFamily="18" charset="0"/>
              </a:rPr>
              <a:t> </a:t>
            </a:r>
            <a:r>
              <a:rPr lang="en-US" sz="2400" u="sng" dirty="0" err="1">
                <a:solidFill>
                  <a:srgbClr val="0D0D0D"/>
                </a:solidFill>
                <a:latin typeface="Times New Roman" panose="02020603050405020304" pitchFamily="18" charset="0"/>
                <a:ea typeface="Times New Roman" panose="02020603050405020304" pitchFamily="18" charset="0"/>
              </a:rPr>
              <a:t>những</a:t>
            </a:r>
            <a:r>
              <a:rPr lang="en-US" sz="2400" u="sng" dirty="0">
                <a:solidFill>
                  <a:srgbClr val="0D0D0D"/>
                </a:solidFill>
                <a:latin typeface="Times New Roman" panose="02020603050405020304" pitchFamily="18" charset="0"/>
                <a:ea typeface="Times New Roman" panose="02020603050405020304" pitchFamily="18" charset="0"/>
              </a:rPr>
              <a:t> </a:t>
            </a:r>
            <a:r>
              <a:rPr lang="en-US" sz="2400" u="sng" dirty="0" err="1">
                <a:solidFill>
                  <a:srgbClr val="0D0D0D"/>
                </a:solidFill>
                <a:latin typeface="Times New Roman" panose="02020603050405020304" pitchFamily="18" charset="0"/>
                <a:ea typeface="Times New Roman" panose="02020603050405020304" pitchFamily="18" charset="0"/>
              </a:rPr>
              <a:t>bức</a:t>
            </a:r>
            <a:r>
              <a:rPr lang="en-US" sz="2400" u="sng" dirty="0">
                <a:solidFill>
                  <a:srgbClr val="0D0D0D"/>
                </a:solidFill>
                <a:latin typeface="Times New Roman" panose="02020603050405020304" pitchFamily="18" charset="0"/>
                <a:ea typeface="Times New Roman" panose="02020603050405020304" pitchFamily="18" charset="0"/>
              </a:rPr>
              <a:t> </a:t>
            </a:r>
            <a:r>
              <a:rPr lang="en-US" sz="2400" u="sng" dirty="0" err="1">
                <a:solidFill>
                  <a:srgbClr val="0D0D0D"/>
                </a:solidFill>
                <a:latin typeface="Times New Roman" panose="02020603050405020304" pitchFamily="18" charset="0"/>
                <a:ea typeface="Times New Roman" panose="02020603050405020304" pitchFamily="18" charset="0"/>
              </a:rPr>
              <a:t>tranh</a:t>
            </a:r>
            <a:r>
              <a:rPr lang="en-US" sz="2400" u="sng" dirty="0">
                <a:solidFill>
                  <a:srgbClr val="0D0D0D"/>
                </a:solidFill>
                <a:latin typeface="Times New Roman" panose="02020603050405020304" pitchFamily="18" charset="0"/>
                <a:ea typeface="Times New Roman" panose="02020603050405020304" pitchFamily="18" charset="0"/>
              </a:rPr>
              <a:t> do </a:t>
            </a:r>
            <a:r>
              <a:rPr lang="en-US" sz="2400" u="sng" dirty="0" err="1">
                <a:solidFill>
                  <a:srgbClr val="0D0D0D"/>
                </a:solidFill>
                <a:latin typeface="Times New Roman" panose="02020603050405020304" pitchFamily="18" charset="0"/>
                <a:ea typeface="Times New Roman" panose="02020603050405020304" pitchFamily="18" charset="0"/>
              </a:rPr>
              <a:t>chính</a:t>
            </a:r>
            <a:r>
              <a:rPr lang="en-US" sz="2400" u="sng" dirty="0">
                <a:solidFill>
                  <a:srgbClr val="0D0D0D"/>
                </a:solidFill>
                <a:latin typeface="Times New Roman" panose="02020603050405020304" pitchFamily="18" charset="0"/>
                <a:ea typeface="Times New Roman" panose="02020603050405020304" pitchFamily="18" charset="0"/>
              </a:rPr>
              <a:t> </a:t>
            </a:r>
            <a:r>
              <a:rPr lang="en-US" sz="2400" u="sng" dirty="0" err="1">
                <a:solidFill>
                  <a:srgbClr val="0D0D0D"/>
                </a:solidFill>
                <a:latin typeface="Times New Roman" panose="02020603050405020304" pitchFamily="18" charset="0"/>
                <a:ea typeface="Times New Roman" panose="02020603050405020304" pitchFamily="18" charset="0"/>
              </a:rPr>
              <a:t>tay</a:t>
            </a:r>
            <a:r>
              <a:rPr lang="en-US" sz="2400" u="sng" dirty="0">
                <a:solidFill>
                  <a:srgbClr val="0D0D0D"/>
                </a:solidFill>
                <a:latin typeface="Times New Roman" panose="02020603050405020304" pitchFamily="18" charset="0"/>
                <a:ea typeface="Times New Roman" panose="02020603050405020304" pitchFamily="18" charset="0"/>
              </a:rPr>
              <a:t> </a:t>
            </a:r>
            <a:r>
              <a:rPr lang="en-US" sz="2400" u="sng" dirty="0" err="1">
                <a:solidFill>
                  <a:srgbClr val="0D0D0D"/>
                </a:solidFill>
                <a:latin typeface="Times New Roman" panose="02020603050405020304" pitchFamily="18" charset="0"/>
                <a:ea typeface="Times New Roman" panose="02020603050405020304" pitchFamily="18" charset="0"/>
              </a:rPr>
              <a:t>em</a:t>
            </a:r>
            <a:r>
              <a:rPr lang="en-US" sz="2400" u="sng" dirty="0">
                <a:solidFill>
                  <a:srgbClr val="0D0D0D"/>
                </a:solidFill>
                <a:latin typeface="Times New Roman" panose="02020603050405020304" pitchFamily="18" charset="0"/>
                <a:ea typeface="Times New Roman" panose="02020603050405020304" pitchFamily="18" charset="0"/>
              </a:rPr>
              <a:t> </a:t>
            </a:r>
            <a:r>
              <a:rPr lang="en-US" sz="2400" u="sng" dirty="0" err="1">
                <a:solidFill>
                  <a:srgbClr val="0D0D0D"/>
                </a:solidFill>
                <a:latin typeface="Times New Roman" panose="02020603050405020304" pitchFamily="18" charset="0"/>
                <a:ea typeface="Times New Roman" panose="02020603050405020304" pitchFamily="18" charset="0"/>
              </a:rPr>
              <a:t>gái</a:t>
            </a:r>
            <a:r>
              <a:rPr lang="en-US" sz="2400" u="sng" dirty="0">
                <a:solidFill>
                  <a:srgbClr val="0D0D0D"/>
                </a:solidFill>
                <a:latin typeface="Times New Roman" panose="02020603050405020304" pitchFamily="18" charset="0"/>
                <a:ea typeface="Times New Roman" panose="02020603050405020304" pitchFamily="18" charset="0"/>
              </a:rPr>
              <a:t> </a:t>
            </a:r>
            <a:r>
              <a:rPr lang="en-US" sz="2400" u="sng" dirty="0" err="1">
                <a:solidFill>
                  <a:srgbClr val="0D0D0D"/>
                </a:solidFill>
                <a:latin typeface="Times New Roman" panose="02020603050405020304" pitchFamily="18" charset="0"/>
                <a:ea typeface="Times New Roman" panose="02020603050405020304" pitchFamily="18" charset="0"/>
              </a:rPr>
              <a:t>mình</a:t>
            </a:r>
            <a:r>
              <a:rPr lang="en-US" sz="2400" u="sng" dirty="0">
                <a:solidFill>
                  <a:srgbClr val="0D0D0D"/>
                </a:solidFill>
                <a:latin typeface="Times New Roman" panose="02020603050405020304" pitchFamily="18" charset="0"/>
                <a:ea typeface="Times New Roman" panose="02020603050405020304" pitchFamily="18" charset="0"/>
              </a:rPr>
              <a:t> </a:t>
            </a:r>
            <a:r>
              <a:rPr lang="en-US" sz="2400" u="sng" dirty="0" err="1">
                <a:solidFill>
                  <a:srgbClr val="0D0D0D"/>
                </a:solidFill>
                <a:latin typeface="Times New Roman" panose="02020603050405020304" pitchFamily="18" charset="0"/>
                <a:ea typeface="Times New Roman" panose="02020603050405020304" pitchFamily="18" charset="0"/>
              </a:rPr>
              <a:t>vẽ</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cậu</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như</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không</a:t>
            </a:r>
            <a:r>
              <a:rPr lang="en-US" sz="2400" dirty="0">
                <a:solidFill>
                  <a:srgbClr val="0D0D0D"/>
                </a:solidFill>
                <a:latin typeface="Times New Roman" panose="02020603050405020304" pitchFamily="18" charset="0"/>
                <a:ea typeface="Times New Roman" panose="02020603050405020304" pitchFamily="18" charset="0"/>
              </a:rPr>
              <a:t> tin </a:t>
            </a:r>
            <a:r>
              <a:rPr lang="en-US" sz="2400" dirty="0" err="1">
                <a:solidFill>
                  <a:srgbClr val="0D0D0D"/>
                </a:solidFill>
                <a:latin typeface="Times New Roman" panose="02020603050405020304" pitchFamily="18" charset="0"/>
                <a:ea typeface="Times New Roman" panose="02020603050405020304" pitchFamily="18" charset="0"/>
              </a:rPr>
              <a:t>vào</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mắt</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mình</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Quả</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thực</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đứa</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em</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gái</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của</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cậu</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rất</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tài</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năng</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Gấp</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lại</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những</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bức</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tranh</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của</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em</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gái</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cậu</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chỉ</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biết</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thở</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dài</a:t>
            </a:r>
            <a:r>
              <a:rPr lang="en-US" sz="2400" dirty="0">
                <a:solidFill>
                  <a:srgbClr val="0D0D0D"/>
                </a:solidFill>
                <a:latin typeface="Times New Roman" panose="02020603050405020304" pitchFamily="18" charset="0"/>
                <a:ea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98224373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rPr>
              <a:t>NGỮ VĂN 6</a:t>
            </a:r>
          </a:p>
        </p:txBody>
      </p:sp>
      <p:sp>
        <p:nvSpPr>
          <p:cNvPr id="11" name="Horizontal Scroll 10"/>
          <p:cNvSpPr/>
          <p:nvPr/>
        </p:nvSpPr>
        <p:spPr>
          <a:xfrm>
            <a:off x="3972335" y="712809"/>
            <a:ext cx="4209230" cy="478384"/>
          </a:xfrm>
          <a:prstGeom prst="horizontalScroll">
            <a:avLst/>
          </a:prstGeom>
          <a:solidFill>
            <a:schemeClr val="accent4">
              <a:lumMod val="40000"/>
              <a:lumOff val="60000"/>
            </a:schemeClr>
          </a:solidFill>
          <a:ln w="9525">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p:cNvPicPr>
            <a:picLocks noChangeAspect="1"/>
          </p:cNvPicPr>
          <p:nvPr/>
        </p:nvPicPr>
        <p:blipFill>
          <a:blip r:embed="rId4"/>
          <a:stretch>
            <a:fillRect/>
          </a:stretch>
        </p:blipFill>
        <p:spPr>
          <a:xfrm>
            <a:off x="11426277" y="0"/>
            <a:ext cx="754456" cy="754456"/>
          </a:xfrm>
          <a:prstGeom prst="rect">
            <a:avLst/>
          </a:prstGeom>
        </p:spPr>
      </p:pic>
      <p:sp>
        <p:nvSpPr>
          <p:cNvPr id="4" name="Rectangle 3"/>
          <p:cNvSpPr/>
          <p:nvPr/>
        </p:nvSpPr>
        <p:spPr>
          <a:xfrm>
            <a:off x="2576440" y="86508"/>
            <a:ext cx="7001019"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mn-cs"/>
              </a:rPr>
              <a:t>THỰC HÀNH TIẾNG VIỆT: </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TRẠNG NGỮ</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2" name="Rectangle 1"/>
          <p:cNvSpPr/>
          <p:nvPr/>
        </p:nvSpPr>
        <p:spPr>
          <a:xfrm>
            <a:off x="5229602" y="648862"/>
            <a:ext cx="169469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Arial" panose="020B0604020202020204" pitchFamily="34" charset="0"/>
                <a:cs typeface="+mn-cs"/>
              </a:rPr>
              <a:t>Vận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Arial" panose="020B0604020202020204" pitchFamily="34"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Arial" panose="020B0604020202020204" pitchFamily="34" charset="0"/>
                <a:cs typeface="+mn-cs"/>
              </a:rPr>
              <a:t>dụng</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Rectangle 14"/>
          <p:cNvSpPr/>
          <p:nvPr/>
        </p:nvSpPr>
        <p:spPr>
          <a:xfrm>
            <a:off x="507555" y="1028700"/>
            <a:ext cx="213071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5.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Bài</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tập</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5: </a:t>
            </a:r>
            <a:endParaRPr kumimoji="0" lang="en-US" sz="2800" b="0" i="0" u="none" strike="noStrike" kern="1200" cap="none" spc="0" normalizeH="0" baseline="0" noProof="0" dirty="0">
              <a:ln>
                <a:noFill/>
              </a:ln>
              <a:solidFill>
                <a:prstClr val="black"/>
              </a:solidFill>
              <a:effectLst/>
              <a:uLnTx/>
              <a:uFillTx/>
              <a:latin typeface="Calibri" panose="020F0502020204030204"/>
              <a:cs typeface="+mn-cs"/>
            </a:endParaRPr>
          </a:p>
        </p:txBody>
      </p:sp>
      <p:sp>
        <p:nvSpPr>
          <p:cNvPr id="9" name="Rectangle 8"/>
          <p:cNvSpPr/>
          <p:nvPr/>
        </p:nvSpPr>
        <p:spPr>
          <a:xfrm>
            <a:off x="660400" y="1501041"/>
            <a:ext cx="10782300" cy="4801314"/>
          </a:xfrm>
          <a:prstGeom prst="rect">
            <a:avLst/>
          </a:prstGeom>
        </p:spPr>
        <p:txBody>
          <a:bodyPr>
            <a:spAutoFit/>
          </a:bodyPr>
          <a:lstStyle/>
          <a:p>
            <a:pPr marL="342900" lvl="0" indent="-342900" algn="just">
              <a:spcAft>
                <a:spcPts val="1200"/>
              </a:spcAft>
              <a:buClr>
                <a:srgbClr val="000000"/>
              </a:buClr>
              <a:buFont typeface="+mj-lt"/>
              <a:buAutoNum type="alphaLcPeriod" startAt="2"/>
            </a:pPr>
            <a:r>
              <a:rPr lang="en-US" sz="2200" b="1" dirty="0" err="1">
                <a:solidFill>
                  <a:srgbClr val="0D0D0D"/>
                </a:solidFill>
                <a:latin typeface="Times New Roman" panose="02020603050405020304" pitchFamily="18" charset="0"/>
                <a:ea typeface="Times New Roman" panose="02020603050405020304" pitchFamily="18" charset="0"/>
              </a:rPr>
              <a:t>Đề</a:t>
            </a:r>
            <a:r>
              <a:rPr lang="en-US" sz="2200" b="1" dirty="0">
                <a:solidFill>
                  <a:srgbClr val="0D0D0D"/>
                </a:solidFill>
                <a:latin typeface="Times New Roman" panose="02020603050405020304" pitchFamily="18" charset="0"/>
                <a:ea typeface="Times New Roman" panose="02020603050405020304" pitchFamily="18" charset="0"/>
              </a:rPr>
              <a:t> b:</a:t>
            </a:r>
            <a:r>
              <a:rPr lang="en-US" sz="2200" dirty="0">
                <a:solidFill>
                  <a:srgbClr val="0D0D0D"/>
                </a:solidFill>
                <a:latin typeface="Times New Roman" panose="02020603050405020304" pitchFamily="18" charset="0"/>
                <a:ea typeface="Times New Roman" panose="02020603050405020304" pitchFamily="18" charset="0"/>
              </a:rPr>
              <a:t> </a:t>
            </a:r>
            <a:r>
              <a:rPr lang="vi-VN" sz="2200" dirty="0">
                <a:solidFill>
                  <a:srgbClr val="74A510"/>
                </a:solidFill>
                <a:latin typeface="Times New Roman" panose="02020603050405020304" pitchFamily="18" charset="0"/>
                <a:ea typeface="Times New Roman" panose="02020603050405020304" pitchFamily="18" charset="0"/>
              </a:rPr>
              <a:t>Viết đoạn văn trình văn suy nghĩ của em về một tác phẩm đã học đã đọc trong đó có sử dụng một số trạng ngữ chỉ vị trí để liên kết các câu trong đoạn.</a:t>
            </a:r>
            <a:endParaRPr lang="en-US" sz="2200" dirty="0">
              <a:latin typeface="Times New Roman" panose="02020603050405020304" pitchFamily="18" charset="0"/>
              <a:ea typeface="Times New Roman" panose="02020603050405020304" pitchFamily="18" charset="0"/>
            </a:endParaRPr>
          </a:p>
          <a:p>
            <a:pPr marL="299720" algn="ctr">
              <a:spcAft>
                <a:spcPts val="1200"/>
              </a:spcAft>
            </a:pPr>
            <a:r>
              <a:rPr lang="en-US" sz="2200" dirty="0" err="1">
                <a:solidFill>
                  <a:srgbClr val="0D0D0D"/>
                </a:solidFill>
                <a:latin typeface="Times New Roman" panose="02020603050405020304" pitchFamily="18" charset="0"/>
                <a:ea typeface="Times New Roman" panose="02020603050405020304" pitchFamily="18" charset="0"/>
              </a:rPr>
              <a:t>Đoạn</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văn</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tham</a:t>
            </a:r>
            <a:r>
              <a:rPr lang="en-US" sz="2200" dirty="0">
                <a:solidFill>
                  <a:srgbClr val="0D0D0D"/>
                </a:solidFill>
                <a:latin typeface="Times New Roman" panose="02020603050405020304" pitchFamily="18" charset="0"/>
                <a:ea typeface="Times New Roman" panose="02020603050405020304" pitchFamily="18" charset="0"/>
              </a:rPr>
              <a:t> </a:t>
            </a:r>
            <a:r>
              <a:rPr lang="en-US" sz="2200" dirty="0" err="1">
                <a:solidFill>
                  <a:srgbClr val="0D0D0D"/>
                </a:solidFill>
                <a:latin typeface="Times New Roman" panose="02020603050405020304" pitchFamily="18" charset="0"/>
                <a:ea typeface="Times New Roman" panose="02020603050405020304" pitchFamily="18" charset="0"/>
              </a:rPr>
              <a:t>khảo</a:t>
            </a:r>
            <a:endParaRPr lang="en-US" sz="2200" dirty="0">
              <a:latin typeface="Times New Roman" panose="02020603050405020304" pitchFamily="18" charset="0"/>
              <a:ea typeface="Times New Roman" panose="02020603050405020304" pitchFamily="18" charset="0"/>
            </a:endParaRPr>
          </a:p>
          <a:p>
            <a:pPr indent="457200">
              <a:spcAft>
                <a:spcPts val="0"/>
              </a:spcAft>
            </a:pPr>
            <a:r>
              <a:rPr lang="en-US" sz="2200" i="1" dirty="0">
                <a:solidFill>
                  <a:srgbClr val="0D0D0D"/>
                </a:solidFill>
                <a:latin typeface="Times New Roman" panose="02020603050405020304" pitchFamily="18" charset="0"/>
                <a:ea typeface="Calibri" panose="020F0502020204030204" pitchFamily="34" charset="0"/>
              </a:rPr>
              <a:t>            </a:t>
            </a:r>
            <a:r>
              <a:rPr lang="en-US" sz="2200" dirty="0" err="1">
                <a:solidFill>
                  <a:srgbClr val="0D0D0D"/>
                </a:solidFill>
                <a:latin typeface="Times New Roman" panose="02020603050405020304" pitchFamily="18" charset="0"/>
                <a:ea typeface="Calibri" panose="020F0502020204030204" pitchFamily="34" charset="0"/>
              </a:rPr>
              <a:t>Văn</a:t>
            </a:r>
            <a:r>
              <a:rPr lang="en-US" sz="2200" dirty="0">
                <a:solidFill>
                  <a:srgbClr val="0D0D0D"/>
                </a:solidFill>
                <a:latin typeface="Times New Roman" panose="02020603050405020304" pitchFamily="18" charset="0"/>
                <a:ea typeface="Calibri" panose="020F0502020204030204" pitchFamily="34" charset="0"/>
              </a:rPr>
              <a:t> </a:t>
            </a:r>
            <a:r>
              <a:rPr lang="en-US" sz="2200" dirty="0" err="1">
                <a:solidFill>
                  <a:srgbClr val="0D0D0D"/>
                </a:solidFill>
                <a:latin typeface="Times New Roman" panose="02020603050405020304" pitchFamily="18" charset="0"/>
                <a:ea typeface="Calibri" panose="020F0502020204030204" pitchFamily="34" charset="0"/>
              </a:rPr>
              <a:t>bản</a:t>
            </a:r>
            <a:r>
              <a:rPr lang="en-US" sz="2200" i="1" dirty="0">
                <a:solidFill>
                  <a:srgbClr val="0D0D0D"/>
                </a:solidFill>
                <a:latin typeface="Times New Roman" panose="02020603050405020304" pitchFamily="18" charset="0"/>
                <a:ea typeface="Calibri" panose="020F0502020204030204" pitchFamily="34" charset="0"/>
              </a:rPr>
              <a:t> </a:t>
            </a:r>
            <a:r>
              <a:rPr lang="en-US" sz="2200" i="1" dirty="0" err="1">
                <a:latin typeface="Times New Roman" panose="02020603050405020304" pitchFamily="18" charset="0"/>
                <a:ea typeface="Times New Roman" panose="02020603050405020304" pitchFamily="18" charset="0"/>
              </a:rPr>
              <a:t>Bài</a:t>
            </a:r>
            <a:r>
              <a:rPr lang="en-US" sz="2200" i="1" dirty="0">
                <a:latin typeface="Times New Roman" panose="02020603050405020304" pitchFamily="18" charset="0"/>
                <a:ea typeface="Times New Roman" panose="02020603050405020304" pitchFamily="18" charset="0"/>
              </a:rPr>
              <a:t> </a:t>
            </a:r>
            <a:r>
              <a:rPr lang="en-US" sz="2200" i="1" dirty="0" err="1">
                <a:latin typeface="Times New Roman" panose="02020603050405020304" pitchFamily="18" charset="0"/>
                <a:ea typeface="Times New Roman" panose="02020603050405020304" pitchFamily="18" charset="0"/>
              </a:rPr>
              <a:t>học</a:t>
            </a:r>
            <a:r>
              <a:rPr lang="en-US" sz="2200" i="1" dirty="0">
                <a:latin typeface="Times New Roman" panose="02020603050405020304" pitchFamily="18" charset="0"/>
                <a:ea typeface="Times New Roman" panose="02020603050405020304" pitchFamily="18" charset="0"/>
              </a:rPr>
              <a:t> </a:t>
            </a:r>
            <a:r>
              <a:rPr lang="en-US" sz="2200" i="1" dirty="0" err="1">
                <a:latin typeface="Times New Roman" panose="02020603050405020304" pitchFamily="18" charset="0"/>
                <a:ea typeface="Times New Roman" panose="02020603050405020304" pitchFamily="18" charset="0"/>
              </a:rPr>
              <a:t>đường</a:t>
            </a:r>
            <a:r>
              <a:rPr lang="en-US" sz="2200" i="1" dirty="0">
                <a:latin typeface="Times New Roman" panose="02020603050405020304" pitchFamily="18" charset="0"/>
                <a:ea typeface="Times New Roman" panose="02020603050405020304" pitchFamily="18" charset="0"/>
              </a:rPr>
              <a:t> </a:t>
            </a:r>
            <a:r>
              <a:rPr lang="en-US" sz="2200" i="1" dirty="0" err="1">
                <a:latin typeface="Times New Roman" panose="02020603050405020304" pitchFamily="18" charset="0"/>
                <a:ea typeface="Times New Roman" panose="02020603050405020304" pitchFamily="18" charset="0"/>
              </a:rPr>
              <a:t>đời</a:t>
            </a:r>
            <a:r>
              <a:rPr lang="en-US" sz="2200" i="1" dirty="0">
                <a:latin typeface="Times New Roman" panose="02020603050405020304" pitchFamily="18" charset="0"/>
                <a:ea typeface="Times New Roman" panose="02020603050405020304" pitchFamily="18" charset="0"/>
              </a:rPr>
              <a:t> </a:t>
            </a:r>
            <a:r>
              <a:rPr lang="en-US" sz="2200" i="1" dirty="0" err="1">
                <a:latin typeface="Times New Roman" panose="02020603050405020304" pitchFamily="18" charset="0"/>
                <a:ea typeface="Times New Roman" panose="02020603050405020304" pitchFamily="18" charset="0"/>
              </a:rPr>
              <a:t>đầu</a:t>
            </a:r>
            <a:r>
              <a:rPr lang="en-US" sz="2200" i="1" dirty="0">
                <a:latin typeface="Times New Roman" panose="02020603050405020304" pitchFamily="18" charset="0"/>
                <a:ea typeface="Times New Roman" panose="02020603050405020304" pitchFamily="18" charset="0"/>
              </a:rPr>
              <a:t> </a:t>
            </a:r>
            <a:r>
              <a:rPr lang="en-US" sz="2200" i="1" dirty="0" err="1">
                <a:latin typeface="Times New Roman" panose="02020603050405020304" pitchFamily="18" charset="0"/>
                <a:ea typeface="Times New Roman" panose="02020603050405020304" pitchFamily="18" charset="0"/>
              </a:rPr>
              <a:t>tiên</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của</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nhà</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văn</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Tô</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Hoài</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đã</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để</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lại</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cho</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em</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nhiều</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ấn</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tượng</a:t>
            </a:r>
            <a:r>
              <a:rPr lang="en-US" sz="2200" dirty="0">
                <a:latin typeface="Times New Roman" panose="02020603050405020304" pitchFamily="18" charset="0"/>
                <a:ea typeface="Times New Roman" panose="02020603050405020304" pitchFamily="18" charset="0"/>
              </a:rPr>
              <a:t>. </a:t>
            </a:r>
            <a:r>
              <a:rPr lang="en-US" sz="2200" u="sng" dirty="0" err="1">
                <a:latin typeface="Times New Roman" panose="02020603050405020304" pitchFamily="18" charset="0"/>
                <a:ea typeface="Times New Roman" panose="02020603050405020304" pitchFamily="18" charset="0"/>
              </a:rPr>
              <a:t>Xuyên</a:t>
            </a:r>
            <a:r>
              <a:rPr lang="en-US" sz="2200" u="sng" dirty="0">
                <a:latin typeface="Times New Roman" panose="02020603050405020304" pitchFamily="18" charset="0"/>
                <a:ea typeface="Times New Roman" panose="02020603050405020304" pitchFamily="18" charset="0"/>
              </a:rPr>
              <a:t> </a:t>
            </a:r>
            <a:r>
              <a:rPr lang="en-US" sz="2200" u="sng" dirty="0" err="1">
                <a:latin typeface="Times New Roman" panose="02020603050405020304" pitchFamily="18" charset="0"/>
                <a:ea typeface="Times New Roman" panose="02020603050405020304" pitchFamily="18" charset="0"/>
              </a:rPr>
              <a:t>suốt</a:t>
            </a:r>
            <a:r>
              <a:rPr lang="en-US" sz="2200" u="sng" dirty="0">
                <a:latin typeface="Times New Roman" panose="02020603050405020304" pitchFamily="18" charset="0"/>
                <a:ea typeface="Times New Roman" panose="02020603050405020304" pitchFamily="18" charset="0"/>
              </a:rPr>
              <a:t> </a:t>
            </a:r>
            <a:r>
              <a:rPr lang="en-US" sz="2200" u="sng" dirty="0" err="1">
                <a:latin typeface="Times New Roman" panose="02020603050405020304" pitchFamily="18" charset="0"/>
                <a:ea typeface="Times New Roman" panose="02020603050405020304" pitchFamily="18" charset="0"/>
              </a:rPr>
              <a:t>văn</a:t>
            </a:r>
            <a:r>
              <a:rPr lang="en-US" sz="2200" u="sng" dirty="0">
                <a:latin typeface="Times New Roman" panose="02020603050405020304" pitchFamily="18" charset="0"/>
                <a:ea typeface="Times New Roman" panose="02020603050405020304" pitchFamily="18" charset="0"/>
              </a:rPr>
              <a:t> </a:t>
            </a:r>
            <a:r>
              <a:rPr lang="en-US" sz="2200" u="sng" dirty="0" err="1">
                <a:latin typeface="Times New Roman" panose="02020603050405020304" pitchFamily="18" charset="0"/>
                <a:ea typeface="Times New Roman" panose="02020603050405020304" pitchFamily="18" charset="0"/>
              </a:rPr>
              <a:t>bản</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người</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đọc</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sẽ</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rút</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ra</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những</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bài</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học</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ứng</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xử</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sâu</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sắc</a:t>
            </a:r>
            <a:r>
              <a:rPr lang="en-US" sz="2200" dirty="0">
                <a:latin typeface="Times New Roman" panose="02020603050405020304" pitchFamily="18" charset="0"/>
                <a:ea typeface="Times New Roman" panose="02020603050405020304" pitchFamily="18" charset="0"/>
              </a:rPr>
              <a:t> qua </a:t>
            </a:r>
            <a:r>
              <a:rPr lang="en-US" sz="2200" dirty="0" err="1">
                <a:latin typeface="Times New Roman" panose="02020603050405020304" pitchFamily="18" charset="0"/>
                <a:ea typeface="Times New Roman" panose="02020603050405020304" pitchFamily="18" charset="0"/>
              </a:rPr>
              <a:t>những</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trải</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nghiệm</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của</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nhân</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vật</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Dế</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Mèn</a:t>
            </a:r>
            <a:r>
              <a:rPr lang="en-US" sz="2200" dirty="0">
                <a:latin typeface="Times New Roman" panose="02020603050405020304" pitchFamily="18" charset="0"/>
                <a:ea typeface="Times New Roman" panose="02020603050405020304" pitchFamily="18" charset="0"/>
              </a:rPr>
              <a:t> . </a:t>
            </a:r>
            <a:r>
              <a:rPr lang="en-US" sz="2200" u="sng" dirty="0">
                <a:latin typeface="Times New Roman" panose="02020603050405020304" pitchFamily="18" charset="0"/>
                <a:ea typeface="Times New Roman" panose="02020603050405020304" pitchFamily="18" charset="0"/>
              </a:rPr>
              <a:t>Ở </a:t>
            </a:r>
            <a:r>
              <a:rPr lang="en-US" sz="2200" u="sng" dirty="0" err="1">
                <a:latin typeface="Times New Roman" panose="02020603050405020304" pitchFamily="18" charset="0"/>
                <a:ea typeface="Times New Roman" panose="02020603050405020304" pitchFamily="18" charset="0"/>
              </a:rPr>
              <a:t>phần</a:t>
            </a:r>
            <a:r>
              <a:rPr lang="en-US" sz="2200" u="sng" dirty="0">
                <a:latin typeface="Times New Roman" panose="02020603050405020304" pitchFamily="18" charset="0"/>
                <a:ea typeface="Times New Roman" panose="02020603050405020304" pitchFamily="18" charset="0"/>
              </a:rPr>
              <a:t> </a:t>
            </a:r>
            <a:r>
              <a:rPr lang="en-US" sz="2200" u="sng" dirty="0" err="1">
                <a:latin typeface="Times New Roman" panose="02020603050405020304" pitchFamily="18" charset="0"/>
                <a:ea typeface="Times New Roman" panose="02020603050405020304" pitchFamily="18" charset="0"/>
              </a:rPr>
              <a:t>đầu</a:t>
            </a:r>
            <a:r>
              <a:rPr lang="en-US" sz="2200" u="sng" dirty="0">
                <a:latin typeface="Times New Roman" panose="02020603050405020304" pitchFamily="18" charset="0"/>
                <a:ea typeface="Times New Roman" panose="02020603050405020304" pitchFamily="18" charset="0"/>
              </a:rPr>
              <a:t> </a:t>
            </a:r>
            <a:r>
              <a:rPr lang="en-US" sz="2200" u="sng" dirty="0" err="1">
                <a:latin typeface="Times New Roman" panose="02020603050405020304" pitchFamily="18" charset="0"/>
                <a:ea typeface="Times New Roman" panose="02020603050405020304" pitchFamily="18" charset="0"/>
              </a:rPr>
              <a:t>văn</a:t>
            </a:r>
            <a:r>
              <a:rPr lang="en-US" sz="2200" u="sng" dirty="0">
                <a:latin typeface="Times New Roman" panose="02020603050405020304" pitchFamily="18" charset="0"/>
                <a:ea typeface="Times New Roman" panose="02020603050405020304" pitchFamily="18" charset="0"/>
              </a:rPr>
              <a:t> </a:t>
            </a:r>
            <a:r>
              <a:rPr lang="en-US" sz="2200" u="sng" dirty="0" err="1">
                <a:latin typeface="Times New Roman" panose="02020603050405020304" pitchFamily="18" charset="0"/>
                <a:ea typeface="Times New Roman" panose="02020603050405020304" pitchFamily="18" charset="0"/>
              </a:rPr>
              <a:t>bản</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nhà</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văn</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đã</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miêu</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tả</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rất</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tỉ</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mỉ</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về</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vẻ</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ngoài</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của</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anh</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chàng</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Dế</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Mèn</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Dế</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Mèn</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hiện</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lên</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trong</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trang</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sách</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của</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Tô</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Hoài</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là</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một</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chàng</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dế</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thanh</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niên</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cường</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tráng</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khoẻ</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mạnh</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nhưng</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lại</a:t>
            </a:r>
            <a:r>
              <a:rPr lang="en-US" sz="2200" dirty="0">
                <a:latin typeface="Times New Roman" panose="02020603050405020304" pitchFamily="18" charset="0"/>
                <a:ea typeface="Times New Roman" panose="02020603050405020304" pitchFamily="18" charset="0"/>
              </a:rPr>
              <a:t> có </a:t>
            </a:r>
            <a:r>
              <a:rPr lang="en-US" sz="2200" dirty="0" err="1">
                <a:latin typeface="Times New Roman" panose="02020603050405020304" pitchFamily="18" charset="0"/>
                <a:ea typeface="Times New Roman" panose="02020603050405020304" pitchFamily="18" charset="0"/>
              </a:rPr>
              <a:t>tính</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cách</a:t>
            </a:r>
            <a:r>
              <a:rPr lang="en-US" sz="2200" dirty="0">
                <a:latin typeface="Times New Roman" panose="02020603050405020304" pitchFamily="18" charset="0"/>
                <a:ea typeface="Times New Roman" panose="02020603050405020304" pitchFamily="18" charset="0"/>
              </a:rPr>
              <a:t> là </a:t>
            </a:r>
            <a:r>
              <a:rPr lang="en-US" sz="2200" dirty="0" err="1">
                <a:latin typeface="Times New Roman" panose="02020603050405020304" pitchFamily="18" charset="0"/>
                <a:ea typeface="Times New Roman" panose="02020603050405020304" pitchFamily="18" charset="0"/>
              </a:rPr>
              <a:t>hống</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hách</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kiêu</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ngạo</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không</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coi</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ai</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ra</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gi</a:t>
            </a:r>
            <a:r>
              <a:rPr lang="en-US" sz="2200" dirty="0">
                <a:latin typeface="Times New Roman" panose="02020603050405020304" pitchFamily="18" charset="0"/>
                <a:ea typeface="Times New Roman" panose="02020603050405020304" pitchFamily="18" charset="0"/>
              </a:rPr>
              <a:t>̀.  </a:t>
            </a:r>
            <a:r>
              <a:rPr lang="en-US" sz="2200" u="sng" dirty="0" err="1">
                <a:latin typeface="Times New Roman" panose="02020603050405020304" pitchFamily="18" charset="0"/>
                <a:ea typeface="Times New Roman" panose="02020603050405020304" pitchFamily="18" charset="0"/>
              </a:rPr>
              <a:t>Phần</a:t>
            </a:r>
            <a:r>
              <a:rPr lang="en-US" sz="2200" u="sng" dirty="0">
                <a:latin typeface="Times New Roman" panose="02020603050405020304" pitchFamily="18" charset="0"/>
                <a:ea typeface="Times New Roman" panose="02020603050405020304" pitchFamily="18" charset="0"/>
              </a:rPr>
              <a:t> </a:t>
            </a:r>
            <a:r>
              <a:rPr lang="en-US" sz="2200" u="sng" dirty="0" err="1">
                <a:latin typeface="Times New Roman" panose="02020603050405020304" pitchFamily="18" charset="0"/>
                <a:ea typeface="Times New Roman" panose="02020603050405020304" pitchFamily="18" charset="0"/>
              </a:rPr>
              <a:t>sau</a:t>
            </a:r>
            <a:r>
              <a:rPr lang="en-US" sz="2200" u="sng" dirty="0">
                <a:latin typeface="Times New Roman" panose="02020603050405020304" pitchFamily="18" charset="0"/>
                <a:ea typeface="Times New Roman" panose="02020603050405020304" pitchFamily="18" charset="0"/>
              </a:rPr>
              <a:t> </a:t>
            </a:r>
            <a:r>
              <a:rPr lang="en-US" sz="2200" u="sng" dirty="0" err="1">
                <a:latin typeface="Times New Roman" panose="02020603050405020304" pitchFamily="18" charset="0"/>
                <a:ea typeface="Times New Roman" panose="02020603050405020304" pitchFamily="18" charset="0"/>
              </a:rPr>
              <a:t>văn</a:t>
            </a:r>
            <a:r>
              <a:rPr lang="en-US" sz="2200" u="sng" dirty="0">
                <a:latin typeface="Times New Roman" panose="02020603050405020304" pitchFamily="18" charset="0"/>
                <a:ea typeface="Times New Roman" panose="02020603050405020304" pitchFamily="18" charset="0"/>
              </a:rPr>
              <a:t> </a:t>
            </a:r>
            <a:r>
              <a:rPr lang="en-US" sz="2200" u="sng" dirty="0" err="1">
                <a:latin typeface="Times New Roman" panose="02020603050405020304" pitchFamily="18" charset="0"/>
                <a:ea typeface="Times New Roman" panose="02020603050405020304" pitchFamily="18" charset="0"/>
              </a:rPr>
              <a:t>bản</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Dế</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Mèn</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đã</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tự</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mình</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kể</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lại</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bài</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học</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đường</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đời</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đầu</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tiên</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của</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mình</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Chỉ</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vì</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tính</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cách</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hống</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hách</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kiêu</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ngạo</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của</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Dế</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Mèn</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đã</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gây</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ra</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cái</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chết</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cho</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người</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bạn</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hàng</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xóm</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là</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Dê</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Choắt</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Cái</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chết</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thảm</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thương</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của</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Dế</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Choắt</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đã</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khiến</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Dế</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Mèn</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ân</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hận</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và</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tỉnh</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ngộ</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rút</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ra</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bài</a:t>
            </a:r>
            <a:r>
              <a:rPr lang="en-US" sz="2200" dirty="0">
                <a:latin typeface="Times New Roman" panose="02020603050405020304" pitchFamily="18" charset="0"/>
                <a:ea typeface="Times New Roman" panose="02020603050405020304" pitchFamily="18" charset="0"/>
              </a:rPr>
              <a:t> họ </a:t>
            </a:r>
            <a:r>
              <a:rPr lang="en-US" sz="2200" dirty="0" err="1">
                <a:latin typeface="Times New Roman" panose="02020603050405020304" pitchFamily="18" charset="0"/>
                <a:ea typeface="Times New Roman" panose="02020603050405020304" pitchFamily="18" charset="0"/>
              </a:rPr>
              <a:t>cho</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mình</a:t>
            </a:r>
            <a:r>
              <a:rPr lang="en-US" sz="2200" dirty="0">
                <a:latin typeface="Times New Roman" panose="02020603050405020304" pitchFamily="18" charset="0"/>
                <a:ea typeface="Times New Roman" panose="02020603050405020304" pitchFamily="18" charset="0"/>
              </a:rPr>
              <a:t>. Qua </a:t>
            </a:r>
            <a:r>
              <a:rPr lang="en-US" sz="2200" dirty="0" err="1">
                <a:latin typeface="Times New Roman" panose="02020603050405020304" pitchFamily="18" charset="0"/>
                <a:ea typeface="Times New Roman" panose="02020603050405020304" pitchFamily="18" charset="0"/>
              </a:rPr>
              <a:t>nhân</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vật</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Dế</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Mèn</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em</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cũng</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rút</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ra</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cho</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mình</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bài</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học</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sâu</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sắc</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trong</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cuộc</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sống</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cần</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phải</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biết</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khiêm</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tốn</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luôn</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tôn</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trọng</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người</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khác</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và</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phải</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có</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tình</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thương</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với</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mọi</a:t>
            </a:r>
            <a:r>
              <a:rPr lang="en-US" sz="2200" dirty="0">
                <a:latin typeface="Times New Roman" panose="02020603050405020304" pitchFamily="18" charset="0"/>
                <a:ea typeface="Times New Roman" panose="02020603050405020304" pitchFamily="18" charset="0"/>
              </a:rPr>
              <a:t> </a:t>
            </a:r>
            <a:r>
              <a:rPr lang="en-US" sz="2200" dirty="0" err="1">
                <a:latin typeface="Times New Roman" panose="02020603050405020304" pitchFamily="18" charset="0"/>
                <a:ea typeface="Times New Roman" panose="02020603050405020304" pitchFamily="18" charset="0"/>
              </a:rPr>
              <a:t>người</a:t>
            </a:r>
            <a:r>
              <a:rPr lang="en-US" sz="2200" dirty="0">
                <a:latin typeface="Times New Roman" panose="02020603050405020304" pitchFamily="18" charset="0"/>
                <a:ea typeface="Times New Roman" panose="02020603050405020304" pitchFamily="18" charset="0"/>
              </a:rPr>
              <a:t>.</a:t>
            </a:r>
            <a:endParaRPr lang="en-US" sz="2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29340335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rPr>
              <a:t>NGỮ VĂN 6</a:t>
            </a:r>
          </a:p>
        </p:txBody>
      </p:sp>
      <p:sp>
        <p:nvSpPr>
          <p:cNvPr id="11" name="Horizontal Scroll 10"/>
          <p:cNvSpPr/>
          <p:nvPr/>
        </p:nvSpPr>
        <p:spPr>
          <a:xfrm>
            <a:off x="3972335" y="712809"/>
            <a:ext cx="4209230" cy="478384"/>
          </a:xfrm>
          <a:prstGeom prst="horizontalScroll">
            <a:avLst/>
          </a:prstGeom>
          <a:solidFill>
            <a:schemeClr val="accent4">
              <a:lumMod val="40000"/>
              <a:lumOff val="60000"/>
            </a:schemeClr>
          </a:solidFill>
          <a:ln w="9525">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p:cNvPicPr>
            <a:picLocks noChangeAspect="1"/>
          </p:cNvPicPr>
          <p:nvPr/>
        </p:nvPicPr>
        <p:blipFill>
          <a:blip r:embed="rId4"/>
          <a:stretch>
            <a:fillRect/>
          </a:stretch>
        </p:blipFill>
        <p:spPr>
          <a:xfrm>
            <a:off x="11426277" y="0"/>
            <a:ext cx="754456" cy="754456"/>
          </a:xfrm>
          <a:prstGeom prst="rect">
            <a:avLst/>
          </a:prstGeom>
        </p:spPr>
      </p:pic>
      <p:sp>
        <p:nvSpPr>
          <p:cNvPr id="4" name="Rectangle 3"/>
          <p:cNvSpPr/>
          <p:nvPr/>
        </p:nvSpPr>
        <p:spPr>
          <a:xfrm>
            <a:off x="2576440" y="86508"/>
            <a:ext cx="7001019"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mn-cs"/>
              </a:rPr>
              <a:t>THỰC HÀNH TIẾNG VIỆT: </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TRẠNG NGỮ</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2" name="Rectangle 1"/>
          <p:cNvSpPr/>
          <p:nvPr/>
        </p:nvSpPr>
        <p:spPr>
          <a:xfrm>
            <a:off x="5229602" y="648862"/>
            <a:ext cx="169469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Arial" panose="020B0604020202020204" pitchFamily="34" charset="0"/>
                <a:cs typeface="+mn-cs"/>
              </a:rPr>
              <a:t>Vận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Arial" panose="020B0604020202020204" pitchFamily="34"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Arial" panose="020B0604020202020204" pitchFamily="34" charset="0"/>
                <a:cs typeface="+mn-cs"/>
              </a:rPr>
              <a:t>dụng</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Rectangle 15"/>
          <p:cNvSpPr/>
          <p:nvPr/>
        </p:nvSpPr>
        <p:spPr>
          <a:xfrm>
            <a:off x="635169" y="1161132"/>
            <a:ext cx="7874271" cy="523220"/>
          </a:xfrm>
          <a:prstGeom prst="rect">
            <a:avLst/>
          </a:prstGeom>
        </p:spPr>
        <p:txBody>
          <a:bodyPr wrap="none">
            <a:spAutoFit/>
          </a:bodyPr>
          <a:lstStyle/>
          <a:p>
            <a:pPr>
              <a:spcAft>
                <a:spcPts val="0"/>
              </a:spcAft>
            </a:pPr>
            <a:r>
              <a:rPr lang="en-US" sz="2800" b="1" dirty="0">
                <a:solidFill>
                  <a:srgbClr val="0070C0"/>
                </a:solidFill>
                <a:latin typeface="Times New Roman" panose="02020603050405020304" pitchFamily="18" charset="0"/>
                <a:ea typeface="Times New Roman" panose="02020603050405020304" pitchFamily="18" charset="0"/>
              </a:rPr>
              <a:t>6. </a:t>
            </a:r>
            <a:r>
              <a:rPr lang="en-US" sz="2800" b="1" dirty="0" err="1">
                <a:solidFill>
                  <a:srgbClr val="0070C0"/>
                </a:solidFill>
                <a:latin typeface="Times New Roman" panose="02020603050405020304" pitchFamily="18" charset="0"/>
                <a:ea typeface="Times New Roman" panose="02020603050405020304" pitchFamily="18" charset="0"/>
              </a:rPr>
              <a:t>Bài</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tập</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bổ</a:t>
            </a:r>
            <a:r>
              <a:rPr lang="en-US" sz="2800" b="1" dirty="0">
                <a:solidFill>
                  <a:srgbClr val="0070C0"/>
                </a:solidFill>
                <a:latin typeface="Times New Roman" panose="02020603050405020304" pitchFamily="18" charset="0"/>
                <a:ea typeface="Times New Roman" panose="02020603050405020304" pitchFamily="18" charset="0"/>
              </a:rPr>
              <a:t> sung: </a:t>
            </a:r>
            <a:r>
              <a:rPr lang="en-US" sz="2800" dirty="0" err="1">
                <a:latin typeface="Times New Roman" panose="02020603050405020304" pitchFamily="18" charset="0"/>
                <a:ea typeface="Times New Roman" panose="02020603050405020304" pitchFamily="18" charset="0"/>
              </a:rPr>
              <a:t>Thêm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trạng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ngữ</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câu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sau</a:t>
            </a:r>
            <a:r>
              <a:rPr lang="en-US" sz="2800"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
        <p:nvSpPr>
          <p:cNvPr id="6" name="Rectangle 5"/>
          <p:cNvSpPr/>
          <p:nvPr/>
        </p:nvSpPr>
        <p:spPr>
          <a:xfrm>
            <a:off x="4529890" y="1889728"/>
            <a:ext cx="3094117" cy="523220"/>
          </a:xfrm>
          <a:prstGeom prst="rect">
            <a:avLst/>
          </a:prstGeom>
        </p:spPr>
        <p:txBody>
          <a:bodyPr wrap="none">
            <a:spAutoFit/>
          </a:bodyPr>
          <a:lstStyle/>
          <a:p>
            <a:pPr algn="just">
              <a:spcAft>
                <a:spcPts val="0"/>
              </a:spcAft>
            </a:pPr>
            <a:r>
              <a:rPr lang="en-US" sz="2800" dirty="0" err="1">
                <a:solidFill>
                  <a:srgbClr val="0000FF"/>
                </a:solidFill>
                <a:latin typeface="Times New Roman" panose="02020603050405020304" pitchFamily="18" charset="0"/>
                <a:ea typeface="Times New Roman" panose="02020603050405020304" pitchFamily="18" charset="0"/>
              </a:rPr>
              <a:t>Phiếu</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học</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tập</a:t>
            </a:r>
            <a:r>
              <a:rPr lang="en-US" sz="2800" dirty="0">
                <a:solidFill>
                  <a:srgbClr val="0000FF"/>
                </a:solidFill>
                <a:latin typeface="Times New Roman" panose="02020603050405020304" pitchFamily="18" charset="0"/>
                <a:ea typeface="Times New Roman" panose="02020603050405020304" pitchFamily="18" charset="0"/>
              </a:rPr>
              <a:t> </a:t>
            </a:r>
            <a:r>
              <a:rPr lang="en-US" sz="2800" dirty="0" err="1">
                <a:solidFill>
                  <a:srgbClr val="0000FF"/>
                </a:solidFill>
                <a:latin typeface="Times New Roman" panose="02020603050405020304" pitchFamily="18" charset="0"/>
                <a:ea typeface="Times New Roman" panose="02020603050405020304" pitchFamily="18" charset="0"/>
              </a:rPr>
              <a:t>số</a:t>
            </a:r>
            <a:r>
              <a:rPr lang="en-US" sz="2800" dirty="0">
                <a:solidFill>
                  <a:srgbClr val="0000FF"/>
                </a:solidFill>
                <a:latin typeface="Times New Roman" panose="02020603050405020304" pitchFamily="18" charset="0"/>
                <a:ea typeface="Times New Roman" panose="02020603050405020304" pitchFamily="18" charset="0"/>
              </a:rPr>
              <a:t> 03:</a:t>
            </a:r>
            <a:endParaRPr lang="en-US" sz="2800" dirty="0">
              <a:effectLst/>
              <a:latin typeface="Times New Roman" panose="02020603050405020304" pitchFamily="18" charset="0"/>
              <a:ea typeface="Times New Roman" panose="02020603050405020304" pitchFamily="18" charset="0"/>
            </a:endParaRPr>
          </a:p>
        </p:txBody>
      </p:sp>
      <p:graphicFrame>
        <p:nvGraphicFramePr>
          <p:cNvPr id="10" name="Table 9"/>
          <p:cNvGraphicFramePr>
            <a:graphicFrameLocks noGrp="1"/>
          </p:cNvGraphicFramePr>
          <p:nvPr>
            <p:extLst>
              <p:ext uri="{D42A27DB-BD31-4B8C-83A1-F6EECF244321}">
                <p14:modId xmlns:p14="http://schemas.microsoft.com/office/powerpoint/2010/main" val="3384842727"/>
              </p:ext>
            </p:extLst>
          </p:nvPr>
        </p:nvGraphicFramePr>
        <p:xfrm>
          <a:off x="673894" y="2665621"/>
          <a:ext cx="10782300" cy="2560320"/>
        </p:xfrm>
        <a:graphic>
          <a:graphicData uri="http://schemas.openxmlformats.org/drawingml/2006/table">
            <a:tbl>
              <a:tblPr firstRow="1" firstCol="1" lastRow="1" lastCol="1" bandRow="1" bandCol="1"/>
              <a:tblGrid>
                <a:gridCol w="5057571">
                  <a:extLst>
                    <a:ext uri="{9D8B030D-6E8A-4147-A177-3AD203B41FA5}">
                      <a16:colId xmlns:a16="http://schemas.microsoft.com/office/drawing/2014/main" val="819921688"/>
                    </a:ext>
                  </a:extLst>
                </a:gridCol>
                <a:gridCol w="2506975">
                  <a:extLst>
                    <a:ext uri="{9D8B030D-6E8A-4147-A177-3AD203B41FA5}">
                      <a16:colId xmlns:a16="http://schemas.microsoft.com/office/drawing/2014/main" val="2214359100"/>
                    </a:ext>
                  </a:extLst>
                </a:gridCol>
                <a:gridCol w="3217754">
                  <a:extLst>
                    <a:ext uri="{9D8B030D-6E8A-4147-A177-3AD203B41FA5}">
                      <a16:colId xmlns:a16="http://schemas.microsoft.com/office/drawing/2014/main" val="562588575"/>
                    </a:ext>
                  </a:extLst>
                </a:gridCol>
              </a:tblGrid>
              <a:tr h="0">
                <a:tc>
                  <a:txBody>
                    <a:bodyPr/>
                    <a:lstStyle/>
                    <a:p>
                      <a:pPr algn="just">
                        <a:spcAft>
                          <a:spcPts val="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         Câu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Trạng ngữ bổ sung</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Chức năng của trạng ngữ</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82093795"/>
                  </a:ext>
                </a:extLst>
              </a:tr>
              <a:tr h="0">
                <a:tc>
                  <a:txBody>
                    <a:bodyPr/>
                    <a:lstStyle/>
                    <a:p>
                      <a:pPr>
                        <a:spcAft>
                          <a:spcPts val="1200"/>
                        </a:spcAft>
                      </a:pP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a.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Hoa</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bắt</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đầu</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nở</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66703902"/>
                  </a:ext>
                </a:extLst>
              </a:tr>
              <a:tr h="0">
                <a:tc>
                  <a:txBody>
                    <a:bodyPr/>
                    <a:lstStyle/>
                    <a:p>
                      <a:pPr>
                        <a:spcAft>
                          <a:spcPts val="1200"/>
                        </a:spcAft>
                      </a:pP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b.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Bố</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sẽ</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đưa</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cả</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nhà</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đi</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viên</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85861698"/>
                  </a:ext>
                </a:extLst>
              </a:tr>
              <a:tr h="0">
                <a:tc>
                  <a:txBody>
                    <a:bodyPr/>
                    <a:lstStyle/>
                    <a:p>
                      <a:pPr>
                        <a:spcAft>
                          <a:spcPts val="1200"/>
                        </a:spcAft>
                      </a:pP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c.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Mẹ</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rất</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lo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lắng</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effectLst/>
                          <a:latin typeface="Times New Roman" panose="02020603050405020304" pitchFamily="18" charset="0"/>
                          <a:ea typeface="Times New Roman" panose="02020603050405020304" pitchFamily="18" charset="0"/>
                          <a:cs typeface="Times New Roman" panose="02020603050405020304" pitchFamily="18" charset="0"/>
                        </a:rPr>
                        <a:t>tôi</a:t>
                      </a:r>
                      <a:r>
                        <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93090681"/>
                  </a:ext>
                </a:extLst>
              </a:tr>
            </a:tbl>
          </a:graphicData>
        </a:graphic>
      </p:graphicFrame>
    </p:spTree>
    <p:extLst>
      <p:ext uri="{BB962C8B-B14F-4D97-AF65-F5344CB8AC3E}">
        <p14:creationId xmlns:p14="http://schemas.microsoft.com/office/powerpoint/2010/main" val="169931137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rPr>
              <a:t>NGỮ VĂN 6</a:t>
            </a:r>
          </a:p>
        </p:txBody>
      </p:sp>
      <p:sp>
        <p:nvSpPr>
          <p:cNvPr id="11" name="Horizontal Scroll 10"/>
          <p:cNvSpPr/>
          <p:nvPr/>
        </p:nvSpPr>
        <p:spPr>
          <a:xfrm>
            <a:off x="3972335" y="712809"/>
            <a:ext cx="4209230" cy="478384"/>
          </a:xfrm>
          <a:prstGeom prst="horizontalScroll">
            <a:avLst/>
          </a:prstGeom>
          <a:solidFill>
            <a:schemeClr val="accent4">
              <a:lumMod val="40000"/>
              <a:lumOff val="60000"/>
            </a:schemeClr>
          </a:solidFill>
          <a:ln w="9525">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p:cNvPicPr>
            <a:picLocks noChangeAspect="1"/>
          </p:cNvPicPr>
          <p:nvPr/>
        </p:nvPicPr>
        <p:blipFill>
          <a:blip r:embed="rId4"/>
          <a:stretch>
            <a:fillRect/>
          </a:stretch>
        </p:blipFill>
        <p:spPr>
          <a:xfrm>
            <a:off x="11426277" y="0"/>
            <a:ext cx="754456" cy="754456"/>
          </a:xfrm>
          <a:prstGeom prst="rect">
            <a:avLst/>
          </a:prstGeom>
        </p:spPr>
      </p:pic>
      <p:sp>
        <p:nvSpPr>
          <p:cNvPr id="4" name="Rectangle 3"/>
          <p:cNvSpPr/>
          <p:nvPr/>
        </p:nvSpPr>
        <p:spPr>
          <a:xfrm>
            <a:off x="2576440" y="86508"/>
            <a:ext cx="7001019"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mn-cs"/>
              </a:rPr>
              <a:t>THỰC HÀNH TIẾNG VIỆT: </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TRẠNG NGỮ</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2" name="Rectangle 1"/>
          <p:cNvSpPr/>
          <p:nvPr/>
        </p:nvSpPr>
        <p:spPr>
          <a:xfrm>
            <a:off x="5229602" y="648862"/>
            <a:ext cx="169469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Arial" panose="020B0604020202020204" pitchFamily="34" charset="0"/>
                <a:cs typeface="+mn-cs"/>
              </a:rPr>
              <a:t>Vận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Arial" panose="020B0604020202020204" pitchFamily="34"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Arial" panose="020B0604020202020204" pitchFamily="34" charset="0"/>
                <a:cs typeface="+mn-cs"/>
              </a:rPr>
              <a:t>dụng</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p:cNvSpPr/>
          <p:nvPr/>
        </p:nvSpPr>
        <p:spPr>
          <a:xfrm>
            <a:off x="635169" y="1161132"/>
            <a:ext cx="7874271" cy="523220"/>
          </a:xfrm>
          <a:prstGeom prst="rect">
            <a:avLst/>
          </a:prstGeom>
        </p:spPr>
        <p:txBody>
          <a:bodyPr wrap="none">
            <a:spAutoFit/>
          </a:bodyPr>
          <a:lstStyle/>
          <a:p>
            <a:pPr>
              <a:spcAft>
                <a:spcPts val="0"/>
              </a:spcAft>
            </a:pPr>
            <a:r>
              <a:rPr lang="en-US" sz="2800" b="1" dirty="0">
                <a:solidFill>
                  <a:srgbClr val="0070C0"/>
                </a:solidFill>
                <a:latin typeface="Times New Roman" panose="02020603050405020304" pitchFamily="18" charset="0"/>
                <a:ea typeface="Times New Roman" panose="02020603050405020304" pitchFamily="18" charset="0"/>
              </a:rPr>
              <a:t>6. </a:t>
            </a:r>
            <a:r>
              <a:rPr lang="en-US" sz="2800" b="1" dirty="0" err="1">
                <a:solidFill>
                  <a:srgbClr val="0070C0"/>
                </a:solidFill>
                <a:latin typeface="Times New Roman" panose="02020603050405020304" pitchFamily="18" charset="0"/>
                <a:ea typeface="Times New Roman" panose="02020603050405020304" pitchFamily="18" charset="0"/>
              </a:rPr>
              <a:t>Bài</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tập</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bổ</a:t>
            </a:r>
            <a:r>
              <a:rPr lang="en-US" sz="2800" b="1" dirty="0">
                <a:solidFill>
                  <a:srgbClr val="0070C0"/>
                </a:solidFill>
                <a:latin typeface="Times New Roman" panose="02020603050405020304" pitchFamily="18" charset="0"/>
                <a:ea typeface="Times New Roman" panose="02020603050405020304" pitchFamily="18" charset="0"/>
              </a:rPr>
              <a:t> sung: </a:t>
            </a:r>
            <a:r>
              <a:rPr lang="en-US" sz="2800" dirty="0" err="1">
                <a:latin typeface="Times New Roman" panose="02020603050405020304" pitchFamily="18" charset="0"/>
                <a:ea typeface="Times New Roman" panose="02020603050405020304" pitchFamily="18" charset="0"/>
              </a:rPr>
              <a:t>Thêm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trạng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ngữ</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câu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sau</a:t>
            </a:r>
            <a:r>
              <a:rPr lang="en-US" sz="2800"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
        <p:nvSpPr>
          <p:cNvPr id="6" name="Rectangle 5"/>
          <p:cNvSpPr/>
          <p:nvPr/>
        </p:nvSpPr>
        <p:spPr>
          <a:xfrm>
            <a:off x="643977" y="1556248"/>
            <a:ext cx="10782300" cy="4308872"/>
          </a:xfrm>
          <a:prstGeom prst="rect">
            <a:avLst/>
          </a:prstGeom>
        </p:spPr>
        <p:txBody>
          <a:bodyPr>
            <a:spAutoFit/>
          </a:bodyPr>
          <a:lstStyle/>
          <a:p>
            <a:pPr algn="ctr">
              <a:spcAft>
                <a:spcPts val="0"/>
              </a:spcAft>
            </a:pPr>
            <a:r>
              <a:rPr lang="en-US" sz="3200" b="1" dirty="0" err="1">
                <a:latin typeface="Times New Roman" panose="02020603050405020304" pitchFamily="18" charset="0"/>
                <a:ea typeface="Times New Roman" panose="02020603050405020304" pitchFamily="18" charset="0"/>
              </a:rPr>
              <a:t>Gợi</a:t>
            </a:r>
            <a:r>
              <a:rPr lang="en-US" sz="3200" b="1" dirty="0">
                <a:latin typeface="Times New Roman" panose="02020603050405020304" pitchFamily="18" charset="0"/>
                <a:ea typeface="Times New Roman" panose="02020603050405020304" pitchFamily="18" charset="0"/>
              </a:rPr>
              <a:t> ý:</a:t>
            </a:r>
            <a:endParaRPr lang="en-US" sz="3200" dirty="0">
              <a:latin typeface="Times New Roman" panose="02020603050405020304" pitchFamily="18" charset="0"/>
              <a:ea typeface="Times New Roman" panose="02020603050405020304" pitchFamily="18" charset="0"/>
            </a:endParaRPr>
          </a:p>
          <a:p>
            <a:pPr>
              <a:spcAft>
                <a:spcPts val="1200"/>
              </a:spcAft>
            </a:pPr>
            <a:r>
              <a:rPr lang="en-US" sz="3200" dirty="0">
                <a:latin typeface="Times New Roman" panose="02020603050405020304" pitchFamily="18" charset="0"/>
                <a:ea typeface="Times New Roman" panose="02020603050405020304" pitchFamily="18" charset="0"/>
              </a:rPr>
              <a:t>a. - </a:t>
            </a:r>
            <a:r>
              <a:rPr lang="en-US" sz="3200" b="1" dirty="0" err="1">
                <a:latin typeface="Times New Roman" panose="02020603050405020304" pitchFamily="18" charset="0"/>
                <a:ea typeface="Times New Roman" panose="02020603050405020304" pitchFamily="18" charset="0"/>
              </a:rPr>
              <a:t>Đầu</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tháng</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tư</a:t>
            </a:r>
            <a:r>
              <a:rPr lang="en-US" sz="3200" b="1" dirty="0">
                <a:latin typeface="Times New Roman" panose="02020603050405020304" pitchFamily="18" charset="0"/>
                <a:ea typeface="Times New Roman" panose="02020603050405020304" pitchFamily="18" charset="0"/>
              </a:rPr>
              <a:t>,</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hoa</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đã</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bắt</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đầu</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nở</a:t>
            </a:r>
            <a:r>
              <a:rPr lang="en-US" sz="3200" dirty="0">
                <a:latin typeface="Times New Roman" panose="02020603050405020304" pitchFamily="18" charset="0"/>
                <a:ea typeface="Times New Roman" panose="02020603050405020304" pitchFamily="18" charset="0"/>
              </a:rPr>
              <a:t>.</a:t>
            </a:r>
          </a:p>
          <a:p>
            <a:pPr>
              <a:spcAft>
                <a:spcPts val="1200"/>
              </a:spcAft>
            </a:pPr>
            <a:r>
              <a:rPr lang="en-US" sz="3200" dirty="0">
                <a:latin typeface="Times New Roman" panose="02020603050405020304" pitchFamily="18" charset="0"/>
                <a:ea typeface="Times New Roman" panose="02020603050405020304" pitchFamily="18" charset="0"/>
              </a:rPr>
              <a:t>TN: “</a:t>
            </a:r>
            <a:r>
              <a:rPr lang="en-US" sz="3200" dirty="0" err="1">
                <a:latin typeface="Times New Roman" panose="02020603050405020304" pitchFamily="18" charset="0"/>
                <a:ea typeface="Times New Roman" panose="02020603050405020304" pitchFamily="18" charset="0"/>
              </a:rPr>
              <a:t>Đầu</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tháng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tư</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chỉ</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thời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gian</a:t>
            </a:r>
            <a:r>
              <a:rPr lang="en-US" sz="3200" dirty="0">
                <a:latin typeface="Times New Roman" panose="02020603050405020304" pitchFamily="18" charset="0"/>
                <a:ea typeface="Times New Roman" panose="02020603050405020304" pitchFamily="18" charset="0"/>
              </a:rPr>
              <a:t>.</a:t>
            </a:r>
          </a:p>
          <a:p>
            <a:pPr>
              <a:spcAft>
                <a:spcPts val="1200"/>
              </a:spcAft>
            </a:pP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Trong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công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viên</a:t>
            </a:r>
            <a:r>
              <a:rPr lang="en-US" sz="3200" b="1" dirty="0">
                <a:latin typeface="Times New Roman" panose="02020603050405020304" pitchFamily="18" charset="0"/>
                <a:ea typeface="Times New Roman" panose="02020603050405020304" pitchFamily="18" charset="0"/>
              </a:rPr>
              <a:t>,</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hoa</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đã</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bắt</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đầu</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nở</a:t>
            </a:r>
            <a:r>
              <a:rPr lang="en-US" sz="3200" dirty="0">
                <a:latin typeface="Times New Roman" panose="02020603050405020304" pitchFamily="18" charset="0"/>
                <a:ea typeface="Times New Roman" panose="02020603050405020304" pitchFamily="18" charset="0"/>
              </a:rPr>
              <a:t>.</a:t>
            </a:r>
          </a:p>
          <a:p>
            <a:pPr>
              <a:spcAft>
                <a:spcPts val="1200"/>
              </a:spcAft>
            </a:pPr>
            <a:r>
              <a:rPr lang="en-US" sz="3200" dirty="0">
                <a:latin typeface="Times New Roman" panose="02020603050405020304" pitchFamily="18" charset="0"/>
                <a:ea typeface="Times New Roman" panose="02020603050405020304" pitchFamily="18" charset="0"/>
              </a:rPr>
              <a:t>TN: “</a:t>
            </a:r>
            <a:r>
              <a:rPr lang="en-US" sz="3200" dirty="0" err="1">
                <a:latin typeface="Times New Roman" panose="02020603050405020304" pitchFamily="18" charset="0"/>
                <a:ea typeface="Times New Roman" panose="02020603050405020304" pitchFamily="18" charset="0"/>
              </a:rPr>
              <a:t>Trong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công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viên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chỉ</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thời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gian</a:t>
            </a:r>
            <a:endParaRPr lang="en-US" sz="3200" dirty="0">
              <a:latin typeface="Times New Roman" panose="02020603050405020304" pitchFamily="18" charset="0"/>
              <a:ea typeface="Times New Roman" panose="02020603050405020304" pitchFamily="18" charset="0"/>
            </a:endParaRPr>
          </a:p>
          <a:p>
            <a:pPr>
              <a:spcAft>
                <a:spcPts val="1200"/>
              </a:spcAft>
            </a:pPr>
            <a:r>
              <a:rPr lang="en-US" sz="3200" dirty="0">
                <a:latin typeface="Times New Roman" panose="02020603050405020304" pitchFamily="18" charset="0"/>
                <a:ea typeface="Times New Roman" panose="02020603050405020304" pitchFamily="18" charset="0"/>
              </a:rPr>
              <a:t> - </a:t>
            </a:r>
            <a:r>
              <a:rPr lang="en-US" sz="3200" b="1" i="1" dirty="0" err="1">
                <a:latin typeface="Times New Roman" panose="02020603050405020304" pitchFamily="18" charset="0"/>
                <a:ea typeface="Times New Roman" panose="02020603050405020304" pitchFamily="18" charset="0"/>
              </a:rPr>
              <a:t>Nhờ</a:t>
            </a:r>
            <a:r>
              <a:rPr lang="en-US" sz="3200" b="1" i="1" dirty="0">
                <a:latin typeface="Times New Roman" panose="02020603050405020304" pitchFamily="18" charset="0"/>
                <a:ea typeface="Times New Roman" panose="02020603050405020304" pitchFamily="18" charset="0"/>
              </a:rPr>
              <a:t> </a:t>
            </a:r>
            <a:r>
              <a:rPr lang="en-US" sz="3200" b="1" i="1" dirty="0" err="1">
                <a:latin typeface="Times New Roman" panose="02020603050405020304" pitchFamily="18" charset="0"/>
                <a:ea typeface="Times New Roman" panose="02020603050405020304" pitchFamily="18" charset="0"/>
              </a:rPr>
              <a:t>thời</a:t>
            </a:r>
            <a:r>
              <a:rPr lang="en-US" sz="3200" b="1" i="1" dirty="0">
                <a:latin typeface="Times New Roman" panose="02020603050405020304" pitchFamily="18" charset="0"/>
                <a:ea typeface="Times New Roman" panose="02020603050405020304" pitchFamily="18" charset="0"/>
              </a:rPr>
              <a:t> </a:t>
            </a:r>
            <a:r>
              <a:rPr lang="en-US" sz="3200" b="1" i="1" dirty="0" err="1">
                <a:latin typeface="Times New Roman" panose="02020603050405020304" pitchFamily="18" charset="0"/>
                <a:ea typeface="Times New Roman" panose="02020603050405020304" pitchFamily="18" charset="0"/>
              </a:rPr>
              <a:t>tiết</a:t>
            </a:r>
            <a:r>
              <a:rPr lang="en-US" sz="3200" b="1" i="1" dirty="0">
                <a:latin typeface="Times New Roman" panose="02020603050405020304" pitchFamily="18" charset="0"/>
                <a:ea typeface="Times New Roman" panose="02020603050405020304" pitchFamily="18" charset="0"/>
              </a:rPr>
              <a:t> </a:t>
            </a:r>
            <a:r>
              <a:rPr lang="en-US" sz="3200" b="1" i="1" dirty="0" err="1">
                <a:latin typeface="Times New Roman" panose="02020603050405020304" pitchFamily="18" charset="0"/>
                <a:ea typeface="Times New Roman" panose="02020603050405020304" pitchFamily="18" charset="0"/>
              </a:rPr>
              <a:t>ấm</a:t>
            </a:r>
            <a:r>
              <a:rPr lang="en-US" sz="3200" b="1" i="1" dirty="0">
                <a:latin typeface="Times New Roman" panose="02020603050405020304" pitchFamily="18" charset="0"/>
                <a:ea typeface="Times New Roman" panose="02020603050405020304" pitchFamily="18" charset="0"/>
              </a:rPr>
              <a:t> </a:t>
            </a:r>
            <a:r>
              <a:rPr lang="en-US" sz="3200" b="1" i="1" dirty="0" err="1">
                <a:latin typeface="Times New Roman" panose="02020603050405020304" pitchFamily="18" charset="0"/>
                <a:ea typeface="Times New Roman" panose="02020603050405020304" pitchFamily="18" charset="0"/>
              </a:rPr>
              <a:t>lên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hoa</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đã</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bắt</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đầu</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nở</a:t>
            </a:r>
            <a:r>
              <a:rPr lang="en-US" sz="3200" dirty="0">
                <a:latin typeface="Times New Roman" panose="02020603050405020304" pitchFamily="18" charset="0"/>
                <a:ea typeface="Times New Roman" panose="02020603050405020304" pitchFamily="18" charset="0"/>
              </a:rPr>
              <a:t>.</a:t>
            </a:r>
          </a:p>
          <a:p>
            <a:pPr>
              <a:spcAft>
                <a:spcPts val="1200"/>
              </a:spcAft>
            </a:pPr>
            <a:r>
              <a:rPr lang="en-US" sz="3200" dirty="0">
                <a:latin typeface="Times New Roman" panose="02020603050405020304" pitchFamily="18" charset="0"/>
                <a:ea typeface="Times New Roman" panose="02020603050405020304" pitchFamily="18" charset="0"/>
              </a:rPr>
              <a:t>TN: “</a:t>
            </a:r>
            <a:r>
              <a:rPr lang="en-US" sz="3200" dirty="0" err="1">
                <a:latin typeface="Times New Roman" panose="02020603050405020304" pitchFamily="18" charset="0"/>
                <a:ea typeface="Times New Roman" panose="02020603050405020304" pitchFamily="18" charset="0"/>
              </a:rPr>
              <a:t>Nhờ</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thời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tiết</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ấm</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lên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chỉ</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nguyên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nhân</a:t>
            </a:r>
            <a:r>
              <a:rPr lang="en-US" sz="3200" dirty="0">
                <a:latin typeface="Times New Roman" panose="02020603050405020304" pitchFamily="18" charset="0"/>
                <a:ea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667121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1000"/>
                                        <p:tgtEl>
                                          <p:spTgt spid="6">
                                            <p:txEl>
                                              <p:pRg st="1" end="1"/>
                                            </p:txEl>
                                          </p:spTgt>
                                        </p:tgtEl>
                                      </p:cBhvr>
                                    </p:animEffect>
                                    <p:anim calcmode="lin" valueType="num">
                                      <p:cBhvr>
                                        <p:cTn id="8"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2" end="2"/>
                                            </p:txEl>
                                          </p:spTgt>
                                        </p:tgtEl>
                                        <p:attrNameLst>
                                          <p:attrName>style.visibility</p:attrName>
                                        </p:attrNameLst>
                                      </p:cBhvr>
                                      <p:to>
                                        <p:strVal val="visible"/>
                                      </p:to>
                                    </p:set>
                                    <p:animEffect transition="in" filter="fade">
                                      <p:cBhvr>
                                        <p:cTn id="14" dur="1000"/>
                                        <p:tgtEl>
                                          <p:spTgt spid="6">
                                            <p:txEl>
                                              <p:pRg st="2" end="2"/>
                                            </p:txEl>
                                          </p:spTgt>
                                        </p:tgtEl>
                                      </p:cBhvr>
                                    </p:animEffect>
                                    <p:anim calcmode="lin" valueType="num">
                                      <p:cBhvr>
                                        <p:cTn id="15"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3" end="3"/>
                                            </p:txEl>
                                          </p:spTgt>
                                        </p:tgtEl>
                                        <p:attrNameLst>
                                          <p:attrName>style.visibility</p:attrName>
                                        </p:attrNameLst>
                                      </p:cBhvr>
                                      <p:to>
                                        <p:strVal val="visible"/>
                                      </p:to>
                                    </p:set>
                                    <p:animEffect transition="in" filter="fade">
                                      <p:cBhvr>
                                        <p:cTn id="21" dur="1000"/>
                                        <p:tgtEl>
                                          <p:spTgt spid="6">
                                            <p:txEl>
                                              <p:pRg st="3" end="3"/>
                                            </p:txEl>
                                          </p:spTgt>
                                        </p:tgtEl>
                                      </p:cBhvr>
                                    </p:animEffect>
                                    <p:anim calcmode="lin" valueType="num">
                                      <p:cBhvr>
                                        <p:cTn id="22"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xEl>
                                              <p:pRg st="4" end="4"/>
                                            </p:txEl>
                                          </p:spTgt>
                                        </p:tgtEl>
                                        <p:attrNameLst>
                                          <p:attrName>style.visibility</p:attrName>
                                        </p:attrNameLst>
                                      </p:cBhvr>
                                      <p:to>
                                        <p:strVal val="visible"/>
                                      </p:to>
                                    </p:set>
                                    <p:animEffect transition="in" filter="fade">
                                      <p:cBhvr>
                                        <p:cTn id="28" dur="1000"/>
                                        <p:tgtEl>
                                          <p:spTgt spid="6">
                                            <p:txEl>
                                              <p:pRg st="4" end="4"/>
                                            </p:txEl>
                                          </p:spTgt>
                                        </p:tgtEl>
                                      </p:cBhvr>
                                    </p:animEffect>
                                    <p:anim calcmode="lin" valueType="num">
                                      <p:cBhvr>
                                        <p:cTn id="29"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6">
                                            <p:txEl>
                                              <p:pRg st="5" end="5"/>
                                            </p:txEl>
                                          </p:spTgt>
                                        </p:tgtEl>
                                        <p:attrNameLst>
                                          <p:attrName>style.visibility</p:attrName>
                                        </p:attrNameLst>
                                      </p:cBhvr>
                                      <p:to>
                                        <p:strVal val="visible"/>
                                      </p:to>
                                    </p:set>
                                    <p:animEffect transition="in" filter="fade">
                                      <p:cBhvr>
                                        <p:cTn id="35" dur="1000"/>
                                        <p:tgtEl>
                                          <p:spTgt spid="6">
                                            <p:txEl>
                                              <p:pRg st="5" end="5"/>
                                            </p:txEl>
                                          </p:spTgt>
                                        </p:tgtEl>
                                      </p:cBhvr>
                                    </p:animEffect>
                                    <p:anim calcmode="lin" valueType="num">
                                      <p:cBhvr>
                                        <p:cTn id="36" dur="10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6">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6">
                                            <p:txEl>
                                              <p:pRg st="6" end="6"/>
                                            </p:txEl>
                                          </p:spTgt>
                                        </p:tgtEl>
                                        <p:attrNameLst>
                                          <p:attrName>style.visibility</p:attrName>
                                        </p:attrNameLst>
                                      </p:cBhvr>
                                      <p:to>
                                        <p:strVal val="visible"/>
                                      </p:to>
                                    </p:set>
                                    <p:animEffect transition="in" filter="fade">
                                      <p:cBhvr>
                                        <p:cTn id="42" dur="1000"/>
                                        <p:tgtEl>
                                          <p:spTgt spid="6">
                                            <p:txEl>
                                              <p:pRg st="6" end="6"/>
                                            </p:txEl>
                                          </p:spTgt>
                                        </p:tgtEl>
                                      </p:cBhvr>
                                    </p:animEffect>
                                    <p:anim calcmode="lin" valueType="num">
                                      <p:cBhvr>
                                        <p:cTn id="43" dur="1000" fill="hold"/>
                                        <p:tgtEl>
                                          <p:spTgt spid="6">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6">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rPr>
              <a:t>NGỮ VĂN 6</a:t>
            </a:r>
          </a:p>
        </p:txBody>
      </p:sp>
      <p:sp>
        <p:nvSpPr>
          <p:cNvPr id="11" name="Horizontal Scroll 10"/>
          <p:cNvSpPr/>
          <p:nvPr/>
        </p:nvSpPr>
        <p:spPr>
          <a:xfrm>
            <a:off x="3972335" y="712809"/>
            <a:ext cx="4209230" cy="478384"/>
          </a:xfrm>
          <a:prstGeom prst="horizontalScroll">
            <a:avLst/>
          </a:prstGeom>
          <a:solidFill>
            <a:schemeClr val="accent4">
              <a:lumMod val="40000"/>
              <a:lumOff val="60000"/>
            </a:schemeClr>
          </a:solidFill>
          <a:ln w="9525">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p:cNvPicPr>
            <a:picLocks noChangeAspect="1"/>
          </p:cNvPicPr>
          <p:nvPr/>
        </p:nvPicPr>
        <p:blipFill>
          <a:blip r:embed="rId4"/>
          <a:stretch>
            <a:fillRect/>
          </a:stretch>
        </p:blipFill>
        <p:spPr>
          <a:xfrm>
            <a:off x="11426277" y="0"/>
            <a:ext cx="754456" cy="754456"/>
          </a:xfrm>
          <a:prstGeom prst="rect">
            <a:avLst/>
          </a:prstGeom>
        </p:spPr>
      </p:pic>
      <p:sp>
        <p:nvSpPr>
          <p:cNvPr id="4" name="Rectangle 3"/>
          <p:cNvSpPr/>
          <p:nvPr/>
        </p:nvSpPr>
        <p:spPr>
          <a:xfrm>
            <a:off x="2576440" y="86508"/>
            <a:ext cx="7001019"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mn-cs"/>
              </a:rPr>
              <a:t>THỰC HÀNH TIẾNG VIỆT: </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TRẠNG NGỮ</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2" name="Rectangle 1"/>
          <p:cNvSpPr/>
          <p:nvPr/>
        </p:nvSpPr>
        <p:spPr>
          <a:xfrm>
            <a:off x="5229602" y="648862"/>
            <a:ext cx="169469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Arial" panose="020B0604020202020204" pitchFamily="34" charset="0"/>
                <a:cs typeface="+mn-cs"/>
              </a:rPr>
              <a:t>Vận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Arial" panose="020B0604020202020204" pitchFamily="34"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Arial" panose="020B0604020202020204" pitchFamily="34" charset="0"/>
                <a:cs typeface="+mn-cs"/>
              </a:rPr>
              <a:t>dụng</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p:cNvSpPr/>
          <p:nvPr/>
        </p:nvSpPr>
        <p:spPr>
          <a:xfrm>
            <a:off x="635169" y="1161132"/>
            <a:ext cx="787427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6.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Bài</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tập</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bổ</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sung: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Thêm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trạng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ngữ</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cho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các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câu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sau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p>
        </p:txBody>
      </p:sp>
      <p:sp>
        <p:nvSpPr>
          <p:cNvPr id="9" name="Rectangle 8"/>
          <p:cNvSpPr/>
          <p:nvPr/>
        </p:nvSpPr>
        <p:spPr>
          <a:xfrm>
            <a:off x="685800" y="1807361"/>
            <a:ext cx="10782300" cy="3420167"/>
          </a:xfrm>
          <a:prstGeom prst="rect">
            <a:avLst/>
          </a:prstGeom>
        </p:spPr>
        <p:txBody>
          <a:bodyPr>
            <a:spAutoFit/>
          </a:bodyPr>
          <a:lstStyle/>
          <a:p>
            <a:pPr>
              <a:lnSpc>
                <a:spcPct val="150000"/>
              </a:lnSpc>
              <a:spcAft>
                <a:spcPts val="1200"/>
              </a:spcAft>
            </a:pPr>
            <a:r>
              <a:rPr lang="en-US" sz="3200" dirty="0">
                <a:latin typeface="Times New Roman" panose="02020603050405020304" pitchFamily="18" charset="0"/>
                <a:ea typeface="Times New Roman" panose="02020603050405020304" pitchFamily="18" charset="0"/>
              </a:rPr>
              <a:t>b. </a:t>
            </a:r>
            <a:r>
              <a:rPr lang="en-US" sz="3200" b="1" dirty="0" err="1">
                <a:latin typeface="Times New Roman" panose="02020603050405020304" pitchFamily="18" charset="0"/>
                <a:ea typeface="Times New Roman" panose="02020603050405020304" pitchFamily="18" charset="0"/>
              </a:rPr>
              <a:t>Chủ</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nhật</a:t>
            </a:r>
            <a:r>
              <a:rPr lang="en-US" sz="3200" b="1" dirty="0">
                <a:latin typeface="Times New Roman" panose="02020603050405020304" pitchFamily="18" charset="0"/>
                <a:ea typeface="Times New Roman" panose="02020603050405020304" pitchFamily="18" charset="0"/>
              </a:rPr>
              <a:t>,</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bố</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sẽ</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đưa</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cả</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nhà</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công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viên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nước</a:t>
            </a:r>
            <a:r>
              <a:rPr lang="en-US" sz="3200" dirty="0">
                <a:latin typeface="Times New Roman" panose="02020603050405020304" pitchFamily="18" charset="0"/>
                <a:ea typeface="Times New Roman" panose="02020603050405020304" pitchFamily="18" charset="0"/>
              </a:rPr>
              <a:t>.</a:t>
            </a:r>
          </a:p>
          <a:p>
            <a:pPr>
              <a:lnSpc>
                <a:spcPct val="150000"/>
              </a:lnSpc>
              <a:spcAft>
                <a:spcPts val="1200"/>
              </a:spcAft>
            </a:pPr>
            <a:r>
              <a:rPr lang="en-US" sz="3200" dirty="0">
                <a:latin typeface="Times New Roman" panose="02020603050405020304" pitchFamily="18" charset="0"/>
                <a:ea typeface="Times New Roman" panose="02020603050405020304" pitchFamily="18" charset="0"/>
              </a:rPr>
              <a:t>TN: “</a:t>
            </a:r>
            <a:r>
              <a:rPr lang="en-US" sz="3200" dirty="0" err="1">
                <a:latin typeface="Times New Roman" panose="02020603050405020304" pitchFamily="18" charset="0"/>
                <a:ea typeface="Times New Roman" panose="02020603050405020304" pitchFamily="18" charset="0"/>
              </a:rPr>
              <a:t>Chủ</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nhật</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chỉ</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thời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gian</a:t>
            </a:r>
            <a:endParaRPr lang="en-US" sz="3200" dirty="0">
              <a:latin typeface="Times New Roman" panose="02020603050405020304" pitchFamily="18" charset="0"/>
              <a:ea typeface="Times New Roman" panose="02020603050405020304" pitchFamily="18" charset="0"/>
            </a:endParaRPr>
          </a:p>
          <a:p>
            <a:pPr>
              <a:lnSpc>
                <a:spcPct val="150000"/>
              </a:lnSpc>
              <a:spcAft>
                <a:spcPts val="1200"/>
              </a:spcAft>
            </a:pPr>
            <a:r>
              <a:rPr lang="en-US" sz="3200" dirty="0">
                <a:latin typeface="Times New Roman" panose="02020603050405020304" pitchFamily="18" charset="0"/>
                <a:ea typeface="Times New Roman" panose="02020603050405020304" pitchFamily="18" charset="0"/>
              </a:rPr>
              <a:t>c. </a:t>
            </a:r>
            <a:r>
              <a:rPr lang="en-US" sz="3200" b="1" dirty="0" err="1">
                <a:latin typeface="Times New Roman" panose="02020603050405020304" pitchFamily="18" charset="0"/>
                <a:ea typeface="Times New Roman" panose="02020603050405020304" pitchFamily="18" charset="0"/>
              </a:rPr>
              <a:t>Thấy</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tôi</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về</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muộn</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hơn</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mọi</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ngày</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mẹ</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rất</a:t>
            </a:r>
            <a:r>
              <a:rPr lang="en-US" sz="3200" dirty="0">
                <a:latin typeface="Times New Roman" panose="02020603050405020304" pitchFamily="18" charset="0"/>
                <a:ea typeface="Times New Roman" panose="02020603050405020304" pitchFamily="18" charset="0"/>
              </a:rPr>
              <a:t> lo </a:t>
            </a:r>
            <a:r>
              <a:rPr lang="en-US" sz="3200" dirty="0" err="1">
                <a:latin typeface="Times New Roman" panose="02020603050405020304" pitchFamily="18" charset="0"/>
                <a:ea typeface="Times New Roman" panose="02020603050405020304" pitchFamily="18" charset="0"/>
              </a:rPr>
              <a:t>lắng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cho</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tôi</a:t>
            </a:r>
            <a:r>
              <a:rPr lang="en-US" sz="3200" dirty="0">
                <a:latin typeface="Times New Roman" panose="02020603050405020304" pitchFamily="18" charset="0"/>
                <a:ea typeface="Times New Roman" panose="02020603050405020304" pitchFamily="18" charset="0"/>
              </a:rPr>
              <a:t>.</a:t>
            </a:r>
          </a:p>
          <a:p>
            <a:pPr>
              <a:lnSpc>
                <a:spcPct val="150000"/>
              </a:lnSpc>
              <a:spcAft>
                <a:spcPts val="1200"/>
              </a:spcAft>
            </a:pPr>
            <a:r>
              <a:rPr lang="en-US" sz="3200" dirty="0">
                <a:latin typeface="Times New Roman" panose="02020603050405020304" pitchFamily="18" charset="0"/>
                <a:ea typeface="Times New Roman" panose="02020603050405020304" pitchFamily="18" charset="0"/>
              </a:rPr>
              <a:t>TN: “</a:t>
            </a:r>
            <a:r>
              <a:rPr lang="en-US" sz="3200" dirty="0" err="1">
                <a:latin typeface="Times New Roman" panose="02020603050405020304" pitchFamily="18" charset="0"/>
                <a:ea typeface="Times New Roman" panose="02020603050405020304" pitchFamily="18" charset="0"/>
              </a:rPr>
              <a:t>Thấy</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tôi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về</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muộn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hơn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mọi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ngày</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chỉ</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nguyên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nhân</a:t>
            </a:r>
            <a:endParaRPr lang="en-US" sz="3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956898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1" end="1"/>
                                            </p:txEl>
                                          </p:spTgt>
                                        </p:tgtEl>
                                        <p:attrNameLst>
                                          <p:attrName>style.visibility</p:attrName>
                                        </p:attrNameLst>
                                      </p:cBhvr>
                                      <p:to>
                                        <p:strVal val="visible"/>
                                      </p:to>
                                    </p:set>
                                    <p:animEffect transition="in" filter="fade">
                                      <p:cBhvr>
                                        <p:cTn id="14" dur="1000"/>
                                        <p:tgtEl>
                                          <p:spTgt spid="9">
                                            <p:txEl>
                                              <p:pRg st="1" end="1"/>
                                            </p:txEl>
                                          </p:spTgt>
                                        </p:tgtEl>
                                      </p:cBhvr>
                                    </p:animEffect>
                                    <p:anim calcmode="lin" valueType="num">
                                      <p:cBhvr>
                                        <p:cTn id="15"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xEl>
                                              <p:pRg st="2" end="2"/>
                                            </p:txEl>
                                          </p:spTgt>
                                        </p:tgtEl>
                                        <p:attrNameLst>
                                          <p:attrName>style.visibility</p:attrName>
                                        </p:attrNameLst>
                                      </p:cBhvr>
                                      <p:to>
                                        <p:strVal val="visible"/>
                                      </p:to>
                                    </p:set>
                                    <p:animEffect transition="in" filter="fade">
                                      <p:cBhvr>
                                        <p:cTn id="21" dur="1000"/>
                                        <p:tgtEl>
                                          <p:spTgt spid="9">
                                            <p:txEl>
                                              <p:pRg st="2" end="2"/>
                                            </p:txEl>
                                          </p:spTgt>
                                        </p:tgtEl>
                                      </p:cBhvr>
                                    </p:animEffect>
                                    <p:anim calcmode="lin" valueType="num">
                                      <p:cBhvr>
                                        <p:cTn id="22"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xEl>
                                              <p:pRg st="3" end="3"/>
                                            </p:txEl>
                                          </p:spTgt>
                                        </p:tgtEl>
                                        <p:attrNameLst>
                                          <p:attrName>style.visibility</p:attrName>
                                        </p:attrNameLst>
                                      </p:cBhvr>
                                      <p:to>
                                        <p:strVal val="visible"/>
                                      </p:to>
                                    </p:set>
                                    <p:animEffect transition="in" filter="fade">
                                      <p:cBhvr>
                                        <p:cTn id="28" dur="1000"/>
                                        <p:tgtEl>
                                          <p:spTgt spid="9">
                                            <p:txEl>
                                              <p:pRg st="3" end="3"/>
                                            </p:txEl>
                                          </p:spTgt>
                                        </p:tgtEl>
                                      </p:cBhvr>
                                    </p:animEffect>
                                    <p:anim calcmode="lin" valueType="num">
                                      <p:cBhvr>
                                        <p:cTn id="29"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9">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rPr>
              <a:t>NGỮ VĂN 6</a:t>
            </a:r>
          </a:p>
        </p:txBody>
      </p:sp>
      <p:sp>
        <p:nvSpPr>
          <p:cNvPr id="11" name="Horizontal Scroll 10"/>
          <p:cNvSpPr/>
          <p:nvPr/>
        </p:nvSpPr>
        <p:spPr>
          <a:xfrm>
            <a:off x="3972335" y="712809"/>
            <a:ext cx="4209230" cy="478384"/>
          </a:xfrm>
          <a:prstGeom prst="horizontalScroll">
            <a:avLst/>
          </a:prstGeom>
          <a:solidFill>
            <a:schemeClr val="accent4">
              <a:lumMod val="40000"/>
              <a:lumOff val="60000"/>
            </a:schemeClr>
          </a:solidFill>
          <a:ln w="9525">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p:cNvPicPr>
            <a:picLocks noChangeAspect="1"/>
          </p:cNvPicPr>
          <p:nvPr/>
        </p:nvPicPr>
        <p:blipFill>
          <a:blip r:embed="rId4"/>
          <a:stretch>
            <a:fillRect/>
          </a:stretch>
        </p:blipFill>
        <p:spPr>
          <a:xfrm>
            <a:off x="11426277" y="0"/>
            <a:ext cx="754456" cy="754456"/>
          </a:xfrm>
          <a:prstGeom prst="rect">
            <a:avLst/>
          </a:prstGeom>
        </p:spPr>
      </p:pic>
      <p:sp>
        <p:nvSpPr>
          <p:cNvPr id="4" name="Rectangle 3"/>
          <p:cNvSpPr/>
          <p:nvPr/>
        </p:nvSpPr>
        <p:spPr>
          <a:xfrm>
            <a:off x="2576440" y="86508"/>
            <a:ext cx="7001019"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mn-cs"/>
              </a:rPr>
              <a:t>THỰC HÀNH TIẾNG VIỆT: </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TRẠNG NGỮ</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2" name="Rectangle 1"/>
          <p:cNvSpPr/>
          <p:nvPr/>
        </p:nvSpPr>
        <p:spPr>
          <a:xfrm>
            <a:off x="5229602" y="648862"/>
            <a:ext cx="169469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Arial" panose="020B0604020202020204" pitchFamily="34" charset="0"/>
                <a:cs typeface="+mn-cs"/>
              </a:rPr>
              <a:t>Vận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Arial" panose="020B0604020202020204" pitchFamily="34"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Arial" panose="020B0604020202020204" pitchFamily="34" charset="0"/>
                <a:cs typeface="+mn-cs"/>
              </a:rPr>
              <a:t>dụng</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5"/>
          <p:cNvSpPr/>
          <p:nvPr/>
        </p:nvSpPr>
        <p:spPr>
          <a:xfrm>
            <a:off x="1289966" y="1172082"/>
            <a:ext cx="9573968" cy="523220"/>
          </a:xfrm>
          <a:prstGeom prst="rect">
            <a:avLst/>
          </a:prstGeom>
        </p:spPr>
        <p:txBody>
          <a:bodyPr wrap="none">
            <a:spAutoFit/>
          </a:bodyPr>
          <a:lstStyle/>
          <a:p>
            <a:pPr algn="just">
              <a:spcAft>
                <a:spcPts val="1200"/>
              </a:spcAft>
            </a:pPr>
            <a:r>
              <a:rPr lang="en-US" sz="2800" b="1" i="1" dirty="0">
                <a:solidFill>
                  <a:srgbClr val="0070C0"/>
                </a:solidFill>
                <a:latin typeface="Times New Roman" panose="02020603050405020304" pitchFamily="18" charset="0"/>
                <a:ea typeface="Times New Roman" panose="02020603050405020304" pitchFamily="18" charset="0"/>
              </a:rPr>
              <a:t>*</a:t>
            </a:r>
            <a:r>
              <a:rPr lang="en-US" sz="2800" b="1" i="1" dirty="0" err="1">
                <a:solidFill>
                  <a:srgbClr val="0070C0"/>
                </a:solidFill>
                <a:latin typeface="Times New Roman" panose="02020603050405020304" pitchFamily="18" charset="0"/>
                <a:ea typeface="Times New Roman" panose="02020603050405020304" pitchFamily="18" charset="0"/>
              </a:rPr>
              <a:t>Bảng</a:t>
            </a:r>
            <a:r>
              <a:rPr lang="en-US" sz="2800" b="1" i="1" dirty="0">
                <a:solidFill>
                  <a:srgbClr val="0070C0"/>
                </a:solidFill>
                <a:latin typeface="Times New Roman" panose="02020603050405020304" pitchFamily="18" charset="0"/>
                <a:ea typeface="Times New Roman" panose="02020603050405020304" pitchFamily="18" charset="0"/>
              </a:rPr>
              <a:t> </a:t>
            </a:r>
            <a:r>
              <a:rPr lang="en-US" sz="2800" b="1" i="1" dirty="0" err="1">
                <a:solidFill>
                  <a:srgbClr val="0070C0"/>
                </a:solidFill>
                <a:latin typeface="Times New Roman" panose="02020603050405020304" pitchFamily="18" charset="0"/>
                <a:ea typeface="Times New Roman" panose="02020603050405020304" pitchFamily="18" charset="0"/>
              </a:rPr>
              <a:t>kiểm</a:t>
            </a:r>
            <a:r>
              <a:rPr lang="en-US" sz="2800" b="1" i="1" dirty="0">
                <a:solidFill>
                  <a:srgbClr val="0070C0"/>
                </a:solidFill>
                <a:latin typeface="Times New Roman" panose="02020603050405020304" pitchFamily="18" charset="0"/>
                <a:ea typeface="Times New Roman" panose="02020603050405020304" pitchFamily="18" charset="0"/>
              </a:rPr>
              <a:t> </a:t>
            </a:r>
            <a:r>
              <a:rPr lang="en-US" sz="2800" b="1" i="1" dirty="0" err="1">
                <a:solidFill>
                  <a:srgbClr val="0070C0"/>
                </a:solidFill>
                <a:latin typeface="Times New Roman" panose="02020603050405020304" pitchFamily="18" charset="0"/>
                <a:ea typeface="Times New Roman" panose="02020603050405020304" pitchFamily="18" charset="0"/>
              </a:rPr>
              <a:t>kĩ</a:t>
            </a:r>
            <a:r>
              <a:rPr lang="en-US" sz="2800" b="1" i="1" dirty="0">
                <a:solidFill>
                  <a:srgbClr val="0070C0"/>
                </a:solidFill>
                <a:latin typeface="Times New Roman" panose="02020603050405020304" pitchFamily="18" charset="0"/>
                <a:ea typeface="Times New Roman" panose="02020603050405020304" pitchFamily="18" charset="0"/>
              </a:rPr>
              <a:t> </a:t>
            </a:r>
            <a:r>
              <a:rPr lang="en-US" sz="2800" b="1" i="1" dirty="0" err="1">
                <a:solidFill>
                  <a:srgbClr val="0070C0"/>
                </a:solidFill>
                <a:latin typeface="Times New Roman" panose="02020603050405020304" pitchFamily="18" charset="0"/>
                <a:ea typeface="Times New Roman" panose="02020603050405020304" pitchFamily="18" charset="0"/>
              </a:rPr>
              <a:t>năng</a:t>
            </a:r>
            <a:r>
              <a:rPr lang="en-US" sz="2800" b="1" i="1" dirty="0">
                <a:solidFill>
                  <a:srgbClr val="0070C0"/>
                </a:solidFill>
                <a:latin typeface="Times New Roman" panose="02020603050405020304" pitchFamily="18" charset="0"/>
                <a:ea typeface="Times New Roman" panose="02020603050405020304" pitchFamily="18" charset="0"/>
              </a:rPr>
              <a:t> </a:t>
            </a:r>
            <a:r>
              <a:rPr lang="en-US" sz="2800" b="1" i="1" dirty="0" err="1">
                <a:solidFill>
                  <a:srgbClr val="0070C0"/>
                </a:solidFill>
                <a:latin typeface="Times New Roman" panose="02020603050405020304" pitchFamily="18" charset="0"/>
                <a:ea typeface="Times New Roman" panose="02020603050405020304" pitchFamily="18" charset="0"/>
              </a:rPr>
              <a:t>viết</a:t>
            </a:r>
            <a:r>
              <a:rPr lang="en-US" sz="2800" b="1" i="1" dirty="0">
                <a:solidFill>
                  <a:srgbClr val="0070C0"/>
                </a:solidFill>
                <a:latin typeface="Times New Roman" panose="02020603050405020304" pitchFamily="18" charset="0"/>
                <a:ea typeface="Times New Roman" panose="02020603050405020304" pitchFamily="18" charset="0"/>
              </a:rPr>
              <a:t> </a:t>
            </a:r>
            <a:r>
              <a:rPr lang="en-US" sz="2800" b="1" i="1" dirty="0" err="1">
                <a:solidFill>
                  <a:srgbClr val="0070C0"/>
                </a:solidFill>
                <a:latin typeface="Times New Roman" panose="02020603050405020304" pitchFamily="18" charset="0"/>
                <a:ea typeface="Times New Roman" panose="02020603050405020304" pitchFamily="18" charset="0"/>
              </a:rPr>
              <a:t>đoạn</a:t>
            </a:r>
            <a:r>
              <a:rPr lang="en-US" sz="2800" b="1" i="1" dirty="0">
                <a:solidFill>
                  <a:srgbClr val="0070C0"/>
                </a:solidFill>
                <a:latin typeface="Times New Roman" panose="02020603050405020304" pitchFamily="18" charset="0"/>
                <a:ea typeface="Times New Roman" panose="02020603050405020304" pitchFamily="18" charset="0"/>
              </a:rPr>
              <a:t> </a:t>
            </a:r>
            <a:r>
              <a:rPr lang="en-US" sz="2800" b="1" i="1" dirty="0" err="1">
                <a:solidFill>
                  <a:srgbClr val="0070C0"/>
                </a:solidFill>
                <a:latin typeface="Times New Roman" panose="02020603050405020304" pitchFamily="18" charset="0"/>
                <a:ea typeface="Times New Roman" panose="02020603050405020304" pitchFamily="18" charset="0"/>
              </a:rPr>
              <a:t>văn</a:t>
            </a:r>
            <a:r>
              <a:rPr lang="en-US" sz="2800" b="1" i="1" dirty="0">
                <a:solidFill>
                  <a:srgbClr val="0070C0"/>
                </a:solidFill>
                <a:latin typeface="Times New Roman" panose="02020603050405020304" pitchFamily="18" charset="0"/>
                <a:ea typeface="Times New Roman" panose="02020603050405020304" pitchFamily="18" charset="0"/>
              </a:rPr>
              <a:t> </a:t>
            </a:r>
            <a:r>
              <a:rPr lang="en-US" sz="2800" b="1" i="1" dirty="0" err="1">
                <a:solidFill>
                  <a:srgbClr val="0070C0"/>
                </a:solidFill>
                <a:latin typeface="Times New Roman" panose="02020603050405020304" pitchFamily="18" charset="0"/>
                <a:ea typeface="Times New Roman" panose="02020603050405020304" pitchFamily="18" charset="0"/>
              </a:rPr>
              <a:t>phần</a:t>
            </a:r>
            <a:r>
              <a:rPr lang="en-US" sz="2800" b="1" i="1" dirty="0">
                <a:solidFill>
                  <a:srgbClr val="0070C0"/>
                </a:solidFill>
                <a:latin typeface="Times New Roman" panose="02020603050405020304" pitchFamily="18" charset="0"/>
                <a:ea typeface="Times New Roman" panose="02020603050405020304" pitchFamily="18" charset="0"/>
              </a:rPr>
              <a:t> </a:t>
            </a:r>
            <a:r>
              <a:rPr lang="en-US" sz="2800" b="1" i="1" dirty="0" err="1">
                <a:solidFill>
                  <a:srgbClr val="0070C0"/>
                </a:solidFill>
                <a:latin typeface="Times New Roman" panose="02020603050405020304" pitchFamily="18" charset="0"/>
                <a:ea typeface="Times New Roman" panose="02020603050405020304" pitchFamily="18" charset="0"/>
              </a:rPr>
              <a:t>Thực</a:t>
            </a:r>
            <a:r>
              <a:rPr lang="en-US" sz="2800" b="1" i="1" dirty="0">
                <a:solidFill>
                  <a:srgbClr val="0070C0"/>
                </a:solidFill>
                <a:latin typeface="Times New Roman" panose="02020603050405020304" pitchFamily="18" charset="0"/>
                <a:ea typeface="Times New Roman" panose="02020603050405020304" pitchFamily="18" charset="0"/>
              </a:rPr>
              <a:t> </a:t>
            </a:r>
            <a:r>
              <a:rPr lang="en-US" sz="2800" b="1" i="1" dirty="0" err="1">
                <a:solidFill>
                  <a:srgbClr val="0070C0"/>
                </a:solidFill>
                <a:latin typeface="Times New Roman" panose="02020603050405020304" pitchFamily="18" charset="0"/>
                <a:ea typeface="Times New Roman" panose="02020603050405020304" pitchFamily="18" charset="0"/>
              </a:rPr>
              <a:t>hành</a:t>
            </a:r>
            <a:r>
              <a:rPr lang="en-US" sz="2800" b="1" i="1" dirty="0">
                <a:solidFill>
                  <a:srgbClr val="0070C0"/>
                </a:solidFill>
                <a:latin typeface="Times New Roman" panose="02020603050405020304" pitchFamily="18" charset="0"/>
                <a:ea typeface="Times New Roman" panose="02020603050405020304" pitchFamily="18" charset="0"/>
              </a:rPr>
              <a:t> </a:t>
            </a:r>
            <a:r>
              <a:rPr lang="en-US" sz="2800" b="1" i="1" dirty="0" err="1">
                <a:solidFill>
                  <a:srgbClr val="0070C0"/>
                </a:solidFill>
                <a:latin typeface="Times New Roman" panose="02020603050405020304" pitchFamily="18" charset="0"/>
                <a:ea typeface="Times New Roman" panose="02020603050405020304" pitchFamily="18" charset="0"/>
              </a:rPr>
              <a:t>Tiếng</a:t>
            </a:r>
            <a:r>
              <a:rPr lang="en-US" sz="2800" b="1" i="1" dirty="0">
                <a:solidFill>
                  <a:srgbClr val="0070C0"/>
                </a:solidFill>
                <a:latin typeface="Times New Roman" panose="02020603050405020304" pitchFamily="18" charset="0"/>
                <a:ea typeface="Times New Roman" panose="02020603050405020304" pitchFamily="18" charset="0"/>
              </a:rPr>
              <a:t> </a:t>
            </a:r>
            <a:r>
              <a:rPr lang="en-US" sz="2800" b="1" i="1" dirty="0" err="1">
                <a:solidFill>
                  <a:srgbClr val="0070C0"/>
                </a:solidFill>
                <a:latin typeface="Times New Roman" panose="02020603050405020304" pitchFamily="18" charset="0"/>
                <a:ea typeface="Times New Roman" panose="02020603050405020304" pitchFamily="18" charset="0"/>
              </a:rPr>
              <a:t>Việt</a:t>
            </a:r>
            <a:r>
              <a:rPr lang="en-US" sz="2800" b="1" i="1" dirty="0">
                <a:solidFill>
                  <a:srgbClr val="0070C0"/>
                </a:solidFill>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graphicFrame>
        <p:nvGraphicFramePr>
          <p:cNvPr id="10" name="Table 9"/>
          <p:cNvGraphicFramePr>
            <a:graphicFrameLocks noGrp="1"/>
          </p:cNvGraphicFramePr>
          <p:nvPr>
            <p:extLst>
              <p:ext uri="{D42A27DB-BD31-4B8C-83A1-F6EECF244321}">
                <p14:modId xmlns:p14="http://schemas.microsoft.com/office/powerpoint/2010/main" val="2440930538"/>
              </p:ext>
            </p:extLst>
          </p:nvPr>
        </p:nvGraphicFramePr>
        <p:xfrm>
          <a:off x="685800" y="1866366"/>
          <a:ext cx="10782300" cy="3962400"/>
        </p:xfrm>
        <a:graphic>
          <a:graphicData uri="http://schemas.openxmlformats.org/drawingml/2006/table">
            <a:tbl>
              <a:tblPr firstRow="1" firstCol="1" bandRow="1"/>
              <a:tblGrid>
                <a:gridCol w="814019">
                  <a:extLst>
                    <a:ext uri="{9D8B030D-6E8A-4147-A177-3AD203B41FA5}">
                      <a16:colId xmlns:a16="http://schemas.microsoft.com/office/drawing/2014/main" val="1664656637"/>
                    </a:ext>
                  </a:extLst>
                </a:gridCol>
                <a:gridCol w="7768821">
                  <a:extLst>
                    <a:ext uri="{9D8B030D-6E8A-4147-A177-3AD203B41FA5}">
                      <a16:colId xmlns:a16="http://schemas.microsoft.com/office/drawing/2014/main" val="1938689058"/>
                    </a:ext>
                  </a:extLst>
                </a:gridCol>
                <a:gridCol w="2199460">
                  <a:extLst>
                    <a:ext uri="{9D8B030D-6E8A-4147-A177-3AD203B41FA5}">
                      <a16:colId xmlns:a16="http://schemas.microsoft.com/office/drawing/2014/main" val="1105890753"/>
                    </a:ext>
                  </a:extLst>
                </a:gridCol>
              </a:tblGrid>
              <a:tr h="0">
                <a:tc>
                  <a:txBody>
                    <a:bodyPr/>
                    <a:lstStyle/>
                    <a:p>
                      <a:pPr algn="ctr">
                        <a:spcAft>
                          <a:spcPts val="1200"/>
                        </a:spcAft>
                      </a:pPr>
                      <a:r>
                        <a:rPr lang="en-US" sz="24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STT</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spcAft>
                          <a:spcPts val="1200"/>
                        </a:spcAft>
                      </a:pPr>
                      <a:r>
                        <a:rPr lang="en-US" sz="24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Tiêu chí</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spcAft>
                          <a:spcPts val="1200"/>
                        </a:spcAft>
                      </a:pPr>
                      <a:r>
                        <a:rPr lang="en-US" sz="24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Đạt/ Chưa đạt</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3100094072"/>
                  </a:ext>
                </a:extLst>
              </a:tr>
              <a:tr h="0">
                <a:tc>
                  <a:txBody>
                    <a:bodyPr/>
                    <a:lstStyle/>
                    <a:p>
                      <a:pPr algn="ctr">
                        <a:spcAft>
                          <a:spcPts val="1200"/>
                        </a:spcAft>
                      </a:pPr>
                      <a:r>
                        <a:rPr lang="en-US" sz="24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1</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1200"/>
                        </a:spcAft>
                      </a:pPr>
                      <a:r>
                        <a:rPr lang="en-US" sz="24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Đảm bảo hình thức đoạn văn  (dung lượng khoảng 150-200 chữ).</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1200"/>
                        </a:spcAft>
                      </a:pPr>
                      <a:r>
                        <a:rPr lang="en-US" sz="24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86876905"/>
                  </a:ext>
                </a:extLst>
              </a:tr>
              <a:tr h="0">
                <a:tc>
                  <a:txBody>
                    <a:bodyPr/>
                    <a:lstStyle/>
                    <a:p>
                      <a:pPr algn="ctr">
                        <a:spcAft>
                          <a:spcPts val="1200"/>
                        </a:spcAft>
                      </a:pPr>
                      <a:r>
                        <a:rPr lang="en-US" sz="24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1200"/>
                        </a:spcAft>
                      </a:pPr>
                      <a:r>
                        <a:rPr lang="en-US" sz="24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Đoạn văn tập trung làm sáng tỏ chủ đề:</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spcAft>
                          <a:spcPts val="1200"/>
                        </a:spcAft>
                        <a:buSzPts val="1400"/>
                        <a:buFont typeface="Times New Roman" panose="02020603050405020304" pitchFamily="18" charset="0"/>
                        <a:buChar char="-"/>
                      </a:pPr>
                      <a:r>
                        <a:rPr lang="en-US" sz="24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Đề a: Kể lại một đoạn truyện đã học hoặc đã đọc</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spcAft>
                          <a:spcPts val="1200"/>
                        </a:spcAft>
                        <a:buSzPts val="1400"/>
                        <a:buFont typeface="Times New Roman" panose="02020603050405020304" pitchFamily="18" charset="0"/>
                        <a:buChar char="-"/>
                      </a:pPr>
                      <a:r>
                        <a:rPr lang="en-US" sz="24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Đề b:  Suy nghĩ về một tác phẩm đã học hoặc đã đọc</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1200"/>
                        </a:spcAft>
                      </a:pPr>
                      <a:r>
                        <a:rPr lang="en-US" sz="24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33705628"/>
                  </a:ext>
                </a:extLst>
              </a:tr>
              <a:tr h="0">
                <a:tc>
                  <a:txBody>
                    <a:bodyPr/>
                    <a:lstStyle/>
                    <a:p>
                      <a:pPr algn="ctr">
                        <a:spcAft>
                          <a:spcPts val="1200"/>
                        </a:spcAft>
                      </a:pPr>
                      <a:r>
                        <a:rPr lang="en-US" sz="24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3</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1200"/>
                        </a:spcAft>
                      </a:pPr>
                      <a:r>
                        <a:rPr lang="en-US" sz="24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Đoạn văn đảm bảo tính liên kết giữa các câu trong đoạn văn</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1200"/>
                        </a:spcAft>
                      </a:pPr>
                      <a:r>
                        <a:rPr lang="en-US" sz="24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71379507"/>
                  </a:ext>
                </a:extLst>
              </a:tr>
              <a:tr h="0">
                <a:tc>
                  <a:txBody>
                    <a:bodyPr/>
                    <a:lstStyle/>
                    <a:p>
                      <a:pPr algn="ctr">
                        <a:spcAft>
                          <a:spcPts val="1200"/>
                        </a:spcAft>
                      </a:pPr>
                      <a:r>
                        <a:rPr lang="en-US" sz="24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4</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1200"/>
                        </a:spcAft>
                      </a:pPr>
                      <a:r>
                        <a:rPr lang="en-US" sz="24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Đoạn văn đảm bảo về yêu cầu về chính tả, cách sử dụng từ ngữ, ngữ pháp.</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1200"/>
                        </a:spcAft>
                      </a:pPr>
                      <a:r>
                        <a:rPr lang="en-US" sz="24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38707635"/>
                  </a:ext>
                </a:extLst>
              </a:tr>
              <a:tr h="0">
                <a:tc>
                  <a:txBody>
                    <a:bodyPr/>
                    <a:lstStyle/>
                    <a:p>
                      <a:pPr algn="ctr">
                        <a:spcAft>
                          <a:spcPts val="1200"/>
                        </a:spcAft>
                      </a:pPr>
                      <a:r>
                        <a:rPr lang="en-US" sz="24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5</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1200"/>
                        </a:spcAft>
                      </a:pPr>
                      <a:r>
                        <a:rPr lang="en-US" sz="24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Đoạn văn có sử dụng một số trạng ngữ theo yêu cầu của đề.</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1200"/>
                        </a:spcAft>
                      </a:pPr>
                      <a:r>
                        <a:rPr lang="en-US" sz="24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45587979"/>
                  </a:ext>
                </a:extLst>
              </a:tr>
            </a:tbl>
          </a:graphicData>
        </a:graphic>
      </p:graphicFrame>
    </p:spTree>
    <p:extLst>
      <p:ext uri="{BB962C8B-B14F-4D97-AF65-F5344CB8AC3E}">
        <p14:creationId xmlns:p14="http://schemas.microsoft.com/office/powerpoint/2010/main" val="329280244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86772307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rPr>
              <a:t>NGỮ VĂN 6</a:t>
            </a:r>
          </a:p>
        </p:txBody>
      </p:sp>
      <p:sp>
        <p:nvSpPr>
          <p:cNvPr id="11" name="Horizontal Scroll 10"/>
          <p:cNvSpPr/>
          <p:nvPr/>
        </p:nvSpPr>
        <p:spPr>
          <a:xfrm>
            <a:off x="3972335" y="712809"/>
            <a:ext cx="4209230" cy="478384"/>
          </a:xfrm>
          <a:prstGeom prst="horizontalScroll">
            <a:avLst/>
          </a:prstGeom>
          <a:solidFill>
            <a:schemeClr val="accent4">
              <a:lumMod val="40000"/>
              <a:lumOff val="60000"/>
            </a:schemeClr>
          </a:solidFill>
          <a:ln w="9525">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p:cNvPicPr>
            <a:picLocks noChangeAspect="1"/>
          </p:cNvPicPr>
          <p:nvPr/>
        </p:nvPicPr>
        <p:blipFill>
          <a:blip r:embed="rId4"/>
          <a:stretch>
            <a:fillRect/>
          </a:stretch>
        </p:blipFill>
        <p:spPr>
          <a:xfrm>
            <a:off x="11426277" y="0"/>
            <a:ext cx="754456" cy="754456"/>
          </a:xfrm>
          <a:prstGeom prst="rect">
            <a:avLst/>
          </a:prstGeom>
        </p:spPr>
      </p:pic>
      <p:sp>
        <p:nvSpPr>
          <p:cNvPr id="3" name="Rectangle 2"/>
          <p:cNvSpPr/>
          <p:nvPr/>
        </p:nvSpPr>
        <p:spPr>
          <a:xfrm>
            <a:off x="2424266" y="-32005"/>
            <a:ext cx="7305368" cy="707886"/>
          </a:xfrm>
          <a:prstGeom prst="rect">
            <a:avLst/>
          </a:prstGeom>
        </p:spPr>
        <p:txBody>
          <a:bodyPr wrap="square">
            <a:spAutoFit/>
          </a:bodyPr>
          <a:lstStyle/>
          <a:p>
            <a:pPr algn="ctr">
              <a:spcAft>
                <a:spcPts val="0"/>
              </a:spcAft>
            </a:pPr>
            <a:r>
              <a:rPr lang="en-US" sz="2000" b="1" dirty="0">
                <a:solidFill>
                  <a:srgbClr val="0D0D0D"/>
                </a:solidFill>
                <a:latin typeface="Times New Roman" panose="02020603050405020304" pitchFamily="18" charset="0"/>
                <a:ea typeface="Times New Roman" panose="02020603050405020304" pitchFamily="18" charset="0"/>
              </a:rPr>
              <a:t>THỰC HÀNH ĐỌC  HIỂU:</a:t>
            </a:r>
            <a:endParaRPr lang="en-US" sz="2000" dirty="0">
              <a:latin typeface="Times New Roman" panose="02020603050405020304" pitchFamily="18" charset="0"/>
              <a:ea typeface="Times New Roman" panose="02020603050405020304" pitchFamily="18" charset="0"/>
            </a:endParaRPr>
          </a:p>
          <a:p>
            <a:pPr algn="ctr"/>
            <a:r>
              <a:rPr lang="en-US" sz="2000" b="1" dirty="0">
                <a:solidFill>
                  <a:srgbClr val="0D0D0D"/>
                </a:solidFill>
                <a:latin typeface="Times New Roman" panose="02020603050405020304" pitchFamily="18" charset="0"/>
                <a:ea typeface="Times New Roman" panose="02020603050405020304" pitchFamily="18" charset="0"/>
              </a:rPr>
              <a:t>VĂN BẢN</a:t>
            </a:r>
            <a:r>
              <a:rPr lang="en-US" sz="2000" b="1" dirty="0">
                <a:solidFill>
                  <a:srgbClr val="FF0000"/>
                </a:solidFill>
                <a:latin typeface="Times New Roman" panose="02020603050405020304" pitchFamily="18" charset="0"/>
                <a:ea typeface="Times New Roman" panose="02020603050405020304" pitchFamily="18" charset="0"/>
              </a:rPr>
              <a:t>: CHÍCH BÔNG ƠI (CAO DUY SƠN)</a:t>
            </a:r>
            <a:endParaRPr lang="en-US" sz="2000" dirty="0"/>
          </a:p>
        </p:txBody>
      </p:sp>
      <p:sp>
        <p:nvSpPr>
          <p:cNvPr id="9" name="Rectangle 8"/>
          <p:cNvSpPr/>
          <p:nvPr/>
        </p:nvSpPr>
        <p:spPr>
          <a:xfrm>
            <a:off x="5171093" y="648862"/>
            <a:ext cx="1811714" cy="523220"/>
          </a:xfrm>
          <a:prstGeom prst="rect">
            <a:avLst/>
          </a:prstGeom>
        </p:spPr>
        <p:txBody>
          <a:bodyPr wrap="none">
            <a:spAutoFit/>
          </a:bodyPr>
          <a:lstStyle/>
          <a:p>
            <a:r>
              <a:rPr lang="en-US" sz="2800" b="1" dirty="0" err="1">
                <a:solidFill>
                  <a:srgbClr val="7030A0"/>
                </a:solidFill>
                <a:latin typeface="Times New Roman" panose="02020603050405020304" pitchFamily="18" charset="0"/>
                <a:ea typeface="Times New Roman" panose="02020603050405020304" pitchFamily="18" charset="0"/>
              </a:rPr>
              <a:t>Khởi</a:t>
            </a:r>
            <a:r>
              <a:rPr lang="en-US" sz="2800" b="1" dirty="0">
                <a:solidFill>
                  <a:srgbClr val="7030A0"/>
                </a:solidFill>
                <a:latin typeface="Times New Roman" panose="02020603050405020304" pitchFamily="18" charset="0"/>
                <a:ea typeface="Times New Roman" panose="02020603050405020304" pitchFamily="18" charset="0"/>
              </a:rPr>
              <a:t> </a:t>
            </a:r>
            <a:r>
              <a:rPr lang="en-US" sz="2800" b="1" dirty="0" err="1">
                <a:solidFill>
                  <a:srgbClr val="7030A0"/>
                </a:solidFill>
                <a:latin typeface="Times New Roman" panose="02020603050405020304" pitchFamily="18" charset="0"/>
                <a:ea typeface="Times New Roman" panose="02020603050405020304" pitchFamily="18" charset="0"/>
              </a:rPr>
              <a:t>động</a:t>
            </a:r>
            <a:endParaRPr lang="en-US" sz="2800" dirty="0"/>
          </a:p>
        </p:txBody>
      </p:sp>
      <p:grpSp>
        <p:nvGrpSpPr>
          <p:cNvPr id="29" name="Group 28"/>
          <p:cNvGrpSpPr/>
          <p:nvPr/>
        </p:nvGrpSpPr>
        <p:grpSpPr>
          <a:xfrm>
            <a:off x="864140" y="1272555"/>
            <a:ext cx="5950974" cy="4937745"/>
            <a:chOff x="3133238" y="1563816"/>
            <a:chExt cx="5426847" cy="4156541"/>
          </a:xfrm>
        </p:grpSpPr>
        <p:sp>
          <p:nvSpPr>
            <p:cNvPr id="31" name="Rectangle 30"/>
            <p:cNvSpPr/>
            <p:nvPr/>
          </p:nvSpPr>
          <p:spPr>
            <a:xfrm>
              <a:off x="3133238" y="1563816"/>
              <a:ext cx="2401861" cy="1774966"/>
            </a:xfrm>
            <a:prstGeom prst="rect">
              <a:avLst/>
            </a:prstGeom>
            <a:blipFill>
              <a:blip r:embed="rId5"/>
              <a:srcRect/>
              <a:stretch>
                <a:fillRect l="-8000" r="-8000"/>
              </a:stretch>
            </a:blipFill>
          </p:spPr>
          <p:style>
            <a:lnRef idx="0">
              <a:schemeClr val="accent2">
                <a:hueOff val="0"/>
                <a:satOff val="0"/>
                <a:lumOff val="0"/>
                <a:alphaOff val="0"/>
              </a:schemeClr>
            </a:lnRef>
            <a:fillRef idx="1">
              <a:scrgbClr r="0" g="0" b="0"/>
            </a:fillRef>
            <a:effectRef idx="0">
              <a:schemeClr val="accent2">
                <a:tint val="40000"/>
                <a:hueOff val="0"/>
                <a:satOff val="0"/>
                <a:lumOff val="0"/>
                <a:alphaOff val="0"/>
              </a:schemeClr>
            </a:effectRef>
            <a:fontRef idx="minor">
              <a:schemeClr val="dk1">
                <a:hueOff val="0"/>
                <a:satOff val="0"/>
                <a:lumOff val="0"/>
                <a:alphaOff val="0"/>
              </a:schemeClr>
            </a:fontRef>
          </p:style>
        </p:sp>
        <p:sp>
          <p:nvSpPr>
            <p:cNvPr id="32" name="Freeform 31"/>
            <p:cNvSpPr/>
            <p:nvPr/>
          </p:nvSpPr>
          <p:spPr>
            <a:xfrm>
              <a:off x="3618721" y="3016948"/>
              <a:ext cx="2069688" cy="497380"/>
            </a:xfrm>
            <a:custGeom>
              <a:avLst/>
              <a:gdLst>
                <a:gd name="connsiteX0" fmla="*/ 0 w 2069688"/>
                <a:gd name="connsiteY0" fmla="*/ 0 h 497380"/>
                <a:gd name="connsiteX1" fmla="*/ 2069688 w 2069688"/>
                <a:gd name="connsiteY1" fmla="*/ 0 h 497380"/>
                <a:gd name="connsiteX2" fmla="*/ 2069688 w 2069688"/>
                <a:gd name="connsiteY2" fmla="*/ 497380 h 497380"/>
                <a:gd name="connsiteX3" fmla="*/ 0 w 2069688"/>
                <a:gd name="connsiteY3" fmla="*/ 497380 h 497380"/>
                <a:gd name="connsiteX4" fmla="*/ 0 w 2069688"/>
                <a:gd name="connsiteY4" fmla="*/ 0 h 4973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9688" h="497380">
                  <a:moveTo>
                    <a:pt x="0" y="0"/>
                  </a:moveTo>
                  <a:lnTo>
                    <a:pt x="2069688" y="0"/>
                  </a:lnTo>
                  <a:lnTo>
                    <a:pt x="2069688" y="497380"/>
                  </a:lnTo>
                  <a:lnTo>
                    <a:pt x="0" y="497380"/>
                  </a:lnTo>
                  <a:lnTo>
                    <a:pt x="0" y="0"/>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53340" tIns="53340" rIns="53340" bIns="53340" numCol="1" spcCol="1270" anchor="ctr" anchorCtr="0">
              <a:noAutofit/>
            </a:bodyPr>
            <a:lstStyle/>
            <a:p>
              <a:pPr lvl="0" algn="ctr" defTabSz="1244600">
                <a:lnSpc>
                  <a:spcPct val="90000"/>
                </a:lnSpc>
                <a:spcBef>
                  <a:spcPct val="0"/>
                </a:spcBef>
                <a:spcAft>
                  <a:spcPct val="5000"/>
                </a:spcAft>
              </a:pPr>
              <a:r>
                <a:rPr lang="en-US" sz="2800" dirty="0" err="1"/>
                <a:t>Ảnh</a:t>
              </a:r>
              <a:r>
                <a:rPr lang="en-US" sz="2800" dirty="0"/>
                <a:t> a</a:t>
              </a:r>
              <a:endParaRPr lang="en-US" sz="2800" kern="1200" dirty="0"/>
            </a:p>
          </p:txBody>
        </p:sp>
        <p:sp>
          <p:nvSpPr>
            <p:cNvPr id="33" name="Rectangle 32"/>
            <p:cNvSpPr/>
            <p:nvPr/>
          </p:nvSpPr>
          <p:spPr>
            <a:xfrm>
              <a:off x="6004914" y="1563816"/>
              <a:ext cx="2401861" cy="1774966"/>
            </a:xfrm>
            <a:prstGeom prst="rect">
              <a:avLst/>
            </a:prstGeom>
            <a:blipFill>
              <a:blip r:embed="rId6"/>
              <a:srcRect/>
              <a:stretch>
                <a:fillRect l="-5000" r="-5000"/>
              </a:stretch>
            </a:blipFill>
          </p:spPr>
          <p:style>
            <a:lnRef idx="0">
              <a:schemeClr val="accent2">
                <a:hueOff val="0"/>
                <a:satOff val="0"/>
                <a:lumOff val="0"/>
                <a:alphaOff val="0"/>
              </a:schemeClr>
            </a:lnRef>
            <a:fillRef idx="1">
              <a:scrgbClr r="0" g="0" b="0"/>
            </a:fillRef>
            <a:effectRef idx="0">
              <a:schemeClr val="accent2">
                <a:tint val="40000"/>
                <a:hueOff val="0"/>
                <a:satOff val="0"/>
                <a:lumOff val="0"/>
                <a:alphaOff val="0"/>
              </a:schemeClr>
            </a:effectRef>
            <a:fontRef idx="minor">
              <a:schemeClr val="dk1">
                <a:hueOff val="0"/>
                <a:satOff val="0"/>
                <a:lumOff val="0"/>
                <a:alphaOff val="0"/>
              </a:schemeClr>
            </a:fontRef>
          </p:style>
        </p:sp>
        <p:sp>
          <p:nvSpPr>
            <p:cNvPr id="34" name="Freeform 33"/>
            <p:cNvSpPr/>
            <p:nvPr/>
          </p:nvSpPr>
          <p:spPr>
            <a:xfrm>
              <a:off x="6490397" y="3016948"/>
              <a:ext cx="2069688" cy="497380"/>
            </a:xfrm>
            <a:custGeom>
              <a:avLst/>
              <a:gdLst>
                <a:gd name="connsiteX0" fmla="*/ 0 w 2069688"/>
                <a:gd name="connsiteY0" fmla="*/ 0 h 497380"/>
                <a:gd name="connsiteX1" fmla="*/ 2069688 w 2069688"/>
                <a:gd name="connsiteY1" fmla="*/ 0 h 497380"/>
                <a:gd name="connsiteX2" fmla="*/ 2069688 w 2069688"/>
                <a:gd name="connsiteY2" fmla="*/ 497380 h 497380"/>
                <a:gd name="connsiteX3" fmla="*/ 0 w 2069688"/>
                <a:gd name="connsiteY3" fmla="*/ 497380 h 497380"/>
                <a:gd name="connsiteX4" fmla="*/ 0 w 2069688"/>
                <a:gd name="connsiteY4" fmla="*/ 0 h 4973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9688" h="497380">
                  <a:moveTo>
                    <a:pt x="0" y="0"/>
                  </a:moveTo>
                  <a:lnTo>
                    <a:pt x="2069688" y="0"/>
                  </a:lnTo>
                  <a:lnTo>
                    <a:pt x="2069688" y="497380"/>
                  </a:lnTo>
                  <a:lnTo>
                    <a:pt x="0" y="497380"/>
                  </a:lnTo>
                  <a:lnTo>
                    <a:pt x="0" y="0"/>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53340" tIns="53340" rIns="53340" bIns="53340" numCol="1" spcCol="1270" anchor="ctr" anchorCtr="0">
              <a:noAutofit/>
            </a:bodyPr>
            <a:lstStyle/>
            <a:p>
              <a:pPr lvl="0" algn="ctr" defTabSz="1244600">
                <a:lnSpc>
                  <a:spcPct val="90000"/>
                </a:lnSpc>
                <a:spcBef>
                  <a:spcPct val="0"/>
                </a:spcBef>
                <a:spcAft>
                  <a:spcPct val="5000"/>
                </a:spcAft>
              </a:pPr>
              <a:r>
                <a:rPr lang="en-US" sz="2800" dirty="0" err="1"/>
                <a:t>Ảnh</a:t>
              </a:r>
              <a:r>
                <a:rPr lang="en-US" sz="2800" dirty="0"/>
                <a:t> b</a:t>
              </a:r>
              <a:endParaRPr lang="en-US" sz="2800" kern="1200" dirty="0"/>
            </a:p>
          </p:txBody>
        </p:sp>
        <p:sp>
          <p:nvSpPr>
            <p:cNvPr id="35" name="Rectangle 34"/>
            <p:cNvSpPr/>
            <p:nvPr/>
          </p:nvSpPr>
          <p:spPr>
            <a:xfrm>
              <a:off x="3133238" y="3769846"/>
              <a:ext cx="2401861" cy="1774966"/>
            </a:xfrm>
            <a:prstGeom prst="rect">
              <a:avLst/>
            </a:prstGeom>
            <a:blipFill>
              <a:blip r:embed="rId7"/>
              <a:srcRect/>
              <a:stretch>
                <a:fillRect l="-6000" r="-6000"/>
              </a:stretch>
            </a:blipFill>
          </p:spPr>
          <p:style>
            <a:lnRef idx="0">
              <a:schemeClr val="accent2">
                <a:hueOff val="0"/>
                <a:satOff val="0"/>
                <a:lumOff val="0"/>
                <a:alphaOff val="0"/>
              </a:schemeClr>
            </a:lnRef>
            <a:fillRef idx="1">
              <a:scrgbClr r="0" g="0" b="0"/>
            </a:fillRef>
            <a:effectRef idx="0">
              <a:schemeClr val="accent2">
                <a:tint val="40000"/>
                <a:hueOff val="0"/>
                <a:satOff val="0"/>
                <a:lumOff val="0"/>
                <a:alphaOff val="0"/>
              </a:schemeClr>
            </a:effectRef>
            <a:fontRef idx="minor">
              <a:schemeClr val="dk1">
                <a:hueOff val="0"/>
                <a:satOff val="0"/>
                <a:lumOff val="0"/>
                <a:alphaOff val="0"/>
              </a:schemeClr>
            </a:fontRef>
          </p:style>
        </p:sp>
        <p:sp>
          <p:nvSpPr>
            <p:cNvPr id="36" name="Freeform 35"/>
            <p:cNvSpPr/>
            <p:nvPr/>
          </p:nvSpPr>
          <p:spPr>
            <a:xfrm>
              <a:off x="3618721" y="5222977"/>
              <a:ext cx="2069688" cy="497380"/>
            </a:xfrm>
            <a:custGeom>
              <a:avLst/>
              <a:gdLst>
                <a:gd name="connsiteX0" fmla="*/ 0 w 2069688"/>
                <a:gd name="connsiteY0" fmla="*/ 0 h 497380"/>
                <a:gd name="connsiteX1" fmla="*/ 2069688 w 2069688"/>
                <a:gd name="connsiteY1" fmla="*/ 0 h 497380"/>
                <a:gd name="connsiteX2" fmla="*/ 2069688 w 2069688"/>
                <a:gd name="connsiteY2" fmla="*/ 497380 h 497380"/>
                <a:gd name="connsiteX3" fmla="*/ 0 w 2069688"/>
                <a:gd name="connsiteY3" fmla="*/ 497380 h 497380"/>
                <a:gd name="connsiteX4" fmla="*/ 0 w 2069688"/>
                <a:gd name="connsiteY4" fmla="*/ 0 h 4973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9688" h="497380">
                  <a:moveTo>
                    <a:pt x="0" y="0"/>
                  </a:moveTo>
                  <a:lnTo>
                    <a:pt x="2069688" y="0"/>
                  </a:lnTo>
                  <a:lnTo>
                    <a:pt x="2069688" y="497380"/>
                  </a:lnTo>
                  <a:lnTo>
                    <a:pt x="0" y="497380"/>
                  </a:lnTo>
                  <a:lnTo>
                    <a:pt x="0" y="0"/>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53340" tIns="53340" rIns="53340" bIns="53340" numCol="1" spcCol="1270" anchor="ctr" anchorCtr="0">
              <a:noAutofit/>
            </a:bodyPr>
            <a:lstStyle/>
            <a:p>
              <a:pPr lvl="0" algn="ctr" defTabSz="1244600">
                <a:lnSpc>
                  <a:spcPct val="90000"/>
                </a:lnSpc>
                <a:spcBef>
                  <a:spcPct val="0"/>
                </a:spcBef>
                <a:spcAft>
                  <a:spcPct val="5000"/>
                </a:spcAft>
              </a:pPr>
              <a:r>
                <a:rPr lang="en-US" sz="2800" dirty="0" err="1"/>
                <a:t>Ảnh</a:t>
              </a:r>
              <a:r>
                <a:rPr lang="en-US" sz="2800" dirty="0"/>
                <a:t> c</a:t>
              </a:r>
              <a:endParaRPr lang="en-US" sz="2800" kern="1200" dirty="0"/>
            </a:p>
          </p:txBody>
        </p:sp>
        <p:sp>
          <p:nvSpPr>
            <p:cNvPr id="37" name="Rectangle 36"/>
            <p:cNvSpPr/>
            <p:nvPr/>
          </p:nvSpPr>
          <p:spPr>
            <a:xfrm>
              <a:off x="6004914" y="3769846"/>
              <a:ext cx="2401861" cy="1774966"/>
            </a:xfrm>
            <a:prstGeom prst="rect">
              <a:avLst/>
            </a:prstGeom>
            <a:blipFill>
              <a:blip r:embed="rId8"/>
              <a:srcRect/>
              <a:stretch>
                <a:fillRect/>
              </a:stretch>
            </a:blipFill>
          </p:spPr>
          <p:style>
            <a:lnRef idx="0">
              <a:schemeClr val="accent2">
                <a:hueOff val="0"/>
                <a:satOff val="0"/>
                <a:lumOff val="0"/>
                <a:alphaOff val="0"/>
              </a:schemeClr>
            </a:lnRef>
            <a:fillRef idx="1">
              <a:scrgbClr r="0" g="0" b="0"/>
            </a:fillRef>
            <a:effectRef idx="0">
              <a:schemeClr val="accent2">
                <a:tint val="40000"/>
                <a:hueOff val="0"/>
                <a:satOff val="0"/>
                <a:lumOff val="0"/>
                <a:alphaOff val="0"/>
              </a:schemeClr>
            </a:effectRef>
            <a:fontRef idx="minor">
              <a:schemeClr val="dk1">
                <a:hueOff val="0"/>
                <a:satOff val="0"/>
                <a:lumOff val="0"/>
                <a:alphaOff val="0"/>
              </a:schemeClr>
            </a:fontRef>
          </p:style>
        </p:sp>
        <p:sp>
          <p:nvSpPr>
            <p:cNvPr id="38" name="Freeform 37"/>
            <p:cNvSpPr/>
            <p:nvPr/>
          </p:nvSpPr>
          <p:spPr>
            <a:xfrm>
              <a:off x="6490397" y="5222977"/>
              <a:ext cx="2069688" cy="497380"/>
            </a:xfrm>
            <a:custGeom>
              <a:avLst/>
              <a:gdLst>
                <a:gd name="connsiteX0" fmla="*/ 0 w 2069688"/>
                <a:gd name="connsiteY0" fmla="*/ 0 h 497380"/>
                <a:gd name="connsiteX1" fmla="*/ 2069688 w 2069688"/>
                <a:gd name="connsiteY1" fmla="*/ 0 h 497380"/>
                <a:gd name="connsiteX2" fmla="*/ 2069688 w 2069688"/>
                <a:gd name="connsiteY2" fmla="*/ 497380 h 497380"/>
                <a:gd name="connsiteX3" fmla="*/ 0 w 2069688"/>
                <a:gd name="connsiteY3" fmla="*/ 497380 h 497380"/>
                <a:gd name="connsiteX4" fmla="*/ 0 w 2069688"/>
                <a:gd name="connsiteY4" fmla="*/ 0 h 4973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9688" h="497380">
                  <a:moveTo>
                    <a:pt x="0" y="0"/>
                  </a:moveTo>
                  <a:lnTo>
                    <a:pt x="2069688" y="0"/>
                  </a:lnTo>
                  <a:lnTo>
                    <a:pt x="2069688" y="497380"/>
                  </a:lnTo>
                  <a:lnTo>
                    <a:pt x="0" y="497380"/>
                  </a:lnTo>
                  <a:lnTo>
                    <a:pt x="0" y="0"/>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53340" tIns="53340" rIns="53340" bIns="53340" numCol="1" spcCol="1270" anchor="ctr" anchorCtr="0">
              <a:noAutofit/>
            </a:bodyPr>
            <a:lstStyle/>
            <a:p>
              <a:pPr lvl="0" algn="ctr" defTabSz="1244600">
                <a:lnSpc>
                  <a:spcPct val="90000"/>
                </a:lnSpc>
                <a:spcBef>
                  <a:spcPct val="0"/>
                </a:spcBef>
                <a:spcAft>
                  <a:spcPct val="5000"/>
                </a:spcAft>
              </a:pPr>
              <a:r>
                <a:rPr lang="en-US" sz="2800" dirty="0" err="1"/>
                <a:t>Ảnh</a:t>
              </a:r>
              <a:r>
                <a:rPr lang="en-US" sz="2800" dirty="0"/>
                <a:t> d</a:t>
              </a:r>
              <a:endParaRPr lang="en-US" sz="2800" kern="1200" dirty="0"/>
            </a:p>
          </p:txBody>
        </p:sp>
      </p:grpSp>
      <p:sp>
        <p:nvSpPr>
          <p:cNvPr id="39" name="Left Arrow Callout 38"/>
          <p:cNvSpPr/>
          <p:nvPr/>
        </p:nvSpPr>
        <p:spPr>
          <a:xfrm>
            <a:off x="6815114" y="1751890"/>
            <a:ext cx="4474645" cy="3982065"/>
          </a:xfrm>
          <a:prstGeom prst="leftArrowCallout">
            <a:avLst>
              <a:gd name="adj1" fmla="val 40889"/>
              <a:gd name="adj2" fmla="val 32215"/>
              <a:gd name="adj3" fmla="val 25000"/>
              <a:gd name="adj4" fmla="val 64977"/>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gn="just">
              <a:spcAft>
                <a:spcPts val="1200"/>
              </a:spcAft>
            </a:pPr>
            <a:r>
              <a:rPr lang="en-US" sz="2400">
                <a:solidFill>
                  <a:srgbClr val="0D0D0D"/>
                </a:solidFill>
                <a:latin typeface="Times New Roman" panose="02020603050405020304" pitchFamily="18" charset="0"/>
                <a:ea typeface="Times New Roman" panose="02020603050405020304" pitchFamily="18" charset="0"/>
              </a:rPr>
              <a:t>Hãy nhận xét cách cư xử của con người với động vật được thể hiện trong các bức tranh. Theo em, chúng ta cần có cách cư xử với các loài động vật nói chung như thế nào?</a:t>
            </a:r>
            <a:endParaRPr lang="en-US" sz="24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125861737"/>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rPr>
              <a:t>NGỮ VĂN 6</a:t>
            </a:r>
          </a:p>
        </p:txBody>
      </p:sp>
      <p:sp>
        <p:nvSpPr>
          <p:cNvPr id="11" name="Horizontal Scroll 10"/>
          <p:cNvSpPr/>
          <p:nvPr/>
        </p:nvSpPr>
        <p:spPr>
          <a:xfrm>
            <a:off x="3972335" y="712809"/>
            <a:ext cx="4209230" cy="478384"/>
          </a:xfrm>
          <a:prstGeom prst="horizontalScroll">
            <a:avLst/>
          </a:prstGeom>
          <a:solidFill>
            <a:schemeClr val="accent4">
              <a:lumMod val="40000"/>
              <a:lumOff val="60000"/>
            </a:schemeClr>
          </a:solidFill>
          <a:ln w="9525">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p:cNvPicPr>
            <a:picLocks noChangeAspect="1"/>
          </p:cNvPicPr>
          <p:nvPr/>
        </p:nvPicPr>
        <p:blipFill>
          <a:blip r:embed="rId4"/>
          <a:stretch>
            <a:fillRect/>
          </a:stretch>
        </p:blipFill>
        <p:spPr>
          <a:xfrm>
            <a:off x="11426277" y="0"/>
            <a:ext cx="754456" cy="754456"/>
          </a:xfrm>
          <a:prstGeom prst="rect">
            <a:avLst/>
          </a:prstGeom>
        </p:spPr>
      </p:pic>
      <p:sp>
        <p:nvSpPr>
          <p:cNvPr id="3" name="Rectangle 2"/>
          <p:cNvSpPr/>
          <p:nvPr/>
        </p:nvSpPr>
        <p:spPr>
          <a:xfrm>
            <a:off x="2424266" y="-32005"/>
            <a:ext cx="7305368"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THỰC HÀNH ĐỌC  HIỂU:</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VĂN BẢN</a:t>
            </a:r>
            <a:r>
              <a:rPr kumimoji="0" 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CHÍCH BÔNG ƠI (CAO DUY SƠN)</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Rectangle 1"/>
          <p:cNvSpPr/>
          <p:nvPr/>
        </p:nvSpPr>
        <p:spPr>
          <a:xfrm>
            <a:off x="4288640" y="657880"/>
            <a:ext cx="3576620" cy="523220"/>
          </a:xfrm>
          <a:prstGeom prst="rect">
            <a:avLst/>
          </a:prstGeom>
        </p:spPr>
        <p:txBody>
          <a:bodyPr wrap="none">
            <a:spAutoFit/>
          </a:bodyPr>
          <a:lstStyle/>
          <a:p>
            <a:r>
              <a:rPr lang="en-US" sz="2800" b="1" dirty="0" err="1">
                <a:solidFill>
                  <a:srgbClr val="7030A0"/>
                </a:solidFill>
                <a:latin typeface="Times New Roman" panose="02020603050405020304" pitchFamily="18" charset="0"/>
                <a:ea typeface="Times New Roman" panose="02020603050405020304" pitchFamily="18" charset="0"/>
              </a:rPr>
              <a:t>Hình</a:t>
            </a:r>
            <a:r>
              <a:rPr lang="en-US" sz="2800" b="1" dirty="0">
                <a:solidFill>
                  <a:srgbClr val="7030A0"/>
                </a:solidFill>
                <a:latin typeface="Times New Roman" panose="02020603050405020304" pitchFamily="18" charset="0"/>
                <a:ea typeface="Times New Roman" panose="02020603050405020304" pitchFamily="18" charset="0"/>
              </a:rPr>
              <a:t> </a:t>
            </a:r>
            <a:r>
              <a:rPr lang="en-US" sz="2800" b="1" dirty="0" err="1">
                <a:solidFill>
                  <a:srgbClr val="7030A0"/>
                </a:solidFill>
                <a:latin typeface="Times New Roman" panose="02020603050405020304" pitchFamily="18" charset="0"/>
                <a:ea typeface="Times New Roman" panose="02020603050405020304" pitchFamily="18" charset="0"/>
              </a:rPr>
              <a:t>thành</a:t>
            </a:r>
            <a:r>
              <a:rPr lang="en-US" sz="2800" b="1" dirty="0">
                <a:solidFill>
                  <a:srgbClr val="7030A0"/>
                </a:solidFill>
                <a:latin typeface="Times New Roman" panose="02020603050405020304" pitchFamily="18" charset="0"/>
                <a:ea typeface="Times New Roman" panose="02020603050405020304" pitchFamily="18" charset="0"/>
              </a:rPr>
              <a:t> </a:t>
            </a:r>
            <a:r>
              <a:rPr lang="en-US" sz="2800" b="1" dirty="0" err="1">
                <a:solidFill>
                  <a:srgbClr val="7030A0"/>
                </a:solidFill>
                <a:latin typeface="Times New Roman" panose="02020603050405020304" pitchFamily="18" charset="0"/>
                <a:ea typeface="Times New Roman" panose="02020603050405020304" pitchFamily="18" charset="0"/>
              </a:rPr>
              <a:t>kiến</a:t>
            </a:r>
            <a:r>
              <a:rPr lang="en-US" sz="2800" b="1" dirty="0">
                <a:solidFill>
                  <a:srgbClr val="7030A0"/>
                </a:solidFill>
                <a:latin typeface="Times New Roman" panose="02020603050405020304" pitchFamily="18" charset="0"/>
                <a:ea typeface="Times New Roman" panose="02020603050405020304" pitchFamily="18" charset="0"/>
              </a:rPr>
              <a:t> </a:t>
            </a:r>
            <a:r>
              <a:rPr lang="en-US" sz="2800" b="1" dirty="0" err="1">
                <a:solidFill>
                  <a:srgbClr val="7030A0"/>
                </a:solidFill>
                <a:latin typeface="Times New Roman" panose="02020603050405020304" pitchFamily="18" charset="0"/>
                <a:ea typeface="Times New Roman" panose="02020603050405020304" pitchFamily="18" charset="0"/>
              </a:rPr>
              <a:t>thức</a:t>
            </a:r>
            <a:r>
              <a:rPr lang="en-US" sz="2800" b="1" dirty="0">
                <a:solidFill>
                  <a:srgbClr val="7030A0"/>
                </a:solidFill>
                <a:latin typeface="Times New Roman" panose="02020603050405020304" pitchFamily="18" charset="0"/>
                <a:ea typeface="Times New Roman" panose="02020603050405020304" pitchFamily="18" charset="0"/>
              </a:rPr>
              <a:t> </a:t>
            </a:r>
            <a:endParaRPr lang="en-US" sz="2800" dirty="0"/>
          </a:p>
        </p:txBody>
      </p:sp>
      <p:sp>
        <p:nvSpPr>
          <p:cNvPr id="4" name="Rectangle 3"/>
          <p:cNvSpPr/>
          <p:nvPr/>
        </p:nvSpPr>
        <p:spPr>
          <a:xfrm>
            <a:off x="581222" y="1033677"/>
            <a:ext cx="6096000" cy="1107996"/>
          </a:xfrm>
          <a:prstGeom prst="rect">
            <a:avLst/>
          </a:prstGeom>
        </p:spPr>
        <p:txBody>
          <a:bodyPr>
            <a:spAutoFit/>
          </a:bodyPr>
          <a:lstStyle/>
          <a:p>
            <a:pPr marR="30480" algn="just">
              <a:spcAft>
                <a:spcPts val="1200"/>
              </a:spcAft>
            </a:pPr>
            <a:r>
              <a:rPr lang="en-US" sz="2800" b="1" dirty="0">
                <a:solidFill>
                  <a:srgbClr val="FF0000"/>
                </a:solidFill>
                <a:latin typeface="Times New Roman" panose="02020603050405020304" pitchFamily="18" charset="0"/>
                <a:ea typeface="Times New Roman" panose="02020603050405020304" pitchFamily="18" charset="0"/>
              </a:rPr>
              <a:t>I. </a:t>
            </a:r>
            <a:r>
              <a:rPr lang="en-US" sz="2800" b="1" dirty="0" err="1">
                <a:solidFill>
                  <a:srgbClr val="FF0000"/>
                </a:solidFill>
                <a:latin typeface="Times New Roman" panose="02020603050405020304" pitchFamily="18" charset="0"/>
                <a:ea typeface="Times New Roman" panose="02020603050405020304" pitchFamily="18" charset="0"/>
              </a:rPr>
              <a:t>Tìm</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hiểu</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chung</a:t>
            </a:r>
            <a:endParaRPr lang="en-US" sz="2800" dirty="0">
              <a:latin typeface="Times New Roman" panose="02020603050405020304" pitchFamily="18" charset="0"/>
              <a:ea typeface="Times New Roman" panose="02020603050405020304" pitchFamily="18" charset="0"/>
            </a:endParaRPr>
          </a:p>
          <a:p>
            <a:pPr marR="30480" algn="just">
              <a:spcAft>
                <a:spcPts val="1200"/>
              </a:spcAft>
            </a:pPr>
            <a:r>
              <a:rPr lang="en-US" sz="2800" b="1" dirty="0">
                <a:solidFill>
                  <a:srgbClr val="0070C0"/>
                </a:solidFill>
                <a:latin typeface="Times New Roman" panose="02020603050405020304" pitchFamily="18" charset="0"/>
                <a:ea typeface="Times New Roman" panose="02020603050405020304" pitchFamily="18" charset="0"/>
              </a:rPr>
              <a:t>1. </a:t>
            </a:r>
            <a:r>
              <a:rPr lang="en-US" sz="2800" b="1" dirty="0" err="1">
                <a:solidFill>
                  <a:srgbClr val="0070C0"/>
                </a:solidFill>
                <a:latin typeface="Times New Roman" panose="02020603050405020304" pitchFamily="18" charset="0"/>
                <a:ea typeface="Times New Roman" panose="02020603050405020304" pitchFamily="18" charset="0"/>
              </a:rPr>
              <a:t>Tác</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giả</a:t>
            </a:r>
            <a:r>
              <a:rPr lang="en-US" sz="2800" b="1" dirty="0">
                <a:solidFill>
                  <a:srgbClr val="0070C0"/>
                </a:solidFill>
                <a:latin typeface="Times New Roman" panose="02020603050405020304" pitchFamily="18" charset="0"/>
                <a:ea typeface="Times New Roman" panose="02020603050405020304" pitchFamily="18" charset="0"/>
              </a:rPr>
              <a:t> Cao </a:t>
            </a:r>
            <a:r>
              <a:rPr lang="en-US" sz="2800" b="1" dirty="0" err="1">
                <a:solidFill>
                  <a:srgbClr val="0070C0"/>
                </a:solidFill>
                <a:latin typeface="Times New Roman" panose="02020603050405020304" pitchFamily="18" charset="0"/>
                <a:ea typeface="Times New Roman" panose="02020603050405020304" pitchFamily="18" charset="0"/>
              </a:rPr>
              <a:t>Duy</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Sơn</a:t>
            </a:r>
            <a:endParaRPr lang="en-US" sz="2800" dirty="0">
              <a:effectLst/>
              <a:latin typeface="Times New Roman" panose="02020603050405020304" pitchFamily="18" charset="0"/>
              <a:ea typeface="Times New Roman" panose="02020603050405020304" pitchFamily="18" charset="0"/>
            </a:endParaRPr>
          </a:p>
        </p:txBody>
      </p:sp>
      <p:pic>
        <p:nvPicPr>
          <p:cNvPr id="6" name="Picture 5"/>
          <p:cNvPicPr>
            <a:picLocks noChangeAspect="1"/>
          </p:cNvPicPr>
          <p:nvPr/>
        </p:nvPicPr>
        <p:blipFill>
          <a:blip r:embed="rId5"/>
          <a:stretch>
            <a:fillRect/>
          </a:stretch>
        </p:blipFill>
        <p:spPr>
          <a:xfrm>
            <a:off x="7742903" y="1678830"/>
            <a:ext cx="3569110" cy="4160913"/>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
        <p:nvSpPr>
          <p:cNvPr id="10" name="Rectangle 9"/>
          <p:cNvSpPr/>
          <p:nvPr/>
        </p:nvSpPr>
        <p:spPr>
          <a:xfrm>
            <a:off x="521997" y="2190560"/>
            <a:ext cx="7343263" cy="4093428"/>
          </a:xfrm>
          <a:prstGeom prst="rect">
            <a:avLst/>
          </a:prstGeom>
        </p:spPr>
        <p:txBody>
          <a:bodyPr wrap="square">
            <a:spAutoFit/>
          </a:bodyPr>
          <a:lstStyle/>
          <a:p>
            <a:pPr marL="342900" indent="-342900" algn="just">
              <a:spcAft>
                <a:spcPts val="750"/>
              </a:spcAft>
              <a:buFont typeface="Wingdings" panose="05000000000000000000" pitchFamily="2" charset="2"/>
              <a:buChar char="ü"/>
            </a:pPr>
            <a:r>
              <a:rPr lang="vi-VN" sz="2400" dirty="0">
                <a:solidFill>
                  <a:srgbClr val="333333"/>
                </a:solidFill>
                <a:latin typeface="Times New Roman" panose="02020603050405020304" pitchFamily="18" charset="0"/>
                <a:ea typeface="Times New Roman" panose="02020603050405020304" pitchFamily="18" charset="0"/>
              </a:rPr>
              <a:t>Nhà văn Cao Duy Sơn tên thật là Nguyễn Cao Sơn.</a:t>
            </a:r>
            <a:endParaRPr lang="en-US" sz="2400" dirty="0">
              <a:latin typeface="Times New Roman" panose="02020603050405020304" pitchFamily="18" charset="0"/>
              <a:ea typeface="Times New Roman" panose="02020603050405020304" pitchFamily="18" charset="0"/>
            </a:endParaRPr>
          </a:p>
          <a:p>
            <a:pPr marL="342900" indent="-342900" algn="just">
              <a:spcAft>
                <a:spcPts val="750"/>
              </a:spcAft>
              <a:buFont typeface="Wingdings" panose="05000000000000000000" pitchFamily="2" charset="2"/>
              <a:buChar char="ü"/>
            </a:pPr>
            <a:r>
              <a:rPr lang="vi-VN" sz="2400" dirty="0">
                <a:solidFill>
                  <a:srgbClr val="333333"/>
                </a:solidFill>
                <a:latin typeface="Times New Roman" panose="02020603050405020304" pitchFamily="18" charset="0"/>
                <a:ea typeface="Times New Roman" panose="02020603050405020304" pitchFamily="18" charset="0"/>
              </a:rPr>
              <a:t>Sinh ngày 28-4-1956 tại Thị trấn Trùng Khánh, tỉnh Cao Bằng.</a:t>
            </a:r>
            <a:endParaRPr lang="en-US" sz="2400" dirty="0">
              <a:latin typeface="Times New Roman" panose="02020603050405020304" pitchFamily="18" charset="0"/>
              <a:ea typeface="Times New Roman" panose="02020603050405020304" pitchFamily="18" charset="0"/>
            </a:endParaRPr>
          </a:p>
          <a:p>
            <a:pPr marL="342900" indent="-342900" algn="just">
              <a:spcAft>
                <a:spcPts val="750"/>
              </a:spcAft>
              <a:buFont typeface="Wingdings" panose="05000000000000000000" pitchFamily="2" charset="2"/>
              <a:buChar char="ü"/>
            </a:pPr>
            <a:r>
              <a:rPr lang="vi-VN" sz="2400" dirty="0">
                <a:solidFill>
                  <a:srgbClr val="333333"/>
                </a:solidFill>
                <a:latin typeface="Times New Roman" panose="02020603050405020304" pitchFamily="18" charset="0"/>
                <a:ea typeface="Times New Roman" panose="02020603050405020304" pitchFamily="18" charset="0"/>
              </a:rPr>
              <a:t>Ông là Hội viên Hội Nhà văn Việt Nam. Hiện ông là Phó Chủ tịch Hội Văn học – Nghệ thuật các dân tộc Thiểu số Việt Nam, Tổng biên tập Tạp chí Văn hóa các dân tộc.</a:t>
            </a:r>
            <a:endParaRPr lang="en-US" sz="2400" dirty="0">
              <a:latin typeface="Times New Roman" panose="02020603050405020304" pitchFamily="18" charset="0"/>
              <a:ea typeface="Times New Roman" panose="02020603050405020304" pitchFamily="18" charset="0"/>
            </a:endParaRPr>
          </a:p>
          <a:p>
            <a:pPr marL="342900" indent="-342900" algn="just">
              <a:spcAft>
                <a:spcPts val="750"/>
              </a:spcAft>
              <a:buFont typeface="Wingdings" panose="05000000000000000000" pitchFamily="2" charset="2"/>
              <a:buChar char="ü"/>
            </a:pPr>
            <a:r>
              <a:rPr lang="vi-VN" sz="2400" dirty="0">
                <a:solidFill>
                  <a:srgbClr val="333333"/>
                </a:solidFill>
                <a:latin typeface="Times New Roman" panose="02020603050405020304" pitchFamily="18" charset="0"/>
                <a:ea typeface="Times New Roman" panose="02020603050405020304" pitchFamily="18" charset="0"/>
              </a:rPr>
              <a:t>Ông còn là một trong tám tác giả tiêu biểu ở Đông Nam Á được Hoàng Thái tử Thái Lan Maha Vajiralongkorn cùng phu nhân đích thân trao giải thưởng.</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768352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1000"/>
                                        <p:tgtEl>
                                          <p:spTgt spid="10">
                                            <p:txEl>
                                              <p:pRg st="0" end="0"/>
                                            </p:txEl>
                                          </p:spTgt>
                                        </p:tgtEl>
                                      </p:cBhvr>
                                    </p:animEffect>
                                    <p:anim calcmode="lin" valueType="num">
                                      <p:cBhvr>
                                        <p:cTn id="8"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Effect transition="in" filter="fade">
                                      <p:cBhvr>
                                        <p:cTn id="14" dur="1000"/>
                                        <p:tgtEl>
                                          <p:spTgt spid="10">
                                            <p:txEl>
                                              <p:pRg st="1" end="1"/>
                                            </p:txEl>
                                          </p:spTgt>
                                        </p:tgtEl>
                                      </p:cBhvr>
                                    </p:animEffect>
                                    <p:anim calcmode="lin" valueType="num">
                                      <p:cBhvr>
                                        <p:cTn id="15"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
                                            <p:txEl>
                                              <p:pRg st="2" end="2"/>
                                            </p:txEl>
                                          </p:spTgt>
                                        </p:tgtEl>
                                        <p:attrNameLst>
                                          <p:attrName>style.visibility</p:attrName>
                                        </p:attrNameLst>
                                      </p:cBhvr>
                                      <p:to>
                                        <p:strVal val="visible"/>
                                      </p:to>
                                    </p:set>
                                    <p:animEffect transition="in" filter="fade">
                                      <p:cBhvr>
                                        <p:cTn id="21" dur="1000"/>
                                        <p:tgtEl>
                                          <p:spTgt spid="10">
                                            <p:txEl>
                                              <p:pRg st="2" end="2"/>
                                            </p:txEl>
                                          </p:spTgt>
                                        </p:tgtEl>
                                      </p:cBhvr>
                                    </p:animEffect>
                                    <p:anim calcmode="lin" valueType="num">
                                      <p:cBhvr>
                                        <p:cTn id="22" dur="1000" fill="hold"/>
                                        <p:tgtEl>
                                          <p:spTgt spid="10">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0">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0">
                                            <p:txEl>
                                              <p:pRg st="3" end="3"/>
                                            </p:txEl>
                                          </p:spTgt>
                                        </p:tgtEl>
                                        <p:attrNameLst>
                                          <p:attrName>style.visibility</p:attrName>
                                        </p:attrNameLst>
                                      </p:cBhvr>
                                      <p:to>
                                        <p:strVal val="visible"/>
                                      </p:to>
                                    </p:set>
                                    <p:animEffect transition="in" filter="fade">
                                      <p:cBhvr>
                                        <p:cTn id="28" dur="1000"/>
                                        <p:tgtEl>
                                          <p:spTgt spid="10">
                                            <p:txEl>
                                              <p:pRg st="3" end="3"/>
                                            </p:txEl>
                                          </p:spTgt>
                                        </p:tgtEl>
                                      </p:cBhvr>
                                    </p:animEffect>
                                    <p:anim calcmode="lin" valueType="num">
                                      <p:cBhvr>
                                        <p:cTn id="29" dur="1000" fill="hold"/>
                                        <p:tgtEl>
                                          <p:spTgt spid="10">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10">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4357347" y="894515"/>
            <a:ext cx="6531429" cy="5075211"/>
          </a:xfrm>
          <a:prstGeom prst="rect">
            <a:avLst/>
          </a:prstGeom>
        </p:spPr>
      </p:pic>
      <p:sp>
        <p:nvSpPr>
          <p:cNvPr id="7" name="Rectangle 6"/>
          <p:cNvSpPr/>
          <p:nvPr/>
        </p:nvSpPr>
        <p:spPr>
          <a:xfrm>
            <a:off x="5345769" y="2239399"/>
            <a:ext cx="4554584" cy="2246769"/>
          </a:xfrm>
          <a:prstGeom prst="rect">
            <a:avLst/>
          </a:prstGeom>
        </p:spPr>
        <p:txBody>
          <a:bodyPr wrap="square">
            <a:spAutoFit/>
          </a:bodyPr>
          <a:lstStyle/>
          <a:p>
            <a:pPr marL="0" marR="0" lvl="0" indent="0" algn="l" defTabSz="914400" rtl="0" eaLnBrk="1" fontAlgn="base" latinLnBrk="0" hangingPunct="1">
              <a:lnSpc>
                <a:spcPct val="100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3366FF"/>
                </a:solidFill>
                <a:effectLst/>
                <a:uLnTx/>
                <a:uFillTx/>
                <a:latin typeface="Times New Roman" panose="02020603050405020304" pitchFamily="18" charset="0"/>
                <a:ea typeface="MS Mincho"/>
                <a:cs typeface="+mn-cs"/>
              </a:rPr>
              <a:t>*</a:t>
            </a:r>
            <a:r>
              <a:rPr kumimoji="0" lang="vi-VN" sz="2800" b="1" i="0" u="none" strike="noStrike" kern="1200" cap="none" spc="0" normalizeH="0" baseline="0" noProof="0" dirty="0">
                <a:ln>
                  <a:noFill/>
                </a:ln>
                <a:solidFill>
                  <a:srgbClr val="3366FF"/>
                </a:solidFill>
                <a:effectLst/>
                <a:uLnTx/>
                <a:uFillTx/>
                <a:latin typeface="Times New Roman" panose="02020603050405020304" pitchFamily="18" charset="0"/>
                <a:ea typeface="MS Mincho"/>
                <a:cs typeface="+mn-cs"/>
              </a:rPr>
              <a:t>Xuất xứ</a:t>
            </a:r>
            <a:r>
              <a:rPr kumimoji="0" lang="en-US" sz="2800" b="1" i="0" u="none" strike="noStrike" kern="1200" cap="none" spc="0" normalizeH="0" baseline="0" noProof="0" dirty="0">
                <a:ln>
                  <a:noFill/>
                </a:ln>
                <a:solidFill>
                  <a:srgbClr val="3366FF"/>
                </a:solidFill>
                <a:effectLst/>
                <a:uLnTx/>
                <a:uFillTx/>
                <a:latin typeface="Times New Roman" panose="02020603050405020304" pitchFamily="18" charset="0"/>
                <a:ea typeface="MS Mincho"/>
                <a:cs typeface="+mn-cs"/>
              </a:rPr>
              <a:t>:</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mn-cs"/>
              </a:rPr>
              <a:t>“</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Bức tranh của em gái tôi” là truyện ngắn đoạt giải Nhì trong cuộc thi viết “Tương lai vẫy gọi” của báo Thiế</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u</a:t>
            </a: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niên tiền phong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1998.</a:t>
            </a:r>
          </a:p>
        </p:txBody>
      </p:sp>
      <p:pic>
        <p:nvPicPr>
          <p:cNvPr id="14" name="Picture 13"/>
          <p:cNvPicPr>
            <a:picLocks noChangeAspect="1"/>
          </p:cNvPicPr>
          <p:nvPr/>
        </p:nvPicPr>
        <p:blipFill>
          <a:blip r:embed="rId3"/>
          <a:stretch>
            <a:fillRect/>
          </a:stretch>
        </p:blipFill>
        <p:spPr>
          <a:xfrm>
            <a:off x="1303223" y="2466122"/>
            <a:ext cx="2938326" cy="239042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9" name="Rectangle 8"/>
          <p:cNvSpPr/>
          <p:nvPr/>
        </p:nvSpPr>
        <p:spPr>
          <a:xfrm>
            <a:off x="245805" y="-76520"/>
            <a:ext cx="8499987" cy="1942070"/>
          </a:xfrm>
          <a:prstGeom prst="rect">
            <a:avLst/>
          </a:prstGeom>
        </p:spPr>
        <p:txBody>
          <a:bodyPr wrap="square">
            <a:spAutoFit/>
          </a:bodyPr>
          <a:lstStyle/>
          <a:p>
            <a:pPr>
              <a:lnSpc>
                <a:spcPct val="115000"/>
              </a:lnSpc>
              <a:tabLst>
                <a:tab pos="1386840" algn="l"/>
              </a:tabLst>
            </a:pPr>
            <a:r>
              <a:rPr lang="en-US" sz="2800" b="1" dirty="0">
                <a:solidFill>
                  <a:srgbClr val="0070C0"/>
                </a:solidFill>
                <a:latin typeface="Times New Roman" panose="02020603050405020304" pitchFamily="18" charset="0"/>
                <a:ea typeface="Times New Roman" panose="02020603050405020304" pitchFamily="18" charset="0"/>
              </a:rPr>
              <a:t>2. </a:t>
            </a:r>
            <a:r>
              <a:rPr lang="en-US" sz="2800" b="1" dirty="0" err="1">
                <a:solidFill>
                  <a:srgbClr val="0070C0"/>
                </a:solidFill>
                <a:latin typeface="Times New Roman" panose="02020603050405020304" pitchFamily="18" charset="0"/>
                <a:ea typeface="Times New Roman" panose="02020603050405020304" pitchFamily="18" charset="0"/>
              </a:rPr>
              <a:t>Truyện</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ngắn</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Bức</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tranh</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của</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em</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gái</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tôi</a:t>
            </a:r>
            <a:r>
              <a:rPr lang="en-US" sz="2800" b="1" dirty="0">
                <a:solidFill>
                  <a:srgbClr val="0070C0"/>
                </a:solidFill>
                <a:latin typeface="Times New Roman" panose="02020603050405020304" pitchFamily="18" charset="0"/>
                <a:ea typeface="Times New Roman" panose="02020603050405020304" pitchFamily="18" charset="0"/>
              </a:rPr>
              <a:t>”</a:t>
            </a:r>
            <a:endParaRPr lang="en-US" sz="2800" dirty="0">
              <a:solidFill>
                <a:prstClr val="black"/>
              </a:solidFill>
              <a:latin typeface="Times New Roman" panose="02020603050405020304" pitchFamily="18" charset="0"/>
              <a:ea typeface="Times New Roman" panose="02020603050405020304" pitchFamily="18" charset="0"/>
            </a:endParaRPr>
          </a:p>
          <a:p>
            <a:pPr>
              <a:tabLst>
                <a:tab pos="1386840" algn="l"/>
              </a:tabLst>
            </a:pPr>
            <a:r>
              <a:rPr lang="en-US" sz="2800" b="1" dirty="0">
                <a:solidFill>
                  <a:srgbClr val="0D0D0D"/>
                </a:solidFill>
                <a:latin typeface="Times New Roman" panose="02020603050405020304" pitchFamily="18" charset="0"/>
                <a:ea typeface="MS Mincho"/>
              </a:rPr>
              <a:t>a. </a:t>
            </a:r>
            <a:r>
              <a:rPr lang="en-US" sz="2800" b="1" dirty="0" err="1">
                <a:solidFill>
                  <a:srgbClr val="0D0D0D"/>
                </a:solidFill>
                <a:latin typeface="Times New Roman" panose="02020603050405020304" pitchFamily="18" charset="0"/>
                <a:ea typeface="MS Mincho"/>
              </a:rPr>
              <a:t>Đọc</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chú</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thích</a:t>
            </a:r>
            <a:endParaRPr lang="en-US" sz="2800" dirty="0">
              <a:solidFill>
                <a:prstClr val="black"/>
              </a:solidFill>
              <a:latin typeface="Times New Roman" panose="02020603050405020304" pitchFamily="18" charset="0"/>
              <a:ea typeface="Times New Roman" panose="02020603050405020304" pitchFamily="18" charset="0"/>
            </a:endParaRPr>
          </a:p>
          <a:p>
            <a:pPr>
              <a:tabLst>
                <a:tab pos="1386840" algn="l"/>
              </a:tabLst>
            </a:pPr>
            <a:r>
              <a:rPr lang="en-US" sz="2800" b="1" dirty="0">
                <a:solidFill>
                  <a:srgbClr val="0D0D0D"/>
                </a:solidFill>
                <a:latin typeface="Times New Roman" panose="02020603050405020304" pitchFamily="18" charset="0"/>
                <a:ea typeface="MS Mincho"/>
              </a:rPr>
              <a:t>b. </a:t>
            </a:r>
            <a:r>
              <a:rPr lang="en-US" sz="2800" b="1" dirty="0" err="1">
                <a:solidFill>
                  <a:srgbClr val="0D0D0D"/>
                </a:solidFill>
                <a:latin typeface="Times New Roman" panose="02020603050405020304" pitchFamily="18" charset="0"/>
                <a:ea typeface="MS Mincho"/>
              </a:rPr>
              <a:t>Tìm</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hiểu</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chung</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về</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tác</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phẩm</a:t>
            </a:r>
            <a:endParaRPr lang="en-US" sz="2800" dirty="0">
              <a:solidFill>
                <a:prstClr val="black"/>
              </a:solidFill>
              <a:latin typeface="Times New Roman" panose="02020603050405020304" pitchFamily="18" charset="0"/>
              <a:ea typeface="Times New Roman" panose="02020603050405020304" pitchFamily="18" charset="0"/>
            </a:endParaRPr>
          </a:p>
          <a:p>
            <a:pPr>
              <a:tabLst>
                <a:tab pos="1386840" algn="l"/>
              </a:tabLst>
            </a:pPr>
            <a:endParaRPr lang="en-US" sz="3200" dirty="0">
              <a:solidFill>
                <a:prstClr val="black"/>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837503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rPr>
              <a:t>NGỮ VĂN 6</a:t>
            </a:r>
          </a:p>
        </p:txBody>
      </p:sp>
      <p:sp>
        <p:nvSpPr>
          <p:cNvPr id="11" name="Horizontal Scroll 10"/>
          <p:cNvSpPr/>
          <p:nvPr/>
        </p:nvSpPr>
        <p:spPr>
          <a:xfrm>
            <a:off x="3972335" y="712809"/>
            <a:ext cx="4209230" cy="478384"/>
          </a:xfrm>
          <a:prstGeom prst="horizontalScroll">
            <a:avLst/>
          </a:prstGeom>
          <a:solidFill>
            <a:schemeClr val="accent4">
              <a:lumMod val="40000"/>
              <a:lumOff val="60000"/>
            </a:schemeClr>
          </a:solidFill>
          <a:ln w="9525">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p:cNvPicPr>
            <a:picLocks noChangeAspect="1"/>
          </p:cNvPicPr>
          <p:nvPr/>
        </p:nvPicPr>
        <p:blipFill>
          <a:blip r:embed="rId4"/>
          <a:stretch>
            <a:fillRect/>
          </a:stretch>
        </p:blipFill>
        <p:spPr>
          <a:xfrm>
            <a:off x="11426277" y="0"/>
            <a:ext cx="754456" cy="754456"/>
          </a:xfrm>
          <a:prstGeom prst="rect">
            <a:avLst/>
          </a:prstGeom>
        </p:spPr>
      </p:pic>
      <p:sp>
        <p:nvSpPr>
          <p:cNvPr id="3" name="Rectangle 2"/>
          <p:cNvSpPr/>
          <p:nvPr/>
        </p:nvSpPr>
        <p:spPr>
          <a:xfrm>
            <a:off x="2424266" y="-32005"/>
            <a:ext cx="7305368"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THỰC HÀNH ĐỌC  HIỂU:</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VĂN BẢN</a:t>
            </a:r>
            <a:r>
              <a:rPr kumimoji="0" 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CHÍCH BÔNG ƠI (CAO DUY SƠN)</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Rectangle 1"/>
          <p:cNvSpPr/>
          <p:nvPr/>
        </p:nvSpPr>
        <p:spPr>
          <a:xfrm>
            <a:off x="4288640" y="657880"/>
            <a:ext cx="357662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thức</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Rectangle 3"/>
          <p:cNvSpPr/>
          <p:nvPr/>
        </p:nvSpPr>
        <p:spPr>
          <a:xfrm>
            <a:off x="581222" y="1033677"/>
            <a:ext cx="6096000" cy="1107996"/>
          </a:xfrm>
          <a:prstGeom prst="rect">
            <a:avLst/>
          </a:prstGeom>
        </p:spPr>
        <p:txBody>
          <a:bodyPr>
            <a:spAutoFit/>
          </a:bodyPr>
          <a:lstStyle/>
          <a:p>
            <a:pPr marL="0" marR="30480" lvl="0" indent="0" algn="just" defTabSz="914400" rtl="0" eaLnBrk="1" fontAlgn="auto" latinLnBrk="0" hangingPunct="1">
              <a:lnSpc>
                <a:spcPct val="100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I.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Tìm</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hiểu</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chung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30480" lvl="0" indent="0" algn="just" defTabSz="914400" rtl="0" eaLnBrk="1" fontAlgn="auto" latinLnBrk="0" hangingPunct="1">
              <a:lnSpc>
                <a:spcPct val="100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1.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Tác</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giả</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Cao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Duy</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Sơn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6" name="Picture 5"/>
          <p:cNvPicPr>
            <a:picLocks noChangeAspect="1"/>
          </p:cNvPicPr>
          <p:nvPr/>
        </p:nvPicPr>
        <p:blipFill>
          <a:blip r:embed="rId5"/>
          <a:stretch>
            <a:fillRect/>
          </a:stretch>
        </p:blipFill>
        <p:spPr>
          <a:xfrm>
            <a:off x="7742903" y="1678830"/>
            <a:ext cx="3569110" cy="4160913"/>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
        <p:nvSpPr>
          <p:cNvPr id="9" name="Rectangle 8"/>
          <p:cNvSpPr/>
          <p:nvPr/>
        </p:nvSpPr>
        <p:spPr>
          <a:xfrm>
            <a:off x="660400" y="2276917"/>
            <a:ext cx="7204860" cy="3724096"/>
          </a:xfrm>
          <a:prstGeom prst="rect">
            <a:avLst/>
          </a:prstGeom>
        </p:spPr>
        <p:txBody>
          <a:bodyPr wrap="square">
            <a:spAutoFit/>
          </a:bodyPr>
          <a:lstStyle/>
          <a:p>
            <a:pPr marL="373380" marR="30480" indent="-342900" algn="just">
              <a:spcAft>
                <a:spcPts val="1200"/>
              </a:spcAft>
              <a:buFont typeface="Wingdings" panose="05000000000000000000" pitchFamily="2" charset="2"/>
              <a:buChar char="ü"/>
            </a:pPr>
            <a:r>
              <a:rPr lang="en-US" sz="2400" dirty="0" err="1">
                <a:solidFill>
                  <a:srgbClr val="0D0D0D"/>
                </a:solidFill>
                <a:latin typeface="Times New Roman" panose="02020603050405020304" pitchFamily="18" charset="0"/>
                <a:ea typeface="Times New Roman" panose="02020603050405020304" pitchFamily="18" charset="0"/>
              </a:rPr>
              <a:t>Tác</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phẩm</a:t>
            </a:r>
            <a:r>
              <a:rPr lang="en-US" sz="2400" dirty="0">
                <a:solidFill>
                  <a:srgbClr val="0D0D0D"/>
                </a:solidFill>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a:p>
            <a:pPr marL="30480" marR="30480" algn="just">
              <a:spcAft>
                <a:spcPts val="1200"/>
              </a:spcAft>
            </a:pP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Sự</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hấp</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dẫn</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của</a:t>
            </a:r>
            <a:r>
              <a:rPr lang="en-US" sz="2400" dirty="0">
                <a:solidFill>
                  <a:srgbClr val="0D0D0D"/>
                </a:solidFill>
                <a:latin typeface="Times New Roman" panose="02020603050405020304" pitchFamily="18" charset="0"/>
                <a:ea typeface="Times New Roman" panose="02020603050405020304" pitchFamily="18" charset="0"/>
              </a:rPr>
              <a:t> Andersen </a:t>
            </a:r>
            <a:r>
              <a:rPr lang="en-US" sz="2400" dirty="0" err="1">
                <a:solidFill>
                  <a:srgbClr val="0D0D0D"/>
                </a:solidFill>
                <a:latin typeface="Times New Roman" panose="02020603050405020304" pitchFamily="18" charset="0"/>
                <a:ea typeface="Times New Roman" panose="02020603050405020304" pitchFamily="18" charset="0"/>
              </a:rPr>
              <a:t>lại</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nằm</a:t>
            </a:r>
            <a:r>
              <a:rPr lang="en-US" sz="2400" dirty="0">
                <a:solidFill>
                  <a:srgbClr val="0D0D0D"/>
                </a:solidFill>
                <a:latin typeface="Times New Roman" panose="02020603050405020304" pitchFamily="18" charset="0"/>
                <a:ea typeface="Times New Roman" panose="02020603050405020304" pitchFamily="18" charset="0"/>
              </a:rPr>
              <a:t> ở </a:t>
            </a:r>
            <a:r>
              <a:rPr lang="en-US" sz="2400" dirty="0" err="1">
                <a:solidFill>
                  <a:srgbClr val="0D0D0D"/>
                </a:solidFill>
                <a:latin typeface="Times New Roman" panose="02020603050405020304" pitchFamily="18" charset="0"/>
                <a:ea typeface="Times New Roman" panose="02020603050405020304" pitchFamily="18" charset="0"/>
              </a:rPr>
              <a:t>thể</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loại</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truyện</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cổ</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tích</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Năm</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a:solidFill>
                  <a:srgbClr val="0D0D0D"/>
                </a:solidFill>
                <a:latin typeface="Times New Roman" panose="02020603050405020304" pitchFamily="18" charset="0"/>
                <a:ea typeface="Times New Roman" panose="02020603050405020304" pitchFamily="18" charset="0"/>
                <a:hlinkClick r:id="rId6" tooltip="1835"/>
              </a:rPr>
              <a:t>1835</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ông</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bắt</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đầu</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sáng</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tác</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truyện</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kể</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nhan</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đề</a:t>
            </a:r>
            <a:r>
              <a:rPr lang="en-US" sz="2400" dirty="0">
                <a:solidFill>
                  <a:srgbClr val="0D0D0D"/>
                </a:solidFill>
                <a:latin typeface="Times New Roman" panose="02020603050405020304" pitchFamily="18" charset="0"/>
                <a:ea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rPr>
              <a:t>Chuyện</a:t>
            </a:r>
            <a:r>
              <a:rPr lang="en-US" sz="2400" i="1" dirty="0">
                <a:solidFill>
                  <a:srgbClr val="0D0D0D"/>
                </a:solidFill>
                <a:latin typeface="Times New Roman" panose="02020603050405020304" pitchFamily="18" charset="0"/>
                <a:ea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rPr>
              <a:t>kể</a:t>
            </a:r>
            <a:r>
              <a:rPr lang="en-US" sz="2400" i="1" dirty="0">
                <a:solidFill>
                  <a:srgbClr val="0D0D0D"/>
                </a:solidFill>
                <a:latin typeface="Times New Roman" panose="02020603050405020304" pitchFamily="18" charset="0"/>
                <a:ea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rPr>
              <a:t>cho</a:t>
            </a:r>
            <a:r>
              <a:rPr lang="en-US" sz="2400" i="1" dirty="0">
                <a:solidFill>
                  <a:srgbClr val="0D0D0D"/>
                </a:solidFill>
                <a:latin typeface="Times New Roman" panose="02020603050405020304" pitchFamily="18" charset="0"/>
                <a:ea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rPr>
              <a:t>trẻ</a:t>
            </a:r>
            <a:r>
              <a:rPr lang="en-US" sz="2400" i="1" dirty="0">
                <a:solidFill>
                  <a:srgbClr val="0D0D0D"/>
                </a:solidFill>
                <a:latin typeface="Times New Roman" panose="02020603050405020304" pitchFamily="18" charset="0"/>
                <a:ea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rPr>
              <a:t>em</a:t>
            </a:r>
            <a:r>
              <a:rPr lang="en-US" sz="2400" dirty="0">
                <a:solidFill>
                  <a:srgbClr val="0D0D0D"/>
                </a:solidFill>
                <a:latin typeface="Times New Roman" panose="02020603050405020304" pitchFamily="18" charset="0"/>
                <a:ea typeface="Times New Roman" panose="02020603050405020304" pitchFamily="18" charset="0"/>
              </a:rPr>
              <a:t> . </a:t>
            </a:r>
            <a:endParaRPr lang="en-US" sz="2400" dirty="0">
              <a:latin typeface="Times New Roman" panose="02020603050405020304" pitchFamily="18" charset="0"/>
              <a:ea typeface="Times New Roman" panose="02020603050405020304" pitchFamily="18" charset="0"/>
            </a:endParaRPr>
          </a:p>
          <a:p>
            <a:pPr algn="just">
              <a:spcAft>
                <a:spcPts val="0"/>
              </a:spcAft>
            </a:pPr>
            <a:r>
              <a:rPr lang="en-US" sz="2400" dirty="0">
                <a:solidFill>
                  <a:srgbClr val="333333"/>
                </a:solidFill>
                <a:latin typeface="Times New Roman" panose="02020603050405020304" pitchFamily="18" charset="0"/>
                <a:ea typeface="Times New Roman" panose="02020603050405020304" pitchFamily="18" charset="0"/>
              </a:rPr>
              <a:t>+ </a:t>
            </a:r>
            <a:r>
              <a:rPr lang="vi-VN" sz="2400" dirty="0">
                <a:solidFill>
                  <a:srgbClr val="333333"/>
                </a:solidFill>
                <a:latin typeface="Times New Roman" panose="02020603050405020304" pitchFamily="18" charset="0"/>
                <a:ea typeface="Times New Roman" panose="02020603050405020304" pitchFamily="18" charset="0"/>
              </a:rPr>
              <a:t>Tiểu thuyết</a:t>
            </a:r>
            <a:r>
              <a:rPr lang="en-US" sz="2400" dirty="0">
                <a:solidFill>
                  <a:srgbClr val="333333"/>
                </a:solidFill>
                <a:latin typeface="Times New Roman" panose="02020603050405020304" pitchFamily="18" charset="0"/>
                <a:ea typeface="Times New Roman" panose="02020603050405020304" pitchFamily="18" charset="0"/>
              </a:rPr>
              <a:t>: </a:t>
            </a:r>
            <a:r>
              <a:rPr lang="vi-VN" sz="2400" i="1" dirty="0">
                <a:solidFill>
                  <a:srgbClr val="333333"/>
                </a:solidFill>
                <a:latin typeface="Times New Roman" panose="02020603050405020304" pitchFamily="18" charset="0"/>
                <a:ea typeface="Times New Roman" panose="02020603050405020304" pitchFamily="18" charset="0"/>
              </a:rPr>
              <a:t>Người lang thang</a:t>
            </a:r>
            <a:r>
              <a:rPr lang="en-US" sz="2400" i="1" dirty="0">
                <a:solidFill>
                  <a:srgbClr val="333333"/>
                </a:solidFill>
                <a:latin typeface="Times New Roman" panose="02020603050405020304" pitchFamily="18" charset="0"/>
                <a:ea typeface="Times New Roman" panose="02020603050405020304" pitchFamily="18" charset="0"/>
              </a:rPr>
              <a:t>; </a:t>
            </a:r>
            <a:r>
              <a:rPr lang="vi-VN" sz="2400" i="1" dirty="0">
                <a:solidFill>
                  <a:srgbClr val="333333"/>
                </a:solidFill>
                <a:latin typeface="Times New Roman" panose="02020603050405020304" pitchFamily="18" charset="0"/>
                <a:ea typeface="Times New Roman" panose="02020603050405020304" pitchFamily="18" charset="0"/>
              </a:rPr>
              <a:t>Cực lạc</a:t>
            </a:r>
            <a:r>
              <a:rPr lang="en-US" sz="2400" i="1" dirty="0">
                <a:solidFill>
                  <a:srgbClr val="333333"/>
                </a:solidFill>
                <a:latin typeface="Times New Roman" panose="02020603050405020304" pitchFamily="18" charset="0"/>
                <a:ea typeface="Times New Roman" panose="02020603050405020304" pitchFamily="18" charset="0"/>
              </a:rPr>
              <a:t>; </a:t>
            </a:r>
            <a:r>
              <a:rPr lang="vi-VN" sz="2400" i="1" dirty="0">
                <a:solidFill>
                  <a:srgbClr val="333333"/>
                </a:solidFill>
                <a:latin typeface="Times New Roman" panose="02020603050405020304" pitchFamily="18" charset="0"/>
                <a:ea typeface="Times New Roman" panose="02020603050405020304" pitchFamily="18" charset="0"/>
              </a:rPr>
              <a:t>Hoa mận đỏ</a:t>
            </a:r>
            <a:r>
              <a:rPr lang="en-US" sz="2400" dirty="0">
                <a:latin typeface="Times New Roman" panose="02020603050405020304" pitchFamily="18" charset="0"/>
                <a:ea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rPr>
              <a:t>Đàn</a:t>
            </a:r>
            <a:r>
              <a:rPr lang="en-US" sz="2400" i="1" dirty="0">
                <a:solidFill>
                  <a:srgbClr val="333333"/>
                </a:solidFill>
                <a:latin typeface="Times New Roman" panose="02020603050405020304" pitchFamily="18" charset="0"/>
                <a:ea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rPr>
              <a:t>trời</a:t>
            </a:r>
            <a:r>
              <a:rPr lang="en-US" sz="2400" dirty="0">
                <a:solidFill>
                  <a:srgbClr val="333333"/>
                </a:solidFill>
                <a:latin typeface="Times New Roman" panose="02020603050405020304" pitchFamily="18" charset="0"/>
                <a:ea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rPr>
              <a:t>Chòm</a:t>
            </a:r>
            <a:r>
              <a:rPr lang="en-US" sz="2400" i="1" dirty="0">
                <a:solidFill>
                  <a:srgbClr val="333333"/>
                </a:solidFill>
                <a:latin typeface="Times New Roman" panose="02020603050405020304" pitchFamily="18" charset="0"/>
                <a:ea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rPr>
              <a:t>ba</a:t>
            </a:r>
            <a:r>
              <a:rPr lang="en-US" sz="2400" i="1" dirty="0">
                <a:solidFill>
                  <a:srgbClr val="333333"/>
                </a:solidFill>
                <a:latin typeface="Times New Roman" panose="02020603050405020304" pitchFamily="18" charset="0"/>
                <a:ea typeface="Times New Roman" panose="02020603050405020304" pitchFamily="18" charset="0"/>
              </a:rPr>
              <a:t> </a:t>
            </a:r>
            <a:r>
              <a:rPr lang="en-US" sz="2400" i="1" dirty="0" err="1">
                <a:solidFill>
                  <a:srgbClr val="333333"/>
                </a:solidFill>
                <a:latin typeface="Times New Roman" panose="02020603050405020304" pitchFamily="18" charset="0"/>
                <a:ea typeface="Times New Roman" panose="02020603050405020304" pitchFamily="18" charset="0"/>
              </a:rPr>
              <a:t>nhà</a:t>
            </a:r>
            <a:r>
              <a:rPr lang="en-US" sz="2400" i="1" dirty="0">
                <a:solidFill>
                  <a:srgbClr val="333333"/>
                </a:solidFill>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a:p>
            <a:pPr algn="just">
              <a:spcAft>
                <a:spcPts val="0"/>
              </a:spcAft>
            </a:pPr>
            <a:r>
              <a:rPr lang="en-US" sz="2400" dirty="0">
                <a:solidFill>
                  <a:srgbClr val="333333"/>
                </a:solidFill>
                <a:latin typeface="Times New Roman" panose="02020603050405020304" pitchFamily="18" charset="0"/>
                <a:ea typeface="Times New Roman" panose="02020603050405020304" pitchFamily="18" charset="0"/>
              </a:rPr>
              <a:t>+ </a:t>
            </a:r>
            <a:r>
              <a:rPr lang="vi-VN" sz="2400" dirty="0">
                <a:solidFill>
                  <a:srgbClr val="333333"/>
                </a:solidFill>
                <a:latin typeface="Times New Roman" panose="02020603050405020304" pitchFamily="18" charset="0"/>
                <a:ea typeface="Times New Roman" panose="02020603050405020304" pitchFamily="18" charset="0"/>
              </a:rPr>
              <a:t>Truyện ngắn</a:t>
            </a:r>
            <a:r>
              <a:rPr lang="en-US" sz="2400" dirty="0">
                <a:solidFill>
                  <a:srgbClr val="333333"/>
                </a:solidFill>
                <a:latin typeface="Times New Roman" panose="02020603050405020304" pitchFamily="18" charset="0"/>
                <a:ea typeface="Times New Roman" panose="02020603050405020304" pitchFamily="18" charset="0"/>
              </a:rPr>
              <a:t>:</a:t>
            </a:r>
            <a:r>
              <a:rPr lang="en-US" sz="2400" b="1" dirty="0">
                <a:solidFill>
                  <a:srgbClr val="333333"/>
                </a:solidFill>
                <a:latin typeface="Times New Roman" panose="02020603050405020304" pitchFamily="18" charset="0"/>
                <a:ea typeface="Times New Roman" panose="02020603050405020304" pitchFamily="18" charset="0"/>
              </a:rPr>
              <a:t> </a:t>
            </a:r>
            <a:r>
              <a:rPr lang="vi-VN" sz="2400" i="1" dirty="0">
                <a:solidFill>
                  <a:srgbClr val="333333"/>
                </a:solidFill>
                <a:latin typeface="Times New Roman" panose="02020603050405020304" pitchFamily="18" charset="0"/>
                <a:ea typeface="Times New Roman" panose="02020603050405020304" pitchFamily="18" charset="0"/>
              </a:rPr>
              <a:t>Những chuyện ở lũng Cô Sầu</a:t>
            </a:r>
            <a:r>
              <a:rPr lang="en-US" sz="2400" i="1" dirty="0">
                <a:solidFill>
                  <a:srgbClr val="333333"/>
                </a:solidFill>
                <a:latin typeface="Times New Roman" panose="02020603050405020304" pitchFamily="18" charset="0"/>
                <a:ea typeface="Times New Roman" panose="02020603050405020304" pitchFamily="18" charset="0"/>
              </a:rPr>
              <a:t>; </a:t>
            </a:r>
            <a:r>
              <a:rPr lang="vi-VN" sz="2400" i="1" dirty="0">
                <a:solidFill>
                  <a:srgbClr val="333333"/>
                </a:solidFill>
                <a:latin typeface="Times New Roman" panose="02020603050405020304" pitchFamily="18" charset="0"/>
                <a:ea typeface="Times New Roman" panose="02020603050405020304" pitchFamily="18" charset="0"/>
              </a:rPr>
              <a:t>Những đám mây hình người</a:t>
            </a:r>
            <a:r>
              <a:rPr lang="en-US" sz="2400" i="1" dirty="0">
                <a:solidFill>
                  <a:srgbClr val="333333"/>
                </a:solidFill>
                <a:latin typeface="Times New Roman" panose="02020603050405020304" pitchFamily="18" charset="0"/>
                <a:ea typeface="Times New Roman" panose="02020603050405020304" pitchFamily="18" charset="0"/>
              </a:rPr>
              <a:t>; </a:t>
            </a:r>
            <a:r>
              <a:rPr lang="vi-VN" sz="2400" i="1" dirty="0">
                <a:solidFill>
                  <a:srgbClr val="333333"/>
                </a:solidFill>
                <a:latin typeface="Times New Roman" panose="02020603050405020304" pitchFamily="18" charset="0"/>
                <a:ea typeface="Times New Roman" panose="02020603050405020304" pitchFamily="18" charset="0"/>
              </a:rPr>
              <a:t>Hoa bay cuối trời</a:t>
            </a:r>
            <a:r>
              <a:rPr lang="en-US" sz="2400" i="1" dirty="0">
                <a:solidFill>
                  <a:srgbClr val="333333"/>
                </a:solidFill>
                <a:latin typeface="Times New Roman" panose="02020603050405020304" pitchFamily="18" charset="0"/>
                <a:ea typeface="Times New Roman" panose="02020603050405020304" pitchFamily="18" charset="0"/>
              </a:rPr>
              <a:t>; </a:t>
            </a:r>
            <a:r>
              <a:rPr lang="vi-VN" sz="2400" i="1" dirty="0">
                <a:solidFill>
                  <a:srgbClr val="333333"/>
                </a:solidFill>
                <a:latin typeface="Times New Roman" panose="02020603050405020304" pitchFamily="18" charset="0"/>
                <a:ea typeface="Times New Roman" panose="02020603050405020304" pitchFamily="18" charset="0"/>
              </a:rPr>
              <a:t>Ngôi nhà xưa bên suối</a:t>
            </a:r>
            <a:r>
              <a:rPr lang="en-US" sz="2400" i="1" dirty="0">
                <a:solidFill>
                  <a:srgbClr val="333333"/>
                </a:solidFill>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267888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Effect transition="in" filter="fade">
                                      <p:cBhvr>
                                        <p:cTn id="7" dur="1000"/>
                                        <p:tgtEl>
                                          <p:spTgt spid="9">
                                            <p:txEl>
                                              <p:pRg st="1" end="1"/>
                                            </p:txEl>
                                          </p:spTgt>
                                        </p:tgtEl>
                                      </p:cBhvr>
                                    </p:animEffect>
                                    <p:anim calcmode="lin" valueType="num">
                                      <p:cBhvr>
                                        <p:cTn id="8"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2" end="2"/>
                                            </p:txEl>
                                          </p:spTgt>
                                        </p:tgtEl>
                                        <p:attrNameLst>
                                          <p:attrName>style.visibility</p:attrName>
                                        </p:attrNameLst>
                                      </p:cBhvr>
                                      <p:to>
                                        <p:strVal val="visible"/>
                                      </p:to>
                                    </p:set>
                                    <p:animEffect transition="in" filter="fade">
                                      <p:cBhvr>
                                        <p:cTn id="14" dur="1000"/>
                                        <p:tgtEl>
                                          <p:spTgt spid="9">
                                            <p:txEl>
                                              <p:pRg st="2" end="2"/>
                                            </p:txEl>
                                          </p:spTgt>
                                        </p:tgtEl>
                                      </p:cBhvr>
                                    </p:animEffect>
                                    <p:anim calcmode="lin" valueType="num">
                                      <p:cBhvr>
                                        <p:cTn id="15"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xEl>
                                              <p:pRg st="3" end="3"/>
                                            </p:txEl>
                                          </p:spTgt>
                                        </p:tgtEl>
                                        <p:attrNameLst>
                                          <p:attrName>style.visibility</p:attrName>
                                        </p:attrNameLst>
                                      </p:cBhvr>
                                      <p:to>
                                        <p:strVal val="visible"/>
                                      </p:to>
                                    </p:set>
                                    <p:animEffect transition="in" filter="fade">
                                      <p:cBhvr>
                                        <p:cTn id="21" dur="1000"/>
                                        <p:tgtEl>
                                          <p:spTgt spid="9">
                                            <p:txEl>
                                              <p:pRg st="3" end="3"/>
                                            </p:txEl>
                                          </p:spTgt>
                                        </p:tgtEl>
                                      </p:cBhvr>
                                    </p:animEffect>
                                    <p:anim calcmode="lin" valueType="num">
                                      <p:cBhvr>
                                        <p:cTn id="22"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rPr>
              <a:t>NGỮ VĂN 6</a:t>
            </a:r>
          </a:p>
        </p:txBody>
      </p:sp>
      <p:sp>
        <p:nvSpPr>
          <p:cNvPr id="11" name="Horizontal Scroll 10"/>
          <p:cNvSpPr/>
          <p:nvPr/>
        </p:nvSpPr>
        <p:spPr>
          <a:xfrm>
            <a:off x="3972335" y="712809"/>
            <a:ext cx="4209230" cy="478384"/>
          </a:xfrm>
          <a:prstGeom prst="horizontalScroll">
            <a:avLst/>
          </a:prstGeom>
          <a:solidFill>
            <a:schemeClr val="accent4">
              <a:lumMod val="40000"/>
              <a:lumOff val="60000"/>
            </a:schemeClr>
          </a:solidFill>
          <a:ln w="9525">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p:cNvPicPr>
            <a:picLocks noChangeAspect="1"/>
          </p:cNvPicPr>
          <p:nvPr/>
        </p:nvPicPr>
        <p:blipFill>
          <a:blip r:embed="rId4"/>
          <a:stretch>
            <a:fillRect/>
          </a:stretch>
        </p:blipFill>
        <p:spPr>
          <a:xfrm>
            <a:off x="11426277" y="0"/>
            <a:ext cx="754456" cy="754456"/>
          </a:xfrm>
          <a:prstGeom prst="rect">
            <a:avLst/>
          </a:prstGeom>
        </p:spPr>
      </p:pic>
      <p:sp>
        <p:nvSpPr>
          <p:cNvPr id="3" name="Rectangle 2"/>
          <p:cNvSpPr/>
          <p:nvPr/>
        </p:nvSpPr>
        <p:spPr>
          <a:xfrm>
            <a:off x="2424266" y="-32005"/>
            <a:ext cx="7305368"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THỰC HÀNH ĐỌC  HIỂU:</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VĂN BẢN</a:t>
            </a:r>
            <a:r>
              <a:rPr kumimoji="0" 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CHÍCH BÔNG ƠI (CAO DUY SƠN)</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Rectangle 1"/>
          <p:cNvSpPr/>
          <p:nvPr/>
        </p:nvSpPr>
        <p:spPr>
          <a:xfrm>
            <a:off x="4288640" y="657880"/>
            <a:ext cx="357662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thức</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Rectangle 3"/>
          <p:cNvSpPr/>
          <p:nvPr/>
        </p:nvSpPr>
        <p:spPr>
          <a:xfrm>
            <a:off x="581222" y="1033677"/>
            <a:ext cx="6096000" cy="523220"/>
          </a:xfrm>
          <a:prstGeom prst="rect">
            <a:avLst/>
          </a:prstGeom>
        </p:spPr>
        <p:txBody>
          <a:bodyPr>
            <a:spAutoFit/>
          </a:bodyPr>
          <a:lstStyle/>
          <a:p>
            <a:pPr marL="0" marR="30480" lvl="0" indent="0" algn="just" defTabSz="914400" rtl="0" eaLnBrk="1" fontAlgn="auto" latinLnBrk="0" hangingPunct="1">
              <a:lnSpc>
                <a:spcPct val="100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I.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Tìm</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hiểu</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chung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0" name="Rectangle 9"/>
          <p:cNvSpPr/>
          <p:nvPr/>
        </p:nvSpPr>
        <p:spPr>
          <a:xfrm>
            <a:off x="660400" y="1556897"/>
            <a:ext cx="6096000" cy="1107996"/>
          </a:xfrm>
          <a:prstGeom prst="rect">
            <a:avLst/>
          </a:prstGeom>
        </p:spPr>
        <p:txBody>
          <a:bodyPr>
            <a:spAutoFit/>
          </a:bodyPr>
          <a:lstStyle/>
          <a:p>
            <a:pPr marR="30480" algn="just">
              <a:spcAft>
                <a:spcPts val="1200"/>
              </a:spcAft>
            </a:pPr>
            <a:r>
              <a:rPr lang="en-US" sz="2800" b="1" dirty="0">
                <a:solidFill>
                  <a:srgbClr val="0070C0"/>
                </a:solidFill>
                <a:latin typeface="Times New Roman" panose="02020603050405020304" pitchFamily="18" charset="0"/>
                <a:ea typeface="Times New Roman" panose="02020603050405020304" pitchFamily="18" charset="0"/>
              </a:rPr>
              <a:t>2.Truyện “</a:t>
            </a:r>
            <a:r>
              <a:rPr lang="en-US" sz="2800" b="1" dirty="0" err="1">
                <a:solidFill>
                  <a:srgbClr val="0070C0"/>
                </a:solidFill>
                <a:latin typeface="Times New Roman" panose="02020603050405020304" pitchFamily="18" charset="0"/>
                <a:ea typeface="Times New Roman" panose="02020603050405020304" pitchFamily="18" charset="0"/>
              </a:rPr>
              <a:t>Chích</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bông</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ơi</a:t>
            </a:r>
            <a:r>
              <a:rPr lang="en-US" sz="2800" b="1" dirty="0">
                <a:solidFill>
                  <a:srgbClr val="0070C0"/>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marR="30480" algn="just">
              <a:spcAft>
                <a:spcPts val="1200"/>
              </a:spcAft>
            </a:pPr>
            <a:r>
              <a:rPr lang="en-US" sz="2800" b="1" dirty="0">
                <a:solidFill>
                  <a:srgbClr val="000000"/>
                </a:solidFill>
                <a:latin typeface="Times New Roman" panose="02020603050405020304" pitchFamily="18" charset="0"/>
                <a:ea typeface="Times New Roman" panose="02020603050405020304" pitchFamily="18" charset="0"/>
              </a:rPr>
              <a:t>a. </a:t>
            </a:r>
            <a:r>
              <a:rPr lang="en-US" sz="2800" b="1" dirty="0" err="1">
                <a:solidFill>
                  <a:srgbClr val="000000"/>
                </a:solidFill>
                <a:latin typeface="Times New Roman" panose="02020603050405020304" pitchFamily="18" charset="0"/>
                <a:ea typeface="Times New Roman" panose="02020603050405020304" pitchFamily="18" charset="0"/>
              </a:rPr>
              <a:t>Đọc</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và</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giải</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thích</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từ</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khó</a:t>
            </a:r>
            <a:r>
              <a:rPr lang="en-US" sz="2800" b="1" dirty="0">
                <a:solidFill>
                  <a:srgbClr val="000000"/>
                </a:solidFill>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pic>
        <p:nvPicPr>
          <p:cNvPr id="12" name="Picture 11"/>
          <p:cNvPicPr>
            <a:picLocks noChangeAspect="1"/>
          </p:cNvPicPr>
          <p:nvPr/>
        </p:nvPicPr>
        <p:blipFill>
          <a:blip r:embed="rId5">
            <a:extLst>
              <a:ext uri="{BEBA8EAE-BF5A-486C-A8C5-ECC9F3942E4B}">
                <a14:imgProps xmlns:a14="http://schemas.microsoft.com/office/drawing/2010/main">
                  <a14:imgLayer r:embed="rId6">
                    <a14:imgEffect>
                      <a14:brightnessContrast bright="20000" contrast="-40000"/>
                    </a14:imgEffect>
                  </a14:imgLayer>
                </a14:imgProps>
              </a:ext>
            </a:extLst>
          </a:blip>
          <a:stretch>
            <a:fillRect/>
          </a:stretch>
        </p:blipFill>
        <p:spPr>
          <a:xfrm>
            <a:off x="2158685" y="3157323"/>
            <a:ext cx="2660240" cy="2660240"/>
          </a:xfrm>
          <a:prstGeom prst="rect">
            <a:avLst/>
          </a:prstGeom>
        </p:spPr>
      </p:pic>
      <p:sp>
        <p:nvSpPr>
          <p:cNvPr id="15" name="Cloud Callout 14"/>
          <p:cNvSpPr/>
          <p:nvPr/>
        </p:nvSpPr>
        <p:spPr>
          <a:xfrm>
            <a:off x="5106566" y="1378959"/>
            <a:ext cx="5394286" cy="3325776"/>
          </a:xfrm>
          <a:prstGeom prst="cloudCallout">
            <a:avLst>
              <a:gd name="adj1" fmla="val -71132"/>
              <a:gd name="adj2" fmla="val 48083"/>
            </a:avLst>
          </a:prstGeom>
        </p:spPr>
        <p:style>
          <a:lnRef idx="2">
            <a:schemeClr val="accent4"/>
          </a:lnRef>
          <a:fillRef idx="1">
            <a:schemeClr val="lt1"/>
          </a:fillRef>
          <a:effectRef idx="0">
            <a:schemeClr val="accent4"/>
          </a:effectRef>
          <a:fontRef idx="minor">
            <a:schemeClr val="dk1"/>
          </a:fontRef>
        </p:style>
        <p:txBody>
          <a:bodyPr rtlCol="0" anchor="ctr"/>
          <a:lstStyle/>
          <a:p>
            <a:pPr marL="30480" marR="30480" algn="just">
              <a:spcAft>
                <a:spcPts val="1200"/>
              </a:spcAft>
            </a:pPr>
            <a:r>
              <a:rPr lang="en-US" sz="2800" dirty="0" err="1">
                <a:solidFill>
                  <a:srgbClr val="222222"/>
                </a:solidFill>
                <a:latin typeface="Times New Roman" panose="02020603050405020304" pitchFamily="18" charset="0"/>
                <a:ea typeface="Times New Roman" panose="02020603050405020304" pitchFamily="18" charset="0"/>
              </a:rPr>
              <a:t>Giọng</a:t>
            </a:r>
            <a:r>
              <a:rPr lang="en-US" sz="2800" dirty="0">
                <a:solidFill>
                  <a:srgbClr val="222222"/>
                </a:solidFill>
                <a:latin typeface="Times New Roman" panose="02020603050405020304" pitchFamily="18" charset="0"/>
                <a:ea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rPr>
              <a:t>đọc</a:t>
            </a:r>
            <a:r>
              <a:rPr lang="en-US" sz="2800" dirty="0">
                <a:solidFill>
                  <a:srgbClr val="222222"/>
                </a:solidFill>
                <a:latin typeface="Times New Roman" panose="02020603050405020304" pitchFamily="18" charset="0"/>
                <a:ea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rPr>
              <a:t>chậm</a:t>
            </a:r>
            <a:r>
              <a:rPr lang="en-US" sz="2800" dirty="0">
                <a:solidFill>
                  <a:srgbClr val="222222"/>
                </a:solidFill>
                <a:latin typeface="Times New Roman" panose="02020603050405020304" pitchFamily="18" charset="0"/>
                <a:ea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rPr>
              <a:t>thiết</a:t>
            </a:r>
            <a:r>
              <a:rPr lang="en-US" sz="2800" dirty="0">
                <a:solidFill>
                  <a:srgbClr val="222222"/>
                </a:solidFill>
                <a:latin typeface="Times New Roman" panose="02020603050405020304" pitchFamily="18" charset="0"/>
                <a:ea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rPr>
              <a:t>tha</a:t>
            </a:r>
            <a:r>
              <a:rPr lang="en-US" sz="2800" dirty="0">
                <a:solidFill>
                  <a:srgbClr val="222222"/>
                </a:solidFill>
                <a:latin typeface="Times New Roman" panose="02020603050405020304" pitchFamily="18" charset="0"/>
                <a:ea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rPr>
              <a:t>thể</a:t>
            </a:r>
            <a:r>
              <a:rPr lang="en-US" sz="2800" dirty="0">
                <a:solidFill>
                  <a:srgbClr val="222222"/>
                </a:solidFill>
                <a:latin typeface="Times New Roman" panose="02020603050405020304" pitchFamily="18" charset="0"/>
                <a:ea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rPr>
              <a:t>hiện</a:t>
            </a:r>
            <a:r>
              <a:rPr lang="en-US" sz="2800" dirty="0">
                <a:solidFill>
                  <a:srgbClr val="222222"/>
                </a:solidFill>
                <a:latin typeface="Times New Roman" panose="02020603050405020304" pitchFamily="18" charset="0"/>
                <a:ea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rPr>
              <a:t>được</a:t>
            </a:r>
            <a:r>
              <a:rPr lang="en-US" sz="2800" dirty="0">
                <a:solidFill>
                  <a:srgbClr val="222222"/>
                </a:solidFill>
                <a:latin typeface="Times New Roman" panose="02020603050405020304" pitchFamily="18" charset="0"/>
                <a:ea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rPr>
              <a:t>tình</a:t>
            </a:r>
            <a:r>
              <a:rPr lang="en-US" sz="2800" dirty="0">
                <a:solidFill>
                  <a:srgbClr val="222222"/>
                </a:solidFill>
                <a:latin typeface="Times New Roman" panose="02020603050405020304" pitchFamily="18" charset="0"/>
                <a:ea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rPr>
              <a:t>cảm</a:t>
            </a:r>
            <a:r>
              <a:rPr lang="en-US" sz="2800" dirty="0">
                <a:solidFill>
                  <a:srgbClr val="222222"/>
                </a:solidFill>
                <a:latin typeface="Times New Roman" panose="02020603050405020304" pitchFamily="18" charset="0"/>
                <a:ea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rPr>
              <a:t>và</a:t>
            </a:r>
            <a:r>
              <a:rPr lang="en-US" sz="2800" dirty="0">
                <a:solidFill>
                  <a:srgbClr val="222222"/>
                </a:solidFill>
                <a:latin typeface="Times New Roman" panose="02020603050405020304" pitchFamily="18" charset="0"/>
                <a:ea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rPr>
              <a:t>sự</a:t>
            </a:r>
            <a:r>
              <a:rPr lang="en-US" sz="2800" dirty="0">
                <a:solidFill>
                  <a:srgbClr val="222222"/>
                </a:solidFill>
                <a:latin typeface="Times New Roman" panose="02020603050405020304" pitchFamily="18" charset="0"/>
                <a:ea typeface="Times New Roman" panose="02020603050405020304" pitchFamily="18" charset="0"/>
              </a:rPr>
              <a:t> day </a:t>
            </a:r>
            <a:r>
              <a:rPr lang="en-US" sz="2800" dirty="0" err="1">
                <a:solidFill>
                  <a:srgbClr val="222222"/>
                </a:solidFill>
                <a:latin typeface="Times New Roman" panose="02020603050405020304" pitchFamily="18" charset="0"/>
                <a:ea typeface="Times New Roman" panose="02020603050405020304" pitchFamily="18" charset="0"/>
              </a:rPr>
              <a:t>dứt</a:t>
            </a:r>
            <a:r>
              <a:rPr lang="en-US" sz="2800" dirty="0">
                <a:solidFill>
                  <a:srgbClr val="222222"/>
                </a:solidFill>
                <a:latin typeface="Times New Roman" panose="02020603050405020304" pitchFamily="18" charset="0"/>
                <a:ea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rPr>
              <a:t>của</a:t>
            </a:r>
            <a:r>
              <a:rPr lang="en-US" sz="2800" dirty="0">
                <a:solidFill>
                  <a:srgbClr val="222222"/>
                </a:solidFill>
                <a:latin typeface="Times New Roman" panose="02020603050405020304" pitchFamily="18" charset="0"/>
                <a:ea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rPr>
              <a:t>người</a:t>
            </a:r>
            <a:r>
              <a:rPr lang="en-US" sz="2800" dirty="0">
                <a:solidFill>
                  <a:srgbClr val="222222"/>
                </a:solidFill>
                <a:latin typeface="Times New Roman" panose="02020603050405020304" pitchFamily="18" charset="0"/>
                <a:ea typeface="Times New Roman" panose="02020603050405020304" pitchFamily="18" charset="0"/>
              </a:rPr>
              <a:t> cha </a:t>
            </a:r>
            <a:r>
              <a:rPr lang="en-US" sz="2800" dirty="0" err="1">
                <a:solidFill>
                  <a:srgbClr val="222222"/>
                </a:solidFill>
                <a:latin typeface="Times New Roman" panose="02020603050405020304" pitchFamily="18" charset="0"/>
                <a:ea typeface="Times New Roman" panose="02020603050405020304" pitchFamily="18" charset="0"/>
              </a:rPr>
              <a:t>về</a:t>
            </a:r>
            <a:r>
              <a:rPr lang="en-US" sz="2800" dirty="0">
                <a:solidFill>
                  <a:srgbClr val="222222"/>
                </a:solidFill>
                <a:latin typeface="Times New Roman" panose="02020603050405020304" pitchFamily="18" charset="0"/>
                <a:ea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rPr>
              <a:t>kí</a:t>
            </a:r>
            <a:r>
              <a:rPr lang="en-US" sz="2800" dirty="0">
                <a:solidFill>
                  <a:srgbClr val="222222"/>
                </a:solidFill>
                <a:latin typeface="Times New Roman" panose="02020603050405020304" pitchFamily="18" charset="0"/>
                <a:ea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rPr>
              <a:t>ức</a:t>
            </a:r>
            <a:r>
              <a:rPr lang="en-US" sz="2800" dirty="0">
                <a:solidFill>
                  <a:srgbClr val="222222"/>
                </a:solidFill>
                <a:latin typeface="Times New Roman" panose="02020603050405020304" pitchFamily="18" charset="0"/>
                <a:ea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rPr>
              <a:t>ấu</a:t>
            </a:r>
            <a:r>
              <a:rPr lang="en-US" sz="2800" dirty="0">
                <a:solidFill>
                  <a:srgbClr val="222222"/>
                </a:solidFill>
                <a:latin typeface="Times New Roman" panose="02020603050405020304" pitchFamily="18" charset="0"/>
                <a:ea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rPr>
              <a:t>thơ</a:t>
            </a:r>
            <a:r>
              <a:rPr lang="en-US" sz="2800" dirty="0">
                <a:solidFill>
                  <a:srgbClr val="222222"/>
                </a:solidFill>
                <a:latin typeface="Times New Roman" panose="02020603050405020304" pitchFamily="18" charset="0"/>
                <a:ea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rPr>
              <a:t>bắt</a:t>
            </a:r>
            <a:r>
              <a:rPr lang="en-US" sz="2800" dirty="0">
                <a:solidFill>
                  <a:srgbClr val="222222"/>
                </a:solidFill>
                <a:latin typeface="Times New Roman" panose="02020603050405020304" pitchFamily="18" charset="0"/>
                <a:ea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rPr>
              <a:t>chim</a:t>
            </a:r>
            <a:r>
              <a:rPr lang="en-US" sz="2800" dirty="0">
                <a:solidFill>
                  <a:srgbClr val="222222"/>
                </a:solidFill>
                <a:latin typeface="Times New Roman" panose="02020603050405020304" pitchFamily="18" charset="0"/>
                <a:ea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rPr>
              <a:t>chích</a:t>
            </a:r>
            <a:r>
              <a:rPr lang="en-US" sz="2800" dirty="0">
                <a:solidFill>
                  <a:srgbClr val="222222"/>
                </a:solidFill>
                <a:latin typeface="Times New Roman" panose="02020603050405020304" pitchFamily="18" charset="0"/>
                <a:ea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rPr>
              <a:t>bông</a:t>
            </a:r>
            <a:r>
              <a:rPr lang="en-US" sz="2800" dirty="0">
                <a:solidFill>
                  <a:srgbClr val="222222"/>
                </a:solidFill>
                <a:latin typeface="Times New Roman" panose="02020603050405020304" pitchFamily="18" charset="0"/>
                <a:ea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rPr>
              <a:t>nuôi</a:t>
            </a:r>
            <a:r>
              <a:rPr lang="en-US" sz="2800" dirty="0">
                <a:solidFill>
                  <a:srgbClr val="222222"/>
                </a:solidFill>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74246145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rPr>
              <a:t>NGỮ VĂN 6</a:t>
            </a:r>
          </a:p>
        </p:txBody>
      </p:sp>
      <p:sp>
        <p:nvSpPr>
          <p:cNvPr id="11" name="Horizontal Scroll 10"/>
          <p:cNvSpPr/>
          <p:nvPr/>
        </p:nvSpPr>
        <p:spPr>
          <a:xfrm>
            <a:off x="3972335" y="712809"/>
            <a:ext cx="4209230" cy="478384"/>
          </a:xfrm>
          <a:prstGeom prst="horizontalScroll">
            <a:avLst/>
          </a:prstGeom>
          <a:solidFill>
            <a:schemeClr val="accent4">
              <a:lumMod val="40000"/>
              <a:lumOff val="60000"/>
            </a:schemeClr>
          </a:solidFill>
          <a:ln w="9525">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p:cNvPicPr>
            <a:picLocks noChangeAspect="1"/>
          </p:cNvPicPr>
          <p:nvPr/>
        </p:nvPicPr>
        <p:blipFill>
          <a:blip r:embed="rId4"/>
          <a:stretch>
            <a:fillRect/>
          </a:stretch>
        </p:blipFill>
        <p:spPr>
          <a:xfrm>
            <a:off x="11426277" y="0"/>
            <a:ext cx="754456" cy="754456"/>
          </a:xfrm>
          <a:prstGeom prst="rect">
            <a:avLst/>
          </a:prstGeom>
        </p:spPr>
      </p:pic>
      <p:sp>
        <p:nvSpPr>
          <p:cNvPr id="3" name="Rectangle 2"/>
          <p:cNvSpPr/>
          <p:nvPr/>
        </p:nvSpPr>
        <p:spPr>
          <a:xfrm>
            <a:off x="2424266" y="-32005"/>
            <a:ext cx="7305368"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THỰC HÀNH ĐỌC  HIỂU:</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VĂN BẢN</a:t>
            </a:r>
            <a:r>
              <a:rPr kumimoji="0" 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CHÍCH BÔNG ƠI (CAO DUY SƠN)</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Rectangle 1"/>
          <p:cNvSpPr/>
          <p:nvPr/>
        </p:nvSpPr>
        <p:spPr>
          <a:xfrm>
            <a:off x="4288640" y="657880"/>
            <a:ext cx="357662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thức</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Rectangle 3"/>
          <p:cNvSpPr/>
          <p:nvPr/>
        </p:nvSpPr>
        <p:spPr>
          <a:xfrm>
            <a:off x="581222" y="1033677"/>
            <a:ext cx="6096000" cy="523220"/>
          </a:xfrm>
          <a:prstGeom prst="rect">
            <a:avLst/>
          </a:prstGeom>
        </p:spPr>
        <p:txBody>
          <a:bodyPr>
            <a:spAutoFit/>
          </a:bodyPr>
          <a:lstStyle/>
          <a:p>
            <a:pPr marL="0" marR="30480" lvl="0" indent="0" algn="just" defTabSz="914400" rtl="0" eaLnBrk="1" fontAlgn="auto" latinLnBrk="0" hangingPunct="1">
              <a:lnSpc>
                <a:spcPct val="100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I.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Tìm</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hiểu</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chung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0" name="Rectangle 9"/>
          <p:cNvSpPr/>
          <p:nvPr/>
        </p:nvSpPr>
        <p:spPr>
          <a:xfrm>
            <a:off x="660400" y="1556897"/>
            <a:ext cx="6096000" cy="523220"/>
          </a:xfrm>
          <a:prstGeom prst="rect">
            <a:avLst/>
          </a:prstGeom>
        </p:spPr>
        <p:txBody>
          <a:bodyPr>
            <a:spAutoFit/>
          </a:bodyPr>
          <a:lstStyle/>
          <a:p>
            <a:pPr marL="0" marR="30480" lvl="0" indent="0" algn="just" defTabSz="914400" rtl="0" eaLnBrk="1" fontAlgn="auto" latinLnBrk="0" hangingPunct="1">
              <a:lnSpc>
                <a:spcPct val="100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2.Truyện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Chích</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bông</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ơi</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6" name="Rectangle 5"/>
          <p:cNvSpPr/>
          <p:nvPr/>
        </p:nvSpPr>
        <p:spPr>
          <a:xfrm>
            <a:off x="627296" y="2101876"/>
            <a:ext cx="369678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b</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vi-VN"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Thể loại</a:t>
            </a:r>
            <a:r>
              <a:rPr kumimoji="0" lang="vi-VN"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truyện ngắn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9" name="Rectangle 8"/>
          <p:cNvSpPr/>
          <p:nvPr/>
        </p:nvSpPr>
        <p:spPr>
          <a:xfrm>
            <a:off x="643977" y="2608242"/>
            <a:ext cx="10782300" cy="2677656"/>
          </a:xfrm>
          <a:prstGeom prst="rect">
            <a:avLst/>
          </a:prstGeom>
        </p:spPr>
        <p:txBody>
          <a:bodyPr>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HCST, </a:t>
            </a:r>
            <a:r>
              <a:rPr kumimoji="0" lang="vi-VN"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Xuất xứ</a:t>
            </a:r>
            <a:r>
              <a:rPr kumimoji="0" lang="vi-VN"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Viết</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tại</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vi-VN"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Cao Bằng 3/1999; trích </a:t>
            </a:r>
            <a:r>
              <a:rPr kumimoji="0" lang="vi-VN" sz="2800" b="0" i="1"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Tuyển tập truyện viết về thiếu nhi dân tộc và miền núi</a:t>
            </a:r>
            <a:r>
              <a:rPr kumimoji="0" lang="vi-VN"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c.  PTBĐ: </a:t>
            </a:r>
            <a:r>
              <a:rPr kumimoji="0" lang="vi-VN" sz="2800"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Tự sự kết hợp miêu tả, biểu cảm</a:t>
            </a:r>
            <a:endParaRPr kumimoji="0" lang="en-US" sz="280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d. </a:t>
            </a:r>
            <a:r>
              <a:rPr kumimoji="0" lang="vi-VN" sz="2800" b="1" i="0"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Ngôi kể: </a:t>
            </a:r>
            <a:r>
              <a:rPr kumimoji="0" lang="vi-VN" sz="2800" i="0" u="none" strike="noStrike" kern="1200" cap="none" spc="0" normalizeH="0" baseline="0" noProof="0" dirty="0">
                <a:ln>
                  <a:noFill/>
                </a:ln>
                <a:solidFill>
                  <a:srgbClr val="222222"/>
                </a:solidFill>
                <a:effectLst/>
                <a:uLnTx/>
                <a:uFillTx/>
                <a:latin typeface="Times New Roman" panose="02020603050405020304" pitchFamily="18" charset="0"/>
                <a:ea typeface="Times New Roman" panose="02020603050405020304" pitchFamily="18" charset="0"/>
                <a:cs typeface="+mn-cs"/>
              </a:rPr>
              <a:t>ngôi thứ  ba</a:t>
            </a:r>
            <a:endParaRPr kumimoji="0" lang="en-US" sz="280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1232562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1" end="1"/>
                                            </p:txEl>
                                          </p:spTgt>
                                        </p:tgtEl>
                                        <p:attrNameLst>
                                          <p:attrName>style.visibility</p:attrName>
                                        </p:attrNameLst>
                                      </p:cBhvr>
                                      <p:to>
                                        <p:strVal val="visible"/>
                                      </p:to>
                                    </p:set>
                                    <p:animEffect transition="in" filter="fade">
                                      <p:cBhvr>
                                        <p:cTn id="14" dur="1000"/>
                                        <p:tgtEl>
                                          <p:spTgt spid="9">
                                            <p:txEl>
                                              <p:pRg st="1" end="1"/>
                                            </p:txEl>
                                          </p:spTgt>
                                        </p:tgtEl>
                                      </p:cBhvr>
                                    </p:animEffect>
                                    <p:anim calcmode="lin" valueType="num">
                                      <p:cBhvr>
                                        <p:cTn id="15"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xEl>
                                              <p:pRg st="2" end="2"/>
                                            </p:txEl>
                                          </p:spTgt>
                                        </p:tgtEl>
                                        <p:attrNameLst>
                                          <p:attrName>style.visibility</p:attrName>
                                        </p:attrNameLst>
                                      </p:cBhvr>
                                      <p:to>
                                        <p:strVal val="visible"/>
                                      </p:to>
                                    </p:set>
                                    <p:animEffect transition="in" filter="fade">
                                      <p:cBhvr>
                                        <p:cTn id="21" dur="1000"/>
                                        <p:tgtEl>
                                          <p:spTgt spid="9">
                                            <p:txEl>
                                              <p:pRg st="2" end="2"/>
                                            </p:txEl>
                                          </p:spTgt>
                                        </p:tgtEl>
                                      </p:cBhvr>
                                    </p:animEffect>
                                    <p:anim calcmode="lin" valueType="num">
                                      <p:cBhvr>
                                        <p:cTn id="22"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rPr>
              <a:t>NGỮ VĂN 6</a:t>
            </a:r>
          </a:p>
        </p:txBody>
      </p:sp>
      <p:sp>
        <p:nvSpPr>
          <p:cNvPr id="11" name="Horizontal Scroll 10"/>
          <p:cNvSpPr/>
          <p:nvPr/>
        </p:nvSpPr>
        <p:spPr>
          <a:xfrm>
            <a:off x="3972335" y="712809"/>
            <a:ext cx="4209230" cy="478384"/>
          </a:xfrm>
          <a:prstGeom prst="horizontalScroll">
            <a:avLst/>
          </a:prstGeom>
          <a:solidFill>
            <a:schemeClr val="accent4">
              <a:lumMod val="40000"/>
              <a:lumOff val="60000"/>
            </a:schemeClr>
          </a:solidFill>
          <a:ln w="9525">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p:cNvPicPr>
            <a:picLocks noChangeAspect="1"/>
          </p:cNvPicPr>
          <p:nvPr/>
        </p:nvPicPr>
        <p:blipFill>
          <a:blip r:embed="rId4"/>
          <a:stretch>
            <a:fillRect/>
          </a:stretch>
        </p:blipFill>
        <p:spPr>
          <a:xfrm>
            <a:off x="11426277" y="0"/>
            <a:ext cx="754456" cy="754456"/>
          </a:xfrm>
          <a:prstGeom prst="rect">
            <a:avLst/>
          </a:prstGeom>
        </p:spPr>
      </p:pic>
      <p:sp>
        <p:nvSpPr>
          <p:cNvPr id="3" name="Rectangle 2"/>
          <p:cNvSpPr/>
          <p:nvPr/>
        </p:nvSpPr>
        <p:spPr>
          <a:xfrm>
            <a:off x="2424266" y="-32005"/>
            <a:ext cx="7305368"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THỰC HÀNH ĐỌC  HIỂU:</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VĂN BẢN</a:t>
            </a:r>
            <a:r>
              <a:rPr kumimoji="0" 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CHÍCH BÔNG ƠI (CAO DUY SƠN)</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Rectangle 1"/>
          <p:cNvSpPr/>
          <p:nvPr/>
        </p:nvSpPr>
        <p:spPr>
          <a:xfrm>
            <a:off x="4288640" y="657880"/>
            <a:ext cx="357662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thức</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Rectangle 3"/>
          <p:cNvSpPr/>
          <p:nvPr/>
        </p:nvSpPr>
        <p:spPr>
          <a:xfrm>
            <a:off x="581222" y="1033677"/>
            <a:ext cx="6096000" cy="523220"/>
          </a:xfrm>
          <a:prstGeom prst="rect">
            <a:avLst/>
          </a:prstGeom>
        </p:spPr>
        <p:txBody>
          <a:bodyPr>
            <a:spAutoFit/>
          </a:bodyPr>
          <a:lstStyle/>
          <a:p>
            <a:pPr marL="0" marR="30480" lvl="0" indent="0" algn="just" defTabSz="914400" rtl="0" eaLnBrk="1" fontAlgn="auto" latinLnBrk="0" hangingPunct="1">
              <a:lnSpc>
                <a:spcPct val="100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I.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Tìm</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hiểu</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chung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0" name="Rectangle 9"/>
          <p:cNvSpPr/>
          <p:nvPr/>
        </p:nvSpPr>
        <p:spPr>
          <a:xfrm>
            <a:off x="660400" y="1556897"/>
            <a:ext cx="6096000" cy="584775"/>
          </a:xfrm>
          <a:prstGeom prst="rect">
            <a:avLst/>
          </a:prstGeom>
        </p:spPr>
        <p:txBody>
          <a:bodyPr>
            <a:spAutoFit/>
          </a:bodyPr>
          <a:lstStyle/>
          <a:p>
            <a:pPr marL="0" marR="30480" lvl="0" indent="0" algn="just" defTabSz="914400" rtl="0" eaLnBrk="1" fontAlgn="auto" latinLnBrk="0" hangingPunct="1">
              <a:lnSpc>
                <a:spcPct val="100000"/>
              </a:lnSpc>
              <a:spcBef>
                <a:spcPts val="0"/>
              </a:spcBef>
              <a:spcAft>
                <a:spcPts val="120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2.Truyện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Chích</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bông</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ơi</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6" name="Rectangle 15"/>
          <p:cNvSpPr/>
          <p:nvPr/>
        </p:nvSpPr>
        <p:spPr>
          <a:xfrm>
            <a:off x="507555" y="2141672"/>
            <a:ext cx="2673168" cy="584775"/>
          </a:xfrm>
          <a:prstGeom prst="rect">
            <a:avLst/>
          </a:prstGeom>
        </p:spPr>
        <p:txBody>
          <a:bodyPr wrap="none">
            <a:spAutoFit/>
          </a:bodyPr>
          <a:lstStyle/>
          <a:p>
            <a:pPr marL="30480" marR="30480" algn="just">
              <a:spcAft>
                <a:spcPts val="1200"/>
              </a:spcAft>
            </a:pPr>
            <a:r>
              <a:rPr lang="en-US" sz="3200" b="1" dirty="0">
                <a:solidFill>
                  <a:srgbClr val="000000"/>
                </a:solidFill>
                <a:latin typeface="Times New Roman" panose="02020603050405020304" pitchFamily="18" charset="0"/>
                <a:ea typeface="Times New Roman" panose="02020603050405020304" pitchFamily="18" charset="0"/>
              </a:rPr>
              <a:t>e. </a:t>
            </a:r>
            <a:r>
              <a:rPr lang="en-US" sz="3200" b="1" dirty="0" err="1">
                <a:solidFill>
                  <a:srgbClr val="000000"/>
                </a:solidFill>
                <a:latin typeface="Times New Roman" panose="02020603050405020304" pitchFamily="18" charset="0"/>
                <a:ea typeface="Times New Roman" panose="02020603050405020304" pitchFamily="18" charset="0"/>
              </a:rPr>
              <a:t>Cốt</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truyện</a:t>
            </a:r>
            <a:r>
              <a:rPr lang="en-US" sz="3200" b="1" dirty="0">
                <a:solidFill>
                  <a:srgbClr val="000000"/>
                </a:solidFill>
                <a:latin typeface="Times New Roman" panose="02020603050405020304" pitchFamily="18" charset="0"/>
                <a:ea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endParaRPr>
          </a:p>
        </p:txBody>
      </p:sp>
      <p:pic>
        <p:nvPicPr>
          <p:cNvPr id="17" name="Picture 16"/>
          <p:cNvPicPr>
            <a:picLocks noChangeAspect="1"/>
          </p:cNvPicPr>
          <p:nvPr/>
        </p:nvPicPr>
        <p:blipFill>
          <a:blip r:embed="rId5"/>
          <a:stretch>
            <a:fillRect/>
          </a:stretch>
        </p:blipFill>
        <p:spPr>
          <a:xfrm>
            <a:off x="7197110" y="1750419"/>
            <a:ext cx="4276725" cy="3200400"/>
          </a:xfrm>
          <a:prstGeom prst="rect">
            <a:avLst/>
          </a:prstGeom>
        </p:spPr>
      </p:pic>
      <p:sp>
        <p:nvSpPr>
          <p:cNvPr id="18" name="Rectangle 17"/>
          <p:cNvSpPr/>
          <p:nvPr/>
        </p:nvSpPr>
        <p:spPr>
          <a:xfrm>
            <a:off x="590447" y="2802039"/>
            <a:ext cx="6224383" cy="1077218"/>
          </a:xfrm>
          <a:prstGeom prst="rect">
            <a:avLst/>
          </a:prstGeom>
        </p:spPr>
        <p:txBody>
          <a:bodyPr wrap="square">
            <a:spAutoFit/>
          </a:bodyPr>
          <a:lstStyle/>
          <a:p>
            <a:pPr marL="487680" marR="30480" indent="-457200" algn="just">
              <a:spcAft>
                <a:spcPts val="1200"/>
              </a:spcAft>
              <a:buFont typeface="Wingdings" panose="05000000000000000000" pitchFamily="2" charset="2"/>
              <a:buChar char="v"/>
            </a:pPr>
            <a:r>
              <a:rPr lang="en-US" sz="3200" b="1" dirty="0" err="1">
                <a:solidFill>
                  <a:srgbClr val="000000"/>
                </a:solidFill>
                <a:latin typeface="Times New Roman" panose="02020603050405020304" pitchFamily="18" charset="0"/>
                <a:ea typeface="Times New Roman" panose="02020603050405020304" pitchFamily="18" charset="0"/>
              </a:rPr>
              <a:t>Nhân</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vật</a:t>
            </a:r>
            <a:r>
              <a:rPr lang="en-US" sz="3200" b="1" dirty="0">
                <a:solidFill>
                  <a:srgbClr val="000000"/>
                </a:solidFill>
                <a:latin typeface="Times New Roman" panose="02020603050405020304" pitchFamily="18" charset="0"/>
                <a:ea typeface="Times New Roman" panose="02020603050405020304" pitchFamily="18" charset="0"/>
              </a:rPr>
              <a:t> </a:t>
            </a:r>
            <a:r>
              <a:rPr lang="en-US" sz="3200" b="1" dirty="0" err="1">
                <a:solidFill>
                  <a:srgbClr val="000000"/>
                </a:solidFill>
                <a:latin typeface="Times New Roman" panose="02020603050405020304" pitchFamily="18" charset="0"/>
                <a:ea typeface="Times New Roman" panose="02020603050405020304" pitchFamily="18" charset="0"/>
              </a:rPr>
              <a:t>chính</a:t>
            </a:r>
            <a:r>
              <a:rPr lang="en-US" sz="3200" b="1" dirty="0">
                <a:solidFill>
                  <a:srgbClr val="000000"/>
                </a:solidFill>
                <a:latin typeface="Times New Roman" panose="02020603050405020304" pitchFamily="18" charset="0"/>
                <a:ea typeface="Times New Roman" panose="02020603050405020304" pitchFamily="18" charset="0"/>
              </a:rPr>
              <a:t>: </a:t>
            </a:r>
            <a:r>
              <a:rPr lang="en-US" sz="3200" dirty="0">
                <a:solidFill>
                  <a:srgbClr val="000000"/>
                </a:solidFill>
                <a:latin typeface="Times New Roman" panose="02020603050405020304" pitchFamily="18" charset="0"/>
                <a:ea typeface="Times New Roman" panose="02020603050405020304" pitchFamily="18" charset="0"/>
              </a:rPr>
              <a:t>Ò </a:t>
            </a:r>
            <a:r>
              <a:rPr lang="en-US" sz="3200" dirty="0" err="1">
                <a:solidFill>
                  <a:srgbClr val="000000"/>
                </a:solidFill>
                <a:latin typeface="Times New Roman" panose="02020603050405020304" pitchFamily="18" charset="0"/>
                <a:ea typeface="Times New Roman" panose="02020603050405020304" pitchFamily="18" charset="0"/>
              </a:rPr>
              <a:t>Khìn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người</a:t>
            </a:r>
            <a:r>
              <a:rPr lang="en-US" sz="3200" dirty="0">
                <a:solidFill>
                  <a:srgbClr val="000000"/>
                </a:solidFill>
                <a:latin typeface="Times New Roman" panose="02020603050405020304" pitchFamily="18" charset="0"/>
                <a:ea typeface="Times New Roman" panose="02020603050405020304" pitchFamily="18" charset="0"/>
              </a:rPr>
              <a:t> con) </a:t>
            </a:r>
            <a:r>
              <a:rPr lang="en-US" sz="3200" dirty="0" err="1">
                <a:solidFill>
                  <a:srgbClr val="000000"/>
                </a:solidFill>
                <a:latin typeface="Times New Roman" panose="02020603050405020304" pitchFamily="18" charset="0"/>
                <a:ea typeface="Times New Roman" panose="02020603050405020304" pitchFamily="18" charset="0"/>
              </a:rPr>
              <a:t>và</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Dế</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Vần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người</a:t>
            </a:r>
            <a:r>
              <a:rPr lang="en-US" sz="3200" dirty="0">
                <a:solidFill>
                  <a:srgbClr val="000000"/>
                </a:solidFill>
                <a:latin typeface="Times New Roman" panose="02020603050405020304" pitchFamily="18" charset="0"/>
                <a:ea typeface="Times New Roman" panose="02020603050405020304" pitchFamily="18" charset="0"/>
              </a:rPr>
              <a:t> cha)</a:t>
            </a:r>
            <a:endParaRPr lang="en-US" sz="3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99430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rPr>
              <a:t>NGỮ VĂN 6</a:t>
            </a:r>
          </a:p>
        </p:txBody>
      </p:sp>
      <p:sp>
        <p:nvSpPr>
          <p:cNvPr id="11" name="Horizontal Scroll 10"/>
          <p:cNvSpPr/>
          <p:nvPr/>
        </p:nvSpPr>
        <p:spPr>
          <a:xfrm>
            <a:off x="3972335" y="712809"/>
            <a:ext cx="4209230" cy="478384"/>
          </a:xfrm>
          <a:prstGeom prst="horizontalScroll">
            <a:avLst/>
          </a:prstGeom>
          <a:solidFill>
            <a:schemeClr val="accent4">
              <a:lumMod val="40000"/>
              <a:lumOff val="60000"/>
            </a:schemeClr>
          </a:solidFill>
          <a:ln w="9525">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p:cNvPicPr>
            <a:picLocks noChangeAspect="1"/>
          </p:cNvPicPr>
          <p:nvPr/>
        </p:nvPicPr>
        <p:blipFill>
          <a:blip r:embed="rId4"/>
          <a:stretch>
            <a:fillRect/>
          </a:stretch>
        </p:blipFill>
        <p:spPr>
          <a:xfrm>
            <a:off x="11426277" y="0"/>
            <a:ext cx="754456" cy="754456"/>
          </a:xfrm>
          <a:prstGeom prst="rect">
            <a:avLst/>
          </a:prstGeom>
        </p:spPr>
      </p:pic>
      <p:sp>
        <p:nvSpPr>
          <p:cNvPr id="3" name="Rectangle 2"/>
          <p:cNvSpPr/>
          <p:nvPr/>
        </p:nvSpPr>
        <p:spPr>
          <a:xfrm>
            <a:off x="2424266" y="-32005"/>
            <a:ext cx="7305368"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THỰC HÀNH ĐỌC  HIỂU:</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VĂN BẢN</a:t>
            </a:r>
            <a:r>
              <a:rPr kumimoji="0" 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CHÍCH BÔNG ƠI (CAO DUY SƠN)</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Rectangle 1"/>
          <p:cNvSpPr/>
          <p:nvPr/>
        </p:nvSpPr>
        <p:spPr>
          <a:xfrm>
            <a:off x="4288640" y="657880"/>
            <a:ext cx="357662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thức</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Rectangle 15"/>
          <p:cNvSpPr/>
          <p:nvPr/>
        </p:nvSpPr>
        <p:spPr>
          <a:xfrm>
            <a:off x="658237" y="950116"/>
            <a:ext cx="2371803" cy="523220"/>
          </a:xfrm>
          <a:prstGeom prst="rect">
            <a:avLst/>
          </a:prstGeom>
        </p:spPr>
        <p:txBody>
          <a:bodyPr wrap="none">
            <a:spAutoFit/>
          </a:bodyPr>
          <a:lstStyle/>
          <a:p>
            <a:pPr marL="30480" marR="30480" lvl="0" indent="0" algn="just" defTabSz="914400" rtl="0" eaLnBrk="1" fontAlgn="auto" latinLnBrk="0" hangingPunct="1">
              <a:lnSpc>
                <a:spcPct val="100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e.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Cốt</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truyện</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17" name="Picture 16"/>
          <p:cNvPicPr>
            <a:picLocks noChangeAspect="1"/>
          </p:cNvPicPr>
          <p:nvPr/>
        </p:nvPicPr>
        <p:blipFill>
          <a:blip r:embed="rId5"/>
          <a:stretch>
            <a:fillRect/>
          </a:stretch>
        </p:blipFill>
        <p:spPr>
          <a:xfrm>
            <a:off x="7760093" y="2045751"/>
            <a:ext cx="3909081" cy="3200400"/>
          </a:xfrm>
          <a:prstGeom prst="rect">
            <a:avLst/>
          </a:prstGeom>
        </p:spPr>
      </p:pic>
      <p:sp>
        <p:nvSpPr>
          <p:cNvPr id="6" name="Rectangle 5"/>
          <p:cNvSpPr/>
          <p:nvPr/>
        </p:nvSpPr>
        <p:spPr>
          <a:xfrm>
            <a:off x="540381" y="1326437"/>
            <a:ext cx="7219712" cy="5047536"/>
          </a:xfrm>
          <a:prstGeom prst="rect">
            <a:avLst/>
          </a:prstGeom>
        </p:spPr>
        <p:txBody>
          <a:bodyPr wrap="square">
            <a:spAutoFit/>
          </a:bodyPr>
          <a:lstStyle/>
          <a:p>
            <a:pPr marL="316230" marR="30480" indent="-285750" algn="just">
              <a:spcAft>
                <a:spcPts val="1200"/>
              </a:spcAft>
              <a:buFont typeface="Wingdings" panose="05000000000000000000" pitchFamily="2" charset="2"/>
              <a:buChar char="v"/>
            </a:pPr>
            <a:r>
              <a:rPr lang="en-US" sz="2400" b="1" dirty="0" err="1">
                <a:solidFill>
                  <a:srgbClr val="000000"/>
                </a:solidFill>
                <a:latin typeface="Times New Roman" panose="02020603050405020304" pitchFamily="18" charset="0"/>
                <a:ea typeface="Times New Roman" panose="02020603050405020304" pitchFamily="18" charset="0"/>
              </a:rPr>
              <a:t>Tóm</a:t>
            </a:r>
            <a:r>
              <a:rPr lang="en-US" sz="2400" b="1" dirty="0">
                <a:solidFill>
                  <a:srgbClr val="000000"/>
                </a:solidFill>
                <a:latin typeface="Times New Roman" panose="02020603050405020304" pitchFamily="18" charset="0"/>
                <a:ea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rPr>
              <a:t>tắt</a:t>
            </a:r>
            <a:r>
              <a:rPr lang="en-US" sz="2400" b="1" dirty="0">
                <a:solidFill>
                  <a:srgbClr val="000000"/>
                </a:solidFill>
                <a:latin typeface="Times New Roman" panose="02020603050405020304" pitchFamily="18" charset="0"/>
                <a:ea typeface="Times New Roman" panose="02020603050405020304" pitchFamily="18" charset="0"/>
              </a:rPr>
              <a:t> :</a:t>
            </a:r>
            <a:endParaRPr lang="en-US" sz="2400" dirty="0">
              <a:latin typeface="Times New Roman" panose="02020603050405020304" pitchFamily="18" charset="0"/>
              <a:ea typeface="Times New Roman" panose="02020603050405020304" pitchFamily="18" charset="0"/>
            </a:endParaRPr>
          </a:p>
          <a:p>
            <a:pPr marL="30480" marR="30480">
              <a:spcAft>
                <a:spcPts val="1200"/>
              </a:spcAft>
            </a:pP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Cậu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bé</a:t>
            </a:r>
            <a:r>
              <a:rPr lang="en-US" sz="2400" dirty="0">
                <a:latin typeface="Times New Roman" panose="02020603050405020304" pitchFamily="18" charset="0"/>
                <a:ea typeface="Times New Roman" panose="02020603050405020304" pitchFamily="18" charset="0"/>
              </a:rPr>
              <a:t> Ò </a:t>
            </a:r>
            <a:r>
              <a:rPr lang="en-US" sz="2400" dirty="0" err="1">
                <a:latin typeface="Times New Roman" panose="02020603050405020304" pitchFamily="18" charset="0"/>
                <a:ea typeface="Times New Roman" panose="02020603050405020304" pitchFamily="18" charset="0"/>
              </a:rPr>
              <a:t>Khìn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phát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hiện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ra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một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chú</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chim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chích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bông</a:t>
            </a:r>
            <a:r>
              <a:rPr lang="en-US" sz="2400" dirty="0">
                <a:latin typeface="Times New Roman" panose="02020603050405020304" pitchFamily="18" charset="0"/>
                <a:ea typeface="Times New Roman" panose="02020603050405020304" pitchFamily="18" charset="0"/>
              </a:rPr>
              <a:t> non </a:t>
            </a:r>
            <a:r>
              <a:rPr lang="en-US" sz="2400" dirty="0" err="1">
                <a:latin typeface="Times New Roman" panose="02020603050405020304" pitchFamily="18" charset="0"/>
                <a:ea typeface="Times New Roman" panose="02020603050405020304" pitchFamily="18" charset="0"/>
              </a:rPr>
              <a:t>nớt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tập</a:t>
            </a:r>
            <a:r>
              <a:rPr lang="en-US" sz="2400" dirty="0">
                <a:latin typeface="Times New Roman" panose="02020603050405020304" pitchFamily="18" charset="0"/>
                <a:ea typeface="Times New Roman" panose="02020603050405020304" pitchFamily="18" charset="0"/>
              </a:rPr>
              <a:t> bay </a:t>
            </a:r>
            <a:r>
              <a:rPr lang="en-US" sz="2400" dirty="0" err="1">
                <a:latin typeface="Times New Roman" panose="02020603050405020304" pitchFamily="18" charset="0"/>
                <a:ea typeface="Times New Roman" panose="02020603050405020304" pitchFamily="18" charset="0"/>
              </a:rPr>
              <a:t>bị</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mắc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vào</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bụi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gai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Cậu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bé</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gọi</a:t>
            </a:r>
            <a:r>
              <a:rPr lang="en-US" sz="2400" dirty="0">
                <a:latin typeface="Times New Roman" panose="02020603050405020304" pitchFamily="18" charset="0"/>
                <a:ea typeface="Times New Roman" panose="02020603050405020304" pitchFamily="18" charset="0"/>
              </a:rPr>
              <a:t> cha </a:t>
            </a:r>
            <a:r>
              <a:rPr lang="en-US" sz="2400" dirty="0" err="1">
                <a:latin typeface="Times New Roman" panose="02020603050405020304" pitchFamily="18" charset="0"/>
                <a:ea typeface="Times New Roman" panose="02020603050405020304" pitchFamily="18" charset="0"/>
              </a:rPr>
              <a:t>ra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xem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Nhìn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chú</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chim</a:t>
            </a:r>
            <a:r>
              <a:rPr lang="en-US" sz="2400" dirty="0">
                <a:latin typeface="Times New Roman" panose="02020603050405020304" pitchFamily="18" charset="0"/>
                <a:ea typeface="Times New Roman" panose="02020603050405020304" pitchFamily="18" charset="0"/>
              </a:rPr>
              <a:t> con, </a:t>
            </a:r>
            <a:r>
              <a:rPr lang="en-US" sz="2400" dirty="0" err="1">
                <a:latin typeface="Times New Roman" panose="02020603050405020304" pitchFamily="18" charset="0"/>
                <a:ea typeface="Times New Roman" panose="02020603050405020304" pitchFamily="18" charset="0"/>
              </a:rPr>
              <a:t>người</a:t>
            </a:r>
            <a:r>
              <a:rPr lang="en-US" sz="2400" dirty="0">
                <a:latin typeface="Times New Roman" panose="02020603050405020304" pitchFamily="18" charset="0"/>
                <a:ea typeface="Times New Roman" panose="02020603050405020304" pitchFamily="18" charset="0"/>
              </a:rPr>
              <a:t> cha </a:t>
            </a:r>
            <a:r>
              <a:rPr lang="en-US" sz="2400" dirty="0" err="1">
                <a:latin typeface="Times New Roman" panose="02020603050405020304" pitchFamily="18" charset="0"/>
                <a:ea typeface="Times New Roman" panose="02020603050405020304" pitchFamily="18" charset="0"/>
              </a:rPr>
              <a:t>là</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Dế</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Vần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hồi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tưởng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và</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kể</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cho</a:t>
            </a:r>
            <a:r>
              <a:rPr lang="en-US" sz="2400" dirty="0">
                <a:latin typeface="Times New Roman" panose="02020603050405020304" pitchFamily="18" charset="0"/>
                <a:ea typeface="Times New Roman" panose="02020603050405020304" pitchFamily="18" charset="0"/>
              </a:rPr>
              <a:t> con </a:t>
            </a:r>
            <a:r>
              <a:rPr lang="en-US" sz="2400" dirty="0" err="1">
                <a:latin typeface="Times New Roman" panose="02020603050405020304" pitchFamily="18" charset="0"/>
                <a:ea typeface="Times New Roman" panose="02020603050405020304" pitchFamily="18" charset="0"/>
              </a:rPr>
              <a:t>trai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nghe</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kí</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ức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hồi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nhỏ</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vì</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muốn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bắt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chú</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chim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chích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bông</a:t>
            </a:r>
            <a:r>
              <a:rPr lang="en-US" sz="2400" dirty="0">
                <a:latin typeface="Times New Roman" panose="02020603050405020304" pitchFamily="18" charset="0"/>
                <a:ea typeface="Times New Roman" panose="02020603050405020304" pitchFamily="18" charset="0"/>
              </a:rPr>
              <a:t> con </a:t>
            </a:r>
            <a:r>
              <a:rPr lang="en-US" sz="2400" dirty="0" err="1">
                <a:latin typeface="Times New Roman" panose="02020603050405020304" pitchFamily="18" charset="0"/>
                <a:ea typeface="Times New Roman" panose="02020603050405020304" pitchFamily="18" charset="0"/>
              </a:rPr>
              <a:t>để</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nuôi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nên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đã</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làm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chết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chích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bông</a:t>
            </a:r>
            <a:r>
              <a:rPr lang="en-US" sz="2400" dirty="0">
                <a:latin typeface="Times New Roman" panose="02020603050405020304" pitchFamily="18" charset="0"/>
                <a:ea typeface="Times New Roman" panose="02020603050405020304" pitchFamily="18" charset="0"/>
              </a:rPr>
              <a:t> con, </a:t>
            </a:r>
            <a:r>
              <a:rPr lang="en-US" sz="2400" dirty="0" err="1">
                <a:latin typeface="Times New Roman" panose="02020603050405020304" pitchFamily="18" charset="0"/>
                <a:ea typeface="Times New Roman" panose="02020603050405020304" pitchFamily="18" charset="0"/>
              </a:rPr>
              <a:t>làm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chim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mẹ</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cứ</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kêu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mãi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vì</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tìm</a:t>
            </a:r>
            <a:r>
              <a:rPr lang="en-US" sz="2400" dirty="0">
                <a:latin typeface="Times New Roman" panose="02020603050405020304" pitchFamily="18" charset="0"/>
                <a:ea typeface="Times New Roman" panose="02020603050405020304" pitchFamily="18" charset="0"/>
              </a:rPr>
              <a:t> con. </a:t>
            </a:r>
            <a:r>
              <a:rPr lang="en-US" sz="2400" dirty="0" err="1">
                <a:latin typeface="Times New Roman" panose="02020603050405020304" pitchFamily="18" charset="0"/>
                <a:ea typeface="Times New Roman" panose="02020603050405020304" pitchFamily="18" charset="0"/>
              </a:rPr>
              <a:t>Kí</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ức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buồn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thời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thơ</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ấu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vẫn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làm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cho</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người</a:t>
            </a:r>
            <a:r>
              <a:rPr lang="en-US" sz="2400" dirty="0">
                <a:latin typeface="Times New Roman" panose="02020603050405020304" pitchFamily="18" charset="0"/>
                <a:ea typeface="Times New Roman" panose="02020603050405020304" pitchFamily="18" charset="0"/>
              </a:rPr>
              <a:t> cha </a:t>
            </a:r>
            <a:r>
              <a:rPr lang="en-US" sz="2400" dirty="0" err="1">
                <a:latin typeface="Times New Roman" panose="02020603050405020304" pitchFamily="18" charset="0"/>
                <a:ea typeface="Times New Roman" panose="02020603050405020304" pitchFamily="18" charset="0"/>
              </a:rPr>
              <a:t>ân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hận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cho</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mãi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đến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bây</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giờ</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Cậu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bé</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Khìn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nghe</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xong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câu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chuyện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của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bố</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thì</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kêu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bố</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hãy</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cứu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chim</a:t>
            </a:r>
            <a:r>
              <a:rPr lang="en-US" sz="2400" dirty="0">
                <a:latin typeface="Times New Roman" panose="02020603050405020304" pitchFamily="18" charset="0"/>
                <a:ea typeface="Times New Roman" panose="02020603050405020304" pitchFamily="18" charset="0"/>
              </a:rPr>
              <a:t> con </a:t>
            </a:r>
            <a:r>
              <a:rPr lang="en-US" sz="2400" dirty="0" err="1">
                <a:latin typeface="Times New Roman" panose="02020603050405020304" pitchFamily="18" charset="0"/>
                <a:ea typeface="Times New Roman" panose="02020603050405020304" pitchFamily="18" charset="0"/>
              </a:rPr>
              <a:t>bị</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mắc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trong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bụi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gai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và</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thả</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chim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lên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bầu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trời</a:t>
            </a:r>
            <a:r>
              <a:rPr lang="en-US" sz="2400" dirty="0">
                <a:latin typeface="Times New Roman" panose="02020603050405020304" pitchFamily="18" charset="0"/>
                <a:ea typeface="Times New Roman" panose="02020603050405020304" pitchFamily="18" charset="0"/>
              </a:rPr>
              <a:t>. Hai cha con </a:t>
            </a:r>
            <a:r>
              <a:rPr lang="en-US" sz="2400" dirty="0" err="1">
                <a:latin typeface="Times New Roman" panose="02020603050405020304" pitchFamily="18" charset="0"/>
                <a:ea typeface="Times New Roman" panose="02020603050405020304" pitchFamily="18" charset="0"/>
              </a:rPr>
              <a:t>cùng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nhìn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chú</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chim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tung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cánh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lên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bầu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trời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trong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lòng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người</a:t>
            </a:r>
            <a:r>
              <a:rPr lang="en-US" sz="2400" dirty="0">
                <a:latin typeface="Times New Roman" panose="02020603050405020304" pitchFamily="18" charset="0"/>
                <a:ea typeface="Times New Roman" panose="02020603050405020304" pitchFamily="18" charset="0"/>
              </a:rPr>
              <a:t> cha </a:t>
            </a:r>
            <a:r>
              <a:rPr lang="en-US" sz="2400" dirty="0" err="1">
                <a:latin typeface="Times New Roman" panose="02020603050405020304" pitchFamily="18" charset="0"/>
                <a:ea typeface="Times New Roman" panose="02020603050405020304" pitchFamily="18" charset="0"/>
              </a:rPr>
              <a:t>cảm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thấy</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nhẹ</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nhõm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hơn</a:t>
            </a:r>
            <a:r>
              <a:rPr lang="en-US" sz="2400" dirty="0">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119888158"/>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rPr>
              <a:t>NGỮ VĂN 6</a:t>
            </a:r>
          </a:p>
        </p:txBody>
      </p:sp>
      <p:sp>
        <p:nvSpPr>
          <p:cNvPr id="11" name="Horizontal Scroll 10"/>
          <p:cNvSpPr/>
          <p:nvPr/>
        </p:nvSpPr>
        <p:spPr>
          <a:xfrm>
            <a:off x="3972335" y="712809"/>
            <a:ext cx="4209230" cy="478384"/>
          </a:xfrm>
          <a:prstGeom prst="horizontalScroll">
            <a:avLst/>
          </a:prstGeom>
          <a:solidFill>
            <a:schemeClr val="accent4">
              <a:lumMod val="40000"/>
              <a:lumOff val="60000"/>
            </a:schemeClr>
          </a:solidFill>
          <a:ln w="9525">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p:cNvPicPr>
            <a:picLocks noChangeAspect="1"/>
          </p:cNvPicPr>
          <p:nvPr/>
        </p:nvPicPr>
        <p:blipFill>
          <a:blip r:embed="rId4"/>
          <a:stretch>
            <a:fillRect/>
          </a:stretch>
        </p:blipFill>
        <p:spPr>
          <a:xfrm>
            <a:off x="11426277" y="0"/>
            <a:ext cx="754456" cy="754456"/>
          </a:xfrm>
          <a:prstGeom prst="rect">
            <a:avLst/>
          </a:prstGeom>
        </p:spPr>
      </p:pic>
      <p:sp>
        <p:nvSpPr>
          <p:cNvPr id="3" name="Rectangle 2"/>
          <p:cNvSpPr/>
          <p:nvPr/>
        </p:nvSpPr>
        <p:spPr>
          <a:xfrm>
            <a:off x="2424266" y="-32005"/>
            <a:ext cx="7305368"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THỰC HÀNH ĐỌC  HIỂU:</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VĂN BẢN</a:t>
            </a:r>
            <a:r>
              <a:rPr kumimoji="0" 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CHÍCH BÔNG ƠI (CAO DUY SƠN)</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Rectangle 1"/>
          <p:cNvSpPr/>
          <p:nvPr/>
        </p:nvSpPr>
        <p:spPr>
          <a:xfrm>
            <a:off x="4288640" y="657880"/>
            <a:ext cx="357662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thức</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9" name="Group 8"/>
          <p:cNvGrpSpPr/>
          <p:nvPr/>
        </p:nvGrpSpPr>
        <p:grpSpPr>
          <a:xfrm>
            <a:off x="1860733" y="1834324"/>
            <a:ext cx="8432433" cy="3956252"/>
            <a:chOff x="1856923" y="2599749"/>
            <a:chExt cx="8432433" cy="3148439"/>
          </a:xfrm>
        </p:grpSpPr>
        <p:sp>
          <p:nvSpPr>
            <p:cNvPr id="10" name="Freeform 9"/>
            <p:cNvSpPr/>
            <p:nvPr/>
          </p:nvSpPr>
          <p:spPr>
            <a:xfrm>
              <a:off x="6096000" y="3179489"/>
              <a:ext cx="2875309" cy="499020"/>
            </a:xfrm>
            <a:custGeom>
              <a:avLst/>
              <a:gdLst/>
              <a:ahLst/>
              <a:cxnLst/>
              <a:rect l="0" t="0" r="0" b="0"/>
              <a:pathLst>
                <a:path>
                  <a:moveTo>
                    <a:pt x="0" y="0"/>
                  </a:moveTo>
                  <a:lnTo>
                    <a:pt x="0" y="249510"/>
                  </a:lnTo>
                  <a:lnTo>
                    <a:pt x="2875309" y="249510"/>
                  </a:lnTo>
                  <a:lnTo>
                    <a:pt x="2875309" y="499020"/>
                  </a:lnTo>
                </a:path>
              </a:pathLst>
            </a:custGeom>
            <a:noFill/>
          </p:spPr>
          <p:style>
            <a:lnRef idx="2">
              <a:schemeClr val="accent2">
                <a:hueOff val="0"/>
                <a:satOff val="0"/>
                <a:lumOff val="0"/>
                <a:alphaOff val="0"/>
              </a:schemeClr>
            </a:lnRef>
            <a:fillRef idx="0">
              <a:scrgbClr r="0" g="0" b="0"/>
            </a:fillRef>
            <a:effectRef idx="0">
              <a:schemeClr val="accent3">
                <a:tint val="90000"/>
                <a:hueOff val="0"/>
                <a:satOff val="0"/>
                <a:lumOff val="0"/>
                <a:alphaOff val="0"/>
              </a:schemeClr>
            </a:effectRef>
            <a:fontRef idx="minor">
              <a:schemeClr val="tx1">
                <a:hueOff val="0"/>
                <a:satOff val="0"/>
                <a:lumOff val="0"/>
                <a:alphaOff val="0"/>
              </a:schemeClr>
            </a:fontRef>
          </p:style>
        </p:sp>
        <p:sp>
          <p:nvSpPr>
            <p:cNvPr id="12" name="Freeform 11"/>
            <p:cNvSpPr/>
            <p:nvPr/>
          </p:nvSpPr>
          <p:spPr>
            <a:xfrm>
              <a:off x="6050280" y="3179489"/>
              <a:ext cx="91440" cy="499020"/>
            </a:xfrm>
            <a:custGeom>
              <a:avLst/>
              <a:gdLst/>
              <a:ahLst/>
              <a:cxnLst/>
              <a:rect l="0" t="0" r="0" b="0"/>
              <a:pathLst>
                <a:path>
                  <a:moveTo>
                    <a:pt x="45720" y="0"/>
                  </a:moveTo>
                  <a:lnTo>
                    <a:pt x="45720" y="499020"/>
                  </a:lnTo>
                </a:path>
              </a:pathLst>
            </a:custGeom>
            <a:noFill/>
          </p:spPr>
          <p:style>
            <a:lnRef idx="2">
              <a:schemeClr val="accent2">
                <a:hueOff val="0"/>
                <a:satOff val="0"/>
                <a:lumOff val="0"/>
                <a:alphaOff val="0"/>
              </a:schemeClr>
            </a:lnRef>
            <a:fillRef idx="0">
              <a:scrgbClr r="0" g="0" b="0"/>
            </a:fillRef>
            <a:effectRef idx="0">
              <a:schemeClr val="accent3">
                <a:tint val="90000"/>
                <a:hueOff val="0"/>
                <a:satOff val="0"/>
                <a:lumOff val="0"/>
                <a:alphaOff val="0"/>
              </a:schemeClr>
            </a:effectRef>
            <a:fontRef idx="minor">
              <a:schemeClr val="tx1">
                <a:hueOff val="0"/>
                <a:satOff val="0"/>
                <a:lumOff val="0"/>
                <a:alphaOff val="0"/>
              </a:schemeClr>
            </a:fontRef>
          </p:style>
        </p:sp>
        <p:sp>
          <p:nvSpPr>
            <p:cNvPr id="15" name="Freeform 14"/>
            <p:cNvSpPr/>
            <p:nvPr/>
          </p:nvSpPr>
          <p:spPr>
            <a:xfrm>
              <a:off x="3220690" y="3179489"/>
              <a:ext cx="2875309" cy="499020"/>
            </a:xfrm>
            <a:custGeom>
              <a:avLst/>
              <a:gdLst/>
              <a:ahLst/>
              <a:cxnLst/>
              <a:rect l="0" t="0" r="0" b="0"/>
              <a:pathLst>
                <a:path>
                  <a:moveTo>
                    <a:pt x="2875309" y="0"/>
                  </a:moveTo>
                  <a:lnTo>
                    <a:pt x="2875309" y="249510"/>
                  </a:lnTo>
                  <a:lnTo>
                    <a:pt x="0" y="249510"/>
                  </a:lnTo>
                  <a:lnTo>
                    <a:pt x="0" y="499020"/>
                  </a:lnTo>
                </a:path>
              </a:pathLst>
            </a:custGeom>
            <a:noFill/>
          </p:spPr>
          <p:style>
            <a:lnRef idx="2">
              <a:schemeClr val="accent2">
                <a:hueOff val="0"/>
                <a:satOff val="0"/>
                <a:lumOff val="0"/>
                <a:alphaOff val="0"/>
              </a:schemeClr>
            </a:lnRef>
            <a:fillRef idx="0">
              <a:scrgbClr r="0" g="0" b="0"/>
            </a:fillRef>
            <a:effectRef idx="0">
              <a:schemeClr val="accent3">
                <a:tint val="90000"/>
                <a:hueOff val="0"/>
                <a:satOff val="0"/>
                <a:lumOff val="0"/>
                <a:alphaOff val="0"/>
              </a:schemeClr>
            </a:effectRef>
            <a:fontRef idx="minor">
              <a:schemeClr val="tx1">
                <a:hueOff val="0"/>
                <a:satOff val="0"/>
                <a:lumOff val="0"/>
                <a:alphaOff val="0"/>
              </a:schemeClr>
            </a:fontRef>
          </p:style>
        </p:sp>
        <p:sp>
          <p:nvSpPr>
            <p:cNvPr id="18" name="Freeform 17"/>
            <p:cNvSpPr/>
            <p:nvPr/>
          </p:nvSpPr>
          <p:spPr>
            <a:xfrm>
              <a:off x="4331606" y="2599749"/>
              <a:ext cx="3620228" cy="579740"/>
            </a:xfrm>
            <a:custGeom>
              <a:avLst/>
              <a:gdLst>
                <a:gd name="connsiteX0" fmla="*/ 0 w 2376289"/>
                <a:gd name="connsiteY0" fmla="*/ 0 h 1188144"/>
                <a:gd name="connsiteX1" fmla="*/ 2376289 w 2376289"/>
                <a:gd name="connsiteY1" fmla="*/ 0 h 1188144"/>
                <a:gd name="connsiteX2" fmla="*/ 2376289 w 2376289"/>
                <a:gd name="connsiteY2" fmla="*/ 1188144 h 1188144"/>
                <a:gd name="connsiteX3" fmla="*/ 0 w 2376289"/>
                <a:gd name="connsiteY3" fmla="*/ 1188144 h 1188144"/>
                <a:gd name="connsiteX4" fmla="*/ 0 w 2376289"/>
                <a:gd name="connsiteY4" fmla="*/ 0 h 1188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6289" h="1188144">
                  <a:moveTo>
                    <a:pt x="0" y="0"/>
                  </a:moveTo>
                  <a:lnTo>
                    <a:pt x="2376289" y="0"/>
                  </a:lnTo>
                  <a:lnTo>
                    <a:pt x="2376289" y="1188144"/>
                  </a:lnTo>
                  <a:lnTo>
                    <a:pt x="0" y="1188144"/>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b="1" kern="1200" dirty="0">
                  <a:latin typeface="Times New Roman" panose="02020603050405020304" pitchFamily="18" charset="0"/>
                  <a:cs typeface="Times New Roman" panose="02020603050405020304" pitchFamily="18" charset="0"/>
                </a:rPr>
                <a:t>f. </a:t>
              </a:r>
              <a:r>
                <a:rPr lang="vi-VN" sz="2800" b="1" kern="1200" dirty="0">
                  <a:latin typeface="Times New Roman" panose="02020603050405020304" pitchFamily="18" charset="0"/>
                  <a:cs typeface="Times New Roman" panose="02020603050405020304" pitchFamily="18" charset="0"/>
                </a:rPr>
                <a:t>Bố cục</a:t>
              </a:r>
              <a:r>
                <a:rPr lang="vi-VN" sz="2800" kern="1200" dirty="0">
                  <a:latin typeface="Times New Roman" panose="02020603050405020304" pitchFamily="18" charset="0"/>
                  <a:cs typeface="Times New Roman" panose="02020603050405020304" pitchFamily="18" charset="0"/>
                </a:rPr>
                <a:t>: 3 phần</a:t>
              </a:r>
              <a:endParaRPr lang="en-US" sz="2800" kern="1200" dirty="0">
                <a:latin typeface="Times New Roman" panose="02020603050405020304" pitchFamily="18" charset="0"/>
                <a:cs typeface="Times New Roman" panose="02020603050405020304" pitchFamily="18" charset="0"/>
              </a:endParaRPr>
            </a:p>
          </p:txBody>
        </p:sp>
        <p:sp>
          <p:nvSpPr>
            <p:cNvPr id="19" name="Freeform 18"/>
            <p:cNvSpPr/>
            <p:nvPr/>
          </p:nvSpPr>
          <p:spPr>
            <a:xfrm>
              <a:off x="1856923" y="3479685"/>
              <a:ext cx="2727534" cy="2268503"/>
            </a:xfrm>
            <a:custGeom>
              <a:avLst/>
              <a:gdLst>
                <a:gd name="connsiteX0" fmla="*/ 0 w 2376289"/>
                <a:gd name="connsiteY0" fmla="*/ 0 h 1188144"/>
                <a:gd name="connsiteX1" fmla="*/ 2376289 w 2376289"/>
                <a:gd name="connsiteY1" fmla="*/ 0 h 1188144"/>
                <a:gd name="connsiteX2" fmla="*/ 2376289 w 2376289"/>
                <a:gd name="connsiteY2" fmla="*/ 1188144 h 1188144"/>
                <a:gd name="connsiteX3" fmla="*/ 0 w 2376289"/>
                <a:gd name="connsiteY3" fmla="*/ 1188144 h 1188144"/>
                <a:gd name="connsiteX4" fmla="*/ 0 w 2376289"/>
                <a:gd name="connsiteY4" fmla="*/ 0 h 1188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6289" h="1188144">
                  <a:moveTo>
                    <a:pt x="0" y="0"/>
                  </a:moveTo>
                  <a:lnTo>
                    <a:pt x="2376289" y="0"/>
                  </a:lnTo>
                  <a:lnTo>
                    <a:pt x="2376289" y="1188144"/>
                  </a:lnTo>
                  <a:lnTo>
                    <a:pt x="0" y="1188144"/>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vi-VN" sz="2800" b="1" kern="1200" dirty="0">
                  <a:latin typeface="Times New Roman" panose="02020603050405020304" pitchFamily="18" charset="0"/>
                  <a:cs typeface="Times New Roman" panose="02020603050405020304" pitchFamily="18" charset="0"/>
                </a:rPr>
                <a:t>Phần 1</a:t>
              </a:r>
              <a:r>
                <a:rPr lang="vi-VN" sz="2800" kern="1200" dirty="0">
                  <a:latin typeface="Times New Roman" panose="02020603050405020304" pitchFamily="18" charset="0"/>
                  <a:cs typeface="Times New Roman" panose="02020603050405020304" pitchFamily="18" charset="0"/>
                </a:rPr>
                <a:t> (Từ đầu đến </a:t>
              </a:r>
              <a:r>
                <a:rPr lang="vi-VN" sz="2800" i="1" kern="1200" dirty="0">
                  <a:latin typeface="Times New Roman" panose="02020603050405020304" pitchFamily="18" charset="0"/>
                  <a:cs typeface="Times New Roman" panose="02020603050405020304" pitchFamily="18" charset="0"/>
                </a:rPr>
                <a:t>Dế Vân bối rối</a:t>
              </a:r>
              <a:r>
                <a:rPr lang="vi-VN" sz="2800" kern="1200" dirty="0">
                  <a:latin typeface="Times New Roman" panose="02020603050405020304" pitchFamily="18" charset="0"/>
                  <a:cs typeface="Times New Roman" panose="02020603050405020304" pitchFamily="18" charset="0"/>
                </a:rPr>
                <a:t>): Sự việc gặp chú chim nhỏ.</a:t>
              </a:r>
              <a:endParaRPr lang="en-US" sz="2800" kern="1200" dirty="0">
                <a:latin typeface="Times New Roman" panose="02020603050405020304" pitchFamily="18" charset="0"/>
                <a:cs typeface="Times New Roman" panose="02020603050405020304" pitchFamily="18" charset="0"/>
              </a:endParaRPr>
            </a:p>
          </p:txBody>
        </p:sp>
        <p:sp>
          <p:nvSpPr>
            <p:cNvPr id="20" name="Freeform 19"/>
            <p:cNvSpPr/>
            <p:nvPr/>
          </p:nvSpPr>
          <p:spPr>
            <a:xfrm>
              <a:off x="4730756" y="3462301"/>
              <a:ext cx="2727534" cy="2225940"/>
            </a:xfrm>
            <a:custGeom>
              <a:avLst/>
              <a:gdLst>
                <a:gd name="connsiteX0" fmla="*/ 0 w 2376289"/>
                <a:gd name="connsiteY0" fmla="*/ 0 h 1188144"/>
                <a:gd name="connsiteX1" fmla="*/ 2376289 w 2376289"/>
                <a:gd name="connsiteY1" fmla="*/ 0 h 1188144"/>
                <a:gd name="connsiteX2" fmla="*/ 2376289 w 2376289"/>
                <a:gd name="connsiteY2" fmla="*/ 1188144 h 1188144"/>
                <a:gd name="connsiteX3" fmla="*/ 0 w 2376289"/>
                <a:gd name="connsiteY3" fmla="*/ 1188144 h 1188144"/>
                <a:gd name="connsiteX4" fmla="*/ 0 w 2376289"/>
                <a:gd name="connsiteY4" fmla="*/ 0 h 1188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6289" h="1188144">
                  <a:moveTo>
                    <a:pt x="0" y="0"/>
                  </a:moveTo>
                  <a:lnTo>
                    <a:pt x="2376289" y="0"/>
                  </a:lnTo>
                  <a:lnTo>
                    <a:pt x="2376289" y="1188144"/>
                  </a:lnTo>
                  <a:lnTo>
                    <a:pt x="0" y="1188144"/>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vi-VN" sz="2800" b="1" kern="1200" dirty="0">
                  <a:latin typeface="Times New Roman" panose="02020603050405020304" pitchFamily="18" charset="0"/>
                  <a:cs typeface="Times New Roman" panose="02020603050405020304" pitchFamily="18" charset="0"/>
                </a:rPr>
                <a:t>Phần 2</a:t>
              </a:r>
              <a:r>
                <a:rPr lang="vi-VN" sz="2800" kern="1200" dirty="0">
                  <a:latin typeface="Times New Roman" panose="02020603050405020304" pitchFamily="18" charset="0"/>
                  <a:cs typeface="Times New Roman" panose="02020603050405020304" pitchFamily="18" charset="0"/>
                </a:rPr>
                <a:t> (Tiếp đến </a:t>
              </a:r>
              <a:r>
                <a:rPr lang="vi-VN" sz="2800" i="1" kern="1200" dirty="0">
                  <a:latin typeface="Times New Roman" panose="02020603050405020304" pitchFamily="18" charset="0"/>
                  <a:cs typeface="Times New Roman" panose="02020603050405020304" pitchFamily="18" charset="0"/>
                </a:rPr>
                <a:t>run rẩy trong lòng</a:t>
              </a:r>
              <a:r>
                <a:rPr lang="vi-VN" sz="2800" kern="1200" dirty="0">
                  <a:latin typeface="Times New Roman" panose="02020603050405020304" pitchFamily="18" charset="0"/>
                  <a:cs typeface="Times New Roman" panose="02020603050405020304" pitchFamily="18" charset="0"/>
                </a:rPr>
                <a:t>): Dế Vần </a:t>
              </a:r>
              <a:r>
                <a:rPr lang="en-US" sz="2800" kern="1200" dirty="0">
                  <a:latin typeface="Times New Roman" panose="02020603050405020304" pitchFamily="18" charset="0"/>
                  <a:cs typeface="Times New Roman" panose="02020603050405020304" pitchFamily="18" charset="0"/>
                </a:rPr>
                <a:t>(</a:t>
              </a:r>
              <a:r>
                <a:rPr lang="en-US" sz="2800" kern="1200" dirty="0" err="1">
                  <a:latin typeface="Times New Roman" panose="02020603050405020304" pitchFamily="18" charset="0"/>
                  <a:cs typeface="Times New Roman" panose="02020603050405020304" pitchFamily="18" charset="0"/>
                </a:rPr>
                <a:t>người</a:t>
              </a:r>
              <a:r>
                <a:rPr lang="en-US" sz="2800" kern="1200" dirty="0">
                  <a:latin typeface="Times New Roman" panose="02020603050405020304" pitchFamily="18" charset="0"/>
                  <a:cs typeface="Times New Roman" panose="02020603050405020304" pitchFamily="18" charset="0"/>
                </a:rPr>
                <a:t> cha) </a:t>
              </a:r>
              <a:r>
                <a:rPr lang="vi-VN" sz="2800" kern="1200" dirty="0">
                  <a:latin typeface="Times New Roman" panose="02020603050405020304" pitchFamily="18" charset="0"/>
                  <a:cs typeface="Times New Roman" panose="02020603050405020304" pitchFamily="18" charset="0"/>
                </a:rPr>
                <a:t>hồi tưởng lại </a:t>
              </a:r>
              <a:r>
                <a:rPr lang="en-US" sz="2800" kern="1200" dirty="0" err="1">
                  <a:latin typeface="Times New Roman" panose="02020603050405020304" pitchFamily="18" charset="0"/>
                  <a:cs typeface="Times New Roman" panose="02020603050405020304" pitchFamily="18" charset="0"/>
                </a:rPr>
                <a:t>câu</a:t>
              </a:r>
              <a:r>
                <a:rPr lang="en-US" sz="2800" kern="1200" dirty="0">
                  <a:latin typeface="Times New Roman" panose="02020603050405020304" pitchFamily="18" charset="0"/>
                  <a:cs typeface="Times New Roman" panose="02020603050405020304" pitchFamily="18" charset="0"/>
                </a:rPr>
                <a:t> </a:t>
              </a:r>
              <a:r>
                <a:rPr lang="vi-VN" sz="2800" kern="1200" dirty="0">
                  <a:latin typeface="Times New Roman" panose="02020603050405020304" pitchFamily="18" charset="0"/>
                  <a:cs typeface="Times New Roman" panose="02020603050405020304" pitchFamily="18" charset="0"/>
                </a:rPr>
                <a:t>chuyện trong quá khứ.</a:t>
              </a:r>
              <a:endParaRPr lang="en-US" sz="2800" kern="1200" dirty="0">
                <a:latin typeface="Times New Roman" panose="02020603050405020304" pitchFamily="18" charset="0"/>
                <a:cs typeface="Times New Roman" panose="02020603050405020304" pitchFamily="18" charset="0"/>
              </a:endParaRPr>
            </a:p>
          </p:txBody>
        </p:sp>
        <p:sp>
          <p:nvSpPr>
            <p:cNvPr id="21" name="Freeform 20"/>
            <p:cNvSpPr/>
            <p:nvPr/>
          </p:nvSpPr>
          <p:spPr>
            <a:xfrm>
              <a:off x="7561822" y="3475269"/>
              <a:ext cx="2727534" cy="2205383"/>
            </a:xfrm>
            <a:custGeom>
              <a:avLst/>
              <a:gdLst>
                <a:gd name="connsiteX0" fmla="*/ 0 w 2376289"/>
                <a:gd name="connsiteY0" fmla="*/ 0 h 1188144"/>
                <a:gd name="connsiteX1" fmla="*/ 2376289 w 2376289"/>
                <a:gd name="connsiteY1" fmla="*/ 0 h 1188144"/>
                <a:gd name="connsiteX2" fmla="*/ 2376289 w 2376289"/>
                <a:gd name="connsiteY2" fmla="*/ 1188144 h 1188144"/>
                <a:gd name="connsiteX3" fmla="*/ 0 w 2376289"/>
                <a:gd name="connsiteY3" fmla="*/ 1188144 h 1188144"/>
                <a:gd name="connsiteX4" fmla="*/ 0 w 2376289"/>
                <a:gd name="connsiteY4" fmla="*/ 0 h 1188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6289" h="1188144">
                  <a:moveTo>
                    <a:pt x="0" y="0"/>
                  </a:moveTo>
                  <a:lnTo>
                    <a:pt x="2376289" y="0"/>
                  </a:lnTo>
                  <a:lnTo>
                    <a:pt x="2376289" y="1188144"/>
                  </a:lnTo>
                  <a:lnTo>
                    <a:pt x="0" y="1188144"/>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b="1" kern="1200" dirty="0" err="1">
                  <a:latin typeface="Times New Roman" panose="02020603050405020304" pitchFamily="18" charset="0"/>
                  <a:cs typeface="Times New Roman" panose="02020603050405020304" pitchFamily="18" charset="0"/>
                </a:rPr>
                <a:t>Phần</a:t>
              </a:r>
              <a:r>
                <a:rPr lang="en-US" sz="2800" b="1" kern="1200" dirty="0">
                  <a:latin typeface="Times New Roman" panose="02020603050405020304" pitchFamily="18" charset="0"/>
                  <a:cs typeface="Times New Roman" panose="02020603050405020304" pitchFamily="18" charset="0"/>
                </a:rPr>
                <a:t> 3</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Còn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lại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Dế</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Vần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và</a:t>
              </a:r>
              <a:r>
                <a:rPr lang="en-US" sz="2800" kern="1200" dirty="0">
                  <a:latin typeface="Times New Roman" panose="02020603050405020304" pitchFamily="18" charset="0"/>
                  <a:cs typeface="Times New Roman" panose="02020603050405020304" pitchFamily="18" charset="0"/>
                </a:rPr>
                <a:t> Ò </a:t>
              </a:r>
              <a:r>
                <a:rPr lang="en-US" sz="2800" kern="1200" dirty="0" err="1">
                  <a:latin typeface="Times New Roman" panose="02020603050405020304" pitchFamily="18" charset="0"/>
                  <a:cs typeface="Times New Roman" panose="02020603050405020304" pitchFamily="18" charset="0"/>
                </a:rPr>
                <a:t>Khìn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cứu</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và</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thả</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chú</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chim</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lên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bầu</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trời</a:t>
              </a:r>
              <a:r>
                <a:rPr lang="en-US" sz="2800" kern="1200" dirty="0">
                  <a:latin typeface="Times New Roman" panose="02020603050405020304" pitchFamily="18" charset="0"/>
                  <a:cs typeface="Times New Roman" panose="02020603050405020304" pitchFamily="18" charset="0"/>
                </a:rPr>
                <a:t>.</a:t>
              </a:r>
            </a:p>
          </p:txBody>
        </p:sp>
      </p:grpSp>
      <p:sp>
        <p:nvSpPr>
          <p:cNvPr id="24" name="Rectangle 23"/>
          <p:cNvSpPr/>
          <p:nvPr/>
        </p:nvSpPr>
        <p:spPr>
          <a:xfrm>
            <a:off x="442458" y="1072054"/>
            <a:ext cx="6096000" cy="584775"/>
          </a:xfrm>
          <a:prstGeom prst="rect">
            <a:avLst/>
          </a:prstGeom>
        </p:spPr>
        <p:txBody>
          <a:bodyPr>
            <a:spAutoFit/>
          </a:bodyPr>
          <a:lstStyle/>
          <a:p>
            <a:pPr marL="0" marR="30480" lvl="0" indent="0" algn="just" defTabSz="914400" rtl="0" eaLnBrk="1" fontAlgn="auto" latinLnBrk="0" hangingPunct="1">
              <a:lnSpc>
                <a:spcPct val="100000"/>
              </a:lnSpc>
              <a:spcBef>
                <a:spcPts val="0"/>
              </a:spcBef>
              <a:spcAft>
                <a:spcPts val="120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2.Truyện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Chích</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bông</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ơi</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349488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rPr>
              <a:t>NGỮ VĂN 6</a:t>
            </a:r>
          </a:p>
        </p:txBody>
      </p:sp>
      <p:sp>
        <p:nvSpPr>
          <p:cNvPr id="11" name="Horizontal Scroll 10"/>
          <p:cNvSpPr/>
          <p:nvPr/>
        </p:nvSpPr>
        <p:spPr>
          <a:xfrm>
            <a:off x="3972335" y="712809"/>
            <a:ext cx="4209230" cy="478384"/>
          </a:xfrm>
          <a:prstGeom prst="horizontalScroll">
            <a:avLst/>
          </a:prstGeom>
          <a:solidFill>
            <a:schemeClr val="accent4">
              <a:lumMod val="40000"/>
              <a:lumOff val="60000"/>
            </a:schemeClr>
          </a:solidFill>
          <a:ln w="9525">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p:cNvPicPr>
            <a:picLocks noChangeAspect="1"/>
          </p:cNvPicPr>
          <p:nvPr/>
        </p:nvPicPr>
        <p:blipFill>
          <a:blip r:embed="rId4"/>
          <a:stretch>
            <a:fillRect/>
          </a:stretch>
        </p:blipFill>
        <p:spPr>
          <a:xfrm>
            <a:off x="11426277" y="0"/>
            <a:ext cx="754456" cy="754456"/>
          </a:xfrm>
          <a:prstGeom prst="rect">
            <a:avLst/>
          </a:prstGeom>
        </p:spPr>
      </p:pic>
      <p:sp>
        <p:nvSpPr>
          <p:cNvPr id="3" name="Rectangle 2"/>
          <p:cNvSpPr/>
          <p:nvPr/>
        </p:nvSpPr>
        <p:spPr>
          <a:xfrm>
            <a:off x="2424266" y="-32005"/>
            <a:ext cx="7305368"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THỰC HÀNH ĐỌC  HIỂU:</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VĂN BẢN</a:t>
            </a:r>
            <a:r>
              <a:rPr kumimoji="0" 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CHÍCH BÔNG ƠI (CAO DUY SƠN)</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Rectangle 1"/>
          <p:cNvSpPr/>
          <p:nvPr/>
        </p:nvSpPr>
        <p:spPr>
          <a:xfrm>
            <a:off x="4288640" y="657880"/>
            <a:ext cx="357662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thức</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Rectangle 3"/>
          <p:cNvSpPr/>
          <p:nvPr/>
        </p:nvSpPr>
        <p:spPr>
          <a:xfrm>
            <a:off x="572079" y="1000023"/>
            <a:ext cx="10782300" cy="2123658"/>
          </a:xfrm>
          <a:prstGeom prst="rect">
            <a:avLst/>
          </a:prstGeom>
        </p:spPr>
        <p:txBody>
          <a:bodyPr>
            <a:spAutoFit/>
          </a:bodyPr>
          <a:lstStyle/>
          <a:p>
            <a:pPr marR="30480" algn="just">
              <a:spcAft>
                <a:spcPts val="1200"/>
              </a:spcAft>
            </a:pPr>
            <a:r>
              <a:rPr lang="en-US" sz="2800" b="1" dirty="0">
                <a:solidFill>
                  <a:srgbClr val="FF0000"/>
                </a:solidFill>
                <a:latin typeface="Times New Roman" panose="02020603050405020304" pitchFamily="18" charset="0"/>
                <a:ea typeface="Times New Roman" panose="02020603050405020304" pitchFamily="18" charset="0"/>
              </a:rPr>
              <a:t>II. </a:t>
            </a:r>
            <a:r>
              <a:rPr lang="en-US" sz="2800" b="1" dirty="0" err="1">
                <a:solidFill>
                  <a:srgbClr val="FF0000"/>
                </a:solidFill>
                <a:latin typeface="Times New Roman" panose="02020603050405020304" pitchFamily="18" charset="0"/>
                <a:ea typeface="Times New Roman" panose="02020603050405020304" pitchFamily="18" charset="0"/>
              </a:rPr>
              <a:t>Đọc</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hiểu</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văn</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bản</a:t>
            </a:r>
            <a:endParaRPr lang="en-US" sz="2800" dirty="0">
              <a:latin typeface="Times New Roman" panose="02020603050405020304" pitchFamily="18" charset="0"/>
              <a:ea typeface="Times New Roman" panose="02020603050405020304" pitchFamily="18" charset="0"/>
            </a:endParaRPr>
          </a:p>
          <a:p>
            <a:pPr marR="30480" algn="just">
              <a:spcAft>
                <a:spcPts val="1200"/>
              </a:spcAft>
            </a:pPr>
            <a:r>
              <a:rPr lang="en-US" sz="2800" b="1" dirty="0">
                <a:solidFill>
                  <a:srgbClr val="FF0000"/>
                </a:solidFill>
                <a:latin typeface="Times New Roman" panose="02020603050405020304" pitchFamily="18" charset="0"/>
                <a:ea typeface="Times New Roman" panose="02020603050405020304" pitchFamily="18" charset="0"/>
              </a:rPr>
              <a:t>1. </a:t>
            </a:r>
            <a:r>
              <a:rPr lang="en-US" sz="2800" b="1" dirty="0" err="1">
                <a:solidFill>
                  <a:srgbClr val="FF0000"/>
                </a:solidFill>
                <a:latin typeface="Times New Roman" panose="02020603050405020304" pitchFamily="18" charset="0"/>
                <a:ea typeface="Times New Roman" panose="02020603050405020304" pitchFamily="18" charset="0"/>
              </a:rPr>
              <a:t>Cốt</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truyện</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truyện</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lồng</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truyện</a:t>
            </a:r>
            <a:endParaRPr lang="en-US" sz="2800" dirty="0">
              <a:latin typeface="Times New Roman" panose="02020603050405020304" pitchFamily="18" charset="0"/>
              <a:ea typeface="Times New Roman" panose="02020603050405020304" pitchFamily="18" charset="0"/>
            </a:endParaRPr>
          </a:p>
          <a:p>
            <a:pPr marL="30480" marR="30480" algn="just">
              <a:spcAft>
                <a:spcPts val="1200"/>
              </a:spcAft>
            </a:pPr>
            <a:r>
              <a:rPr lang="en-US" sz="2800" b="1" dirty="0">
                <a:solidFill>
                  <a:srgbClr val="0070C0"/>
                </a:solidFill>
                <a:latin typeface="Times New Roman" panose="02020603050405020304" pitchFamily="18" charset="0"/>
                <a:ea typeface="Times New Roman" panose="02020603050405020304" pitchFamily="18" charset="0"/>
              </a:rPr>
              <a:t>1.1. </a:t>
            </a:r>
            <a:r>
              <a:rPr lang="en-US" sz="2800" b="1" dirty="0" err="1">
                <a:solidFill>
                  <a:srgbClr val="0070C0"/>
                </a:solidFill>
                <a:latin typeface="Times New Roman" panose="02020603050405020304" pitchFamily="18" charset="0"/>
                <a:ea typeface="Times New Roman" panose="02020603050405020304" pitchFamily="18" charset="0"/>
              </a:rPr>
              <a:t>Câu</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chuyện</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của</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người</a:t>
            </a:r>
            <a:r>
              <a:rPr lang="en-US" sz="2800" b="1" dirty="0">
                <a:solidFill>
                  <a:srgbClr val="0070C0"/>
                </a:solidFill>
                <a:latin typeface="Times New Roman" panose="02020603050405020304" pitchFamily="18" charset="0"/>
                <a:ea typeface="Times New Roman" panose="02020603050405020304" pitchFamily="18" charset="0"/>
              </a:rPr>
              <a:t> cha </a:t>
            </a:r>
            <a:r>
              <a:rPr lang="en-US" sz="2800" b="1" dirty="0" err="1">
                <a:solidFill>
                  <a:srgbClr val="0070C0"/>
                </a:solidFill>
                <a:latin typeface="Times New Roman" panose="02020603050405020304" pitchFamily="18" charset="0"/>
                <a:ea typeface="Times New Roman" panose="02020603050405020304" pitchFamily="18" charset="0"/>
              </a:rPr>
              <a:t>trong</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quá</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khứ</a:t>
            </a:r>
            <a:endParaRPr lang="en-US" sz="2800" dirty="0">
              <a:effectLst/>
              <a:latin typeface="Times New Roman" panose="02020603050405020304" pitchFamily="18" charset="0"/>
              <a:ea typeface="Times New Roman" panose="02020603050405020304" pitchFamily="18" charset="0"/>
            </a:endParaRPr>
          </a:p>
        </p:txBody>
      </p:sp>
      <p:pic>
        <p:nvPicPr>
          <p:cNvPr id="6" name="Picture 5"/>
          <p:cNvPicPr>
            <a:picLocks noChangeAspect="1"/>
          </p:cNvPicPr>
          <p:nvPr/>
        </p:nvPicPr>
        <p:blipFill>
          <a:blip r:embed="rId5"/>
          <a:stretch>
            <a:fillRect/>
          </a:stretch>
        </p:blipFill>
        <p:spPr>
          <a:xfrm>
            <a:off x="660400" y="3624878"/>
            <a:ext cx="4295058" cy="2628898"/>
          </a:xfrm>
          <a:prstGeom prst="rect">
            <a:avLst/>
          </a:prstGeom>
        </p:spPr>
      </p:pic>
      <p:sp>
        <p:nvSpPr>
          <p:cNvPr id="16" name="Flowchart: Preparation 15"/>
          <p:cNvSpPr/>
          <p:nvPr/>
        </p:nvSpPr>
        <p:spPr>
          <a:xfrm>
            <a:off x="442458" y="2793330"/>
            <a:ext cx="4685943" cy="660701"/>
          </a:xfrm>
          <a:prstGeom prst="flowChartPreparation">
            <a:avLst/>
          </a:prstGeom>
          <a:blipFill>
            <a:blip r:embed="rId6"/>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latin typeface="Times New Roman" panose="02020603050405020304" pitchFamily="18" charset="0"/>
                <a:cs typeface="Times New Roman" panose="02020603050405020304" pitchFamily="18" charset="0"/>
              </a:rPr>
              <a:t>Hoạt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động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nhóm</a:t>
            </a:r>
            <a:endParaRPr lang="en-US" sz="2800" b="1" dirty="0">
              <a:latin typeface="Times New Roman" panose="02020603050405020304" pitchFamily="18" charset="0"/>
              <a:cs typeface="Times New Roman" panose="02020603050405020304" pitchFamily="18" charset="0"/>
            </a:endParaRPr>
          </a:p>
        </p:txBody>
      </p:sp>
      <p:sp>
        <p:nvSpPr>
          <p:cNvPr id="17" name="Right Brace 16"/>
          <p:cNvSpPr/>
          <p:nvPr/>
        </p:nvSpPr>
        <p:spPr>
          <a:xfrm>
            <a:off x="5279923" y="3123681"/>
            <a:ext cx="235974" cy="2746177"/>
          </a:xfrm>
          <a:prstGeom prst="rightBrace">
            <a:avLst/>
          </a:prstGeom>
          <a:ln w="28575">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23" name="Picture 22"/>
          <p:cNvPicPr>
            <a:picLocks noChangeAspect="1"/>
          </p:cNvPicPr>
          <p:nvPr/>
        </p:nvPicPr>
        <p:blipFill rotWithShape="1">
          <a:blip r:embed="rId7">
            <a:extLst>
              <a:ext uri="{BEBA8EAE-BF5A-486C-A8C5-ECC9F3942E4B}">
                <a14:imgProps xmlns:a14="http://schemas.microsoft.com/office/drawing/2010/main">
                  <a14:imgLayer r:embed="rId8">
                    <a14:imgEffect>
                      <a14:brightnessContrast bright="-20000"/>
                    </a14:imgEffect>
                  </a14:imgLayer>
                </a14:imgProps>
              </a:ext>
            </a:extLst>
          </a:blip>
          <a:srcRect b="28872"/>
          <a:stretch/>
        </p:blipFill>
        <p:spPr>
          <a:xfrm>
            <a:off x="5840362" y="3123681"/>
            <a:ext cx="5117690" cy="2962938"/>
          </a:xfrm>
          <a:prstGeom prst="rect">
            <a:avLst/>
          </a:prstGeom>
        </p:spPr>
      </p:pic>
      <p:sp>
        <p:nvSpPr>
          <p:cNvPr id="25" name="TextBox 24"/>
          <p:cNvSpPr txBox="1"/>
          <p:nvPr/>
        </p:nvSpPr>
        <p:spPr>
          <a:xfrm>
            <a:off x="6267527" y="3293115"/>
            <a:ext cx="4318811" cy="523220"/>
          </a:xfrm>
          <a:prstGeom prst="rect">
            <a:avLst/>
          </a:prstGeom>
          <a:noFill/>
        </p:spPr>
        <p:txBody>
          <a:bodyPr wrap="none" rtlCol="0">
            <a:spAutoFit/>
          </a:bodyPr>
          <a:lstStyle/>
          <a:p>
            <a:r>
              <a:rPr lang="en-US" sz="2800" dirty="0" err="1">
                <a:latin typeface="Times New Roman" panose="02020603050405020304" pitchFamily="18" charset="0"/>
                <a:cs typeface="Times New Roman" panose="02020603050405020304" pitchFamily="18" charset="0"/>
              </a:rPr>
              <a:t>Hoàn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phiếu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tập</a:t>
            </a:r>
            <a:r>
              <a:rPr lang="en-US" sz="2800" dirty="0">
                <a:latin typeface="Times New Roman" panose="02020603050405020304" pitchFamily="18" charset="0"/>
                <a:cs typeface="Times New Roman" panose="02020603050405020304" pitchFamily="18" charset="0"/>
              </a:rPr>
              <a:t> 01</a:t>
            </a:r>
          </a:p>
        </p:txBody>
      </p:sp>
    </p:spTree>
    <p:extLst>
      <p:ext uri="{BB962C8B-B14F-4D97-AF65-F5344CB8AC3E}">
        <p14:creationId xmlns:p14="http://schemas.microsoft.com/office/powerpoint/2010/main" val="2941320145"/>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rPr>
              <a:t>NGỮ VĂN 6</a:t>
            </a:r>
          </a:p>
        </p:txBody>
      </p:sp>
      <p:sp>
        <p:nvSpPr>
          <p:cNvPr id="11" name="Horizontal Scroll 10"/>
          <p:cNvSpPr/>
          <p:nvPr/>
        </p:nvSpPr>
        <p:spPr>
          <a:xfrm>
            <a:off x="3972335" y="712809"/>
            <a:ext cx="4209230" cy="478384"/>
          </a:xfrm>
          <a:prstGeom prst="horizontalScroll">
            <a:avLst/>
          </a:prstGeom>
          <a:solidFill>
            <a:schemeClr val="accent4">
              <a:lumMod val="40000"/>
              <a:lumOff val="60000"/>
            </a:schemeClr>
          </a:solidFill>
          <a:ln w="9525">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p:cNvPicPr>
            <a:picLocks noChangeAspect="1"/>
          </p:cNvPicPr>
          <p:nvPr/>
        </p:nvPicPr>
        <p:blipFill>
          <a:blip r:embed="rId4"/>
          <a:stretch>
            <a:fillRect/>
          </a:stretch>
        </p:blipFill>
        <p:spPr>
          <a:xfrm>
            <a:off x="11426277" y="0"/>
            <a:ext cx="754456" cy="754456"/>
          </a:xfrm>
          <a:prstGeom prst="rect">
            <a:avLst/>
          </a:prstGeom>
        </p:spPr>
      </p:pic>
      <p:sp>
        <p:nvSpPr>
          <p:cNvPr id="3" name="Rectangle 2"/>
          <p:cNvSpPr/>
          <p:nvPr/>
        </p:nvSpPr>
        <p:spPr>
          <a:xfrm>
            <a:off x="2424266" y="-32005"/>
            <a:ext cx="7305368"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THỰC HÀNH ĐỌC  HIỂU:</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VĂN BẢN</a:t>
            </a:r>
            <a:r>
              <a:rPr kumimoji="0" 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CHÍCH BÔNG ƠI (CAO DUY SƠN)</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Rectangle 1"/>
          <p:cNvSpPr/>
          <p:nvPr/>
        </p:nvSpPr>
        <p:spPr>
          <a:xfrm>
            <a:off x="4288640" y="657880"/>
            <a:ext cx="357662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thức</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Rectangle 3"/>
          <p:cNvSpPr/>
          <p:nvPr/>
        </p:nvSpPr>
        <p:spPr>
          <a:xfrm>
            <a:off x="507555" y="1130300"/>
            <a:ext cx="10782300" cy="523220"/>
          </a:xfrm>
          <a:prstGeom prst="rect">
            <a:avLst/>
          </a:prstGeom>
        </p:spPr>
        <p:txBody>
          <a:bodyPr>
            <a:spAutoFit/>
          </a:bodyPr>
          <a:lstStyle/>
          <a:p>
            <a:pPr marL="30480" marR="30480" lvl="0" indent="0" algn="just" defTabSz="914400" rtl="0" eaLnBrk="1" fontAlgn="auto" latinLnBrk="0" hangingPunct="1">
              <a:lnSpc>
                <a:spcPct val="100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1.1.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Câu</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chuyện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của</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người</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cha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trong</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quá</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khứ</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9" name="Rectangle 8"/>
          <p:cNvSpPr/>
          <p:nvPr/>
        </p:nvSpPr>
        <p:spPr>
          <a:xfrm>
            <a:off x="673894" y="1603544"/>
            <a:ext cx="10782300" cy="1384995"/>
          </a:xfrm>
          <a:prstGeom prst="rect">
            <a:avLst/>
          </a:prstGeom>
        </p:spPr>
        <p:txBody>
          <a:bodyPr>
            <a:spAutoFit/>
          </a:bodyPr>
          <a:lstStyle/>
          <a:p>
            <a:pPr algn="ctr">
              <a:spcAft>
                <a:spcPts val="0"/>
              </a:spcAft>
            </a:pPr>
            <a:r>
              <a:rPr lang="pt-BR" sz="2800" b="1" dirty="0">
                <a:solidFill>
                  <a:srgbClr val="FF0000"/>
                </a:solidFill>
                <a:latin typeface="Times New Roman" panose="02020603050405020304" pitchFamily="18" charset="0"/>
                <a:ea typeface="Times New Roman" panose="02020603050405020304" pitchFamily="18" charset="0"/>
              </a:rPr>
              <a:t>PHIẾU HỌC TẬP 01</a:t>
            </a:r>
            <a:endParaRPr lang="en-US" sz="2800" dirty="0">
              <a:latin typeface="Times New Roman" panose="02020603050405020304" pitchFamily="18" charset="0"/>
              <a:ea typeface="Times New Roman" panose="02020603050405020304" pitchFamily="18" charset="0"/>
            </a:endParaRPr>
          </a:p>
          <a:p>
            <a:pPr algn="ctr">
              <a:spcAft>
                <a:spcPts val="0"/>
              </a:spcAft>
            </a:pPr>
            <a:r>
              <a:rPr lang="pt-BR" sz="2800" b="1" dirty="0">
                <a:solidFill>
                  <a:srgbClr val="0070C0"/>
                </a:solidFill>
                <a:latin typeface="Times New Roman" panose="02020603050405020304" pitchFamily="18" charset="0"/>
                <a:ea typeface="Times New Roman" panose="02020603050405020304" pitchFamily="18" charset="0"/>
              </a:rPr>
              <a:t>Tìm hiểu câu chuyện của người cha trong </a:t>
            </a:r>
            <a:r>
              <a:rPr lang="pt-BR" sz="2800" b="1" dirty="0">
                <a:solidFill>
                  <a:srgbClr val="FF0000"/>
                </a:solidFill>
                <a:latin typeface="Times New Roman" panose="02020603050405020304" pitchFamily="18" charset="0"/>
                <a:ea typeface="Times New Roman" panose="02020603050405020304" pitchFamily="18" charset="0"/>
              </a:rPr>
              <a:t>quá khứ</a:t>
            </a:r>
            <a:endParaRPr lang="en-US" sz="2800" dirty="0">
              <a:effectLst/>
              <a:latin typeface="Times New Roman" panose="02020603050405020304" pitchFamily="18" charset="0"/>
              <a:ea typeface="Times New Roman" panose="02020603050405020304" pitchFamily="18" charset="0"/>
            </a:endParaRPr>
          </a:p>
        </p:txBody>
      </p:sp>
      <p:graphicFrame>
        <p:nvGraphicFramePr>
          <p:cNvPr id="10" name="Table 9"/>
          <p:cNvGraphicFramePr>
            <a:graphicFrameLocks noGrp="1"/>
          </p:cNvGraphicFramePr>
          <p:nvPr>
            <p:extLst>
              <p:ext uri="{D42A27DB-BD31-4B8C-83A1-F6EECF244321}">
                <p14:modId xmlns:p14="http://schemas.microsoft.com/office/powerpoint/2010/main" val="953522805"/>
              </p:ext>
            </p:extLst>
          </p:nvPr>
        </p:nvGraphicFramePr>
        <p:xfrm>
          <a:off x="685800" y="2634790"/>
          <a:ext cx="10782300" cy="3352800"/>
        </p:xfrm>
        <a:graphic>
          <a:graphicData uri="http://schemas.openxmlformats.org/drawingml/2006/table">
            <a:tbl>
              <a:tblPr firstRow="1" firstCol="1" bandRow="1"/>
              <a:tblGrid>
                <a:gridCol w="3291864">
                  <a:extLst>
                    <a:ext uri="{9D8B030D-6E8A-4147-A177-3AD203B41FA5}">
                      <a16:colId xmlns:a16="http://schemas.microsoft.com/office/drawing/2014/main" val="4243666652"/>
                    </a:ext>
                  </a:extLst>
                </a:gridCol>
                <a:gridCol w="3745218">
                  <a:extLst>
                    <a:ext uri="{9D8B030D-6E8A-4147-A177-3AD203B41FA5}">
                      <a16:colId xmlns:a16="http://schemas.microsoft.com/office/drawing/2014/main" val="3226519346"/>
                    </a:ext>
                  </a:extLst>
                </a:gridCol>
                <a:gridCol w="3745218">
                  <a:extLst>
                    <a:ext uri="{9D8B030D-6E8A-4147-A177-3AD203B41FA5}">
                      <a16:colId xmlns:a16="http://schemas.microsoft.com/office/drawing/2014/main" val="3201819002"/>
                    </a:ext>
                  </a:extLst>
                </a:gridCol>
              </a:tblGrid>
              <a:tr h="170326">
                <a:tc gridSpan="2">
                  <a:txBody>
                    <a:bodyPr/>
                    <a:lstStyle/>
                    <a:p>
                      <a:pPr algn="ctr">
                        <a:spcAft>
                          <a:spcPts val="0"/>
                        </a:spcAft>
                      </a:pPr>
                      <a:r>
                        <a:rPr lang="pt-BR" sz="2200" b="1" dirty="0">
                          <a:effectLst/>
                          <a:latin typeface="Times New Roman" panose="02020603050405020304" pitchFamily="18" charset="0"/>
                          <a:ea typeface="Times New Roman" panose="02020603050405020304" pitchFamily="18" charset="0"/>
                          <a:cs typeface="Times New Roman" panose="02020603050405020304" pitchFamily="18" charset="0"/>
                        </a:rPr>
                        <a:t>Câu hỏi</a:t>
                      </a:r>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FFF43"/>
                    </a:solidFill>
                  </a:tcPr>
                </a:tc>
                <a:tc hMerge="1">
                  <a:txBody>
                    <a:bodyPr/>
                    <a:lstStyle/>
                    <a:p>
                      <a:endParaRPr lang="en-US"/>
                    </a:p>
                  </a:txBody>
                  <a:tcPr/>
                </a:tc>
                <a:tc>
                  <a:txBody>
                    <a:bodyPr/>
                    <a:lstStyle/>
                    <a:p>
                      <a:pPr algn="ctr">
                        <a:spcAft>
                          <a:spcPts val="0"/>
                        </a:spcAft>
                      </a:pPr>
                      <a:r>
                        <a:rPr lang="pt-BR" sz="2200" b="1">
                          <a:effectLst/>
                          <a:latin typeface="Times New Roman" panose="02020603050405020304" pitchFamily="18" charset="0"/>
                          <a:ea typeface="Times New Roman" panose="02020603050405020304" pitchFamily="18" charset="0"/>
                          <a:cs typeface="Times New Roman" panose="02020603050405020304" pitchFamily="18" charset="0"/>
                        </a:rPr>
                        <a:t>Câu trả lời</a:t>
                      </a:r>
                      <a:endParaRPr lang="en-US"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FFF43"/>
                    </a:solidFill>
                  </a:tcPr>
                </a:tc>
                <a:extLst>
                  <a:ext uri="{0D108BD9-81ED-4DB2-BD59-A6C34878D82A}">
                    <a16:rowId xmlns:a16="http://schemas.microsoft.com/office/drawing/2014/main" val="581175501"/>
                  </a:ext>
                </a:extLst>
              </a:tr>
              <a:tr h="340653">
                <a:tc gridSpan="2">
                  <a:txBody>
                    <a:bodyPr/>
                    <a:lstStyle/>
                    <a:p>
                      <a:pPr>
                        <a:spcAft>
                          <a:spcPts val="0"/>
                        </a:spcAft>
                      </a:pPr>
                      <a:r>
                        <a:rPr lang="pt-BR" sz="2200" dirty="0">
                          <a:effectLst/>
                          <a:latin typeface="Times New Roman" panose="02020603050405020304" pitchFamily="18" charset="0"/>
                          <a:ea typeface="Times New Roman" panose="02020603050405020304" pitchFamily="18" charset="0"/>
                          <a:cs typeface="Times New Roman" panose="02020603050405020304" pitchFamily="18" charset="0"/>
                        </a:rPr>
                        <a:t>1. Người cha đã hồi tưởng lại kỉ niệm gì trong quá khứ? Điều gì đã khiến người cha nhớ lại kỉ niệm đó?</a:t>
                      </a:r>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spcAft>
                          <a:spcPts val="0"/>
                        </a:spcAft>
                      </a:pPr>
                      <a:r>
                        <a:rPr lang="pt-BR" sz="22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0"/>
                        </a:spcAft>
                      </a:pPr>
                      <a:r>
                        <a:rPr lang="pt-BR" sz="22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12931278"/>
                  </a:ext>
                </a:extLst>
              </a:tr>
              <a:tr h="510979">
                <a:tc rowSpan="2">
                  <a:txBody>
                    <a:bodyPr/>
                    <a:lstStyle/>
                    <a:p>
                      <a:pPr>
                        <a:spcAft>
                          <a:spcPts val="0"/>
                        </a:spcAft>
                      </a:pPr>
                      <a:r>
                        <a:rPr lang="pt-BR" sz="2200">
                          <a:effectLst/>
                          <a:latin typeface="Times New Roman" panose="02020603050405020304" pitchFamily="18" charset="0"/>
                          <a:ea typeface="Times New Roman" panose="02020603050405020304" pitchFamily="18" charset="0"/>
                          <a:cs typeface="Times New Roman" panose="02020603050405020304" pitchFamily="18" charset="0"/>
                        </a:rPr>
                        <a:t>2. Diễn biến cảm xúc, hành động, tâm trạng của Dế Vần lúc còn nhỏ</a:t>
                      </a:r>
                      <a:endParaRPr lang="en-US"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pt-BR" sz="2200">
                          <a:effectLst/>
                          <a:latin typeface="Times New Roman" panose="02020603050405020304" pitchFamily="18" charset="0"/>
                          <a:ea typeface="Times New Roman" panose="02020603050405020304" pitchFamily="18" charset="0"/>
                          <a:cs typeface="Times New Roman" panose="02020603050405020304" pitchFamily="18" charset="0"/>
                        </a:rPr>
                        <a:t>Khi bắt gặp chích bông con </a:t>
                      </a:r>
                      <a:endParaRPr lang="en-US" sz="2200">
                        <a:effectLst/>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0"/>
                        </a:spcAft>
                      </a:pPr>
                      <a:r>
                        <a:rPr lang="pt-BR" sz="22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200">
                        <a:effectLst/>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0"/>
                        </a:spcAft>
                      </a:pPr>
                      <a:r>
                        <a:rPr lang="pt-BR" sz="22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pt-BR" sz="22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0"/>
                        </a:spcAft>
                      </a:pPr>
                      <a:r>
                        <a:rPr lang="pt-BR" sz="22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11927838"/>
                  </a:ext>
                </a:extLst>
              </a:tr>
              <a:tr h="342596">
                <a:tc vMerge="1">
                  <a:txBody>
                    <a:bodyPr/>
                    <a:lstStyle/>
                    <a:p>
                      <a:endParaRPr lang="en-US"/>
                    </a:p>
                  </a:txBody>
                  <a:tcPr/>
                </a:tc>
                <a:tc>
                  <a:txBody>
                    <a:bodyPr/>
                    <a:lstStyle/>
                    <a:p>
                      <a:pPr>
                        <a:spcAft>
                          <a:spcPts val="0"/>
                        </a:spcAft>
                      </a:pPr>
                      <a:r>
                        <a:rPr lang="pt-BR" sz="2200" dirty="0">
                          <a:effectLst/>
                          <a:latin typeface="Times New Roman" panose="02020603050405020304" pitchFamily="18" charset="0"/>
                          <a:ea typeface="Times New Roman" panose="02020603050405020304" pitchFamily="18" charset="0"/>
                          <a:cs typeface="Times New Roman" panose="02020603050405020304" pitchFamily="18" charset="0"/>
                        </a:rPr>
                        <a:t>Khi thấy chích bông mẹ tìm con và làm chích bông con chết</a:t>
                      </a:r>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pt-BR" sz="22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0"/>
                        </a:spcAft>
                      </a:pPr>
                      <a:r>
                        <a:rPr lang="pt-BR" sz="22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16929229"/>
                  </a:ext>
                </a:extLst>
              </a:tr>
              <a:tr h="340653">
                <a:tc gridSpan="2">
                  <a:txBody>
                    <a:bodyPr/>
                    <a:lstStyle/>
                    <a:p>
                      <a:pPr>
                        <a:spcAft>
                          <a:spcPts val="0"/>
                        </a:spcAft>
                      </a:pPr>
                      <a:r>
                        <a:rPr lang="pt-BR" sz="2200" dirty="0">
                          <a:effectLst/>
                          <a:latin typeface="Times New Roman" panose="02020603050405020304" pitchFamily="18" charset="0"/>
                          <a:ea typeface="Times New Roman" panose="02020603050405020304" pitchFamily="18" charset="0"/>
                          <a:cs typeface="Times New Roman" panose="02020603050405020304" pitchFamily="18" charset="0"/>
                        </a:rPr>
                        <a:t>3. Nhận xét về con người Dế Vần lúc nhỏ.</a:t>
                      </a:r>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spcAft>
                          <a:spcPts val="0"/>
                        </a:spcAft>
                      </a:pPr>
                      <a:r>
                        <a:rPr lang="pt-BR" sz="22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25746038"/>
                  </a:ext>
                </a:extLst>
              </a:tr>
            </a:tbl>
          </a:graphicData>
        </a:graphic>
      </p:graphicFrame>
    </p:spTree>
    <p:extLst>
      <p:ext uri="{BB962C8B-B14F-4D97-AF65-F5344CB8AC3E}">
        <p14:creationId xmlns:p14="http://schemas.microsoft.com/office/powerpoint/2010/main" val="3663082824"/>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rPr>
              <a:t>NGỮ VĂN 6</a:t>
            </a:r>
          </a:p>
        </p:txBody>
      </p:sp>
      <p:sp>
        <p:nvSpPr>
          <p:cNvPr id="11" name="Horizontal Scroll 10"/>
          <p:cNvSpPr/>
          <p:nvPr/>
        </p:nvSpPr>
        <p:spPr>
          <a:xfrm>
            <a:off x="3972335" y="712809"/>
            <a:ext cx="4209230" cy="478384"/>
          </a:xfrm>
          <a:prstGeom prst="horizontalScroll">
            <a:avLst/>
          </a:prstGeom>
          <a:solidFill>
            <a:schemeClr val="accent4">
              <a:lumMod val="40000"/>
              <a:lumOff val="60000"/>
            </a:schemeClr>
          </a:solidFill>
          <a:ln w="9525">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p:cNvPicPr>
            <a:picLocks noChangeAspect="1"/>
          </p:cNvPicPr>
          <p:nvPr/>
        </p:nvPicPr>
        <p:blipFill>
          <a:blip r:embed="rId4"/>
          <a:stretch>
            <a:fillRect/>
          </a:stretch>
        </p:blipFill>
        <p:spPr>
          <a:xfrm>
            <a:off x="11426277" y="0"/>
            <a:ext cx="754456" cy="754456"/>
          </a:xfrm>
          <a:prstGeom prst="rect">
            <a:avLst/>
          </a:prstGeom>
        </p:spPr>
      </p:pic>
      <p:sp>
        <p:nvSpPr>
          <p:cNvPr id="3" name="Rectangle 2"/>
          <p:cNvSpPr/>
          <p:nvPr/>
        </p:nvSpPr>
        <p:spPr>
          <a:xfrm>
            <a:off x="2424266" y="-32005"/>
            <a:ext cx="7305368"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THỰC HÀNH ĐỌC  HIỂU:</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VĂN BẢN</a:t>
            </a:r>
            <a:r>
              <a:rPr kumimoji="0" 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CHÍCH BÔNG ƠI (CAO DUY SƠN)</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Rectangle 1"/>
          <p:cNvSpPr/>
          <p:nvPr/>
        </p:nvSpPr>
        <p:spPr>
          <a:xfrm>
            <a:off x="4288640" y="657880"/>
            <a:ext cx="357662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thức</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Rectangle 3"/>
          <p:cNvSpPr/>
          <p:nvPr/>
        </p:nvSpPr>
        <p:spPr>
          <a:xfrm>
            <a:off x="507555" y="1130300"/>
            <a:ext cx="10782300" cy="523220"/>
          </a:xfrm>
          <a:prstGeom prst="rect">
            <a:avLst/>
          </a:prstGeom>
        </p:spPr>
        <p:txBody>
          <a:bodyPr>
            <a:spAutoFit/>
          </a:bodyPr>
          <a:lstStyle/>
          <a:p>
            <a:pPr marL="30480" marR="30480" lvl="0" indent="0" algn="just" defTabSz="914400" rtl="0" eaLnBrk="1" fontAlgn="auto" latinLnBrk="0" hangingPunct="1">
              <a:lnSpc>
                <a:spcPct val="100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1.1.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Câu</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chuyện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của</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người</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cha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trong</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quá</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khứ</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6" name="Right Arrow 5"/>
          <p:cNvSpPr/>
          <p:nvPr/>
        </p:nvSpPr>
        <p:spPr>
          <a:xfrm>
            <a:off x="1067825" y="2505150"/>
            <a:ext cx="2802193" cy="1799303"/>
          </a:xfrm>
          <a:prstGeom prst="rightArrow">
            <a:avLst>
              <a:gd name="adj1" fmla="val 67500"/>
              <a:gd name="adj2" fmla="val 38863"/>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8100000" scaled="1"/>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Lí</a:t>
            </a:r>
            <a:r>
              <a:rPr lang="en-US" sz="2800" b="1" dirty="0">
                <a:solidFill>
                  <a:srgbClr val="0D0D0D"/>
                </a:solidFill>
                <a:latin typeface="Times New Roman" panose="02020603050405020304" pitchFamily="18" charset="0"/>
                <a:ea typeface="Times New Roman" panose="02020603050405020304" pitchFamily="18" charset="0"/>
              </a:rPr>
              <a:t> do </a:t>
            </a:r>
            <a:r>
              <a:rPr lang="en-US" sz="2800" b="1" dirty="0" err="1">
                <a:solidFill>
                  <a:srgbClr val="0D0D0D"/>
                </a:solidFill>
                <a:latin typeface="Times New Roman" panose="02020603050405020304" pitchFamily="18" charset="0"/>
                <a:ea typeface="Times New Roman" panose="02020603050405020304" pitchFamily="18" charset="0"/>
              </a:rPr>
              <a:t>nhớ</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lại</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kỉ</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niệm</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cũ</a:t>
            </a:r>
            <a:endParaRPr lang="en-US" sz="2800" dirty="0"/>
          </a:p>
        </p:txBody>
      </p:sp>
      <p:sp>
        <p:nvSpPr>
          <p:cNvPr id="12" name="Folded Corner 11"/>
          <p:cNvSpPr/>
          <p:nvPr/>
        </p:nvSpPr>
        <p:spPr>
          <a:xfrm>
            <a:off x="4150237" y="1974208"/>
            <a:ext cx="6754762" cy="2993923"/>
          </a:xfrm>
          <a:prstGeom prst="foldedCorner">
            <a:avLst/>
          </a:prstGeom>
          <a:blipFill>
            <a:blip r:embed="rId5"/>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0480" marR="30480" algn="just">
              <a:spcAft>
                <a:spcPts val="1200"/>
              </a:spcAft>
            </a:pPr>
            <a:endParaRPr lang="en-US" sz="2800" dirty="0">
              <a:solidFill>
                <a:srgbClr val="0D0D0D"/>
              </a:solidFill>
              <a:latin typeface="Times New Roman" panose="02020603050405020304" pitchFamily="18" charset="0"/>
              <a:ea typeface="Times New Roman" panose="02020603050405020304" pitchFamily="18" charset="0"/>
            </a:endParaRPr>
          </a:p>
          <a:p>
            <a:pPr marL="30480" marR="30480" algn="just">
              <a:spcAft>
                <a:spcPts val="1200"/>
              </a:spcAft>
            </a:pPr>
            <a:r>
              <a:rPr lang="en-US" sz="2800" dirty="0" err="1">
                <a:solidFill>
                  <a:srgbClr val="0D0D0D"/>
                </a:solidFill>
                <a:latin typeface="Times New Roman" panose="02020603050405020304" pitchFamily="18" charset="0"/>
                <a:ea typeface="Times New Roman" panose="02020603050405020304" pitchFamily="18" charset="0"/>
              </a:rPr>
              <a:t>Nhìn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hình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ảnh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cậu</a:t>
            </a:r>
            <a:r>
              <a:rPr lang="en-US" sz="2800" dirty="0">
                <a:solidFill>
                  <a:srgbClr val="0D0D0D"/>
                </a:solidFill>
                <a:latin typeface="Times New Roman" panose="02020603050405020304" pitchFamily="18" charset="0"/>
                <a:ea typeface="Times New Roman" panose="02020603050405020304" pitchFamily="18" charset="0"/>
              </a:rPr>
              <a:t> con </a:t>
            </a:r>
            <a:r>
              <a:rPr lang="en-US" sz="2800" dirty="0" err="1">
                <a:solidFill>
                  <a:srgbClr val="0D0D0D"/>
                </a:solidFill>
                <a:latin typeface="Times New Roman" panose="02020603050405020304" pitchFamily="18" charset="0"/>
                <a:ea typeface="Times New Roman" panose="02020603050405020304" pitchFamily="18" charset="0"/>
              </a:rPr>
              <a:t>trai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háo</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hức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trước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chú</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chim</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chích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bông</a:t>
            </a:r>
            <a:r>
              <a:rPr lang="en-US" sz="2800" dirty="0">
                <a:solidFill>
                  <a:srgbClr val="0D0D0D"/>
                </a:solidFill>
                <a:latin typeface="Times New Roman" panose="02020603050405020304" pitchFamily="18" charset="0"/>
                <a:ea typeface="Times New Roman" panose="02020603050405020304" pitchFamily="18" charset="0"/>
              </a:rPr>
              <a:t> con </a:t>
            </a:r>
            <a:r>
              <a:rPr lang="en-US" sz="2800" dirty="0" err="1">
                <a:solidFill>
                  <a:srgbClr val="0D0D0D"/>
                </a:solidFill>
                <a:latin typeface="Times New Roman" panose="02020603050405020304" pitchFamily="18" charset="0"/>
                <a:ea typeface="Times New Roman" panose="02020603050405020304" pitchFamily="18" charset="0"/>
              </a:rPr>
              <a:t>bị</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mắc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trong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bụi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gai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muốn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bắt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chim</a:t>
            </a:r>
            <a:r>
              <a:rPr lang="en-US" sz="2800" dirty="0">
                <a:solidFill>
                  <a:srgbClr val="0D0D0D"/>
                </a:solidFill>
                <a:latin typeface="Times New Roman" panose="02020603050405020304" pitchFamily="18" charset="0"/>
                <a:ea typeface="Times New Roman" panose="02020603050405020304" pitchFamily="18" charset="0"/>
              </a:rPr>
              <a:t> con </a:t>
            </a:r>
            <a:r>
              <a:rPr lang="en-US" sz="2800" dirty="0" err="1">
                <a:solidFill>
                  <a:srgbClr val="0D0D0D"/>
                </a:solidFill>
                <a:latin typeface="Times New Roman" panose="02020603050405020304" pitchFamily="18" charset="0"/>
                <a:ea typeface="Times New Roman" panose="02020603050405020304" pitchFamily="18" charset="0"/>
              </a:rPr>
              <a:t>để</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nuôi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khiến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người</a:t>
            </a:r>
            <a:r>
              <a:rPr lang="en-US" sz="2800" dirty="0">
                <a:solidFill>
                  <a:srgbClr val="0D0D0D"/>
                </a:solidFill>
                <a:latin typeface="Times New Roman" panose="02020603050405020304" pitchFamily="18" charset="0"/>
                <a:ea typeface="Times New Roman" panose="02020603050405020304" pitchFamily="18" charset="0"/>
              </a:rPr>
              <a:t> cha </a:t>
            </a:r>
            <a:r>
              <a:rPr lang="en-US" sz="2800" dirty="0" err="1">
                <a:solidFill>
                  <a:srgbClr val="0D0D0D"/>
                </a:solidFill>
                <a:latin typeface="Times New Roman" panose="02020603050405020304" pitchFamily="18" charset="0"/>
                <a:ea typeface="Times New Roman" panose="02020603050405020304" pitchFamily="18" charset="0"/>
              </a:rPr>
              <a:t>nhớ</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lại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kỉ</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niệm</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buồn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trong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quá</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khứ</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cũng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gắn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với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câu</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chuyện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bắt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chim</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chích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bông</a:t>
            </a:r>
            <a:r>
              <a:rPr lang="en-US" sz="2800" dirty="0">
                <a:solidFill>
                  <a:srgbClr val="0D0D0D"/>
                </a:solidFill>
                <a:latin typeface="Times New Roman" panose="02020603050405020304" pitchFamily="18" charset="0"/>
                <a:ea typeface="Times New Roman" panose="02020603050405020304" pitchFamily="18" charset="0"/>
              </a:rPr>
              <a:t> con </a:t>
            </a:r>
            <a:r>
              <a:rPr lang="en-US" sz="2800" dirty="0" err="1">
                <a:solidFill>
                  <a:srgbClr val="0D0D0D"/>
                </a:solidFill>
                <a:latin typeface="Times New Roman" panose="02020603050405020304" pitchFamily="18" charset="0"/>
                <a:ea typeface="Times New Roman" panose="02020603050405020304" pitchFamily="18" charset="0"/>
              </a:rPr>
              <a:t>để</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nuôi</a:t>
            </a:r>
            <a:r>
              <a:rPr lang="en-US" sz="2800" dirty="0">
                <a:solidFill>
                  <a:srgbClr val="0D0D0D"/>
                </a:solidFill>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pic>
        <p:nvPicPr>
          <p:cNvPr id="15" name="Picture 14"/>
          <p:cNvPicPr>
            <a:picLocks noChangeAspect="1"/>
          </p:cNvPicPr>
          <p:nvPr/>
        </p:nvPicPr>
        <p:blipFill>
          <a:blip r:embed="rId6"/>
          <a:stretch>
            <a:fillRect/>
          </a:stretch>
        </p:blipFill>
        <p:spPr>
          <a:xfrm>
            <a:off x="1067826" y="4304453"/>
            <a:ext cx="2589774" cy="1905847"/>
          </a:xfrm>
          <a:prstGeom prst="rect">
            <a:avLst/>
          </a:prstGeom>
        </p:spPr>
      </p:pic>
    </p:spTree>
    <p:extLst>
      <p:ext uri="{BB962C8B-B14F-4D97-AF65-F5344CB8AC3E}">
        <p14:creationId xmlns:p14="http://schemas.microsoft.com/office/powerpoint/2010/main" val="3249011576"/>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rPr>
              <a:t>NGỮ VĂN 6</a:t>
            </a:r>
          </a:p>
        </p:txBody>
      </p:sp>
      <p:sp>
        <p:nvSpPr>
          <p:cNvPr id="11" name="Horizontal Scroll 10"/>
          <p:cNvSpPr/>
          <p:nvPr/>
        </p:nvSpPr>
        <p:spPr>
          <a:xfrm>
            <a:off x="3972335" y="712809"/>
            <a:ext cx="4209230" cy="478384"/>
          </a:xfrm>
          <a:prstGeom prst="horizontalScroll">
            <a:avLst/>
          </a:prstGeom>
          <a:solidFill>
            <a:schemeClr val="accent4">
              <a:lumMod val="40000"/>
              <a:lumOff val="60000"/>
            </a:schemeClr>
          </a:solidFill>
          <a:ln w="9525">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p:cNvPicPr>
            <a:picLocks noChangeAspect="1"/>
          </p:cNvPicPr>
          <p:nvPr/>
        </p:nvPicPr>
        <p:blipFill>
          <a:blip r:embed="rId4"/>
          <a:stretch>
            <a:fillRect/>
          </a:stretch>
        </p:blipFill>
        <p:spPr>
          <a:xfrm>
            <a:off x="11426277" y="0"/>
            <a:ext cx="754456" cy="754456"/>
          </a:xfrm>
          <a:prstGeom prst="rect">
            <a:avLst/>
          </a:prstGeom>
        </p:spPr>
      </p:pic>
      <p:sp>
        <p:nvSpPr>
          <p:cNvPr id="3" name="Rectangle 2"/>
          <p:cNvSpPr/>
          <p:nvPr/>
        </p:nvSpPr>
        <p:spPr>
          <a:xfrm>
            <a:off x="2424266" y="-32005"/>
            <a:ext cx="7305368"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THỰC HÀNH ĐỌC  HIỂU:</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VĂN BẢN</a:t>
            </a:r>
            <a:r>
              <a:rPr kumimoji="0" 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CHÍCH BÔNG ƠI (CAO DUY SƠN)</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Rectangle 1"/>
          <p:cNvSpPr/>
          <p:nvPr/>
        </p:nvSpPr>
        <p:spPr>
          <a:xfrm>
            <a:off x="4288640" y="657880"/>
            <a:ext cx="357662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thức</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Rectangle 3"/>
          <p:cNvSpPr/>
          <p:nvPr/>
        </p:nvSpPr>
        <p:spPr>
          <a:xfrm>
            <a:off x="507555" y="1130300"/>
            <a:ext cx="10782300" cy="523220"/>
          </a:xfrm>
          <a:prstGeom prst="rect">
            <a:avLst/>
          </a:prstGeom>
        </p:spPr>
        <p:txBody>
          <a:bodyPr>
            <a:spAutoFit/>
          </a:bodyPr>
          <a:lstStyle/>
          <a:p>
            <a:pPr marL="30480" marR="30480" lvl="0" indent="0" algn="just" defTabSz="914400" rtl="0" eaLnBrk="1" fontAlgn="auto" latinLnBrk="0" hangingPunct="1">
              <a:lnSpc>
                <a:spcPct val="100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1.1.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Câu</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chuyện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của</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người</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cha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trong</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quá</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khứ</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9" name="Rectangle 8"/>
          <p:cNvSpPr/>
          <p:nvPr/>
        </p:nvSpPr>
        <p:spPr>
          <a:xfrm>
            <a:off x="643977" y="1632075"/>
            <a:ext cx="10782300" cy="523220"/>
          </a:xfrm>
          <a:prstGeom prst="rect">
            <a:avLst/>
          </a:prstGeom>
        </p:spPr>
        <p:txBody>
          <a:bodyPr>
            <a:spAutoFit/>
          </a:bodyPr>
          <a:lstStyle/>
          <a:p>
            <a:pPr marL="30480" marR="30480" algn="just">
              <a:spcAft>
                <a:spcPts val="1200"/>
              </a:spcAft>
            </a:pP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Hồi</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ức</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buồn</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về</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câu</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chuyện</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bắt</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chim</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chích</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bông</a:t>
            </a:r>
            <a:r>
              <a:rPr lang="en-US" sz="2800" b="1" dirty="0">
                <a:solidFill>
                  <a:srgbClr val="0D0D0D"/>
                </a:solidFill>
                <a:latin typeface="Times New Roman" panose="02020603050405020304" pitchFamily="18" charset="0"/>
                <a:ea typeface="Times New Roman" panose="02020603050405020304" pitchFamily="18" charset="0"/>
              </a:rPr>
              <a:t> con </a:t>
            </a:r>
            <a:r>
              <a:rPr lang="en-US" sz="2800" b="1" dirty="0" err="1">
                <a:solidFill>
                  <a:srgbClr val="0D0D0D"/>
                </a:solidFill>
                <a:latin typeface="Times New Roman" panose="02020603050405020304" pitchFamily="18" charset="0"/>
                <a:ea typeface="Times New Roman" panose="02020603050405020304" pitchFamily="18" charset="0"/>
              </a:rPr>
              <a:t>để</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nuôi</a:t>
            </a:r>
            <a:r>
              <a:rPr lang="en-US" sz="2800" b="1" dirty="0">
                <a:solidFill>
                  <a:srgbClr val="0D0D0D"/>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p:txBody>
      </p:sp>
      <p:grpSp>
        <p:nvGrpSpPr>
          <p:cNvPr id="16" name="Group 15"/>
          <p:cNvGrpSpPr/>
          <p:nvPr/>
        </p:nvGrpSpPr>
        <p:grpSpPr>
          <a:xfrm>
            <a:off x="-2237148" y="1469642"/>
            <a:ext cx="12774769" cy="5642604"/>
            <a:chOff x="-2159573" y="1293833"/>
            <a:chExt cx="12774769" cy="5642604"/>
          </a:xfrm>
        </p:grpSpPr>
        <p:sp>
          <p:nvSpPr>
            <p:cNvPr id="17" name="Block Arc 16"/>
            <p:cNvSpPr/>
            <p:nvPr/>
          </p:nvSpPr>
          <p:spPr>
            <a:xfrm>
              <a:off x="-2159573" y="1293833"/>
              <a:ext cx="5642604" cy="5642604"/>
            </a:xfrm>
            <a:prstGeom prst="blockArc">
              <a:avLst>
                <a:gd name="adj1" fmla="val 18900000"/>
                <a:gd name="adj2" fmla="val 2700000"/>
                <a:gd name="adj3" fmla="val 383"/>
              </a:avLst>
            </a:prstGeom>
          </p:spPr>
          <p:style>
            <a:lnRef idx="2">
              <a:schemeClr val="accent2">
                <a:hueOff val="0"/>
                <a:satOff val="0"/>
                <a:lumOff val="0"/>
                <a:alphaOff val="0"/>
              </a:schemeClr>
            </a:lnRef>
            <a:fillRef idx="0">
              <a:schemeClr val="accent3">
                <a:tint val="90000"/>
                <a:hueOff val="0"/>
                <a:satOff val="0"/>
                <a:lumOff val="0"/>
                <a:alphaOff val="0"/>
              </a:schemeClr>
            </a:fillRef>
            <a:effectRef idx="0">
              <a:schemeClr val="accent3">
                <a:tint val="90000"/>
                <a:hueOff val="0"/>
                <a:satOff val="0"/>
                <a:lumOff val="0"/>
                <a:alphaOff val="0"/>
              </a:schemeClr>
            </a:effectRef>
            <a:fontRef idx="minor">
              <a:schemeClr val="tx1">
                <a:hueOff val="0"/>
                <a:satOff val="0"/>
                <a:lumOff val="0"/>
                <a:alphaOff val="0"/>
              </a:schemeClr>
            </a:fontRef>
          </p:style>
        </p:sp>
        <p:sp>
          <p:nvSpPr>
            <p:cNvPr id="18" name="Freeform 17"/>
            <p:cNvSpPr/>
            <p:nvPr/>
          </p:nvSpPr>
          <p:spPr>
            <a:xfrm>
              <a:off x="3018530" y="2254477"/>
              <a:ext cx="7596666" cy="805186"/>
            </a:xfrm>
            <a:custGeom>
              <a:avLst/>
              <a:gdLst>
                <a:gd name="connsiteX0" fmla="*/ 0 w 7596666"/>
                <a:gd name="connsiteY0" fmla="*/ 0 h 644640"/>
                <a:gd name="connsiteX1" fmla="*/ 7596666 w 7596666"/>
                <a:gd name="connsiteY1" fmla="*/ 0 h 644640"/>
                <a:gd name="connsiteX2" fmla="*/ 7596666 w 7596666"/>
                <a:gd name="connsiteY2" fmla="*/ 644640 h 644640"/>
                <a:gd name="connsiteX3" fmla="*/ 0 w 7596666"/>
                <a:gd name="connsiteY3" fmla="*/ 644640 h 644640"/>
                <a:gd name="connsiteX4" fmla="*/ 0 w 7596666"/>
                <a:gd name="connsiteY4" fmla="*/ 0 h 644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96666" h="644640">
                  <a:moveTo>
                    <a:pt x="0" y="0"/>
                  </a:moveTo>
                  <a:lnTo>
                    <a:pt x="7596666" y="0"/>
                  </a:lnTo>
                  <a:lnTo>
                    <a:pt x="7596666" y="644640"/>
                  </a:lnTo>
                  <a:lnTo>
                    <a:pt x="0" y="644640"/>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511683" tIns="50800" rIns="50800" bIns="50800" numCol="1" spcCol="1270" anchor="ctr" anchorCtr="0">
              <a:noAutofit/>
            </a:bodyPr>
            <a:lstStyle/>
            <a:p>
              <a:pPr lvl="0" algn="l" defTabSz="889000">
                <a:lnSpc>
                  <a:spcPct val="90000"/>
                </a:lnSpc>
                <a:spcBef>
                  <a:spcPct val="0"/>
                </a:spcBef>
                <a:spcAft>
                  <a:spcPct val="35000"/>
                </a:spcAft>
              </a:pPr>
              <a:r>
                <a:rPr lang="en-US" sz="2800" kern="1200" dirty="0" err="1">
                  <a:latin typeface="Times New Roman" panose="02020603050405020304" pitchFamily="18" charset="0"/>
                  <a:cs typeface="Times New Roman" panose="02020603050405020304" pitchFamily="18" charset="0"/>
                </a:rPr>
                <a:t>Hồi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hộp</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nín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thở</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kiễng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chân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lên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ngó</a:t>
              </a:r>
              <a:r>
                <a:rPr lang="en-US" sz="2800" kern="1200" dirty="0">
                  <a:latin typeface="Times New Roman" panose="02020603050405020304" pitchFamily="18" charset="0"/>
                  <a:cs typeface="Times New Roman" panose="02020603050405020304" pitchFamily="18" charset="0"/>
                </a:rPr>
                <a:t>.</a:t>
              </a:r>
            </a:p>
          </p:txBody>
        </p:sp>
        <p:sp>
          <p:nvSpPr>
            <p:cNvPr id="19" name="Oval 18"/>
            <p:cNvSpPr/>
            <p:nvPr/>
          </p:nvSpPr>
          <p:spPr>
            <a:xfrm>
              <a:off x="2424266" y="2092535"/>
              <a:ext cx="1030476" cy="974806"/>
            </a:xfrm>
            <a:prstGeom prst="ellipse">
              <a:avLst/>
            </a:prstGeom>
            <a:blipFill rotWithShape="0">
              <a:blip r:embed="rId5"/>
              <a:stretch>
                <a:fillRect/>
              </a:stretch>
            </a:blipFill>
          </p:spPr>
          <p:style>
            <a:lnRef idx="2">
              <a:schemeClr val="accent2">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sp>
          <p:nvSpPr>
            <p:cNvPr id="20" name="Freeform 19"/>
            <p:cNvSpPr/>
            <p:nvPr/>
          </p:nvSpPr>
          <p:spPr>
            <a:xfrm>
              <a:off x="3388117" y="3221606"/>
              <a:ext cx="7227078" cy="805186"/>
            </a:xfrm>
            <a:custGeom>
              <a:avLst/>
              <a:gdLst>
                <a:gd name="connsiteX0" fmla="*/ 0 w 7227078"/>
                <a:gd name="connsiteY0" fmla="*/ 0 h 644640"/>
                <a:gd name="connsiteX1" fmla="*/ 7227078 w 7227078"/>
                <a:gd name="connsiteY1" fmla="*/ 0 h 644640"/>
                <a:gd name="connsiteX2" fmla="*/ 7227078 w 7227078"/>
                <a:gd name="connsiteY2" fmla="*/ 644640 h 644640"/>
                <a:gd name="connsiteX3" fmla="*/ 0 w 7227078"/>
                <a:gd name="connsiteY3" fmla="*/ 644640 h 644640"/>
                <a:gd name="connsiteX4" fmla="*/ 0 w 7227078"/>
                <a:gd name="connsiteY4" fmla="*/ 0 h 644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27078" h="644640">
                  <a:moveTo>
                    <a:pt x="0" y="0"/>
                  </a:moveTo>
                  <a:lnTo>
                    <a:pt x="7227078" y="0"/>
                  </a:lnTo>
                  <a:lnTo>
                    <a:pt x="7227078" y="644640"/>
                  </a:lnTo>
                  <a:lnTo>
                    <a:pt x="0" y="644640"/>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511683" tIns="50800" rIns="50800" bIns="50800" numCol="1" spcCol="1270" anchor="ctr" anchorCtr="0">
              <a:noAutofit/>
            </a:bodyPr>
            <a:lstStyle/>
            <a:p>
              <a:pPr lvl="0" algn="l" defTabSz="889000">
                <a:lnSpc>
                  <a:spcPct val="90000"/>
                </a:lnSpc>
                <a:spcBef>
                  <a:spcPct val="0"/>
                </a:spcBef>
                <a:spcAft>
                  <a:spcPct val="35000"/>
                </a:spcAft>
              </a:pPr>
              <a:r>
                <a:rPr lang="en-US" sz="2800" kern="1200" dirty="0" err="1">
                  <a:latin typeface="Times New Roman" panose="02020603050405020304" pitchFamily="18" charset="0"/>
                  <a:cs typeface="Times New Roman" panose="02020603050405020304" pitchFamily="18" charset="0"/>
                </a:rPr>
                <a:t>Không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nén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nổi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sự</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vui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sướng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thò</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tay</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nhấc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sinh</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linh</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đỏ</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hỏn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ra</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khỏi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tổ</a:t>
              </a:r>
              <a:r>
                <a:rPr lang="en-US" sz="2800" kern="1200" dirty="0">
                  <a:latin typeface="Times New Roman" panose="02020603050405020304" pitchFamily="18" charset="0"/>
                  <a:cs typeface="Times New Roman" panose="02020603050405020304" pitchFamily="18" charset="0"/>
                </a:rPr>
                <a:t>.</a:t>
              </a:r>
            </a:p>
          </p:txBody>
        </p:sp>
        <p:sp>
          <p:nvSpPr>
            <p:cNvPr id="21" name="Oval 20"/>
            <p:cNvSpPr/>
            <p:nvPr/>
          </p:nvSpPr>
          <p:spPr>
            <a:xfrm>
              <a:off x="2793854" y="3059663"/>
              <a:ext cx="1030476" cy="974806"/>
            </a:xfrm>
            <a:prstGeom prst="ellipse">
              <a:avLst/>
            </a:prstGeom>
            <a:blipFill rotWithShape="0">
              <a:blip r:embed="rId6"/>
              <a:stretch>
                <a:fillRect/>
              </a:stretch>
            </a:blipFill>
          </p:spPr>
          <p:style>
            <a:lnRef idx="2">
              <a:schemeClr val="accent3">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sp>
          <p:nvSpPr>
            <p:cNvPr id="23" name="Freeform 22"/>
            <p:cNvSpPr/>
            <p:nvPr/>
          </p:nvSpPr>
          <p:spPr>
            <a:xfrm>
              <a:off x="3388117" y="4188734"/>
              <a:ext cx="7227078" cy="805186"/>
            </a:xfrm>
            <a:custGeom>
              <a:avLst/>
              <a:gdLst>
                <a:gd name="connsiteX0" fmla="*/ 0 w 7227078"/>
                <a:gd name="connsiteY0" fmla="*/ 0 h 644640"/>
                <a:gd name="connsiteX1" fmla="*/ 7227078 w 7227078"/>
                <a:gd name="connsiteY1" fmla="*/ 0 h 644640"/>
                <a:gd name="connsiteX2" fmla="*/ 7227078 w 7227078"/>
                <a:gd name="connsiteY2" fmla="*/ 644640 h 644640"/>
                <a:gd name="connsiteX3" fmla="*/ 0 w 7227078"/>
                <a:gd name="connsiteY3" fmla="*/ 644640 h 644640"/>
                <a:gd name="connsiteX4" fmla="*/ 0 w 7227078"/>
                <a:gd name="connsiteY4" fmla="*/ 0 h 644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27078" h="644640">
                  <a:moveTo>
                    <a:pt x="0" y="0"/>
                  </a:moveTo>
                  <a:lnTo>
                    <a:pt x="7227078" y="0"/>
                  </a:lnTo>
                  <a:lnTo>
                    <a:pt x="7227078" y="644640"/>
                  </a:lnTo>
                  <a:lnTo>
                    <a:pt x="0" y="644640"/>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511683" tIns="50800" rIns="50800" bIns="50800" numCol="1" spcCol="1270" anchor="ctr" anchorCtr="0">
              <a:noAutofit/>
            </a:bodyPr>
            <a:lstStyle/>
            <a:p>
              <a:pPr lvl="0" algn="l" defTabSz="889000">
                <a:lnSpc>
                  <a:spcPct val="90000"/>
                </a:lnSpc>
                <a:spcBef>
                  <a:spcPct val="0"/>
                </a:spcBef>
                <a:spcAft>
                  <a:spcPct val="35000"/>
                </a:spcAft>
              </a:pPr>
              <a:r>
                <a:rPr lang="en-US" sz="2800" kern="1200" dirty="0" err="1">
                  <a:latin typeface="Times New Roman" panose="02020603050405020304" pitchFamily="18" charset="0"/>
                  <a:cs typeface="Times New Roman" panose="02020603050405020304" pitchFamily="18" charset="0"/>
                </a:rPr>
                <a:t>Khoe</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với</a:t>
              </a:r>
              <a:r>
                <a:rPr lang="en-US" sz="2800" kern="1200" dirty="0">
                  <a:latin typeface="Times New Roman" panose="02020603050405020304" pitchFamily="18" charset="0"/>
                  <a:cs typeface="Times New Roman" panose="02020603050405020304" pitchFamily="18" charset="0"/>
                </a:rPr>
                <a:t> pa </a:t>
              </a:r>
              <a:r>
                <a:rPr lang="en-US" sz="2800" kern="1200" dirty="0" err="1">
                  <a:latin typeface="Times New Roman" panose="02020603050405020304" pitchFamily="18" charset="0"/>
                  <a:cs typeface="Times New Roman" panose="02020603050405020304" pitchFamily="18" charset="0"/>
                </a:rPr>
                <a:t>trong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vui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sướng</a:t>
              </a:r>
              <a:r>
                <a:rPr lang="en-US" sz="2800" kern="1200" dirty="0">
                  <a:latin typeface="Times New Roman" panose="02020603050405020304" pitchFamily="18" charset="0"/>
                  <a:cs typeface="Times New Roman" panose="02020603050405020304" pitchFamily="18" charset="0"/>
                </a:rPr>
                <a:t>.</a:t>
              </a:r>
            </a:p>
          </p:txBody>
        </p:sp>
        <p:sp>
          <p:nvSpPr>
            <p:cNvPr id="24" name="Oval 23"/>
            <p:cNvSpPr/>
            <p:nvPr/>
          </p:nvSpPr>
          <p:spPr>
            <a:xfrm>
              <a:off x="2793854" y="4026792"/>
              <a:ext cx="1030476" cy="974806"/>
            </a:xfrm>
            <a:prstGeom prst="ellipse">
              <a:avLst/>
            </a:prstGeom>
            <a:blipFill rotWithShape="0">
              <a:blip r:embed="rId7"/>
              <a:stretch>
                <a:fillRect/>
              </a:stretch>
            </a:blipFill>
          </p:spPr>
          <p:style>
            <a:lnRef idx="2">
              <a:schemeClr val="accent4">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sp>
          <p:nvSpPr>
            <p:cNvPr id="25" name="Freeform 24"/>
            <p:cNvSpPr/>
            <p:nvPr/>
          </p:nvSpPr>
          <p:spPr>
            <a:xfrm>
              <a:off x="3018530" y="5155862"/>
              <a:ext cx="7596666" cy="805186"/>
            </a:xfrm>
            <a:custGeom>
              <a:avLst/>
              <a:gdLst>
                <a:gd name="connsiteX0" fmla="*/ 0 w 7596666"/>
                <a:gd name="connsiteY0" fmla="*/ 0 h 644640"/>
                <a:gd name="connsiteX1" fmla="*/ 7596666 w 7596666"/>
                <a:gd name="connsiteY1" fmla="*/ 0 h 644640"/>
                <a:gd name="connsiteX2" fmla="*/ 7596666 w 7596666"/>
                <a:gd name="connsiteY2" fmla="*/ 644640 h 644640"/>
                <a:gd name="connsiteX3" fmla="*/ 0 w 7596666"/>
                <a:gd name="connsiteY3" fmla="*/ 644640 h 644640"/>
                <a:gd name="connsiteX4" fmla="*/ 0 w 7596666"/>
                <a:gd name="connsiteY4" fmla="*/ 0 h 644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96666" h="644640">
                  <a:moveTo>
                    <a:pt x="0" y="0"/>
                  </a:moveTo>
                  <a:lnTo>
                    <a:pt x="7596666" y="0"/>
                  </a:lnTo>
                  <a:lnTo>
                    <a:pt x="7596666" y="644640"/>
                  </a:lnTo>
                  <a:lnTo>
                    <a:pt x="0" y="644640"/>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511683" tIns="50800" rIns="50800" bIns="50800" numCol="1" spcCol="1270" anchor="ctr" anchorCtr="0">
              <a:noAutofit/>
            </a:bodyPr>
            <a:lstStyle/>
            <a:p>
              <a:pPr lvl="0" algn="l" defTabSz="889000">
                <a:lnSpc>
                  <a:spcPct val="90000"/>
                </a:lnSpc>
                <a:spcBef>
                  <a:spcPct val="0"/>
                </a:spcBef>
                <a:spcAft>
                  <a:spcPct val="35000"/>
                </a:spcAft>
              </a:pPr>
              <a:r>
                <a:rPr lang="en-US" sz="2800" kern="1200" dirty="0" err="1">
                  <a:latin typeface="Times New Roman" panose="02020603050405020304" pitchFamily="18" charset="0"/>
                  <a:cs typeface="Times New Roman" panose="02020603050405020304" pitchFamily="18" charset="0"/>
                </a:rPr>
                <a:t>Không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nghe</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lời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ba</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nói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cầm</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chim</a:t>
              </a:r>
              <a:r>
                <a:rPr lang="en-US" sz="2800" kern="1200" dirty="0">
                  <a:latin typeface="Times New Roman" panose="02020603050405020304" pitchFamily="18" charset="0"/>
                  <a:cs typeface="Times New Roman" panose="02020603050405020304" pitchFamily="18" charset="0"/>
                </a:rPr>
                <a:t> non </a:t>
              </a:r>
              <a:r>
                <a:rPr lang="en-US" sz="2800" kern="1200" dirty="0" err="1">
                  <a:latin typeface="Times New Roman" panose="02020603050405020304" pitchFamily="18" charset="0"/>
                  <a:cs typeface="Times New Roman" panose="02020603050405020304" pitchFamily="18" charset="0"/>
                </a:rPr>
                <a:t>chạy</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chơi</a:t>
              </a:r>
              <a:r>
                <a:rPr lang="en-US" sz="2800" kern="1200" dirty="0">
                  <a:latin typeface="Times New Roman" panose="02020603050405020304" pitchFamily="18" charset="0"/>
                  <a:cs typeface="Times New Roman" panose="02020603050405020304" pitchFamily="18" charset="0"/>
                </a:rPr>
                <a:t>.</a:t>
              </a:r>
            </a:p>
          </p:txBody>
        </p:sp>
        <p:sp>
          <p:nvSpPr>
            <p:cNvPr id="26" name="Oval 25"/>
            <p:cNvSpPr/>
            <p:nvPr/>
          </p:nvSpPr>
          <p:spPr>
            <a:xfrm>
              <a:off x="2424266" y="4993920"/>
              <a:ext cx="1030476" cy="974806"/>
            </a:xfrm>
            <a:prstGeom prst="ellipse">
              <a:avLst/>
            </a:prstGeom>
            <a:blipFill rotWithShape="0">
              <a:blip r:embed="rId8"/>
              <a:stretch>
                <a:fillRect/>
              </a:stretch>
            </a:blipFill>
          </p:spPr>
          <p:style>
            <a:lnRef idx="2">
              <a:schemeClr val="accent5">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grpSp>
      <p:sp>
        <p:nvSpPr>
          <p:cNvPr id="27" name="Flowchart: Display 26"/>
          <p:cNvSpPr/>
          <p:nvPr/>
        </p:nvSpPr>
        <p:spPr>
          <a:xfrm>
            <a:off x="685800" y="2969704"/>
            <a:ext cx="1603572" cy="2431037"/>
          </a:xfrm>
          <a:prstGeom prst="flowChartDisplay">
            <a:avLst/>
          </a:prstGeom>
          <a:solidFill>
            <a:schemeClr val="accent2">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err="1">
                <a:solidFill>
                  <a:schemeClr val="tx1"/>
                </a:solidFill>
                <a:latin typeface="Times New Roman" panose="02020603050405020304" pitchFamily="18" charset="0"/>
                <a:ea typeface="Times New Roman" panose="02020603050405020304" pitchFamily="18" charset="0"/>
              </a:rPr>
              <a:t>Khi</a:t>
            </a:r>
            <a:r>
              <a:rPr lang="en-US" sz="2800" b="1" i="1" dirty="0">
                <a:solidFill>
                  <a:schemeClr val="tx1"/>
                </a:solidFill>
                <a:latin typeface="Times New Roman" panose="02020603050405020304" pitchFamily="18" charset="0"/>
                <a:ea typeface="Times New Roman" panose="02020603050405020304" pitchFamily="18" charset="0"/>
              </a:rPr>
              <a:t> </a:t>
            </a:r>
            <a:r>
              <a:rPr lang="en-US" sz="2800" b="1" i="1" dirty="0" err="1">
                <a:solidFill>
                  <a:schemeClr val="tx1"/>
                </a:solidFill>
                <a:latin typeface="Times New Roman" panose="02020603050405020304" pitchFamily="18" charset="0"/>
                <a:ea typeface="Times New Roman" panose="02020603050405020304" pitchFamily="18" charset="0"/>
              </a:rPr>
              <a:t>bắt</a:t>
            </a:r>
            <a:r>
              <a:rPr lang="en-US" sz="2800" b="1" i="1" dirty="0">
                <a:solidFill>
                  <a:schemeClr val="tx1"/>
                </a:solidFill>
                <a:latin typeface="Times New Roman" panose="02020603050405020304" pitchFamily="18" charset="0"/>
                <a:ea typeface="Times New Roman" panose="02020603050405020304" pitchFamily="18" charset="0"/>
              </a:rPr>
              <a:t> </a:t>
            </a:r>
            <a:r>
              <a:rPr lang="en-US" sz="2800" b="1" i="1" dirty="0" err="1">
                <a:solidFill>
                  <a:schemeClr val="tx1"/>
                </a:solidFill>
                <a:latin typeface="Times New Roman" panose="02020603050405020304" pitchFamily="18" charset="0"/>
                <a:ea typeface="Times New Roman" panose="02020603050405020304" pitchFamily="18" charset="0"/>
              </a:rPr>
              <a:t>gặp</a:t>
            </a:r>
            <a:r>
              <a:rPr lang="en-US" sz="2800" b="1" i="1" dirty="0">
                <a:solidFill>
                  <a:schemeClr val="tx1"/>
                </a:solidFill>
                <a:latin typeface="Times New Roman" panose="02020603050405020304" pitchFamily="18" charset="0"/>
                <a:ea typeface="Times New Roman" panose="02020603050405020304" pitchFamily="18" charset="0"/>
              </a:rPr>
              <a:t> </a:t>
            </a:r>
            <a:r>
              <a:rPr lang="en-US" sz="2800" b="1" i="1" dirty="0" err="1">
                <a:solidFill>
                  <a:schemeClr val="tx1"/>
                </a:solidFill>
                <a:latin typeface="Times New Roman" panose="02020603050405020304" pitchFamily="18" charset="0"/>
                <a:ea typeface="Times New Roman" panose="02020603050405020304" pitchFamily="18" charset="0"/>
              </a:rPr>
              <a:t>chích</a:t>
            </a:r>
            <a:r>
              <a:rPr lang="en-US" sz="2800" b="1" i="1" dirty="0">
                <a:solidFill>
                  <a:schemeClr val="tx1"/>
                </a:solidFill>
                <a:latin typeface="Times New Roman" panose="02020603050405020304" pitchFamily="18" charset="0"/>
                <a:ea typeface="Times New Roman" panose="02020603050405020304" pitchFamily="18" charset="0"/>
              </a:rPr>
              <a:t> </a:t>
            </a:r>
            <a:r>
              <a:rPr lang="en-US" sz="2800" b="1" i="1" dirty="0" err="1">
                <a:solidFill>
                  <a:schemeClr val="tx1"/>
                </a:solidFill>
                <a:latin typeface="Times New Roman" panose="02020603050405020304" pitchFamily="18" charset="0"/>
                <a:ea typeface="Times New Roman" panose="02020603050405020304" pitchFamily="18" charset="0"/>
              </a:rPr>
              <a:t>bông</a:t>
            </a:r>
            <a:r>
              <a:rPr lang="en-US" sz="2800" b="1" i="1" dirty="0">
                <a:solidFill>
                  <a:schemeClr val="tx1"/>
                </a:solidFill>
                <a:latin typeface="Times New Roman" panose="02020603050405020304" pitchFamily="18" charset="0"/>
                <a:ea typeface="Times New Roman" panose="02020603050405020304" pitchFamily="18" charset="0"/>
              </a:rPr>
              <a:t>: </a:t>
            </a:r>
            <a:endParaRPr lang="en-US" sz="2800" dirty="0">
              <a:solidFill>
                <a:schemeClr val="tx1"/>
              </a:solidFill>
            </a:endParaRPr>
          </a:p>
        </p:txBody>
      </p:sp>
    </p:spTree>
    <p:extLst>
      <p:ext uri="{BB962C8B-B14F-4D97-AF65-F5344CB8AC3E}">
        <p14:creationId xmlns:p14="http://schemas.microsoft.com/office/powerpoint/2010/main" val="3435617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4702437" y="1584691"/>
            <a:ext cx="6486712" cy="4758345"/>
            <a:chOff x="5013820" y="1184833"/>
            <a:chExt cx="6486712" cy="4758345"/>
          </a:xfrm>
          <a:scene3d>
            <a:camera prst="orthographicFront">
              <a:rot lat="0" lon="0" rev="0"/>
            </a:camera>
            <a:lightRig rig="soft" dir="t">
              <a:rot lat="0" lon="0" rev="0"/>
            </a:lightRig>
          </a:scene3d>
        </p:grpSpPr>
        <p:sp>
          <p:nvSpPr>
            <p:cNvPr id="6" name="Freeform 5"/>
            <p:cNvSpPr/>
            <p:nvPr/>
          </p:nvSpPr>
          <p:spPr>
            <a:xfrm>
              <a:off x="5013820" y="1184833"/>
              <a:ext cx="4275423" cy="913927"/>
            </a:xfrm>
            <a:custGeom>
              <a:avLst/>
              <a:gdLst>
                <a:gd name="connsiteX0" fmla="*/ 0 w 4275423"/>
                <a:gd name="connsiteY0" fmla="*/ 91393 h 913927"/>
                <a:gd name="connsiteX1" fmla="*/ 91393 w 4275423"/>
                <a:gd name="connsiteY1" fmla="*/ 0 h 913927"/>
                <a:gd name="connsiteX2" fmla="*/ 4184030 w 4275423"/>
                <a:gd name="connsiteY2" fmla="*/ 0 h 913927"/>
                <a:gd name="connsiteX3" fmla="*/ 4275423 w 4275423"/>
                <a:gd name="connsiteY3" fmla="*/ 91393 h 913927"/>
                <a:gd name="connsiteX4" fmla="*/ 4275423 w 4275423"/>
                <a:gd name="connsiteY4" fmla="*/ 822534 h 913927"/>
                <a:gd name="connsiteX5" fmla="*/ 4184030 w 4275423"/>
                <a:gd name="connsiteY5" fmla="*/ 913927 h 913927"/>
                <a:gd name="connsiteX6" fmla="*/ 91393 w 4275423"/>
                <a:gd name="connsiteY6" fmla="*/ 913927 h 913927"/>
                <a:gd name="connsiteX7" fmla="*/ 0 w 4275423"/>
                <a:gd name="connsiteY7" fmla="*/ 822534 h 913927"/>
                <a:gd name="connsiteX8" fmla="*/ 0 w 4275423"/>
                <a:gd name="connsiteY8" fmla="*/ 91393 h 913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75423" h="913927">
                  <a:moveTo>
                    <a:pt x="0" y="91393"/>
                  </a:moveTo>
                  <a:cubicBezTo>
                    <a:pt x="0" y="40918"/>
                    <a:pt x="40918" y="0"/>
                    <a:pt x="91393" y="0"/>
                  </a:cubicBezTo>
                  <a:lnTo>
                    <a:pt x="4184030" y="0"/>
                  </a:lnTo>
                  <a:cubicBezTo>
                    <a:pt x="4234505" y="0"/>
                    <a:pt x="4275423" y="40918"/>
                    <a:pt x="4275423" y="91393"/>
                  </a:cubicBezTo>
                  <a:lnTo>
                    <a:pt x="4275423" y="822534"/>
                  </a:lnTo>
                  <a:cubicBezTo>
                    <a:pt x="4275423" y="873009"/>
                    <a:pt x="4234505" y="913927"/>
                    <a:pt x="4184030" y="913927"/>
                  </a:cubicBezTo>
                  <a:lnTo>
                    <a:pt x="91393" y="913927"/>
                  </a:lnTo>
                  <a:cubicBezTo>
                    <a:pt x="40918" y="913927"/>
                    <a:pt x="0" y="873009"/>
                    <a:pt x="0" y="822534"/>
                  </a:cubicBezTo>
                  <a:lnTo>
                    <a:pt x="0" y="91393"/>
                  </a:lnTo>
                  <a:close/>
                </a:path>
              </a:pathLst>
            </a:custGeom>
            <a:ln w="57150">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rgbClr r="0" g="0" b="0"/>
            </a:lnRef>
            <a:fillRef idx="1">
              <a:schemeClr val="dk2">
                <a:hueOff val="0"/>
                <a:satOff val="0"/>
                <a:lumOff val="0"/>
                <a:alphaOff val="0"/>
              </a:schemeClr>
            </a:fillRef>
            <a:effectRef idx="0">
              <a:scrgbClr r="0" g="0" b="0"/>
            </a:effectRef>
            <a:fontRef idx="minor">
              <a:schemeClr val="lt1"/>
            </a:fontRef>
          </p:style>
          <p:txBody>
            <a:bodyPr spcFirstLastPara="0" vert="horz" wrap="square" lIns="95348" tIns="72488" rIns="95348" bIns="72488" numCol="1" spcCol="1270" anchor="ctr" anchorCtr="0">
              <a:noAutofit/>
            </a:bodyPr>
            <a:lstStyle/>
            <a:p>
              <a:pPr lvl="0" algn="l" defTabSz="1600200">
                <a:lnSpc>
                  <a:spcPct val="90000"/>
                </a:lnSpc>
                <a:spcBef>
                  <a:spcPct val="0"/>
                </a:spcBef>
                <a:spcAft>
                  <a:spcPct val="35000"/>
                </a:spcAft>
              </a:pPr>
              <a:r>
                <a:rPr lang="en-US" sz="3600" b="1" kern="1200" dirty="0">
                  <a:latin typeface="Times New Roman" panose="02020603050405020304" pitchFamily="18" charset="0"/>
                  <a:cs typeface="Times New Roman" panose="02020603050405020304" pitchFamily="18" charset="0"/>
                </a:rPr>
                <a:t>* </a:t>
              </a:r>
              <a:r>
                <a:rPr lang="en-US" sz="3600" b="1" kern="1200" dirty="0" err="1">
                  <a:latin typeface="Times New Roman" panose="02020603050405020304" pitchFamily="18" charset="0"/>
                  <a:cs typeface="Times New Roman" panose="02020603050405020304" pitchFamily="18" charset="0"/>
                </a:rPr>
                <a:t>Người</a:t>
              </a:r>
              <a:r>
                <a:rPr lang="en-US" sz="3600" b="1" kern="1200" dirty="0">
                  <a:latin typeface="Times New Roman" panose="02020603050405020304" pitchFamily="18" charset="0"/>
                  <a:cs typeface="Times New Roman" panose="02020603050405020304" pitchFamily="18" charset="0"/>
                </a:rPr>
                <a:t> </a:t>
              </a:r>
              <a:r>
                <a:rPr lang="en-US" sz="3600" b="1" kern="1200" dirty="0" err="1">
                  <a:latin typeface="Times New Roman" panose="02020603050405020304" pitchFamily="18" charset="0"/>
                  <a:cs typeface="Times New Roman" panose="02020603050405020304" pitchFamily="18" charset="0"/>
                </a:rPr>
                <a:t>kể</a:t>
              </a:r>
              <a:r>
                <a:rPr lang="en-US" sz="3600" b="1" kern="1200" dirty="0">
                  <a:latin typeface="Times New Roman" panose="02020603050405020304" pitchFamily="18" charset="0"/>
                  <a:cs typeface="Times New Roman" panose="02020603050405020304" pitchFamily="18" charset="0"/>
                </a:rPr>
                <a:t> </a:t>
              </a:r>
              <a:r>
                <a:rPr lang="en-US" sz="3600" b="1" kern="1200" dirty="0" err="1">
                  <a:latin typeface="Times New Roman" panose="02020603050405020304" pitchFamily="18" charset="0"/>
                  <a:cs typeface="Times New Roman" panose="02020603050405020304" pitchFamily="18" charset="0"/>
                </a:rPr>
                <a:t>chuyện</a:t>
              </a:r>
              <a:endParaRPr lang="en-US" sz="3600" kern="1200" dirty="0">
                <a:latin typeface="Times New Roman" panose="02020603050405020304" pitchFamily="18" charset="0"/>
                <a:cs typeface="Times New Roman" panose="02020603050405020304" pitchFamily="18" charset="0"/>
              </a:endParaRPr>
            </a:p>
          </p:txBody>
        </p:sp>
        <p:sp>
          <p:nvSpPr>
            <p:cNvPr id="9" name="Freeform 8"/>
            <p:cNvSpPr/>
            <p:nvPr/>
          </p:nvSpPr>
          <p:spPr>
            <a:xfrm>
              <a:off x="5441363" y="2098761"/>
              <a:ext cx="427542" cy="679795"/>
            </a:xfrm>
            <a:custGeom>
              <a:avLst/>
              <a:gdLst/>
              <a:ahLst/>
              <a:cxnLst/>
              <a:rect l="0" t="0" r="0" b="0"/>
              <a:pathLst>
                <a:path>
                  <a:moveTo>
                    <a:pt x="0" y="0"/>
                  </a:moveTo>
                  <a:lnTo>
                    <a:pt x="0" y="679795"/>
                  </a:lnTo>
                  <a:lnTo>
                    <a:pt x="427542" y="679795"/>
                  </a:lnTo>
                </a:path>
              </a:pathLst>
            </a:custGeom>
            <a:noFill/>
            <a:ln w="57150">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rgbClr r="0" g="0" b="0"/>
            </a:lnRef>
            <a:fillRef idx="0">
              <a:scrgbClr r="0" g="0" b="0"/>
            </a:fillRef>
            <a:effectRef idx="0">
              <a:scrgbClr r="0" g="0" b="0"/>
            </a:effectRef>
            <a:fontRef idx="minor">
              <a:schemeClr val="tx1">
                <a:hueOff val="0"/>
                <a:satOff val="0"/>
                <a:lumOff val="0"/>
                <a:alphaOff val="0"/>
              </a:schemeClr>
            </a:fontRef>
          </p:style>
        </p:sp>
        <p:sp>
          <p:nvSpPr>
            <p:cNvPr id="10" name="Freeform 9"/>
            <p:cNvSpPr/>
            <p:nvPr/>
          </p:nvSpPr>
          <p:spPr>
            <a:xfrm>
              <a:off x="5868905" y="2296942"/>
              <a:ext cx="5125706" cy="963230"/>
            </a:xfrm>
            <a:custGeom>
              <a:avLst/>
              <a:gdLst>
                <a:gd name="connsiteX0" fmla="*/ 0 w 5125706"/>
                <a:gd name="connsiteY0" fmla="*/ 96323 h 963230"/>
                <a:gd name="connsiteX1" fmla="*/ 96323 w 5125706"/>
                <a:gd name="connsiteY1" fmla="*/ 0 h 963230"/>
                <a:gd name="connsiteX2" fmla="*/ 5029383 w 5125706"/>
                <a:gd name="connsiteY2" fmla="*/ 0 h 963230"/>
                <a:gd name="connsiteX3" fmla="*/ 5125706 w 5125706"/>
                <a:gd name="connsiteY3" fmla="*/ 96323 h 963230"/>
                <a:gd name="connsiteX4" fmla="*/ 5125706 w 5125706"/>
                <a:gd name="connsiteY4" fmla="*/ 866907 h 963230"/>
                <a:gd name="connsiteX5" fmla="*/ 5029383 w 5125706"/>
                <a:gd name="connsiteY5" fmla="*/ 963230 h 963230"/>
                <a:gd name="connsiteX6" fmla="*/ 96323 w 5125706"/>
                <a:gd name="connsiteY6" fmla="*/ 963230 h 963230"/>
                <a:gd name="connsiteX7" fmla="*/ 0 w 5125706"/>
                <a:gd name="connsiteY7" fmla="*/ 866907 h 963230"/>
                <a:gd name="connsiteX8" fmla="*/ 0 w 5125706"/>
                <a:gd name="connsiteY8" fmla="*/ 96323 h 963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25706" h="963230">
                  <a:moveTo>
                    <a:pt x="0" y="96323"/>
                  </a:moveTo>
                  <a:cubicBezTo>
                    <a:pt x="0" y="43125"/>
                    <a:pt x="43125" y="0"/>
                    <a:pt x="96323" y="0"/>
                  </a:cubicBezTo>
                  <a:lnTo>
                    <a:pt x="5029383" y="0"/>
                  </a:lnTo>
                  <a:cubicBezTo>
                    <a:pt x="5082581" y="0"/>
                    <a:pt x="5125706" y="43125"/>
                    <a:pt x="5125706" y="96323"/>
                  </a:cubicBezTo>
                  <a:lnTo>
                    <a:pt x="5125706" y="866907"/>
                  </a:lnTo>
                  <a:cubicBezTo>
                    <a:pt x="5125706" y="920105"/>
                    <a:pt x="5082581" y="963230"/>
                    <a:pt x="5029383" y="963230"/>
                  </a:cubicBezTo>
                  <a:lnTo>
                    <a:pt x="96323" y="963230"/>
                  </a:lnTo>
                  <a:cubicBezTo>
                    <a:pt x="43125" y="963230"/>
                    <a:pt x="0" y="920105"/>
                    <a:pt x="0" y="866907"/>
                  </a:cubicBezTo>
                  <a:lnTo>
                    <a:pt x="0" y="96323"/>
                  </a:lnTo>
                  <a:close/>
                </a:path>
              </a:pathLst>
            </a:custGeom>
            <a:ln w="57150">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rgbClr r="0" g="0" b="0"/>
            </a:lnRef>
            <a:fillRef idx="1">
              <a:schemeClr val="lt2">
                <a:alpha val="90000"/>
                <a:hueOff val="0"/>
                <a:satOff val="0"/>
                <a:lumOff val="0"/>
                <a:alphaOff val="0"/>
              </a:schemeClr>
            </a:fillRef>
            <a:effectRef idx="0">
              <a:scrgbClr r="0" g="0" b="0"/>
            </a:effectRef>
            <a:fontRef idx="minor">
              <a:schemeClr val="dk1">
                <a:hueOff val="0"/>
                <a:satOff val="0"/>
                <a:lumOff val="0"/>
                <a:alphaOff val="0"/>
              </a:schemeClr>
            </a:fontRef>
          </p:style>
          <p:txBody>
            <a:bodyPr spcFirstLastPara="0" vert="horz" wrap="square" lIns="81552" tIns="63772" rIns="81552" bIns="63772" numCol="1" spcCol="1270" anchor="ctr" anchorCtr="0">
              <a:noAutofit/>
            </a:bodyPr>
            <a:lstStyle/>
            <a:p>
              <a:pPr lvl="0" algn="l" defTabSz="1244600">
                <a:lnSpc>
                  <a:spcPct val="90000"/>
                </a:lnSpc>
                <a:spcBef>
                  <a:spcPct val="0"/>
                </a:spcBef>
                <a:spcAft>
                  <a:spcPct val="35000"/>
                </a:spcAft>
              </a:pPr>
              <a:r>
                <a:rPr lang="en-US" sz="2800" kern="1200" dirty="0" err="1">
                  <a:latin typeface="Times New Roman" panose="02020603050405020304" pitchFamily="18" charset="0"/>
                  <a:cs typeface="Times New Roman" panose="02020603050405020304" pitchFamily="18" charset="0"/>
                </a:rPr>
                <a:t>Người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kể</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chuyện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là</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người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anh</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trai</a:t>
              </a:r>
              <a:endParaRPr lang="en-US" sz="2800" kern="1200" dirty="0">
                <a:latin typeface="Times New Roman" panose="02020603050405020304" pitchFamily="18" charset="0"/>
                <a:cs typeface="Times New Roman" panose="02020603050405020304" pitchFamily="18" charset="0"/>
              </a:endParaRPr>
            </a:p>
          </p:txBody>
        </p:sp>
        <p:sp>
          <p:nvSpPr>
            <p:cNvPr id="11" name="Freeform 10"/>
            <p:cNvSpPr/>
            <p:nvPr/>
          </p:nvSpPr>
          <p:spPr>
            <a:xfrm>
              <a:off x="5441363" y="2098761"/>
              <a:ext cx="427542" cy="1825825"/>
            </a:xfrm>
            <a:custGeom>
              <a:avLst/>
              <a:gdLst/>
              <a:ahLst/>
              <a:cxnLst/>
              <a:rect l="0" t="0" r="0" b="0"/>
              <a:pathLst>
                <a:path>
                  <a:moveTo>
                    <a:pt x="0" y="0"/>
                  </a:moveTo>
                  <a:lnTo>
                    <a:pt x="0" y="1825825"/>
                  </a:lnTo>
                  <a:lnTo>
                    <a:pt x="427542" y="1825825"/>
                  </a:lnTo>
                </a:path>
              </a:pathLst>
            </a:custGeom>
            <a:noFill/>
            <a:ln w="57150">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rgbClr r="0" g="0" b="0"/>
            </a:lnRef>
            <a:fillRef idx="0">
              <a:scrgbClr r="0" g="0" b="0"/>
            </a:fillRef>
            <a:effectRef idx="0">
              <a:scrgbClr r="0" g="0" b="0"/>
            </a:effectRef>
            <a:fontRef idx="minor">
              <a:schemeClr val="tx1">
                <a:hueOff val="0"/>
                <a:satOff val="0"/>
                <a:lumOff val="0"/>
                <a:alphaOff val="0"/>
              </a:schemeClr>
            </a:fontRef>
          </p:style>
        </p:sp>
        <p:sp>
          <p:nvSpPr>
            <p:cNvPr id="12" name="Freeform 11"/>
            <p:cNvSpPr/>
            <p:nvPr/>
          </p:nvSpPr>
          <p:spPr>
            <a:xfrm>
              <a:off x="5868905" y="3353896"/>
              <a:ext cx="5164733" cy="1141380"/>
            </a:xfrm>
            <a:custGeom>
              <a:avLst/>
              <a:gdLst>
                <a:gd name="connsiteX0" fmla="*/ 0 w 5164733"/>
                <a:gd name="connsiteY0" fmla="*/ 114138 h 1141380"/>
                <a:gd name="connsiteX1" fmla="*/ 114138 w 5164733"/>
                <a:gd name="connsiteY1" fmla="*/ 0 h 1141380"/>
                <a:gd name="connsiteX2" fmla="*/ 5050595 w 5164733"/>
                <a:gd name="connsiteY2" fmla="*/ 0 h 1141380"/>
                <a:gd name="connsiteX3" fmla="*/ 5164733 w 5164733"/>
                <a:gd name="connsiteY3" fmla="*/ 114138 h 1141380"/>
                <a:gd name="connsiteX4" fmla="*/ 5164733 w 5164733"/>
                <a:gd name="connsiteY4" fmla="*/ 1027242 h 1141380"/>
                <a:gd name="connsiteX5" fmla="*/ 5050595 w 5164733"/>
                <a:gd name="connsiteY5" fmla="*/ 1141380 h 1141380"/>
                <a:gd name="connsiteX6" fmla="*/ 114138 w 5164733"/>
                <a:gd name="connsiteY6" fmla="*/ 1141380 h 1141380"/>
                <a:gd name="connsiteX7" fmla="*/ 0 w 5164733"/>
                <a:gd name="connsiteY7" fmla="*/ 1027242 h 1141380"/>
                <a:gd name="connsiteX8" fmla="*/ 0 w 5164733"/>
                <a:gd name="connsiteY8" fmla="*/ 114138 h 1141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64733" h="1141380">
                  <a:moveTo>
                    <a:pt x="0" y="114138"/>
                  </a:moveTo>
                  <a:cubicBezTo>
                    <a:pt x="0" y="51101"/>
                    <a:pt x="51101" y="0"/>
                    <a:pt x="114138" y="0"/>
                  </a:cubicBezTo>
                  <a:lnTo>
                    <a:pt x="5050595" y="0"/>
                  </a:lnTo>
                  <a:cubicBezTo>
                    <a:pt x="5113632" y="0"/>
                    <a:pt x="5164733" y="51101"/>
                    <a:pt x="5164733" y="114138"/>
                  </a:cubicBezTo>
                  <a:lnTo>
                    <a:pt x="5164733" y="1027242"/>
                  </a:lnTo>
                  <a:cubicBezTo>
                    <a:pt x="5164733" y="1090279"/>
                    <a:pt x="5113632" y="1141380"/>
                    <a:pt x="5050595" y="1141380"/>
                  </a:cubicBezTo>
                  <a:lnTo>
                    <a:pt x="114138" y="1141380"/>
                  </a:lnTo>
                  <a:cubicBezTo>
                    <a:pt x="51101" y="1141380"/>
                    <a:pt x="0" y="1090279"/>
                    <a:pt x="0" y="1027242"/>
                  </a:cubicBezTo>
                  <a:lnTo>
                    <a:pt x="0" y="114138"/>
                  </a:lnTo>
                  <a:close/>
                </a:path>
              </a:pathLst>
            </a:custGeom>
            <a:ln w="57150">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rgbClr r="0" g="0" b="0"/>
            </a:lnRef>
            <a:fillRef idx="1">
              <a:schemeClr val="lt2">
                <a:alpha val="90000"/>
                <a:hueOff val="0"/>
                <a:satOff val="0"/>
                <a:lumOff val="0"/>
                <a:alphaOff val="0"/>
              </a:schemeClr>
            </a:fillRef>
            <a:effectRef idx="0">
              <a:scrgbClr r="0" g="0" b="0"/>
            </a:effectRef>
            <a:fontRef idx="minor">
              <a:schemeClr val="dk1">
                <a:hueOff val="0"/>
                <a:satOff val="0"/>
                <a:lumOff val="0"/>
                <a:alphaOff val="0"/>
              </a:schemeClr>
            </a:fontRef>
          </p:style>
          <p:txBody>
            <a:bodyPr spcFirstLastPara="0" vert="horz" wrap="square" lIns="86770" tIns="68990" rIns="86770" bIns="68990" numCol="1" spcCol="1270" anchor="ctr" anchorCtr="0">
              <a:noAutofit/>
            </a:bodyPr>
            <a:lstStyle/>
            <a:p>
              <a:pPr lvl="0" algn="l" defTabSz="1244600">
                <a:lnSpc>
                  <a:spcPct val="90000"/>
                </a:lnSpc>
                <a:spcBef>
                  <a:spcPct val="0"/>
                </a:spcBef>
                <a:spcAft>
                  <a:spcPct val="35000"/>
                </a:spcAft>
              </a:pPr>
              <a:r>
                <a:rPr lang="en-US" sz="2800" kern="1200" dirty="0" err="1">
                  <a:latin typeface="Times New Roman" panose="02020603050405020304" pitchFamily="18" charset="0"/>
                  <a:cs typeface="Times New Roman" panose="02020603050405020304" pitchFamily="18" charset="0"/>
                </a:rPr>
                <a:t>Người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kể</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chuyện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xuất</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hiện</a:t>
              </a:r>
              <a:r>
                <a:rPr lang="en-US" sz="2800" kern="1200" dirty="0">
                  <a:latin typeface="Times New Roman" panose="02020603050405020304" pitchFamily="18" charset="0"/>
                  <a:cs typeface="Times New Roman" panose="02020603050405020304" pitchFamily="18" charset="0"/>
                </a:rPr>
                <a:t> ở </a:t>
              </a:r>
              <a:r>
                <a:rPr lang="en-US" sz="2800" kern="1200" dirty="0" err="1">
                  <a:latin typeface="Times New Roman" panose="02020603050405020304" pitchFamily="18" charset="0"/>
                  <a:cs typeface="Times New Roman" panose="02020603050405020304" pitchFamily="18" charset="0"/>
                </a:rPr>
                <a:t>ngôi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thứ</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nhất</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xưng</a:t>
              </a:r>
              <a:r>
                <a:rPr lang="en-US" sz="2800" kern="1200" dirty="0">
                  <a:latin typeface="Times New Roman" panose="02020603050405020304" pitchFamily="18" charset="0"/>
                  <a:cs typeface="Times New Roman" panose="02020603050405020304" pitchFamily="18" charset="0"/>
                </a:rPr>
                <a:t> </a:t>
              </a:r>
              <a:r>
                <a:rPr lang="en-US" sz="2800" i="1" kern="1200" dirty="0" err="1">
                  <a:latin typeface="Times New Roman" panose="02020603050405020304" pitchFamily="18" charset="0"/>
                  <a:cs typeface="Times New Roman" panose="02020603050405020304" pitchFamily="18" charset="0"/>
                </a:rPr>
                <a:t>tôi</a:t>
              </a:r>
              <a:endParaRPr lang="en-US" sz="2800" i="1" kern="1200" dirty="0">
                <a:latin typeface="Times New Roman" panose="02020603050405020304" pitchFamily="18" charset="0"/>
                <a:cs typeface="Times New Roman" panose="02020603050405020304" pitchFamily="18" charset="0"/>
              </a:endParaRPr>
            </a:p>
          </p:txBody>
        </p:sp>
        <p:sp>
          <p:nvSpPr>
            <p:cNvPr id="14" name="Freeform 13"/>
            <p:cNvSpPr/>
            <p:nvPr/>
          </p:nvSpPr>
          <p:spPr>
            <a:xfrm>
              <a:off x="5441363" y="2098761"/>
              <a:ext cx="427542" cy="3160799"/>
            </a:xfrm>
            <a:custGeom>
              <a:avLst/>
              <a:gdLst/>
              <a:ahLst/>
              <a:cxnLst/>
              <a:rect l="0" t="0" r="0" b="0"/>
              <a:pathLst>
                <a:path>
                  <a:moveTo>
                    <a:pt x="0" y="0"/>
                  </a:moveTo>
                  <a:lnTo>
                    <a:pt x="0" y="3160799"/>
                  </a:lnTo>
                  <a:lnTo>
                    <a:pt x="427542" y="3160799"/>
                  </a:lnTo>
                </a:path>
              </a:pathLst>
            </a:custGeom>
            <a:noFill/>
            <a:ln w="57150">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rgbClr r="0" g="0" b="0"/>
            </a:lnRef>
            <a:fillRef idx="0">
              <a:scrgbClr r="0" g="0" b="0"/>
            </a:fillRef>
            <a:effectRef idx="0">
              <a:scrgbClr r="0" g="0" b="0"/>
            </a:effectRef>
            <a:fontRef idx="minor">
              <a:schemeClr val="tx1">
                <a:hueOff val="0"/>
                <a:satOff val="0"/>
                <a:lumOff val="0"/>
                <a:alphaOff val="0"/>
              </a:schemeClr>
            </a:fontRef>
          </p:style>
        </p:sp>
        <p:sp>
          <p:nvSpPr>
            <p:cNvPr id="15" name="Freeform 14"/>
            <p:cNvSpPr/>
            <p:nvPr/>
          </p:nvSpPr>
          <p:spPr>
            <a:xfrm>
              <a:off x="5868905" y="4575944"/>
              <a:ext cx="5631627" cy="1367234"/>
            </a:xfrm>
            <a:custGeom>
              <a:avLst/>
              <a:gdLst>
                <a:gd name="connsiteX0" fmla="*/ 0 w 5631627"/>
                <a:gd name="connsiteY0" fmla="*/ 136723 h 1367234"/>
                <a:gd name="connsiteX1" fmla="*/ 136723 w 5631627"/>
                <a:gd name="connsiteY1" fmla="*/ 0 h 1367234"/>
                <a:gd name="connsiteX2" fmla="*/ 5494904 w 5631627"/>
                <a:gd name="connsiteY2" fmla="*/ 0 h 1367234"/>
                <a:gd name="connsiteX3" fmla="*/ 5631627 w 5631627"/>
                <a:gd name="connsiteY3" fmla="*/ 136723 h 1367234"/>
                <a:gd name="connsiteX4" fmla="*/ 5631627 w 5631627"/>
                <a:gd name="connsiteY4" fmla="*/ 1230511 h 1367234"/>
                <a:gd name="connsiteX5" fmla="*/ 5494904 w 5631627"/>
                <a:gd name="connsiteY5" fmla="*/ 1367234 h 1367234"/>
                <a:gd name="connsiteX6" fmla="*/ 136723 w 5631627"/>
                <a:gd name="connsiteY6" fmla="*/ 1367234 h 1367234"/>
                <a:gd name="connsiteX7" fmla="*/ 0 w 5631627"/>
                <a:gd name="connsiteY7" fmla="*/ 1230511 h 1367234"/>
                <a:gd name="connsiteX8" fmla="*/ 0 w 5631627"/>
                <a:gd name="connsiteY8" fmla="*/ 136723 h 1367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31627" h="1367234">
                  <a:moveTo>
                    <a:pt x="0" y="136723"/>
                  </a:moveTo>
                  <a:cubicBezTo>
                    <a:pt x="0" y="61213"/>
                    <a:pt x="61213" y="0"/>
                    <a:pt x="136723" y="0"/>
                  </a:cubicBezTo>
                  <a:lnTo>
                    <a:pt x="5494904" y="0"/>
                  </a:lnTo>
                  <a:cubicBezTo>
                    <a:pt x="5570414" y="0"/>
                    <a:pt x="5631627" y="61213"/>
                    <a:pt x="5631627" y="136723"/>
                  </a:cubicBezTo>
                  <a:lnTo>
                    <a:pt x="5631627" y="1230511"/>
                  </a:lnTo>
                  <a:cubicBezTo>
                    <a:pt x="5631627" y="1306021"/>
                    <a:pt x="5570414" y="1367234"/>
                    <a:pt x="5494904" y="1367234"/>
                  </a:cubicBezTo>
                  <a:lnTo>
                    <a:pt x="136723" y="1367234"/>
                  </a:lnTo>
                  <a:cubicBezTo>
                    <a:pt x="61213" y="1367234"/>
                    <a:pt x="0" y="1306021"/>
                    <a:pt x="0" y="1230511"/>
                  </a:cubicBezTo>
                  <a:lnTo>
                    <a:pt x="0" y="136723"/>
                  </a:lnTo>
                  <a:close/>
                </a:path>
              </a:pathLst>
            </a:custGeom>
            <a:ln w="57150">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rgbClr r="0" g="0" b="0"/>
            </a:lnRef>
            <a:fillRef idx="1">
              <a:schemeClr val="lt2">
                <a:alpha val="90000"/>
                <a:hueOff val="0"/>
                <a:satOff val="0"/>
                <a:lumOff val="0"/>
                <a:alphaOff val="0"/>
              </a:schemeClr>
            </a:fillRef>
            <a:effectRef idx="0">
              <a:scrgbClr r="0" g="0" b="0"/>
            </a:effectRef>
            <a:fontRef idx="minor">
              <a:schemeClr val="dk1">
                <a:hueOff val="0"/>
                <a:satOff val="0"/>
                <a:lumOff val="0"/>
                <a:alphaOff val="0"/>
              </a:schemeClr>
            </a:fontRef>
          </p:style>
          <p:txBody>
            <a:bodyPr spcFirstLastPara="0" vert="horz" wrap="square" lIns="93385" tIns="75605" rIns="93385" bIns="75605" numCol="1" spcCol="1270" anchor="ctr" anchorCtr="0">
              <a:noAutofit/>
            </a:bodyPr>
            <a:lstStyle/>
            <a:p>
              <a:pPr lvl="0" algn="l" defTabSz="1244600">
                <a:lnSpc>
                  <a:spcPct val="90000"/>
                </a:lnSpc>
                <a:spcBef>
                  <a:spcPct val="0"/>
                </a:spcBef>
                <a:spcAft>
                  <a:spcPct val="35000"/>
                </a:spcAft>
              </a:pPr>
              <a:r>
                <a:rPr lang="en-US" sz="2800" kern="1200" dirty="0" err="1">
                  <a:latin typeface="Times New Roman" panose="02020603050405020304" pitchFamily="18" charset="0"/>
                  <a:cs typeface="Times New Roman" panose="02020603050405020304" pitchFamily="18" charset="0"/>
                </a:rPr>
                <a:t>Sử</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dụng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ngôi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kể</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thứ</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nhất</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có</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thể</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khai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thác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được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chiều</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sâu</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tâm</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lí</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bởi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nhân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vật</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tham</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gia</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vào</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tiến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trình</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truyện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kể</a:t>
              </a:r>
              <a:r>
                <a:rPr lang="en-US" sz="2800" kern="1200" dirty="0"/>
                <a:t>.</a:t>
              </a:r>
            </a:p>
          </p:txBody>
        </p:sp>
      </p:grpSp>
      <p:pic>
        <p:nvPicPr>
          <p:cNvPr id="4" name="Picture 3"/>
          <p:cNvPicPr>
            <a:picLocks noChangeAspect="1"/>
          </p:cNvPicPr>
          <p:nvPr/>
        </p:nvPicPr>
        <p:blipFill>
          <a:blip r:embed="rId2"/>
          <a:stretch>
            <a:fillRect/>
          </a:stretch>
        </p:blipFill>
        <p:spPr>
          <a:xfrm>
            <a:off x="1118790" y="2551971"/>
            <a:ext cx="3161212" cy="2403566"/>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7" name="Rectangle 6"/>
          <p:cNvSpPr/>
          <p:nvPr/>
        </p:nvSpPr>
        <p:spPr>
          <a:xfrm>
            <a:off x="245805" y="25792"/>
            <a:ext cx="8499987" cy="1942070"/>
          </a:xfrm>
          <a:prstGeom prst="rect">
            <a:avLst/>
          </a:prstGeom>
        </p:spPr>
        <p:txBody>
          <a:bodyPr wrap="square">
            <a:spAutoFit/>
          </a:bodyPr>
          <a:lstStyle/>
          <a:p>
            <a:pPr>
              <a:lnSpc>
                <a:spcPct val="115000"/>
              </a:lnSpc>
              <a:tabLst>
                <a:tab pos="1386840" algn="l"/>
              </a:tabLst>
            </a:pPr>
            <a:r>
              <a:rPr lang="en-US" sz="2800" b="1" dirty="0">
                <a:solidFill>
                  <a:srgbClr val="0070C0"/>
                </a:solidFill>
                <a:latin typeface="Times New Roman" panose="02020603050405020304" pitchFamily="18" charset="0"/>
                <a:ea typeface="Times New Roman" panose="02020603050405020304" pitchFamily="18" charset="0"/>
              </a:rPr>
              <a:t>2. </a:t>
            </a:r>
            <a:r>
              <a:rPr lang="en-US" sz="2800" b="1" dirty="0" err="1">
                <a:solidFill>
                  <a:srgbClr val="0070C0"/>
                </a:solidFill>
                <a:latin typeface="Times New Roman" panose="02020603050405020304" pitchFamily="18" charset="0"/>
                <a:ea typeface="Times New Roman" panose="02020603050405020304" pitchFamily="18" charset="0"/>
              </a:rPr>
              <a:t>Truyện</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ngắn</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Bức</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tranh</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của</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em</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gái</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tôi</a:t>
            </a:r>
            <a:r>
              <a:rPr lang="en-US" sz="2800" b="1" dirty="0">
                <a:solidFill>
                  <a:srgbClr val="0070C0"/>
                </a:solidFill>
                <a:latin typeface="Times New Roman" panose="02020603050405020304" pitchFamily="18" charset="0"/>
                <a:ea typeface="Times New Roman" panose="02020603050405020304" pitchFamily="18" charset="0"/>
              </a:rPr>
              <a:t>”</a:t>
            </a:r>
            <a:endParaRPr lang="en-US" sz="2800" dirty="0">
              <a:solidFill>
                <a:prstClr val="black"/>
              </a:solidFill>
              <a:latin typeface="Times New Roman" panose="02020603050405020304" pitchFamily="18" charset="0"/>
              <a:ea typeface="Times New Roman" panose="02020603050405020304" pitchFamily="18" charset="0"/>
            </a:endParaRPr>
          </a:p>
          <a:p>
            <a:pPr>
              <a:tabLst>
                <a:tab pos="1386840" algn="l"/>
              </a:tabLst>
            </a:pPr>
            <a:r>
              <a:rPr lang="en-US" sz="2800" b="1" dirty="0">
                <a:solidFill>
                  <a:srgbClr val="0D0D0D"/>
                </a:solidFill>
                <a:latin typeface="Times New Roman" panose="02020603050405020304" pitchFamily="18" charset="0"/>
                <a:ea typeface="MS Mincho"/>
              </a:rPr>
              <a:t>a. </a:t>
            </a:r>
            <a:r>
              <a:rPr lang="en-US" sz="2800" b="1" dirty="0" err="1">
                <a:solidFill>
                  <a:srgbClr val="0D0D0D"/>
                </a:solidFill>
                <a:latin typeface="Times New Roman" panose="02020603050405020304" pitchFamily="18" charset="0"/>
                <a:ea typeface="MS Mincho"/>
              </a:rPr>
              <a:t>Đọc</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chú</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thích</a:t>
            </a:r>
            <a:endParaRPr lang="en-US" sz="2800" dirty="0">
              <a:solidFill>
                <a:prstClr val="black"/>
              </a:solidFill>
              <a:latin typeface="Times New Roman" panose="02020603050405020304" pitchFamily="18" charset="0"/>
              <a:ea typeface="Times New Roman" panose="02020603050405020304" pitchFamily="18" charset="0"/>
            </a:endParaRPr>
          </a:p>
          <a:p>
            <a:pPr>
              <a:tabLst>
                <a:tab pos="1386840" algn="l"/>
              </a:tabLst>
            </a:pPr>
            <a:r>
              <a:rPr lang="en-US" sz="2800" b="1" dirty="0">
                <a:solidFill>
                  <a:srgbClr val="0D0D0D"/>
                </a:solidFill>
                <a:latin typeface="Times New Roman" panose="02020603050405020304" pitchFamily="18" charset="0"/>
                <a:ea typeface="MS Mincho"/>
              </a:rPr>
              <a:t>b. </a:t>
            </a:r>
            <a:r>
              <a:rPr lang="en-US" sz="2800" b="1" dirty="0" err="1">
                <a:solidFill>
                  <a:srgbClr val="0D0D0D"/>
                </a:solidFill>
                <a:latin typeface="Times New Roman" panose="02020603050405020304" pitchFamily="18" charset="0"/>
                <a:ea typeface="MS Mincho"/>
              </a:rPr>
              <a:t>Tìm</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hiểu</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chung</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về</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tác</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phẩm</a:t>
            </a:r>
            <a:endParaRPr lang="en-US" sz="2800" dirty="0">
              <a:solidFill>
                <a:prstClr val="black"/>
              </a:solidFill>
              <a:latin typeface="Times New Roman" panose="02020603050405020304" pitchFamily="18" charset="0"/>
              <a:ea typeface="Times New Roman" panose="02020603050405020304" pitchFamily="18" charset="0"/>
            </a:endParaRPr>
          </a:p>
          <a:p>
            <a:pPr>
              <a:tabLst>
                <a:tab pos="1386840" algn="l"/>
              </a:tabLst>
            </a:pPr>
            <a:endParaRPr lang="en-US" sz="3200" dirty="0">
              <a:solidFill>
                <a:prstClr val="black"/>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511826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rPr>
              <a:t>NGỮ VĂN 6</a:t>
            </a:r>
          </a:p>
        </p:txBody>
      </p:sp>
      <p:sp>
        <p:nvSpPr>
          <p:cNvPr id="11" name="Horizontal Scroll 10"/>
          <p:cNvSpPr/>
          <p:nvPr/>
        </p:nvSpPr>
        <p:spPr>
          <a:xfrm>
            <a:off x="3972335" y="712809"/>
            <a:ext cx="4209230" cy="478384"/>
          </a:xfrm>
          <a:prstGeom prst="horizontalScroll">
            <a:avLst/>
          </a:prstGeom>
          <a:solidFill>
            <a:schemeClr val="accent4">
              <a:lumMod val="40000"/>
              <a:lumOff val="60000"/>
            </a:schemeClr>
          </a:solidFill>
          <a:ln w="9525">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p:cNvPicPr>
            <a:picLocks noChangeAspect="1"/>
          </p:cNvPicPr>
          <p:nvPr/>
        </p:nvPicPr>
        <p:blipFill>
          <a:blip r:embed="rId4"/>
          <a:stretch>
            <a:fillRect/>
          </a:stretch>
        </p:blipFill>
        <p:spPr>
          <a:xfrm>
            <a:off x="11426277" y="0"/>
            <a:ext cx="754456" cy="754456"/>
          </a:xfrm>
          <a:prstGeom prst="rect">
            <a:avLst/>
          </a:prstGeom>
        </p:spPr>
      </p:pic>
      <p:sp>
        <p:nvSpPr>
          <p:cNvPr id="3" name="Rectangle 2"/>
          <p:cNvSpPr/>
          <p:nvPr/>
        </p:nvSpPr>
        <p:spPr>
          <a:xfrm>
            <a:off x="2424266" y="-32005"/>
            <a:ext cx="7305368"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THỰC HÀNH ĐỌC  HIỂU:</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VĂN BẢN</a:t>
            </a:r>
            <a:r>
              <a:rPr kumimoji="0" 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CHÍCH BÔNG ƠI (CAO DUY SƠN)</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Rectangle 1"/>
          <p:cNvSpPr/>
          <p:nvPr/>
        </p:nvSpPr>
        <p:spPr>
          <a:xfrm>
            <a:off x="4288640" y="657880"/>
            <a:ext cx="357662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thức</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Rectangle 3"/>
          <p:cNvSpPr/>
          <p:nvPr/>
        </p:nvSpPr>
        <p:spPr>
          <a:xfrm>
            <a:off x="507555" y="1130300"/>
            <a:ext cx="10782300" cy="523220"/>
          </a:xfrm>
          <a:prstGeom prst="rect">
            <a:avLst/>
          </a:prstGeom>
        </p:spPr>
        <p:txBody>
          <a:bodyPr>
            <a:spAutoFit/>
          </a:bodyPr>
          <a:lstStyle/>
          <a:p>
            <a:pPr marL="30480" marR="30480" lvl="0" indent="0" algn="just" defTabSz="914400" rtl="0" eaLnBrk="1" fontAlgn="auto" latinLnBrk="0" hangingPunct="1">
              <a:lnSpc>
                <a:spcPct val="100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1.1.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Câu</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chuyện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của</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người</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cha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trong</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quá</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khứ</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9" name="Rectangle 8"/>
          <p:cNvSpPr/>
          <p:nvPr/>
        </p:nvSpPr>
        <p:spPr>
          <a:xfrm>
            <a:off x="643977" y="1632075"/>
            <a:ext cx="10782300" cy="523220"/>
          </a:xfrm>
          <a:prstGeom prst="rect">
            <a:avLst/>
          </a:prstGeom>
        </p:spPr>
        <p:txBody>
          <a:bodyPr>
            <a:spAutoFit/>
          </a:bodyPr>
          <a:lstStyle/>
          <a:p>
            <a:pPr marL="30480" marR="30480" lvl="0" indent="0" algn="just" defTabSz="914400" rtl="0" eaLnBrk="1" fontAlgn="auto" latinLnBrk="0" hangingPunct="1">
              <a:lnSpc>
                <a:spcPct val="100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Hồi</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ức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buồn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về</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câu</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chuyện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bắt</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chim</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chích</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bông</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con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để</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nuôi</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6" name="Rectangle 5"/>
          <p:cNvSpPr/>
          <p:nvPr/>
        </p:nvSpPr>
        <p:spPr>
          <a:xfrm>
            <a:off x="1197229" y="2156691"/>
            <a:ext cx="9177512" cy="523220"/>
          </a:xfrm>
          <a:prstGeom prst="rect">
            <a:avLst/>
          </a:prstGeom>
        </p:spPr>
        <p:txBody>
          <a:bodyPr wrap="none">
            <a:spAutoFit/>
          </a:bodyPr>
          <a:lstStyle/>
          <a:p>
            <a:pPr algn="just">
              <a:spcAft>
                <a:spcPts val="0"/>
              </a:spcAft>
            </a:pPr>
            <a:r>
              <a:rPr lang="en-US" sz="2800" b="1" i="1" dirty="0" err="1">
                <a:latin typeface="Times New Roman" panose="02020603050405020304" pitchFamily="18" charset="0"/>
                <a:ea typeface="Times New Roman" panose="02020603050405020304" pitchFamily="18" charset="0"/>
              </a:rPr>
              <a:t>Khi</a:t>
            </a:r>
            <a:r>
              <a:rPr lang="en-US" sz="2800" b="1" i="1" dirty="0">
                <a:latin typeface="Times New Roman" panose="02020603050405020304" pitchFamily="18" charset="0"/>
                <a:ea typeface="Times New Roman" panose="02020603050405020304" pitchFamily="18" charset="0"/>
              </a:rPr>
              <a:t> </a:t>
            </a:r>
            <a:r>
              <a:rPr lang="en-US" sz="2800" b="1" i="1" dirty="0" err="1">
                <a:latin typeface="Times New Roman" panose="02020603050405020304" pitchFamily="18" charset="0"/>
                <a:ea typeface="Times New Roman" panose="02020603050405020304" pitchFamily="18" charset="0"/>
              </a:rPr>
              <a:t>thấy</a:t>
            </a:r>
            <a:r>
              <a:rPr lang="en-US" sz="2800" b="1" i="1" dirty="0">
                <a:latin typeface="Times New Roman" panose="02020603050405020304" pitchFamily="18" charset="0"/>
                <a:ea typeface="Times New Roman" panose="02020603050405020304" pitchFamily="18" charset="0"/>
              </a:rPr>
              <a:t> </a:t>
            </a:r>
            <a:r>
              <a:rPr lang="en-US" sz="2800" b="1" i="1" dirty="0" err="1">
                <a:latin typeface="Times New Roman" panose="02020603050405020304" pitchFamily="18" charset="0"/>
                <a:ea typeface="Times New Roman" panose="02020603050405020304" pitchFamily="18" charset="0"/>
              </a:rPr>
              <a:t>chích</a:t>
            </a:r>
            <a:r>
              <a:rPr lang="en-US" sz="2800" b="1" i="1" dirty="0">
                <a:latin typeface="Times New Roman" panose="02020603050405020304" pitchFamily="18" charset="0"/>
                <a:ea typeface="Times New Roman" panose="02020603050405020304" pitchFamily="18" charset="0"/>
              </a:rPr>
              <a:t> </a:t>
            </a:r>
            <a:r>
              <a:rPr lang="en-US" sz="2800" b="1" i="1" dirty="0" err="1">
                <a:latin typeface="Times New Roman" panose="02020603050405020304" pitchFamily="18" charset="0"/>
                <a:ea typeface="Times New Roman" panose="02020603050405020304" pitchFamily="18" charset="0"/>
              </a:rPr>
              <a:t>bông</a:t>
            </a:r>
            <a:r>
              <a:rPr lang="en-US" sz="2800" b="1" i="1" dirty="0">
                <a:latin typeface="Times New Roman" panose="02020603050405020304" pitchFamily="18" charset="0"/>
                <a:ea typeface="Times New Roman" panose="02020603050405020304" pitchFamily="18" charset="0"/>
              </a:rPr>
              <a:t> </a:t>
            </a:r>
            <a:r>
              <a:rPr lang="en-US" sz="2800" b="1" i="1" dirty="0" err="1">
                <a:latin typeface="Times New Roman" panose="02020603050405020304" pitchFamily="18" charset="0"/>
                <a:ea typeface="Times New Roman" panose="02020603050405020304" pitchFamily="18" charset="0"/>
              </a:rPr>
              <a:t>mẹ</a:t>
            </a:r>
            <a:r>
              <a:rPr lang="en-US" sz="2800" b="1" i="1" dirty="0">
                <a:latin typeface="Times New Roman" panose="02020603050405020304" pitchFamily="18" charset="0"/>
                <a:ea typeface="Times New Roman" panose="02020603050405020304" pitchFamily="18" charset="0"/>
              </a:rPr>
              <a:t> </a:t>
            </a:r>
            <a:r>
              <a:rPr lang="en-US" sz="2800" b="1" i="1" dirty="0" err="1">
                <a:latin typeface="Times New Roman" panose="02020603050405020304" pitchFamily="18" charset="0"/>
                <a:ea typeface="Times New Roman" panose="02020603050405020304" pitchFamily="18" charset="0"/>
              </a:rPr>
              <a:t>tìm</a:t>
            </a:r>
            <a:r>
              <a:rPr lang="en-US" sz="2800" b="1" i="1" dirty="0">
                <a:latin typeface="Times New Roman" panose="02020603050405020304" pitchFamily="18" charset="0"/>
                <a:ea typeface="Times New Roman" panose="02020603050405020304" pitchFamily="18" charset="0"/>
              </a:rPr>
              <a:t> con </a:t>
            </a:r>
            <a:r>
              <a:rPr lang="en-US" sz="2800" b="1" i="1" dirty="0" err="1">
                <a:latin typeface="Times New Roman" panose="02020603050405020304" pitchFamily="18" charset="0"/>
                <a:ea typeface="Times New Roman" panose="02020603050405020304" pitchFamily="18" charset="0"/>
              </a:rPr>
              <a:t>và</a:t>
            </a:r>
            <a:r>
              <a:rPr lang="en-US" sz="2800" b="1" i="1" dirty="0">
                <a:latin typeface="Times New Roman" panose="02020603050405020304" pitchFamily="18" charset="0"/>
                <a:ea typeface="Times New Roman" panose="02020603050405020304" pitchFamily="18" charset="0"/>
              </a:rPr>
              <a:t> </a:t>
            </a:r>
            <a:r>
              <a:rPr lang="en-US" sz="2800" b="1" i="1" dirty="0" err="1">
                <a:latin typeface="Times New Roman" panose="02020603050405020304" pitchFamily="18" charset="0"/>
                <a:ea typeface="Times New Roman" panose="02020603050405020304" pitchFamily="18" charset="0"/>
              </a:rPr>
              <a:t>làm</a:t>
            </a:r>
            <a:r>
              <a:rPr lang="en-US" sz="2800" b="1" i="1" dirty="0">
                <a:latin typeface="Times New Roman" panose="02020603050405020304" pitchFamily="18" charset="0"/>
                <a:ea typeface="Times New Roman" panose="02020603050405020304" pitchFamily="18" charset="0"/>
              </a:rPr>
              <a:t> </a:t>
            </a:r>
            <a:r>
              <a:rPr lang="en-US" sz="2800" b="1" i="1" dirty="0" err="1">
                <a:latin typeface="Times New Roman" panose="02020603050405020304" pitchFamily="18" charset="0"/>
                <a:ea typeface="Times New Roman" panose="02020603050405020304" pitchFamily="18" charset="0"/>
              </a:rPr>
              <a:t>chích</a:t>
            </a:r>
            <a:r>
              <a:rPr lang="en-US" sz="2800" b="1" i="1" dirty="0">
                <a:latin typeface="Times New Roman" panose="02020603050405020304" pitchFamily="18" charset="0"/>
                <a:ea typeface="Times New Roman" panose="02020603050405020304" pitchFamily="18" charset="0"/>
              </a:rPr>
              <a:t> </a:t>
            </a:r>
            <a:r>
              <a:rPr lang="en-US" sz="2800" b="1" i="1" dirty="0" err="1">
                <a:latin typeface="Times New Roman" panose="02020603050405020304" pitchFamily="18" charset="0"/>
                <a:ea typeface="Times New Roman" panose="02020603050405020304" pitchFamily="18" charset="0"/>
              </a:rPr>
              <a:t>bông</a:t>
            </a:r>
            <a:r>
              <a:rPr lang="en-US" sz="2800" b="1" i="1" dirty="0">
                <a:latin typeface="Times New Roman" panose="02020603050405020304" pitchFamily="18" charset="0"/>
                <a:ea typeface="Times New Roman" panose="02020603050405020304" pitchFamily="18" charset="0"/>
              </a:rPr>
              <a:t> con </a:t>
            </a:r>
            <a:r>
              <a:rPr lang="en-US" sz="2800" b="1" i="1" dirty="0" err="1">
                <a:latin typeface="Times New Roman" panose="02020603050405020304" pitchFamily="18" charset="0"/>
                <a:ea typeface="Times New Roman" panose="02020603050405020304" pitchFamily="18" charset="0"/>
              </a:rPr>
              <a:t>chết</a:t>
            </a:r>
            <a:r>
              <a:rPr lang="en-US" sz="2800" b="1" i="1"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
        <p:nvSpPr>
          <p:cNvPr id="15" name="Freeform 14"/>
          <p:cNvSpPr/>
          <p:nvPr/>
        </p:nvSpPr>
        <p:spPr>
          <a:xfrm>
            <a:off x="992443" y="2951552"/>
            <a:ext cx="1955579" cy="2793405"/>
          </a:xfrm>
          <a:custGeom>
            <a:avLst/>
            <a:gdLst>
              <a:gd name="connsiteX0" fmla="*/ 0 w 1561703"/>
              <a:gd name="connsiteY0" fmla="*/ 156170 h 3440627"/>
              <a:gd name="connsiteX1" fmla="*/ 156170 w 1561703"/>
              <a:gd name="connsiteY1" fmla="*/ 0 h 3440627"/>
              <a:gd name="connsiteX2" fmla="*/ 1405533 w 1561703"/>
              <a:gd name="connsiteY2" fmla="*/ 0 h 3440627"/>
              <a:gd name="connsiteX3" fmla="*/ 1561703 w 1561703"/>
              <a:gd name="connsiteY3" fmla="*/ 156170 h 3440627"/>
              <a:gd name="connsiteX4" fmla="*/ 1561703 w 1561703"/>
              <a:gd name="connsiteY4" fmla="*/ 3284457 h 3440627"/>
              <a:gd name="connsiteX5" fmla="*/ 1405533 w 1561703"/>
              <a:gd name="connsiteY5" fmla="*/ 3440627 h 3440627"/>
              <a:gd name="connsiteX6" fmla="*/ 156170 w 1561703"/>
              <a:gd name="connsiteY6" fmla="*/ 3440627 h 3440627"/>
              <a:gd name="connsiteX7" fmla="*/ 0 w 1561703"/>
              <a:gd name="connsiteY7" fmla="*/ 3284457 h 3440627"/>
              <a:gd name="connsiteX8" fmla="*/ 0 w 1561703"/>
              <a:gd name="connsiteY8" fmla="*/ 156170 h 3440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703" h="3440627">
                <a:moveTo>
                  <a:pt x="0" y="156170"/>
                </a:moveTo>
                <a:cubicBezTo>
                  <a:pt x="0" y="69920"/>
                  <a:pt x="69920" y="0"/>
                  <a:pt x="156170" y="0"/>
                </a:cubicBezTo>
                <a:lnTo>
                  <a:pt x="1405533" y="0"/>
                </a:lnTo>
                <a:cubicBezTo>
                  <a:pt x="1491783" y="0"/>
                  <a:pt x="1561703" y="69920"/>
                  <a:pt x="1561703" y="156170"/>
                </a:cubicBezTo>
                <a:lnTo>
                  <a:pt x="1561703" y="3284457"/>
                </a:lnTo>
                <a:cubicBezTo>
                  <a:pt x="1561703" y="3370707"/>
                  <a:pt x="1491783" y="3440627"/>
                  <a:pt x="1405533" y="3440627"/>
                </a:cubicBezTo>
                <a:lnTo>
                  <a:pt x="156170" y="3440627"/>
                </a:lnTo>
                <a:cubicBezTo>
                  <a:pt x="69920" y="3440627"/>
                  <a:pt x="0" y="3370707"/>
                  <a:pt x="0" y="3284457"/>
                </a:cubicBezTo>
                <a:lnTo>
                  <a:pt x="0" y="15617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37181" tIns="137181" rIns="137181" bIns="137181" numCol="1" spcCol="1270" anchor="ctr" anchorCtr="0">
            <a:noAutofit/>
          </a:bodyPr>
          <a:lstStyle/>
          <a:p>
            <a:pPr lvl="0" algn="ctr" defTabSz="1066800">
              <a:lnSpc>
                <a:spcPct val="90000"/>
              </a:lnSpc>
              <a:spcBef>
                <a:spcPct val="0"/>
              </a:spcBef>
              <a:spcAft>
                <a:spcPct val="35000"/>
              </a:spcAft>
            </a:pPr>
            <a:r>
              <a:rPr lang="en-US" sz="3200" kern="1200" dirty="0">
                <a:latin typeface="Times New Roman" panose="02020603050405020304" pitchFamily="18" charset="0"/>
                <a:cs typeface="Times New Roman" panose="02020603050405020304" pitchFamily="18" charset="0"/>
              </a:rPr>
              <a:t>Lo </a:t>
            </a:r>
            <a:r>
              <a:rPr lang="en-US" sz="3200" kern="1200" dirty="0" err="1">
                <a:latin typeface="Times New Roman" panose="02020603050405020304" pitchFamily="18" charset="0"/>
                <a:cs typeface="Times New Roman" panose="02020603050405020304" pitchFamily="18" charset="0"/>
              </a:rPr>
              <a:t>lắng</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khi</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chim</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mẹ</a:t>
            </a:r>
            <a:r>
              <a:rPr lang="en-US" sz="3200" kern="1200" dirty="0">
                <a:latin typeface="Times New Roman" panose="02020603050405020304" pitchFamily="18" charset="0"/>
                <a:cs typeface="Times New Roman" panose="02020603050405020304" pitchFamily="18" charset="0"/>
              </a:rPr>
              <a:t> </a:t>
            </a:r>
            <a:r>
              <a:rPr lang="en-US" sz="3200" kern="1200" dirty="0" err="1">
                <a:latin typeface="Times New Roman" panose="02020603050405020304" pitchFamily="18" charset="0"/>
                <a:cs typeface="Times New Roman" panose="02020603050405020304" pitchFamily="18" charset="0"/>
              </a:rPr>
              <a:t>tìm</a:t>
            </a:r>
            <a:r>
              <a:rPr lang="en-US" sz="3200" kern="1200" dirty="0">
                <a:latin typeface="Times New Roman" panose="02020603050405020304" pitchFamily="18" charset="0"/>
                <a:cs typeface="Times New Roman" panose="02020603050405020304" pitchFamily="18" charset="0"/>
              </a:rPr>
              <a:t> con</a:t>
            </a:r>
          </a:p>
        </p:txBody>
      </p:sp>
      <p:sp>
        <p:nvSpPr>
          <p:cNvPr id="28" name="Freeform 27"/>
          <p:cNvSpPr/>
          <p:nvPr/>
        </p:nvSpPr>
        <p:spPr>
          <a:xfrm>
            <a:off x="3173078" y="3917702"/>
            <a:ext cx="414583" cy="1177381"/>
          </a:xfrm>
          <a:custGeom>
            <a:avLst/>
            <a:gdLst>
              <a:gd name="connsiteX0" fmla="*/ 0 w 331081"/>
              <a:gd name="connsiteY0" fmla="*/ 77460 h 387302"/>
              <a:gd name="connsiteX1" fmla="*/ 165541 w 331081"/>
              <a:gd name="connsiteY1" fmla="*/ 77460 h 387302"/>
              <a:gd name="connsiteX2" fmla="*/ 165541 w 331081"/>
              <a:gd name="connsiteY2" fmla="*/ 0 h 387302"/>
              <a:gd name="connsiteX3" fmla="*/ 331081 w 331081"/>
              <a:gd name="connsiteY3" fmla="*/ 193651 h 387302"/>
              <a:gd name="connsiteX4" fmla="*/ 165541 w 331081"/>
              <a:gd name="connsiteY4" fmla="*/ 387302 h 387302"/>
              <a:gd name="connsiteX5" fmla="*/ 165541 w 331081"/>
              <a:gd name="connsiteY5" fmla="*/ 309842 h 387302"/>
              <a:gd name="connsiteX6" fmla="*/ 0 w 331081"/>
              <a:gd name="connsiteY6" fmla="*/ 309842 h 387302"/>
              <a:gd name="connsiteX7" fmla="*/ 0 w 331081"/>
              <a:gd name="connsiteY7" fmla="*/ 77460 h 387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1081" h="387302">
                <a:moveTo>
                  <a:pt x="0" y="77460"/>
                </a:moveTo>
                <a:lnTo>
                  <a:pt x="165541" y="77460"/>
                </a:lnTo>
                <a:lnTo>
                  <a:pt x="165541" y="0"/>
                </a:lnTo>
                <a:lnTo>
                  <a:pt x="331081" y="193651"/>
                </a:lnTo>
                <a:lnTo>
                  <a:pt x="165541" y="387302"/>
                </a:lnTo>
                <a:lnTo>
                  <a:pt x="165541" y="309842"/>
                </a:lnTo>
                <a:lnTo>
                  <a:pt x="0" y="309842"/>
                </a:lnTo>
                <a:lnTo>
                  <a:pt x="0" y="7746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0" tIns="77460" rIns="99324" bIns="77460" numCol="1" spcCol="1270" anchor="ctr" anchorCtr="0">
            <a:noAutofit/>
          </a:bodyPr>
          <a:lstStyle/>
          <a:p>
            <a:pPr lvl="0" algn="ctr" defTabSz="711200">
              <a:lnSpc>
                <a:spcPct val="90000"/>
              </a:lnSpc>
              <a:spcBef>
                <a:spcPct val="0"/>
              </a:spcBef>
              <a:spcAft>
                <a:spcPct val="35000"/>
              </a:spcAft>
            </a:pPr>
            <a:endParaRPr lang="en-US" sz="1600" kern="1200"/>
          </a:p>
        </p:txBody>
      </p:sp>
      <p:sp>
        <p:nvSpPr>
          <p:cNvPr id="29" name="Freeform 28"/>
          <p:cNvSpPr/>
          <p:nvPr/>
        </p:nvSpPr>
        <p:spPr>
          <a:xfrm>
            <a:off x="3730255" y="2951552"/>
            <a:ext cx="1955579" cy="2793405"/>
          </a:xfrm>
          <a:custGeom>
            <a:avLst/>
            <a:gdLst>
              <a:gd name="connsiteX0" fmla="*/ 0 w 1561703"/>
              <a:gd name="connsiteY0" fmla="*/ 156170 h 3440627"/>
              <a:gd name="connsiteX1" fmla="*/ 156170 w 1561703"/>
              <a:gd name="connsiteY1" fmla="*/ 0 h 3440627"/>
              <a:gd name="connsiteX2" fmla="*/ 1405533 w 1561703"/>
              <a:gd name="connsiteY2" fmla="*/ 0 h 3440627"/>
              <a:gd name="connsiteX3" fmla="*/ 1561703 w 1561703"/>
              <a:gd name="connsiteY3" fmla="*/ 156170 h 3440627"/>
              <a:gd name="connsiteX4" fmla="*/ 1561703 w 1561703"/>
              <a:gd name="connsiteY4" fmla="*/ 3284457 h 3440627"/>
              <a:gd name="connsiteX5" fmla="*/ 1405533 w 1561703"/>
              <a:gd name="connsiteY5" fmla="*/ 3440627 h 3440627"/>
              <a:gd name="connsiteX6" fmla="*/ 156170 w 1561703"/>
              <a:gd name="connsiteY6" fmla="*/ 3440627 h 3440627"/>
              <a:gd name="connsiteX7" fmla="*/ 0 w 1561703"/>
              <a:gd name="connsiteY7" fmla="*/ 3284457 h 3440627"/>
              <a:gd name="connsiteX8" fmla="*/ 0 w 1561703"/>
              <a:gd name="connsiteY8" fmla="*/ 156170 h 3440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703" h="3440627">
                <a:moveTo>
                  <a:pt x="0" y="156170"/>
                </a:moveTo>
                <a:cubicBezTo>
                  <a:pt x="0" y="69920"/>
                  <a:pt x="69920" y="0"/>
                  <a:pt x="156170" y="0"/>
                </a:cubicBezTo>
                <a:lnTo>
                  <a:pt x="1405533" y="0"/>
                </a:lnTo>
                <a:cubicBezTo>
                  <a:pt x="1491783" y="0"/>
                  <a:pt x="1561703" y="69920"/>
                  <a:pt x="1561703" y="156170"/>
                </a:cubicBezTo>
                <a:lnTo>
                  <a:pt x="1561703" y="3284457"/>
                </a:lnTo>
                <a:cubicBezTo>
                  <a:pt x="1561703" y="3370707"/>
                  <a:pt x="1491783" y="3440627"/>
                  <a:pt x="1405533" y="3440627"/>
                </a:cubicBezTo>
                <a:lnTo>
                  <a:pt x="156170" y="3440627"/>
                </a:lnTo>
                <a:cubicBezTo>
                  <a:pt x="69920" y="3440627"/>
                  <a:pt x="0" y="3370707"/>
                  <a:pt x="0" y="3284457"/>
                </a:cubicBezTo>
                <a:lnTo>
                  <a:pt x="0" y="15617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903533"/>
              <a:satOff val="33333"/>
              <a:lumOff val="-4902"/>
              <a:alphaOff val="0"/>
            </a:schemeClr>
          </a:fillRef>
          <a:effectRef idx="0">
            <a:schemeClr val="accent3">
              <a:hueOff val="903533"/>
              <a:satOff val="33333"/>
              <a:lumOff val="-4902"/>
              <a:alphaOff val="0"/>
            </a:schemeClr>
          </a:effectRef>
          <a:fontRef idx="minor">
            <a:schemeClr val="lt1"/>
          </a:fontRef>
        </p:style>
        <p:txBody>
          <a:bodyPr spcFirstLastPara="0" vert="horz" wrap="square" lIns="137181" tIns="137181" rIns="137181" bIns="137181" numCol="1" spcCol="1270" anchor="ctr" anchorCtr="0">
            <a:noAutofit/>
          </a:bodyPr>
          <a:lstStyle/>
          <a:p>
            <a:pPr lvl="0" algn="ctr" defTabSz="1066800">
              <a:lnSpc>
                <a:spcPct val="90000"/>
              </a:lnSpc>
              <a:spcBef>
                <a:spcPct val="0"/>
              </a:spcBef>
              <a:spcAft>
                <a:spcPct val="35000"/>
              </a:spcAft>
            </a:pPr>
            <a:r>
              <a:rPr lang="en-US" sz="2400" kern="1200" dirty="0" err="1">
                <a:latin typeface="Times New Roman" panose="02020603050405020304" pitchFamily="18" charset="0"/>
                <a:cs typeface="Times New Roman" panose="02020603050405020304" pitchFamily="18" charset="0"/>
              </a:rPr>
              <a:t>Rân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rấn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nước</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mắt</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giọng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nghẹn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ngào</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tay</a:t>
            </a:r>
            <a:r>
              <a:rPr lang="en-US" sz="2400" kern="1200" dirty="0">
                <a:latin typeface="Times New Roman" panose="02020603050405020304" pitchFamily="18" charset="0"/>
                <a:cs typeface="Times New Roman" panose="02020603050405020304" pitchFamily="18" charset="0"/>
              </a:rPr>
              <a:t> run </a:t>
            </a:r>
            <a:r>
              <a:rPr lang="en-US" sz="2400" kern="1200" dirty="0" err="1">
                <a:latin typeface="Times New Roman" panose="02020603050405020304" pitchFamily="18" charset="0"/>
                <a:cs typeface="Times New Roman" panose="02020603050405020304" pitchFamily="18" charset="0"/>
              </a:rPr>
              <a:t>run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đưa</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ra</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chú</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chích</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bông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đã</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chết</a:t>
            </a:r>
            <a:r>
              <a:rPr lang="en-US" sz="2400" kern="1200" dirty="0">
                <a:latin typeface="Times New Roman" panose="02020603050405020304" pitchFamily="18" charset="0"/>
                <a:cs typeface="Times New Roman" panose="02020603050405020304" pitchFamily="18" charset="0"/>
              </a:rPr>
              <a:t>.</a:t>
            </a:r>
          </a:p>
        </p:txBody>
      </p:sp>
      <p:sp>
        <p:nvSpPr>
          <p:cNvPr id="31" name="Freeform 30"/>
          <p:cNvSpPr/>
          <p:nvPr/>
        </p:nvSpPr>
        <p:spPr>
          <a:xfrm>
            <a:off x="5910889" y="3917702"/>
            <a:ext cx="414583" cy="1177381"/>
          </a:xfrm>
          <a:custGeom>
            <a:avLst/>
            <a:gdLst>
              <a:gd name="connsiteX0" fmla="*/ 0 w 331081"/>
              <a:gd name="connsiteY0" fmla="*/ 77460 h 387302"/>
              <a:gd name="connsiteX1" fmla="*/ 165541 w 331081"/>
              <a:gd name="connsiteY1" fmla="*/ 77460 h 387302"/>
              <a:gd name="connsiteX2" fmla="*/ 165541 w 331081"/>
              <a:gd name="connsiteY2" fmla="*/ 0 h 387302"/>
              <a:gd name="connsiteX3" fmla="*/ 331081 w 331081"/>
              <a:gd name="connsiteY3" fmla="*/ 193651 h 387302"/>
              <a:gd name="connsiteX4" fmla="*/ 165541 w 331081"/>
              <a:gd name="connsiteY4" fmla="*/ 387302 h 387302"/>
              <a:gd name="connsiteX5" fmla="*/ 165541 w 331081"/>
              <a:gd name="connsiteY5" fmla="*/ 309842 h 387302"/>
              <a:gd name="connsiteX6" fmla="*/ 0 w 331081"/>
              <a:gd name="connsiteY6" fmla="*/ 309842 h 387302"/>
              <a:gd name="connsiteX7" fmla="*/ 0 w 331081"/>
              <a:gd name="connsiteY7" fmla="*/ 77460 h 387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1081" h="387302">
                <a:moveTo>
                  <a:pt x="0" y="77460"/>
                </a:moveTo>
                <a:lnTo>
                  <a:pt x="165541" y="77460"/>
                </a:lnTo>
                <a:lnTo>
                  <a:pt x="165541" y="0"/>
                </a:lnTo>
                <a:lnTo>
                  <a:pt x="331081" y="193651"/>
                </a:lnTo>
                <a:lnTo>
                  <a:pt x="165541" y="387302"/>
                </a:lnTo>
                <a:lnTo>
                  <a:pt x="165541" y="309842"/>
                </a:lnTo>
                <a:lnTo>
                  <a:pt x="0" y="309842"/>
                </a:lnTo>
                <a:lnTo>
                  <a:pt x="0" y="7746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lt1">
              <a:hueOff val="0"/>
              <a:satOff val="0"/>
              <a:lumOff val="0"/>
              <a:alphaOff val="0"/>
            </a:schemeClr>
          </a:lnRef>
          <a:fillRef idx="1">
            <a:schemeClr val="accent3">
              <a:hueOff val="1355300"/>
              <a:satOff val="50000"/>
              <a:lumOff val="-7353"/>
              <a:alphaOff val="0"/>
            </a:schemeClr>
          </a:fillRef>
          <a:effectRef idx="0">
            <a:schemeClr val="accent3">
              <a:hueOff val="1355300"/>
              <a:satOff val="50000"/>
              <a:lumOff val="-7353"/>
              <a:alphaOff val="0"/>
            </a:schemeClr>
          </a:effectRef>
          <a:fontRef idx="minor">
            <a:schemeClr val="lt1"/>
          </a:fontRef>
        </p:style>
        <p:txBody>
          <a:bodyPr spcFirstLastPara="0" vert="horz" wrap="square" lIns="0" tIns="77460" rIns="99324" bIns="77460" numCol="1" spcCol="1270" anchor="ctr" anchorCtr="0">
            <a:noAutofit/>
          </a:bodyPr>
          <a:lstStyle/>
          <a:p>
            <a:pPr lvl="0" algn="ctr" defTabSz="711200">
              <a:lnSpc>
                <a:spcPct val="90000"/>
              </a:lnSpc>
              <a:spcBef>
                <a:spcPct val="0"/>
              </a:spcBef>
              <a:spcAft>
                <a:spcPct val="35000"/>
              </a:spcAft>
            </a:pPr>
            <a:endParaRPr lang="en-US" sz="1600" kern="1200"/>
          </a:p>
        </p:txBody>
      </p:sp>
      <p:sp>
        <p:nvSpPr>
          <p:cNvPr id="32" name="Freeform 31"/>
          <p:cNvSpPr/>
          <p:nvPr/>
        </p:nvSpPr>
        <p:spPr>
          <a:xfrm>
            <a:off x="6468066" y="2951552"/>
            <a:ext cx="1955579" cy="2793405"/>
          </a:xfrm>
          <a:custGeom>
            <a:avLst/>
            <a:gdLst>
              <a:gd name="connsiteX0" fmla="*/ 0 w 1561703"/>
              <a:gd name="connsiteY0" fmla="*/ 156170 h 3440627"/>
              <a:gd name="connsiteX1" fmla="*/ 156170 w 1561703"/>
              <a:gd name="connsiteY1" fmla="*/ 0 h 3440627"/>
              <a:gd name="connsiteX2" fmla="*/ 1405533 w 1561703"/>
              <a:gd name="connsiteY2" fmla="*/ 0 h 3440627"/>
              <a:gd name="connsiteX3" fmla="*/ 1561703 w 1561703"/>
              <a:gd name="connsiteY3" fmla="*/ 156170 h 3440627"/>
              <a:gd name="connsiteX4" fmla="*/ 1561703 w 1561703"/>
              <a:gd name="connsiteY4" fmla="*/ 3284457 h 3440627"/>
              <a:gd name="connsiteX5" fmla="*/ 1405533 w 1561703"/>
              <a:gd name="connsiteY5" fmla="*/ 3440627 h 3440627"/>
              <a:gd name="connsiteX6" fmla="*/ 156170 w 1561703"/>
              <a:gd name="connsiteY6" fmla="*/ 3440627 h 3440627"/>
              <a:gd name="connsiteX7" fmla="*/ 0 w 1561703"/>
              <a:gd name="connsiteY7" fmla="*/ 3284457 h 3440627"/>
              <a:gd name="connsiteX8" fmla="*/ 0 w 1561703"/>
              <a:gd name="connsiteY8" fmla="*/ 156170 h 3440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703" h="3440627">
                <a:moveTo>
                  <a:pt x="0" y="156170"/>
                </a:moveTo>
                <a:cubicBezTo>
                  <a:pt x="0" y="69920"/>
                  <a:pt x="69920" y="0"/>
                  <a:pt x="156170" y="0"/>
                </a:cubicBezTo>
                <a:lnTo>
                  <a:pt x="1405533" y="0"/>
                </a:lnTo>
                <a:cubicBezTo>
                  <a:pt x="1491783" y="0"/>
                  <a:pt x="1561703" y="69920"/>
                  <a:pt x="1561703" y="156170"/>
                </a:cubicBezTo>
                <a:lnTo>
                  <a:pt x="1561703" y="3284457"/>
                </a:lnTo>
                <a:cubicBezTo>
                  <a:pt x="1561703" y="3370707"/>
                  <a:pt x="1491783" y="3440627"/>
                  <a:pt x="1405533" y="3440627"/>
                </a:cubicBezTo>
                <a:lnTo>
                  <a:pt x="156170" y="3440627"/>
                </a:lnTo>
                <a:cubicBezTo>
                  <a:pt x="69920" y="3440627"/>
                  <a:pt x="0" y="3370707"/>
                  <a:pt x="0" y="3284457"/>
                </a:cubicBezTo>
                <a:lnTo>
                  <a:pt x="0" y="15617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1807066"/>
              <a:satOff val="66667"/>
              <a:lumOff val="-9804"/>
              <a:alphaOff val="0"/>
            </a:schemeClr>
          </a:fillRef>
          <a:effectRef idx="0">
            <a:schemeClr val="accent3">
              <a:hueOff val="1807066"/>
              <a:satOff val="66667"/>
              <a:lumOff val="-9804"/>
              <a:alphaOff val="0"/>
            </a:schemeClr>
          </a:effectRef>
          <a:fontRef idx="minor">
            <a:schemeClr val="lt1"/>
          </a:fontRef>
        </p:style>
        <p:txBody>
          <a:bodyPr spcFirstLastPara="0" vert="horz" wrap="square" lIns="137181" tIns="137181" rIns="137181" bIns="137181" numCol="1" spcCol="1270" anchor="ctr" anchorCtr="0">
            <a:noAutofit/>
          </a:bodyPr>
          <a:lstStyle/>
          <a:p>
            <a:pPr lvl="0" algn="ctr" defTabSz="1066800">
              <a:lnSpc>
                <a:spcPct val="90000"/>
              </a:lnSpc>
              <a:spcBef>
                <a:spcPct val="0"/>
              </a:spcBef>
              <a:spcAft>
                <a:spcPct val="35000"/>
              </a:spcAft>
            </a:pPr>
            <a:r>
              <a:rPr lang="en-US" sz="2800" kern="1200" dirty="0" err="1">
                <a:latin typeface="Times New Roman" panose="02020603050405020304" pitchFamily="18" charset="0"/>
                <a:cs typeface="Times New Roman" panose="02020603050405020304" pitchFamily="18" charset="0"/>
              </a:rPr>
              <a:t>Bật</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khóc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nức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nở</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nước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mắt</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chảy</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trên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khuôn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mặt</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đượm</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ân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hận</a:t>
            </a:r>
            <a:r>
              <a:rPr lang="en-US" sz="2800" kern="1200" dirty="0">
                <a:latin typeface="Times New Roman" panose="02020603050405020304" pitchFamily="18" charset="0"/>
                <a:cs typeface="Times New Roman" panose="02020603050405020304" pitchFamily="18" charset="0"/>
              </a:rPr>
              <a:t>.</a:t>
            </a:r>
          </a:p>
        </p:txBody>
      </p:sp>
      <p:sp>
        <p:nvSpPr>
          <p:cNvPr id="33" name="Freeform 32"/>
          <p:cNvSpPr/>
          <p:nvPr/>
        </p:nvSpPr>
        <p:spPr>
          <a:xfrm>
            <a:off x="8648702" y="3917702"/>
            <a:ext cx="414583" cy="1177381"/>
          </a:xfrm>
          <a:custGeom>
            <a:avLst/>
            <a:gdLst>
              <a:gd name="connsiteX0" fmla="*/ 0 w 331081"/>
              <a:gd name="connsiteY0" fmla="*/ 77460 h 387302"/>
              <a:gd name="connsiteX1" fmla="*/ 165541 w 331081"/>
              <a:gd name="connsiteY1" fmla="*/ 77460 h 387302"/>
              <a:gd name="connsiteX2" fmla="*/ 165541 w 331081"/>
              <a:gd name="connsiteY2" fmla="*/ 0 h 387302"/>
              <a:gd name="connsiteX3" fmla="*/ 331081 w 331081"/>
              <a:gd name="connsiteY3" fmla="*/ 193651 h 387302"/>
              <a:gd name="connsiteX4" fmla="*/ 165541 w 331081"/>
              <a:gd name="connsiteY4" fmla="*/ 387302 h 387302"/>
              <a:gd name="connsiteX5" fmla="*/ 165541 w 331081"/>
              <a:gd name="connsiteY5" fmla="*/ 309842 h 387302"/>
              <a:gd name="connsiteX6" fmla="*/ 0 w 331081"/>
              <a:gd name="connsiteY6" fmla="*/ 309842 h 387302"/>
              <a:gd name="connsiteX7" fmla="*/ 0 w 331081"/>
              <a:gd name="connsiteY7" fmla="*/ 77460 h 387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1081" h="387302">
                <a:moveTo>
                  <a:pt x="0" y="77460"/>
                </a:moveTo>
                <a:lnTo>
                  <a:pt x="165541" y="77460"/>
                </a:lnTo>
                <a:lnTo>
                  <a:pt x="165541" y="0"/>
                </a:lnTo>
                <a:lnTo>
                  <a:pt x="331081" y="193651"/>
                </a:lnTo>
                <a:lnTo>
                  <a:pt x="165541" y="387302"/>
                </a:lnTo>
                <a:lnTo>
                  <a:pt x="165541" y="309842"/>
                </a:lnTo>
                <a:lnTo>
                  <a:pt x="0" y="309842"/>
                </a:lnTo>
                <a:lnTo>
                  <a:pt x="0" y="7746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lt1">
              <a:hueOff val="0"/>
              <a:satOff val="0"/>
              <a:lumOff val="0"/>
              <a:alphaOff val="0"/>
            </a:schemeClr>
          </a:lnRef>
          <a:fillRef idx="1">
            <a:schemeClr val="accent3">
              <a:hueOff val="2710599"/>
              <a:satOff val="100000"/>
              <a:lumOff val="-14706"/>
              <a:alphaOff val="0"/>
            </a:schemeClr>
          </a:fillRef>
          <a:effectRef idx="0">
            <a:schemeClr val="accent3">
              <a:hueOff val="2710599"/>
              <a:satOff val="100000"/>
              <a:lumOff val="-14706"/>
              <a:alphaOff val="0"/>
            </a:schemeClr>
          </a:effectRef>
          <a:fontRef idx="minor">
            <a:schemeClr val="lt1"/>
          </a:fontRef>
        </p:style>
        <p:txBody>
          <a:bodyPr spcFirstLastPara="0" vert="horz" wrap="square" lIns="0" tIns="77460" rIns="99324" bIns="77460" numCol="1" spcCol="1270" anchor="ctr" anchorCtr="0">
            <a:noAutofit/>
          </a:bodyPr>
          <a:lstStyle/>
          <a:p>
            <a:pPr lvl="0" algn="ctr" defTabSz="711200">
              <a:lnSpc>
                <a:spcPct val="90000"/>
              </a:lnSpc>
              <a:spcBef>
                <a:spcPct val="0"/>
              </a:spcBef>
              <a:spcAft>
                <a:spcPct val="35000"/>
              </a:spcAft>
            </a:pPr>
            <a:endParaRPr lang="en-US" sz="1600" kern="1200"/>
          </a:p>
        </p:txBody>
      </p:sp>
      <p:sp>
        <p:nvSpPr>
          <p:cNvPr id="34" name="Freeform 33"/>
          <p:cNvSpPr/>
          <p:nvPr/>
        </p:nvSpPr>
        <p:spPr>
          <a:xfrm>
            <a:off x="9205878" y="2951552"/>
            <a:ext cx="1955579" cy="2793405"/>
          </a:xfrm>
          <a:custGeom>
            <a:avLst/>
            <a:gdLst>
              <a:gd name="connsiteX0" fmla="*/ 0 w 1561703"/>
              <a:gd name="connsiteY0" fmla="*/ 156170 h 3440627"/>
              <a:gd name="connsiteX1" fmla="*/ 156170 w 1561703"/>
              <a:gd name="connsiteY1" fmla="*/ 0 h 3440627"/>
              <a:gd name="connsiteX2" fmla="*/ 1405533 w 1561703"/>
              <a:gd name="connsiteY2" fmla="*/ 0 h 3440627"/>
              <a:gd name="connsiteX3" fmla="*/ 1561703 w 1561703"/>
              <a:gd name="connsiteY3" fmla="*/ 156170 h 3440627"/>
              <a:gd name="connsiteX4" fmla="*/ 1561703 w 1561703"/>
              <a:gd name="connsiteY4" fmla="*/ 3284457 h 3440627"/>
              <a:gd name="connsiteX5" fmla="*/ 1405533 w 1561703"/>
              <a:gd name="connsiteY5" fmla="*/ 3440627 h 3440627"/>
              <a:gd name="connsiteX6" fmla="*/ 156170 w 1561703"/>
              <a:gd name="connsiteY6" fmla="*/ 3440627 h 3440627"/>
              <a:gd name="connsiteX7" fmla="*/ 0 w 1561703"/>
              <a:gd name="connsiteY7" fmla="*/ 3284457 h 3440627"/>
              <a:gd name="connsiteX8" fmla="*/ 0 w 1561703"/>
              <a:gd name="connsiteY8" fmla="*/ 156170 h 3440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703" h="3440627">
                <a:moveTo>
                  <a:pt x="0" y="156170"/>
                </a:moveTo>
                <a:cubicBezTo>
                  <a:pt x="0" y="69920"/>
                  <a:pt x="69920" y="0"/>
                  <a:pt x="156170" y="0"/>
                </a:cubicBezTo>
                <a:lnTo>
                  <a:pt x="1405533" y="0"/>
                </a:lnTo>
                <a:cubicBezTo>
                  <a:pt x="1491783" y="0"/>
                  <a:pt x="1561703" y="69920"/>
                  <a:pt x="1561703" y="156170"/>
                </a:cubicBezTo>
                <a:lnTo>
                  <a:pt x="1561703" y="3284457"/>
                </a:lnTo>
                <a:cubicBezTo>
                  <a:pt x="1561703" y="3370707"/>
                  <a:pt x="1491783" y="3440627"/>
                  <a:pt x="1405533" y="3440627"/>
                </a:cubicBezTo>
                <a:lnTo>
                  <a:pt x="156170" y="3440627"/>
                </a:lnTo>
                <a:cubicBezTo>
                  <a:pt x="69920" y="3440627"/>
                  <a:pt x="0" y="3370707"/>
                  <a:pt x="0" y="3284457"/>
                </a:cubicBezTo>
                <a:lnTo>
                  <a:pt x="0" y="15617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2710599"/>
              <a:satOff val="100000"/>
              <a:lumOff val="-14706"/>
              <a:alphaOff val="0"/>
            </a:schemeClr>
          </a:fillRef>
          <a:effectRef idx="0">
            <a:schemeClr val="accent3">
              <a:hueOff val="2710599"/>
              <a:satOff val="100000"/>
              <a:lumOff val="-14706"/>
              <a:alphaOff val="0"/>
            </a:schemeClr>
          </a:effectRef>
          <a:fontRef idx="minor">
            <a:schemeClr val="lt1"/>
          </a:fontRef>
        </p:style>
        <p:txBody>
          <a:bodyPr spcFirstLastPara="0" vert="horz" wrap="square" lIns="137181" tIns="137181" rIns="137181" bIns="137181" numCol="1" spcCol="1270" anchor="ctr" anchorCtr="0">
            <a:noAutofit/>
          </a:bodyPr>
          <a:lstStyle/>
          <a:p>
            <a:pPr lvl="0" algn="ctr" defTabSz="1066800">
              <a:lnSpc>
                <a:spcPct val="90000"/>
              </a:lnSpc>
              <a:spcBef>
                <a:spcPct val="0"/>
              </a:spcBef>
              <a:spcAft>
                <a:spcPct val="35000"/>
              </a:spcAft>
            </a:pPr>
            <a:r>
              <a:rPr lang="en-US" sz="2400" kern="1200" dirty="0" err="1">
                <a:latin typeface="Times New Roman" panose="02020603050405020304" pitchFamily="18" charset="0"/>
                <a:cs typeface="Times New Roman" panose="02020603050405020304" pitchFamily="18" charset="0"/>
              </a:rPr>
              <a:t>Ám</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ảnh</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trước</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tiếng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chim</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kêu</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tiếng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nức</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nở</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ngày</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nào</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như</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vẫn</a:t>
            </a:r>
            <a:r>
              <a:rPr lang="en-US" sz="2400" kern="1200" dirty="0">
                <a:latin typeface="Times New Roman" panose="02020603050405020304" pitchFamily="18" charset="0"/>
                <a:cs typeface="Times New Roman" panose="02020603050405020304" pitchFamily="18" charset="0"/>
              </a:rPr>
              <a:t> run </a:t>
            </a:r>
            <a:r>
              <a:rPr lang="en-US" sz="2400" kern="1200" dirty="0" err="1">
                <a:latin typeface="Times New Roman" panose="02020603050405020304" pitchFamily="18" charset="0"/>
                <a:cs typeface="Times New Roman" panose="02020603050405020304" pitchFamily="18" charset="0"/>
              </a:rPr>
              <a:t>rẩy</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trong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lòng</a:t>
            </a:r>
            <a:r>
              <a:rPr lang="en-US" sz="2400" kern="12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979798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wipe(left)">
                                      <p:cBhvr>
                                        <p:cTn id="15" dur="500"/>
                                        <p:tgtEl>
                                          <p:spTgt spid="2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wipe(left)">
                                      <p:cBhvr>
                                        <p:cTn id="20" dur="500"/>
                                        <p:tgtEl>
                                          <p:spTgt spid="29"/>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wipe(left)">
                                      <p:cBhvr>
                                        <p:cTn id="23" dur="500"/>
                                        <p:tgtEl>
                                          <p:spTgt spid="3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wipe(left)">
                                      <p:cBhvr>
                                        <p:cTn id="28" dur="500"/>
                                        <p:tgtEl>
                                          <p:spTgt spid="32"/>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wipe(left)">
                                      <p:cBhvr>
                                        <p:cTn id="31" dur="500"/>
                                        <p:tgtEl>
                                          <p:spTgt spid="33"/>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grpId="0" nodeType="clickEffect">
                                  <p:stCondLst>
                                    <p:cond delay="0"/>
                                  </p:stCondLst>
                                  <p:childTnLst>
                                    <p:set>
                                      <p:cBhvr>
                                        <p:cTn id="35" dur="1" fill="hold">
                                          <p:stCondLst>
                                            <p:cond delay="0"/>
                                          </p:stCondLst>
                                        </p:cTn>
                                        <p:tgtEl>
                                          <p:spTgt spid="34"/>
                                        </p:tgtEl>
                                        <p:attrNameLst>
                                          <p:attrName>style.visibility</p:attrName>
                                        </p:attrNameLst>
                                      </p:cBhvr>
                                      <p:to>
                                        <p:strVal val="visible"/>
                                      </p:to>
                                    </p:set>
                                    <p:animEffect transition="in" filter="circle(in)">
                                      <p:cBhvr>
                                        <p:cTn id="36" dur="2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5" grpId="0" animBg="1"/>
      <p:bldP spid="28" grpId="0" animBg="1"/>
      <p:bldP spid="29" grpId="0" animBg="1"/>
      <p:bldP spid="31" grpId="0" animBg="1"/>
      <p:bldP spid="32" grpId="0" animBg="1"/>
      <p:bldP spid="33" grpId="0" animBg="1"/>
      <p:bldP spid="34" grpId="0" animBg="1"/>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rPr>
              <a:t>NGỮ VĂN 6</a:t>
            </a:r>
          </a:p>
        </p:txBody>
      </p:sp>
      <p:sp>
        <p:nvSpPr>
          <p:cNvPr id="11" name="Horizontal Scroll 10"/>
          <p:cNvSpPr/>
          <p:nvPr/>
        </p:nvSpPr>
        <p:spPr>
          <a:xfrm>
            <a:off x="3972335" y="712809"/>
            <a:ext cx="4209230" cy="478384"/>
          </a:xfrm>
          <a:prstGeom prst="horizontalScroll">
            <a:avLst/>
          </a:prstGeom>
          <a:solidFill>
            <a:schemeClr val="accent4">
              <a:lumMod val="40000"/>
              <a:lumOff val="60000"/>
            </a:schemeClr>
          </a:solidFill>
          <a:ln w="9525">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p:cNvPicPr>
            <a:picLocks noChangeAspect="1"/>
          </p:cNvPicPr>
          <p:nvPr/>
        </p:nvPicPr>
        <p:blipFill>
          <a:blip r:embed="rId4"/>
          <a:stretch>
            <a:fillRect/>
          </a:stretch>
        </p:blipFill>
        <p:spPr>
          <a:xfrm>
            <a:off x="11426277" y="0"/>
            <a:ext cx="754456" cy="754456"/>
          </a:xfrm>
          <a:prstGeom prst="rect">
            <a:avLst/>
          </a:prstGeom>
        </p:spPr>
      </p:pic>
      <p:sp>
        <p:nvSpPr>
          <p:cNvPr id="3" name="Rectangle 2"/>
          <p:cNvSpPr/>
          <p:nvPr/>
        </p:nvSpPr>
        <p:spPr>
          <a:xfrm>
            <a:off x="2424266" y="-32005"/>
            <a:ext cx="7305368"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THỰC HÀNH ĐỌC  HIỂU:</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VĂN BẢN</a:t>
            </a:r>
            <a:r>
              <a:rPr kumimoji="0" 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CHÍCH BÔNG ƠI (CAO DUY SƠN)</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Rectangle 1"/>
          <p:cNvSpPr/>
          <p:nvPr/>
        </p:nvSpPr>
        <p:spPr>
          <a:xfrm>
            <a:off x="4288640" y="657880"/>
            <a:ext cx="357662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thức</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Rectangle 3"/>
          <p:cNvSpPr/>
          <p:nvPr/>
        </p:nvSpPr>
        <p:spPr>
          <a:xfrm>
            <a:off x="507555" y="1130300"/>
            <a:ext cx="10782300" cy="523220"/>
          </a:xfrm>
          <a:prstGeom prst="rect">
            <a:avLst/>
          </a:prstGeom>
        </p:spPr>
        <p:txBody>
          <a:bodyPr>
            <a:spAutoFit/>
          </a:bodyPr>
          <a:lstStyle/>
          <a:p>
            <a:pPr marL="30480" marR="30480" lvl="0" indent="0" algn="just" defTabSz="914400" rtl="0" eaLnBrk="1" fontAlgn="auto" latinLnBrk="0" hangingPunct="1">
              <a:lnSpc>
                <a:spcPct val="100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1.1.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Câu</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chuyện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của</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người</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cha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trong</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quá</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khứ</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9" name="Rectangle 8"/>
          <p:cNvSpPr/>
          <p:nvPr/>
        </p:nvSpPr>
        <p:spPr>
          <a:xfrm>
            <a:off x="643977" y="1632075"/>
            <a:ext cx="10782300" cy="523220"/>
          </a:xfrm>
          <a:prstGeom prst="rect">
            <a:avLst/>
          </a:prstGeom>
        </p:spPr>
        <p:txBody>
          <a:bodyPr>
            <a:spAutoFit/>
          </a:bodyPr>
          <a:lstStyle/>
          <a:p>
            <a:pPr marL="30480" marR="30480" lvl="0" indent="0" algn="just" defTabSz="914400" rtl="0" eaLnBrk="1" fontAlgn="auto" latinLnBrk="0" hangingPunct="1">
              <a:lnSpc>
                <a:spcPct val="100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Hồi</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ức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buồn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về</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câu</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chuyện</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bắt</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chim</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chích</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bông</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con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để</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nuôi</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6" name="Rectangle 5"/>
          <p:cNvSpPr/>
          <p:nvPr/>
        </p:nvSpPr>
        <p:spPr>
          <a:xfrm>
            <a:off x="1197229" y="2156691"/>
            <a:ext cx="9177512"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Khi</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thấy</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chích</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bông</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mẹ</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tìm</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con </a:t>
            </a:r>
            <a:r>
              <a:rPr kumimoji="0" lang="en-US" sz="28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và</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làm</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chích</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bông</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con </a:t>
            </a:r>
            <a:r>
              <a:rPr kumimoji="0" lang="en-US" sz="2800" b="1"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chết</a:t>
            </a:r>
            <a:r>
              <a:rPr kumimoji="0" lang="en-US" sz="2800" b="1"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10" name="Picture 9"/>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20000" contrast="-40000"/>
                    </a14:imgEffect>
                  </a14:imgLayer>
                </a14:imgProps>
              </a:ext>
            </a:extLst>
          </a:blip>
          <a:srcRect t="13924" b="3975"/>
          <a:stretch/>
        </p:blipFill>
        <p:spPr>
          <a:xfrm>
            <a:off x="2031283" y="2717009"/>
            <a:ext cx="8091334" cy="3554362"/>
          </a:xfrm>
          <a:prstGeom prst="rect">
            <a:avLst/>
          </a:prstGeom>
        </p:spPr>
      </p:pic>
      <p:sp>
        <p:nvSpPr>
          <p:cNvPr id="12" name="Rectangle 11"/>
          <p:cNvSpPr/>
          <p:nvPr/>
        </p:nvSpPr>
        <p:spPr>
          <a:xfrm>
            <a:off x="2866411" y="3566158"/>
            <a:ext cx="6002592" cy="1815882"/>
          </a:xfrm>
          <a:prstGeom prst="rect">
            <a:avLst/>
          </a:prstGeom>
        </p:spPr>
        <p:txBody>
          <a:bodyPr wrap="square">
            <a:spAutoFit/>
          </a:bodyPr>
          <a:lstStyle/>
          <a:p>
            <a:r>
              <a:rPr lang="en-US" sz="2800" b="1" i="1" dirty="0" err="1">
                <a:solidFill>
                  <a:srgbClr val="0D0D0D"/>
                </a:solidFill>
                <a:latin typeface="Times New Roman" panose="02020603050405020304" pitchFamily="18" charset="0"/>
                <a:ea typeface="Times New Roman" panose="02020603050405020304" pitchFamily="18" charset="0"/>
              </a:rPr>
              <a:t>Dễ</a:t>
            </a:r>
            <a:r>
              <a:rPr lang="en-US" sz="2800" b="1" i="1" dirty="0">
                <a:solidFill>
                  <a:srgbClr val="0D0D0D"/>
                </a:solidFill>
                <a:latin typeface="Times New Roman" panose="02020603050405020304" pitchFamily="18" charset="0"/>
                <a:ea typeface="Times New Roman" panose="02020603050405020304" pitchFamily="18" charset="0"/>
              </a:rPr>
              <a:t> </a:t>
            </a:r>
            <a:r>
              <a:rPr lang="en-US" sz="2800" b="1" i="1" dirty="0" err="1">
                <a:solidFill>
                  <a:srgbClr val="0D0D0D"/>
                </a:solidFill>
                <a:latin typeface="Times New Roman" panose="02020603050405020304" pitchFamily="18" charset="0"/>
                <a:ea typeface="Times New Roman" panose="02020603050405020304" pitchFamily="18" charset="0"/>
              </a:rPr>
              <a:t>Vần</a:t>
            </a:r>
            <a:r>
              <a:rPr lang="en-US" sz="2800" b="1" i="1" dirty="0">
                <a:solidFill>
                  <a:srgbClr val="0D0D0D"/>
                </a:solidFill>
                <a:latin typeface="Times New Roman" panose="02020603050405020304" pitchFamily="18" charset="0"/>
                <a:ea typeface="Times New Roman" panose="02020603050405020304" pitchFamily="18" charset="0"/>
              </a:rPr>
              <a:t> </a:t>
            </a:r>
            <a:r>
              <a:rPr lang="en-US" sz="2800" b="1" i="1" dirty="0" err="1">
                <a:solidFill>
                  <a:srgbClr val="0D0D0D"/>
                </a:solidFill>
                <a:latin typeface="Times New Roman" panose="02020603050405020304" pitchFamily="18" charset="0"/>
                <a:ea typeface="Times New Roman" panose="02020603050405020304" pitchFamily="18" charset="0"/>
              </a:rPr>
              <a:t>hồi</a:t>
            </a:r>
            <a:r>
              <a:rPr lang="en-US" sz="2800" b="1" i="1" dirty="0">
                <a:solidFill>
                  <a:srgbClr val="0D0D0D"/>
                </a:solidFill>
                <a:latin typeface="Times New Roman" panose="02020603050405020304" pitchFamily="18" charset="0"/>
                <a:ea typeface="Times New Roman" panose="02020603050405020304" pitchFamily="18" charset="0"/>
              </a:rPr>
              <a:t> </a:t>
            </a:r>
            <a:r>
              <a:rPr lang="en-US" sz="2800" b="1" i="1" dirty="0" err="1">
                <a:solidFill>
                  <a:srgbClr val="0D0D0D"/>
                </a:solidFill>
                <a:latin typeface="Times New Roman" panose="02020603050405020304" pitchFamily="18" charset="0"/>
                <a:ea typeface="Times New Roman" panose="02020603050405020304" pitchFamily="18" charset="0"/>
              </a:rPr>
              <a:t>nhỏ</a:t>
            </a:r>
            <a:r>
              <a:rPr lang="en-US" sz="2800" b="1" i="1" dirty="0">
                <a:solidFill>
                  <a:srgbClr val="0D0D0D"/>
                </a:solidFill>
                <a:latin typeface="Times New Roman" panose="02020603050405020304" pitchFamily="18" charset="0"/>
                <a:ea typeface="Times New Roman" panose="02020603050405020304" pitchFamily="18" charset="0"/>
              </a:rPr>
              <a:t> </a:t>
            </a:r>
            <a:r>
              <a:rPr lang="en-US" sz="2800" b="1" i="1" dirty="0" err="1">
                <a:solidFill>
                  <a:srgbClr val="0D0D0D"/>
                </a:solidFill>
                <a:latin typeface="Times New Roman" panose="02020603050405020304" pitchFamily="18" charset="0"/>
                <a:ea typeface="Times New Roman" panose="02020603050405020304" pitchFamily="18" charset="0"/>
              </a:rPr>
              <a:t>là</a:t>
            </a:r>
            <a:r>
              <a:rPr lang="en-US" sz="2800" b="1" i="1" dirty="0">
                <a:solidFill>
                  <a:srgbClr val="0D0D0D"/>
                </a:solidFill>
                <a:latin typeface="Times New Roman" panose="02020603050405020304" pitchFamily="18" charset="0"/>
                <a:ea typeface="Times New Roman" panose="02020603050405020304" pitchFamily="18" charset="0"/>
              </a:rPr>
              <a:t> </a:t>
            </a:r>
            <a:r>
              <a:rPr lang="en-US" sz="2800" b="1" i="1" dirty="0" err="1">
                <a:solidFill>
                  <a:srgbClr val="0D0D0D"/>
                </a:solidFill>
                <a:latin typeface="Times New Roman" panose="02020603050405020304" pitchFamily="18" charset="0"/>
                <a:ea typeface="Times New Roman" panose="02020603050405020304" pitchFamily="18" charset="0"/>
              </a:rPr>
              <a:t>cậu</a:t>
            </a:r>
            <a:r>
              <a:rPr lang="en-US" sz="2800" b="1" i="1" dirty="0">
                <a:solidFill>
                  <a:srgbClr val="0D0D0D"/>
                </a:solidFill>
                <a:latin typeface="Times New Roman" panose="02020603050405020304" pitchFamily="18" charset="0"/>
                <a:ea typeface="Times New Roman" panose="02020603050405020304" pitchFamily="18" charset="0"/>
              </a:rPr>
              <a:t> </a:t>
            </a:r>
            <a:r>
              <a:rPr lang="en-US" sz="2800" b="1" i="1" dirty="0" err="1">
                <a:solidFill>
                  <a:srgbClr val="0D0D0D"/>
                </a:solidFill>
                <a:latin typeface="Times New Roman" panose="02020603050405020304" pitchFamily="18" charset="0"/>
                <a:ea typeface="Times New Roman" panose="02020603050405020304" pitchFamily="18" charset="0"/>
              </a:rPr>
              <a:t>bé</a:t>
            </a:r>
            <a:r>
              <a:rPr lang="en-US" sz="2800" b="1" i="1" dirty="0">
                <a:solidFill>
                  <a:srgbClr val="0D0D0D"/>
                </a:solidFill>
                <a:latin typeface="Times New Roman" panose="02020603050405020304" pitchFamily="18" charset="0"/>
                <a:ea typeface="Times New Roman" panose="02020603050405020304" pitchFamily="18" charset="0"/>
              </a:rPr>
              <a:t> </a:t>
            </a:r>
            <a:r>
              <a:rPr lang="en-US" sz="2800" b="1" i="1" dirty="0" err="1">
                <a:solidFill>
                  <a:srgbClr val="0D0D0D"/>
                </a:solidFill>
                <a:latin typeface="Times New Roman" panose="02020603050405020304" pitchFamily="18" charset="0"/>
                <a:ea typeface="Times New Roman" panose="02020603050405020304" pitchFamily="18" charset="0"/>
              </a:rPr>
              <a:t>hồn</a:t>
            </a:r>
            <a:r>
              <a:rPr lang="en-US" sz="2800" b="1" i="1" dirty="0">
                <a:solidFill>
                  <a:srgbClr val="0D0D0D"/>
                </a:solidFill>
                <a:latin typeface="Times New Roman" panose="02020603050405020304" pitchFamily="18" charset="0"/>
                <a:ea typeface="Times New Roman" panose="02020603050405020304" pitchFamily="18" charset="0"/>
              </a:rPr>
              <a:t> </a:t>
            </a:r>
            <a:r>
              <a:rPr lang="en-US" sz="2800" b="1" i="1" dirty="0" err="1">
                <a:solidFill>
                  <a:srgbClr val="0D0D0D"/>
                </a:solidFill>
                <a:latin typeface="Times New Roman" panose="02020603050405020304" pitchFamily="18" charset="0"/>
                <a:ea typeface="Times New Roman" panose="02020603050405020304" pitchFamily="18" charset="0"/>
              </a:rPr>
              <a:t>nhiên</a:t>
            </a:r>
            <a:r>
              <a:rPr lang="en-US" sz="2800" b="1" i="1" dirty="0">
                <a:solidFill>
                  <a:srgbClr val="0D0D0D"/>
                </a:solidFill>
                <a:latin typeface="Times New Roman" panose="02020603050405020304" pitchFamily="18" charset="0"/>
                <a:ea typeface="Times New Roman" panose="02020603050405020304" pitchFamily="18" charset="0"/>
              </a:rPr>
              <a:t>, </a:t>
            </a:r>
            <a:r>
              <a:rPr lang="en-US" sz="2800" b="1" i="1" dirty="0" err="1">
                <a:solidFill>
                  <a:srgbClr val="0D0D0D"/>
                </a:solidFill>
                <a:latin typeface="Times New Roman" panose="02020603050405020304" pitchFamily="18" charset="0"/>
                <a:ea typeface="Times New Roman" panose="02020603050405020304" pitchFamily="18" charset="0"/>
              </a:rPr>
              <a:t>hiền</a:t>
            </a:r>
            <a:r>
              <a:rPr lang="en-US" sz="2800" b="1" i="1" dirty="0">
                <a:solidFill>
                  <a:srgbClr val="0D0D0D"/>
                </a:solidFill>
                <a:latin typeface="Times New Roman" panose="02020603050405020304" pitchFamily="18" charset="0"/>
                <a:ea typeface="Times New Roman" panose="02020603050405020304" pitchFamily="18" charset="0"/>
              </a:rPr>
              <a:t> </a:t>
            </a:r>
            <a:r>
              <a:rPr lang="en-US" sz="2800" b="1" i="1" dirty="0" err="1">
                <a:solidFill>
                  <a:srgbClr val="0D0D0D"/>
                </a:solidFill>
                <a:latin typeface="Times New Roman" panose="02020603050405020304" pitchFamily="18" charset="0"/>
                <a:ea typeface="Times New Roman" panose="02020603050405020304" pitchFamily="18" charset="0"/>
              </a:rPr>
              <a:t>lành</a:t>
            </a:r>
            <a:r>
              <a:rPr lang="en-US" sz="2800" b="1" i="1" dirty="0">
                <a:solidFill>
                  <a:srgbClr val="0D0D0D"/>
                </a:solidFill>
                <a:latin typeface="Times New Roman" panose="02020603050405020304" pitchFamily="18" charset="0"/>
                <a:ea typeface="Times New Roman" panose="02020603050405020304" pitchFamily="18" charset="0"/>
              </a:rPr>
              <a:t>, </a:t>
            </a:r>
            <a:r>
              <a:rPr lang="en-US" sz="2800" b="1" i="1" dirty="0" err="1">
                <a:solidFill>
                  <a:srgbClr val="0D0D0D"/>
                </a:solidFill>
                <a:latin typeface="Times New Roman" panose="02020603050405020304" pitchFamily="18" charset="0"/>
                <a:ea typeface="Times New Roman" panose="02020603050405020304" pitchFamily="18" charset="0"/>
              </a:rPr>
              <a:t>giàu</a:t>
            </a:r>
            <a:r>
              <a:rPr lang="en-US" sz="2800" b="1" i="1" dirty="0">
                <a:solidFill>
                  <a:srgbClr val="0D0D0D"/>
                </a:solidFill>
                <a:latin typeface="Times New Roman" panose="02020603050405020304" pitchFamily="18" charset="0"/>
                <a:ea typeface="Times New Roman" panose="02020603050405020304" pitchFamily="18" charset="0"/>
              </a:rPr>
              <a:t> </a:t>
            </a:r>
            <a:r>
              <a:rPr lang="en-US" sz="2800" b="1" i="1" dirty="0" err="1">
                <a:solidFill>
                  <a:srgbClr val="0D0D0D"/>
                </a:solidFill>
                <a:latin typeface="Times New Roman" panose="02020603050405020304" pitchFamily="18" charset="0"/>
                <a:ea typeface="Times New Roman" panose="02020603050405020304" pitchFamily="18" charset="0"/>
              </a:rPr>
              <a:t>cảm</a:t>
            </a:r>
            <a:r>
              <a:rPr lang="en-US" sz="2800" b="1" i="1" dirty="0">
                <a:solidFill>
                  <a:srgbClr val="0D0D0D"/>
                </a:solidFill>
                <a:latin typeface="Times New Roman" panose="02020603050405020304" pitchFamily="18" charset="0"/>
                <a:ea typeface="Times New Roman" panose="02020603050405020304" pitchFamily="18" charset="0"/>
              </a:rPr>
              <a:t> </a:t>
            </a:r>
            <a:r>
              <a:rPr lang="en-US" sz="2800" b="1" i="1" dirty="0" err="1">
                <a:solidFill>
                  <a:srgbClr val="0D0D0D"/>
                </a:solidFill>
                <a:latin typeface="Times New Roman" panose="02020603050405020304" pitchFamily="18" charset="0"/>
                <a:ea typeface="Times New Roman" panose="02020603050405020304" pitchFamily="18" charset="0"/>
              </a:rPr>
              <a:t>xúc</a:t>
            </a:r>
            <a:r>
              <a:rPr lang="en-US" sz="2800" b="1" i="1" dirty="0">
                <a:solidFill>
                  <a:srgbClr val="0D0D0D"/>
                </a:solidFill>
                <a:latin typeface="Times New Roman" panose="02020603050405020304" pitchFamily="18" charset="0"/>
                <a:ea typeface="Times New Roman" panose="02020603050405020304" pitchFamily="18" charset="0"/>
              </a:rPr>
              <a:t>, </a:t>
            </a:r>
            <a:r>
              <a:rPr lang="en-US" sz="2800" b="1" i="1" dirty="0" err="1">
                <a:solidFill>
                  <a:srgbClr val="0D0D0D"/>
                </a:solidFill>
                <a:latin typeface="Times New Roman" panose="02020603050405020304" pitchFamily="18" charset="0"/>
                <a:ea typeface="Times New Roman" panose="02020603050405020304" pitchFamily="18" charset="0"/>
              </a:rPr>
              <a:t>biết</a:t>
            </a:r>
            <a:r>
              <a:rPr lang="en-US" sz="2800" b="1" i="1" dirty="0">
                <a:solidFill>
                  <a:srgbClr val="0D0D0D"/>
                </a:solidFill>
                <a:latin typeface="Times New Roman" panose="02020603050405020304" pitchFamily="18" charset="0"/>
                <a:ea typeface="Times New Roman" panose="02020603050405020304" pitchFamily="18" charset="0"/>
              </a:rPr>
              <a:t> </a:t>
            </a:r>
            <a:r>
              <a:rPr lang="en-US" sz="2800" b="1" i="1" dirty="0" err="1">
                <a:solidFill>
                  <a:srgbClr val="0D0D0D"/>
                </a:solidFill>
                <a:latin typeface="Times New Roman" panose="02020603050405020304" pitchFamily="18" charset="0"/>
                <a:ea typeface="Times New Roman" panose="02020603050405020304" pitchFamily="18" charset="0"/>
              </a:rPr>
              <a:t>nhận</a:t>
            </a:r>
            <a:r>
              <a:rPr lang="en-US" sz="2800" b="1" i="1" dirty="0">
                <a:solidFill>
                  <a:srgbClr val="0D0D0D"/>
                </a:solidFill>
                <a:latin typeface="Times New Roman" panose="02020603050405020304" pitchFamily="18" charset="0"/>
                <a:ea typeface="Times New Roman" panose="02020603050405020304" pitchFamily="18" charset="0"/>
              </a:rPr>
              <a:t> </a:t>
            </a:r>
            <a:r>
              <a:rPr lang="en-US" sz="2800" b="1" i="1" dirty="0" err="1">
                <a:solidFill>
                  <a:srgbClr val="0D0D0D"/>
                </a:solidFill>
                <a:latin typeface="Times New Roman" panose="02020603050405020304" pitchFamily="18" charset="0"/>
                <a:ea typeface="Times New Roman" panose="02020603050405020304" pitchFamily="18" charset="0"/>
              </a:rPr>
              <a:t>lỗi</a:t>
            </a:r>
            <a:r>
              <a:rPr lang="en-US" sz="2800" b="1" i="1" dirty="0">
                <a:solidFill>
                  <a:srgbClr val="0D0D0D"/>
                </a:solidFill>
                <a:latin typeface="Times New Roman" panose="02020603050405020304" pitchFamily="18" charset="0"/>
                <a:ea typeface="Times New Roman" panose="02020603050405020304" pitchFamily="18" charset="0"/>
              </a:rPr>
              <a:t> </a:t>
            </a:r>
            <a:r>
              <a:rPr lang="en-US" sz="2800" b="1" i="1" dirty="0" err="1">
                <a:solidFill>
                  <a:srgbClr val="0D0D0D"/>
                </a:solidFill>
                <a:latin typeface="Times New Roman" panose="02020603050405020304" pitchFamily="18" charset="0"/>
                <a:ea typeface="Times New Roman" panose="02020603050405020304" pitchFamily="18" charset="0"/>
              </a:rPr>
              <a:t>sai</a:t>
            </a:r>
            <a:r>
              <a:rPr lang="en-US" sz="2800" b="1" i="1" dirty="0">
                <a:solidFill>
                  <a:srgbClr val="0D0D0D"/>
                </a:solidFill>
                <a:latin typeface="Times New Roman" panose="02020603050405020304" pitchFamily="18" charset="0"/>
                <a:ea typeface="Times New Roman" panose="02020603050405020304" pitchFamily="18" charset="0"/>
              </a:rPr>
              <a:t> </a:t>
            </a:r>
            <a:r>
              <a:rPr lang="en-US" sz="2800" b="1" i="1" dirty="0" err="1">
                <a:solidFill>
                  <a:srgbClr val="0D0D0D"/>
                </a:solidFill>
                <a:latin typeface="Times New Roman" panose="02020603050405020304" pitchFamily="18" charset="0"/>
                <a:ea typeface="Times New Roman" panose="02020603050405020304" pitchFamily="18" charset="0"/>
              </a:rPr>
              <a:t>và</a:t>
            </a:r>
            <a:r>
              <a:rPr lang="en-US" sz="2800" b="1" i="1" dirty="0">
                <a:solidFill>
                  <a:srgbClr val="0D0D0D"/>
                </a:solidFill>
                <a:latin typeface="Times New Roman" panose="02020603050405020304" pitchFamily="18" charset="0"/>
                <a:ea typeface="Times New Roman" panose="02020603050405020304" pitchFamily="18" charset="0"/>
              </a:rPr>
              <a:t> </a:t>
            </a:r>
            <a:r>
              <a:rPr lang="en-US" sz="2800" b="1" i="1" dirty="0" err="1">
                <a:solidFill>
                  <a:srgbClr val="0D0D0D"/>
                </a:solidFill>
                <a:latin typeface="Times New Roman" panose="02020603050405020304" pitchFamily="18" charset="0"/>
                <a:ea typeface="Times New Roman" panose="02020603050405020304" pitchFamily="18" charset="0"/>
              </a:rPr>
              <a:t>ân</a:t>
            </a:r>
            <a:r>
              <a:rPr lang="en-US" sz="2800" b="1" i="1" dirty="0">
                <a:solidFill>
                  <a:srgbClr val="0D0D0D"/>
                </a:solidFill>
                <a:latin typeface="Times New Roman" panose="02020603050405020304" pitchFamily="18" charset="0"/>
                <a:ea typeface="Times New Roman" panose="02020603050405020304" pitchFamily="18" charset="0"/>
              </a:rPr>
              <a:t> </a:t>
            </a:r>
            <a:r>
              <a:rPr lang="en-US" sz="2800" b="1" i="1" dirty="0" err="1">
                <a:solidFill>
                  <a:srgbClr val="0D0D0D"/>
                </a:solidFill>
                <a:latin typeface="Times New Roman" panose="02020603050405020304" pitchFamily="18" charset="0"/>
                <a:ea typeface="Times New Roman" panose="02020603050405020304" pitchFamily="18" charset="0"/>
              </a:rPr>
              <a:t>hận</a:t>
            </a:r>
            <a:r>
              <a:rPr lang="en-US" sz="2800" b="1" i="1" dirty="0">
                <a:solidFill>
                  <a:srgbClr val="0D0D0D"/>
                </a:solidFill>
                <a:latin typeface="Times New Roman" panose="02020603050405020304" pitchFamily="18" charset="0"/>
                <a:ea typeface="Times New Roman" panose="02020603050405020304" pitchFamily="18" charset="0"/>
              </a:rPr>
              <a:t>, day </a:t>
            </a:r>
            <a:r>
              <a:rPr lang="en-US" sz="2800" b="1" i="1" dirty="0" err="1">
                <a:solidFill>
                  <a:srgbClr val="0D0D0D"/>
                </a:solidFill>
                <a:latin typeface="Times New Roman" panose="02020603050405020304" pitchFamily="18" charset="0"/>
                <a:ea typeface="Times New Roman" panose="02020603050405020304" pitchFamily="18" charset="0"/>
              </a:rPr>
              <a:t>dứt</a:t>
            </a:r>
            <a:r>
              <a:rPr lang="en-US" sz="2800" b="1" i="1" dirty="0">
                <a:solidFill>
                  <a:srgbClr val="0D0D0D"/>
                </a:solidFill>
                <a:latin typeface="Times New Roman" panose="02020603050405020304" pitchFamily="18" charset="0"/>
                <a:ea typeface="Times New Roman" panose="02020603050405020304" pitchFamily="18" charset="0"/>
              </a:rPr>
              <a:t> </a:t>
            </a:r>
            <a:r>
              <a:rPr lang="en-US" sz="2800" b="1" i="1" dirty="0" err="1">
                <a:solidFill>
                  <a:srgbClr val="0D0D0D"/>
                </a:solidFill>
                <a:latin typeface="Times New Roman" panose="02020603050405020304" pitchFamily="18" charset="0"/>
                <a:ea typeface="Times New Roman" panose="02020603050405020304" pitchFamily="18" charset="0"/>
              </a:rPr>
              <a:t>về</a:t>
            </a:r>
            <a:r>
              <a:rPr lang="en-US" sz="2800" b="1" i="1" dirty="0">
                <a:solidFill>
                  <a:srgbClr val="0D0D0D"/>
                </a:solidFill>
                <a:latin typeface="Times New Roman" panose="02020603050405020304" pitchFamily="18" charset="0"/>
                <a:ea typeface="Times New Roman" panose="02020603050405020304" pitchFamily="18" charset="0"/>
              </a:rPr>
              <a:t> </a:t>
            </a:r>
            <a:r>
              <a:rPr lang="en-US" sz="2800" b="1" i="1" dirty="0" err="1">
                <a:solidFill>
                  <a:srgbClr val="0D0D0D"/>
                </a:solidFill>
                <a:latin typeface="Times New Roman" panose="02020603050405020304" pitchFamily="18" charset="0"/>
                <a:ea typeface="Times New Roman" panose="02020603050405020304" pitchFamily="18" charset="0"/>
              </a:rPr>
              <a:t>những</a:t>
            </a:r>
            <a:r>
              <a:rPr lang="en-US" sz="2800" b="1" i="1" dirty="0">
                <a:solidFill>
                  <a:srgbClr val="0D0D0D"/>
                </a:solidFill>
                <a:latin typeface="Times New Roman" panose="02020603050405020304" pitchFamily="18" charset="0"/>
                <a:ea typeface="Times New Roman" panose="02020603050405020304" pitchFamily="18" charset="0"/>
              </a:rPr>
              <a:t> </a:t>
            </a:r>
            <a:r>
              <a:rPr lang="en-US" sz="2800" b="1" i="1" dirty="0" err="1">
                <a:solidFill>
                  <a:srgbClr val="0D0D0D"/>
                </a:solidFill>
                <a:latin typeface="Times New Roman" panose="02020603050405020304" pitchFamily="18" charset="0"/>
                <a:ea typeface="Times New Roman" panose="02020603050405020304" pitchFamily="18" charset="0"/>
              </a:rPr>
              <a:t>hành</a:t>
            </a:r>
            <a:r>
              <a:rPr lang="en-US" sz="2800" b="1" i="1" dirty="0">
                <a:solidFill>
                  <a:srgbClr val="0D0D0D"/>
                </a:solidFill>
                <a:latin typeface="Times New Roman" panose="02020603050405020304" pitchFamily="18" charset="0"/>
                <a:ea typeface="Times New Roman" panose="02020603050405020304" pitchFamily="18" charset="0"/>
              </a:rPr>
              <a:t> vi </a:t>
            </a:r>
            <a:r>
              <a:rPr lang="en-US" sz="2800" b="1" i="1" dirty="0" err="1">
                <a:solidFill>
                  <a:srgbClr val="0D0D0D"/>
                </a:solidFill>
                <a:latin typeface="Times New Roman" panose="02020603050405020304" pitchFamily="18" charset="0"/>
                <a:ea typeface="Times New Roman" panose="02020603050405020304" pitchFamily="18" charset="0"/>
              </a:rPr>
              <a:t>sai</a:t>
            </a:r>
            <a:r>
              <a:rPr lang="en-US" sz="2800" b="1" i="1" dirty="0">
                <a:solidFill>
                  <a:srgbClr val="0D0D0D"/>
                </a:solidFill>
                <a:latin typeface="Times New Roman" panose="02020603050405020304" pitchFamily="18" charset="0"/>
                <a:ea typeface="Times New Roman" panose="02020603050405020304" pitchFamily="18" charset="0"/>
              </a:rPr>
              <a:t> </a:t>
            </a:r>
            <a:r>
              <a:rPr lang="en-US" sz="2800" b="1" i="1" dirty="0" err="1">
                <a:solidFill>
                  <a:srgbClr val="0D0D0D"/>
                </a:solidFill>
                <a:latin typeface="Times New Roman" panose="02020603050405020304" pitchFamily="18" charset="0"/>
                <a:ea typeface="Times New Roman" panose="02020603050405020304" pitchFamily="18" charset="0"/>
              </a:rPr>
              <a:t>lầm</a:t>
            </a:r>
            <a:r>
              <a:rPr lang="en-US" sz="2800" b="1" i="1" dirty="0">
                <a:solidFill>
                  <a:srgbClr val="0D0D0D"/>
                </a:solidFill>
                <a:latin typeface="Times New Roman" panose="02020603050405020304" pitchFamily="18" charset="0"/>
                <a:ea typeface="Times New Roman" panose="02020603050405020304" pitchFamily="18" charset="0"/>
              </a:rPr>
              <a:t> </a:t>
            </a:r>
            <a:r>
              <a:rPr lang="en-US" sz="2800" b="1" i="1" dirty="0" err="1">
                <a:solidFill>
                  <a:srgbClr val="0D0D0D"/>
                </a:solidFill>
                <a:latin typeface="Times New Roman" panose="02020603050405020304" pitchFamily="18" charset="0"/>
                <a:ea typeface="Times New Roman" panose="02020603050405020304" pitchFamily="18" charset="0"/>
              </a:rPr>
              <a:t>của</a:t>
            </a:r>
            <a:r>
              <a:rPr lang="en-US" sz="2800" b="1" i="1" dirty="0">
                <a:solidFill>
                  <a:srgbClr val="0D0D0D"/>
                </a:solidFill>
                <a:latin typeface="Times New Roman" panose="02020603050405020304" pitchFamily="18" charset="0"/>
                <a:ea typeface="Times New Roman" panose="02020603050405020304" pitchFamily="18" charset="0"/>
              </a:rPr>
              <a:t> </a:t>
            </a:r>
            <a:r>
              <a:rPr lang="en-US" sz="2800" b="1" i="1" dirty="0" err="1">
                <a:solidFill>
                  <a:srgbClr val="0D0D0D"/>
                </a:solidFill>
                <a:latin typeface="Times New Roman" panose="02020603050405020304" pitchFamily="18" charset="0"/>
                <a:ea typeface="Times New Roman" panose="02020603050405020304" pitchFamily="18" charset="0"/>
              </a:rPr>
              <a:t>mình</a:t>
            </a:r>
            <a:r>
              <a:rPr lang="en-US" sz="2800" b="1" i="1" dirty="0">
                <a:solidFill>
                  <a:srgbClr val="0D0D0D"/>
                </a:solidFill>
                <a:latin typeface="Times New Roman" panose="02020603050405020304" pitchFamily="18" charset="0"/>
                <a:ea typeface="Times New Roman" panose="02020603050405020304" pitchFamily="18" charset="0"/>
              </a:rPr>
              <a:t>.</a:t>
            </a:r>
            <a:endParaRPr lang="en-US" sz="2800" dirty="0"/>
          </a:p>
        </p:txBody>
      </p:sp>
    </p:spTree>
    <p:extLst>
      <p:ext uri="{BB962C8B-B14F-4D97-AF65-F5344CB8AC3E}">
        <p14:creationId xmlns:p14="http://schemas.microsoft.com/office/powerpoint/2010/main" val="553743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ircle(in)">
                                      <p:cBhvr>
                                        <p:cTn id="12" dur="2000"/>
                                        <p:tgtEl>
                                          <p:spTgt spid="12"/>
                                        </p:tgtEl>
                                      </p:cBhvr>
                                    </p:animEffect>
                                  </p:childTnLst>
                                </p:cTn>
                              </p:par>
                              <p:par>
                                <p:cTn id="13" presetID="6" presetClass="entr" presetSubtype="16"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circle(in)">
                                      <p:cBhvr>
                                        <p:cTn id="15"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rPr>
              <a:t>NGỮ VĂN 6</a:t>
            </a:r>
          </a:p>
        </p:txBody>
      </p:sp>
      <p:sp>
        <p:nvSpPr>
          <p:cNvPr id="11" name="Horizontal Scroll 10"/>
          <p:cNvSpPr/>
          <p:nvPr/>
        </p:nvSpPr>
        <p:spPr>
          <a:xfrm>
            <a:off x="3972335" y="712809"/>
            <a:ext cx="4209230" cy="478384"/>
          </a:xfrm>
          <a:prstGeom prst="horizontalScroll">
            <a:avLst/>
          </a:prstGeom>
          <a:solidFill>
            <a:schemeClr val="accent4">
              <a:lumMod val="40000"/>
              <a:lumOff val="60000"/>
            </a:schemeClr>
          </a:solidFill>
          <a:ln w="9525">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p:cNvPicPr>
            <a:picLocks noChangeAspect="1"/>
          </p:cNvPicPr>
          <p:nvPr/>
        </p:nvPicPr>
        <p:blipFill>
          <a:blip r:embed="rId4"/>
          <a:stretch>
            <a:fillRect/>
          </a:stretch>
        </p:blipFill>
        <p:spPr>
          <a:xfrm>
            <a:off x="11426277" y="0"/>
            <a:ext cx="754456" cy="754456"/>
          </a:xfrm>
          <a:prstGeom prst="rect">
            <a:avLst/>
          </a:prstGeom>
        </p:spPr>
      </p:pic>
      <p:sp>
        <p:nvSpPr>
          <p:cNvPr id="3" name="Rectangle 2"/>
          <p:cNvSpPr/>
          <p:nvPr/>
        </p:nvSpPr>
        <p:spPr>
          <a:xfrm>
            <a:off x="2424266" y="-32005"/>
            <a:ext cx="7305368"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THỰC HÀNH ĐỌC  HIỂU:</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VĂN BẢN</a:t>
            </a:r>
            <a:r>
              <a:rPr kumimoji="0" 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CHÍCH BÔNG ƠI (CAO DUY SƠN)</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Rectangle 1"/>
          <p:cNvSpPr/>
          <p:nvPr/>
        </p:nvSpPr>
        <p:spPr>
          <a:xfrm>
            <a:off x="4288640" y="657880"/>
            <a:ext cx="357662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thức</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Rectangle 14"/>
          <p:cNvSpPr/>
          <p:nvPr/>
        </p:nvSpPr>
        <p:spPr>
          <a:xfrm>
            <a:off x="217545" y="1111175"/>
            <a:ext cx="7831311" cy="523220"/>
          </a:xfrm>
          <a:prstGeom prst="rect">
            <a:avLst/>
          </a:prstGeom>
        </p:spPr>
        <p:txBody>
          <a:bodyPr wrap="none">
            <a:spAutoFit/>
          </a:bodyPr>
          <a:lstStyle/>
          <a:p>
            <a:pPr marL="228600" marR="30480" algn="just">
              <a:spcAft>
                <a:spcPts val="1200"/>
              </a:spcAft>
            </a:pPr>
            <a:r>
              <a:rPr lang="en-US" sz="2800" b="1" dirty="0">
                <a:solidFill>
                  <a:srgbClr val="0070C0"/>
                </a:solidFill>
                <a:latin typeface="Times New Roman" panose="02020603050405020304" pitchFamily="18" charset="0"/>
                <a:ea typeface="Times New Roman" panose="02020603050405020304" pitchFamily="18" charset="0"/>
              </a:rPr>
              <a:t>1.2. </a:t>
            </a:r>
            <a:r>
              <a:rPr lang="en-US" sz="2800" b="1" dirty="0" err="1">
                <a:solidFill>
                  <a:srgbClr val="0070C0"/>
                </a:solidFill>
                <a:latin typeface="Times New Roman" panose="02020603050405020304" pitchFamily="18" charset="0"/>
                <a:ea typeface="Times New Roman" panose="02020603050405020304" pitchFamily="18" charset="0"/>
              </a:rPr>
              <a:t>Câu</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chuyện</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hiện</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tại</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của</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hai</a:t>
            </a:r>
            <a:r>
              <a:rPr lang="en-US" sz="2800" b="1" dirty="0">
                <a:solidFill>
                  <a:srgbClr val="0070C0"/>
                </a:solidFill>
                <a:latin typeface="Times New Roman" panose="02020603050405020304" pitchFamily="18" charset="0"/>
                <a:ea typeface="Times New Roman" panose="02020603050405020304" pitchFamily="18" charset="0"/>
              </a:rPr>
              <a:t> cha con Ò </a:t>
            </a:r>
            <a:r>
              <a:rPr lang="en-US" sz="2800" b="1" dirty="0" err="1">
                <a:solidFill>
                  <a:srgbClr val="0070C0"/>
                </a:solidFill>
                <a:latin typeface="Times New Roman" panose="02020603050405020304" pitchFamily="18" charset="0"/>
                <a:ea typeface="Times New Roman" panose="02020603050405020304" pitchFamily="18" charset="0"/>
              </a:rPr>
              <a:t>Khìn</a:t>
            </a:r>
            <a:endParaRPr lang="en-US" sz="2800" dirty="0">
              <a:effectLst/>
              <a:latin typeface="Times New Roman" panose="02020603050405020304" pitchFamily="18" charset="0"/>
              <a:ea typeface="Times New Roman" panose="02020603050405020304" pitchFamily="18" charset="0"/>
            </a:endParaRPr>
          </a:p>
        </p:txBody>
      </p:sp>
      <p:sp>
        <p:nvSpPr>
          <p:cNvPr id="16" name="Rectangle 15"/>
          <p:cNvSpPr/>
          <p:nvPr/>
        </p:nvSpPr>
        <p:spPr>
          <a:xfrm>
            <a:off x="685800" y="1539765"/>
            <a:ext cx="10782300" cy="1384995"/>
          </a:xfrm>
          <a:prstGeom prst="rect">
            <a:avLst/>
          </a:prstGeom>
        </p:spPr>
        <p:txBody>
          <a:bodyPr>
            <a:spAutoFit/>
          </a:bodyPr>
          <a:lstStyle/>
          <a:p>
            <a:pPr algn="ctr">
              <a:spcAft>
                <a:spcPts val="0"/>
              </a:spcAft>
            </a:pPr>
            <a:r>
              <a:rPr lang="pt-BR" sz="2800" b="1" dirty="0">
                <a:solidFill>
                  <a:srgbClr val="FF0000"/>
                </a:solidFill>
                <a:latin typeface="Times New Roman" panose="02020603050405020304" pitchFamily="18" charset="0"/>
                <a:ea typeface="Times New Roman" panose="02020603050405020304" pitchFamily="18" charset="0"/>
              </a:rPr>
              <a:t>PHIẾU HỌC TẬP SỐ 02</a:t>
            </a:r>
            <a:r>
              <a:rPr lang="pt-BR" sz="2800" b="1" dirty="0">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lgn="ctr">
              <a:spcAft>
                <a:spcPts val="0"/>
              </a:spcAft>
            </a:pPr>
            <a:r>
              <a:rPr lang="pt-BR" sz="2800" b="1" dirty="0">
                <a:solidFill>
                  <a:srgbClr val="0070C0"/>
                </a:solidFill>
                <a:latin typeface="Times New Roman" panose="02020603050405020304" pitchFamily="18" charset="0"/>
                <a:ea typeface="Times New Roman" panose="02020603050405020304" pitchFamily="18" charset="0"/>
              </a:rPr>
              <a:t>Tìm hiểu về câu chuyện hiện tại của hai cha con Ò Khìn</a:t>
            </a:r>
            <a:endParaRPr lang="en-US" sz="2800" dirty="0">
              <a:effectLst/>
              <a:latin typeface="Times New Roman" panose="02020603050405020304" pitchFamily="18" charset="0"/>
              <a:ea typeface="Times New Roman" panose="02020603050405020304" pitchFamily="18" charset="0"/>
            </a:endParaRPr>
          </a:p>
        </p:txBody>
      </p:sp>
      <p:graphicFrame>
        <p:nvGraphicFramePr>
          <p:cNvPr id="17" name="Table 16"/>
          <p:cNvGraphicFramePr>
            <a:graphicFrameLocks noGrp="1"/>
          </p:cNvGraphicFramePr>
          <p:nvPr>
            <p:extLst>
              <p:ext uri="{D42A27DB-BD31-4B8C-83A1-F6EECF244321}">
                <p14:modId xmlns:p14="http://schemas.microsoft.com/office/powerpoint/2010/main" val="3236092903"/>
              </p:ext>
            </p:extLst>
          </p:nvPr>
        </p:nvGraphicFramePr>
        <p:xfrm>
          <a:off x="660400" y="2552700"/>
          <a:ext cx="10782301" cy="3657600"/>
        </p:xfrm>
        <a:graphic>
          <a:graphicData uri="http://schemas.openxmlformats.org/drawingml/2006/table">
            <a:tbl>
              <a:tblPr firstRow="1" firstCol="1" bandRow="1"/>
              <a:tblGrid>
                <a:gridCol w="1711537">
                  <a:extLst>
                    <a:ext uri="{9D8B030D-6E8A-4147-A177-3AD203B41FA5}">
                      <a16:colId xmlns:a16="http://schemas.microsoft.com/office/drawing/2014/main" val="3203349917"/>
                    </a:ext>
                  </a:extLst>
                </a:gridCol>
                <a:gridCol w="3023588">
                  <a:extLst>
                    <a:ext uri="{9D8B030D-6E8A-4147-A177-3AD203B41FA5}">
                      <a16:colId xmlns:a16="http://schemas.microsoft.com/office/drawing/2014/main" val="705536318"/>
                    </a:ext>
                  </a:extLst>
                </a:gridCol>
                <a:gridCol w="3023588">
                  <a:extLst>
                    <a:ext uri="{9D8B030D-6E8A-4147-A177-3AD203B41FA5}">
                      <a16:colId xmlns:a16="http://schemas.microsoft.com/office/drawing/2014/main" val="3187469343"/>
                    </a:ext>
                  </a:extLst>
                </a:gridCol>
                <a:gridCol w="3023588">
                  <a:extLst>
                    <a:ext uri="{9D8B030D-6E8A-4147-A177-3AD203B41FA5}">
                      <a16:colId xmlns:a16="http://schemas.microsoft.com/office/drawing/2014/main" val="2930174011"/>
                    </a:ext>
                  </a:extLst>
                </a:gridCol>
              </a:tblGrid>
              <a:tr h="0">
                <a:tc gridSpan="2">
                  <a:txBody>
                    <a:bodyPr/>
                    <a:lstStyle/>
                    <a:p>
                      <a:pPr algn="ctr">
                        <a:spcAft>
                          <a:spcPts val="0"/>
                        </a:spcAft>
                      </a:pPr>
                      <a:r>
                        <a:rPr lang="pt-BR" sz="24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So sánh</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C57A"/>
                    </a:solidFill>
                  </a:tcPr>
                </a:tc>
                <a:tc hMerge="1">
                  <a:txBody>
                    <a:bodyPr/>
                    <a:lstStyle/>
                    <a:p>
                      <a:endParaRPr lang="en-US"/>
                    </a:p>
                  </a:txBody>
                  <a:tcPr/>
                </a:tc>
                <a:tc>
                  <a:txBody>
                    <a:bodyPr/>
                    <a:lstStyle/>
                    <a:p>
                      <a:pPr algn="ctr">
                        <a:spcAft>
                          <a:spcPts val="0"/>
                        </a:spcAft>
                      </a:pPr>
                      <a:r>
                        <a:rPr lang="pt-BR" sz="24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Người con (Ò Khìn)</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C57A"/>
                    </a:solidFill>
                  </a:tcPr>
                </a:tc>
                <a:tc>
                  <a:txBody>
                    <a:bodyPr/>
                    <a:lstStyle/>
                    <a:p>
                      <a:pPr algn="ctr">
                        <a:spcAft>
                          <a:spcPts val="0"/>
                        </a:spcAft>
                      </a:pPr>
                      <a:r>
                        <a:rPr lang="pt-BR" sz="24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Người cha (Dế Vần)</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C57A"/>
                    </a:solidFill>
                  </a:tcPr>
                </a:tc>
                <a:extLst>
                  <a:ext uri="{0D108BD9-81ED-4DB2-BD59-A6C34878D82A}">
                    <a16:rowId xmlns:a16="http://schemas.microsoft.com/office/drawing/2014/main" val="2346474043"/>
                  </a:ext>
                </a:extLst>
              </a:tr>
              <a:tr h="0">
                <a:tc rowSpan="2">
                  <a:txBody>
                    <a:bodyPr/>
                    <a:lstStyle/>
                    <a:p>
                      <a:pPr>
                        <a:spcAft>
                          <a:spcPts val="0"/>
                        </a:spcAft>
                      </a:pPr>
                      <a:r>
                        <a:rPr lang="pt-BR" sz="24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Diễn biến hành động, cảm xúc của nhân vật</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pt-BR" sz="24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Khi phát hiện chích bông con bị mắc vào bụi gai trong vườn</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pt-BR"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spcAft>
                          <a:spcPts val="0"/>
                        </a:spcAft>
                      </a:pPr>
                      <a:r>
                        <a:rPr lang="pt-BR"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pt-BR"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spcAft>
                          <a:spcPts val="0"/>
                        </a:spcAft>
                      </a:pPr>
                      <a:r>
                        <a:rPr lang="pt-BR"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88848400"/>
                  </a:ext>
                </a:extLst>
              </a:tr>
              <a:tr h="0">
                <a:tc vMerge="1">
                  <a:txBody>
                    <a:bodyPr/>
                    <a:lstStyle/>
                    <a:p>
                      <a:endParaRPr lang="en-US"/>
                    </a:p>
                  </a:txBody>
                  <a:tcPr/>
                </a:tc>
                <a:tc>
                  <a:txBody>
                    <a:bodyPr/>
                    <a:lstStyle/>
                    <a:p>
                      <a:pPr>
                        <a:spcAft>
                          <a:spcPts val="0"/>
                        </a:spcAft>
                      </a:pPr>
                      <a:r>
                        <a:rPr lang="pt-BR" sz="24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Khi người cha kể xong câu chuyện trong quá khứ</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pt-BR"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spcAft>
                          <a:spcPts val="0"/>
                        </a:spcAft>
                      </a:pPr>
                      <a:r>
                        <a:rPr lang="pt-BR"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pt-BR"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spcAft>
                          <a:spcPts val="0"/>
                        </a:spcAft>
                      </a:pPr>
                      <a:r>
                        <a:rPr lang="pt-BR"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48241349"/>
                  </a:ext>
                </a:extLst>
              </a:tr>
              <a:tr h="0">
                <a:tc gridSpan="2">
                  <a:txBody>
                    <a:bodyPr/>
                    <a:lstStyle/>
                    <a:p>
                      <a:pPr>
                        <a:spcAft>
                          <a:spcPts val="0"/>
                        </a:spcAft>
                      </a:pPr>
                      <a:r>
                        <a:rPr lang="pt-BR" sz="24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Nhận xét về tính cách nhân vật</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ctr">
                        <a:spcAft>
                          <a:spcPts val="0"/>
                        </a:spcAft>
                      </a:pPr>
                      <a:r>
                        <a:rPr lang="pt-BR"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spcAft>
                          <a:spcPts val="0"/>
                        </a:spcAft>
                      </a:pPr>
                      <a:r>
                        <a:rPr lang="pt-BR"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pt-BR"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spcAft>
                          <a:spcPts val="0"/>
                        </a:spcAft>
                      </a:pPr>
                      <a:r>
                        <a:rPr lang="pt-BR"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50371092"/>
                  </a:ext>
                </a:extLst>
              </a:tr>
              <a:tr h="0">
                <a:tc gridSpan="2">
                  <a:txBody>
                    <a:bodyPr/>
                    <a:lstStyle/>
                    <a:p>
                      <a:pPr>
                        <a:spcAft>
                          <a:spcPts val="0"/>
                        </a:spcAft>
                      </a:pPr>
                      <a:r>
                        <a:rPr lang="pt-BR" sz="24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Nghệ thuật xây dựng nhân vật</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lgn="ctr">
                        <a:spcAft>
                          <a:spcPts val="0"/>
                        </a:spcAft>
                      </a:pPr>
                      <a:r>
                        <a:rPr lang="pt-BR"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2437367309"/>
                  </a:ext>
                </a:extLst>
              </a:tr>
            </a:tbl>
          </a:graphicData>
        </a:graphic>
      </p:graphicFrame>
    </p:spTree>
    <p:extLst>
      <p:ext uri="{BB962C8B-B14F-4D97-AF65-F5344CB8AC3E}">
        <p14:creationId xmlns:p14="http://schemas.microsoft.com/office/powerpoint/2010/main" val="2068832269"/>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276535117"/>
              </p:ext>
            </p:extLst>
          </p:nvPr>
        </p:nvGraphicFramePr>
        <p:xfrm>
          <a:off x="430224" y="1130300"/>
          <a:ext cx="11361048" cy="5181600"/>
        </p:xfrm>
        <a:graphic>
          <a:graphicData uri="http://schemas.openxmlformats.org/drawingml/2006/table">
            <a:tbl>
              <a:tblPr firstRow="1" firstCol="1" bandRow="1"/>
              <a:tblGrid>
                <a:gridCol w="1251092">
                  <a:extLst>
                    <a:ext uri="{9D8B030D-6E8A-4147-A177-3AD203B41FA5}">
                      <a16:colId xmlns:a16="http://schemas.microsoft.com/office/drawing/2014/main" val="2222208891"/>
                    </a:ext>
                  </a:extLst>
                </a:gridCol>
                <a:gridCol w="2296852">
                  <a:extLst>
                    <a:ext uri="{9D8B030D-6E8A-4147-A177-3AD203B41FA5}">
                      <a16:colId xmlns:a16="http://schemas.microsoft.com/office/drawing/2014/main" val="4005254300"/>
                    </a:ext>
                  </a:extLst>
                </a:gridCol>
                <a:gridCol w="3616613">
                  <a:extLst>
                    <a:ext uri="{9D8B030D-6E8A-4147-A177-3AD203B41FA5}">
                      <a16:colId xmlns:a16="http://schemas.microsoft.com/office/drawing/2014/main" val="1732751250"/>
                    </a:ext>
                  </a:extLst>
                </a:gridCol>
                <a:gridCol w="4196491">
                  <a:extLst>
                    <a:ext uri="{9D8B030D-6E8A-4147-A177-3AD203B41FA5}">
                      <a16:colId xmlns:a16="http://schemas.microsoft.com/office/drawing/2014/main" val="3452752561"/>
                    </a:ext>
                  </a:extLst>
                </a:gridCol>
              </a:tblGrid>
              <a:tr h="0">
                <a:tc gridSpan="2">
                  <a:txBody>
                    <a:bodyPr/>
                    <a:lstStyle/>
                    <a:p>
                      <a:pPr algn="ctr">
                        <a:spcAft>
                          <a:spcPts val="0"/>
                        </a:spcAft>
                      </a:pPr>
                      <a:r>
                        <a:rPr lang="pt-BR" sz="20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So sánh</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C57A"/>
                    </a:solidFill>
                  </a:tcPr>
                </a:tc>
                <a:tc hMerge="1">
                  <a:txBody>
                    <a:bodyPr/>
                    <a:lstStyle/>
                    <a:p>
                      <a:endParaRPr lang="en-US"/>
                    </a:p>
                  </a:txBody>
                  <a:tcPr/>
                </a:tc>
                <a:tc>
                  <a:txBody>
                    <a:bodyPr/>
                    <a:lstStyle/>
                    <a:p>
                      <a:pPr algn="ctr">
                        <a:spcAft>
                          <a:spcPts val="0"/>
                        </a:spcAft>
                      </a:pPr>
                      <a:r>
                        <a:rPr lang="pt-BR" sz="20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Người con (Ò Khìn)</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C57A"/>
                    </a:solidFill>
                  </a:tcPr>
                </a:tc>
                <a:tc>
                  <a:txBody>
                    <a:bodyPr/>
                    <a:lstStyle/>
                    <a:p>
                      <a:pPr algn="ctr">
                        <a:spcAft>
                          <a:spcPts val="0"/>
                        </a:spcAft>
                      </a:pPr>
                      <a:r>
                        <a:rPr lang="pt-BR" sz="20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Người cha (Dế Vần)</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C57A"/>
                    </a:solidFill>
                  </a:tcPr>
                </a:tc>
                <a:extLst>
                  <a:ext uri="{0D108BD9-81ED-4DB2-BD59-A6C34878D82A}">
                    <a16:rowId xmlns:a16="http://schemas.microsoft.com/office/drawing/2014/main" val="2593759104"/>
                  </a:ext>
                </a:extLst>
              </a:tr>
              <a:tr h="0">
                <a:tc rowSpan="2">
                  <a:txBody>
                    <a:bodyPr/>
                    <a:lstStyle/>
                    <a:p>
                      <a:pPr>
                        <a:spcAft>
                          <a:spcPts val="0"/>
                        </a:spcAft>
                      </a:pPr>
                      <a:r>
                        <a:rPr lang="pt-BR" sz="20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Diễn biến hành động, cảm xúc của nhân vật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pt-BR"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Khi phát hiện chích bông con bị mắc vào bụi gai trong vườn</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pt-BR"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Háo hức, muốn pa bắt cho để nuôi chích bông</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pt-BR" sz="20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Nhớ lại kỉ niệm buồn trong quá khứ</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49241205"/>
                  </a:ext>
                </a:extLst>
              </a:tr>
              <a:tr h="0">
                <a:tc vMerge="1">
                  <a:txBody>
                    <a:bodyPr/>
                    <a:lstStyle/>
                    <a:p>
                      <a:endParaRPr lang="en-US"/>
                    </a:p>
                  </a:txBody>
                  <a:tcPr/>
                </a:tc>
                <a:tc>
                  <a:txBody>
                    <a:bodyPr/>
                    <a:lstStyle/>
                    <a:p>
                      <a:pPr>
                        <a:spcAft>
                          <a:spcPts val="0"/>
                        </a:spcAft>
                      </a:pPr>
                      <a:r>
                        <a:rPr lang="pt-BR"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Khi người cha kể xong câu chuyện trong quá khứ</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pt-BR"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Kêu pa không bắt chích bông nữa, cùng cha giải cứu và thả chích bông về với bầu trời.</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0"/>
                        </a:spcAft>
                      </a:pPr>
                      <a:r>
                        <a:rPr lang="pt-BR"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Dõi theo cánh chim tung bay trên bầu trời, giơ bàn thay chào tạm biệt.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pt-BR" sz="20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Cùng con trai giải cứu chú chích bông con.</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0"/>
                        </a:spcAft>
                      </a:pPr>
                      <a:r>
                        <a:rPr lang="pt-BR" sz="20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Nở nụ cười, nhìn theo đôi cách của chích bông bay trên bầu trời mà trong lòng thấy nhẹ nhõm.</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75619416"/>
                  </a:ext>
                </a:extLst>
              </a:tr>
              <a:tr h="0">
                <a:tc gridSpan="2">
                  <a:txBody>
                    <a:bodyPr/>
                    <a:lstStyle/>
                    <a:p>
                      <a:pPr>
                        <a:spcAft>
                          <a:spcPts val="0"/>
                        </a:spcAft>
                      </a:pPr>
                      <a:r>
                        <a:rPr lang="pt-BR" sz="20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Nhận xét về tính cách nhân vật</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algn="just">
                        <a:spcAft>
                          <a:spcPts val="0"/>
                        </a:spcAft>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Ò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Khìn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chú</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bé</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hồn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nhiên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đáng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yêu</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thích</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tìm</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hiểu</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khám</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phá</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thế</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giới</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Cậu</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bé</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tấm</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lòng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hậu</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hiểu</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chuyện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yêu</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thương</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loài</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pt-BR"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Dế Vần là một người cha rất giàu lòng nhân hậu, yêu thương (yêu thương con, yêu quý động vật chim muông,...). Anh biết giáo dục con từ chính những trải nghiệm của bản thân.</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33904015"/>
                  </a:ext>
                </a:extLst>
              </a:tr>
              <a:tr h="0">
                <a:tc gridSpan="2">
                  <a:txBody>
                    <a:bodyPr/>
                    <a:lstStyle/>
                    <a:p>
                      <a:pPr>
                        <a:spcAft>
                          <a:spcPts val="0"/>
                        </a:spcAft>
                      </a:pPr>
                      <a:r>
                        <a:rPr lang="pt-BR" sz="20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Nghệ thuật xây dựng nhân vật</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spcAft>
                          <a:spcPts val="0"/>
                        </a:spcAft>
                      </a:pPr>
                      <a:r>
                        <a:rPr lang="pt-BR"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Xây dựng nhân vật qua ngoại hình, lời nói, hành động; đặc biệt nhân vật Dế Vần được miêu tả chủ yếu qua diễn biến tâm trạng, cảm xúc</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3312550266"/>
                  </a:ext>
                </a:extLst>
              </a:tr>
            </a:tbl>
          </a:graphicData>
        </a:graphic>
      </p:graphicFrame>
      <p:sp>
        <p:nvSpPr>
          <p:cNvPr id="5" name="Rectangle 4"/>
          <p:cNvSpPr/>
          <p:nvPr/>
        </p:nvSpPr>
        <p:spPr>
          <a:xfrm>
            <a:off x="685800" y="129863"/>
            <a:ext cx="10782300" cy="1384995"/>
          </a:xfrm>
          <a:prstGeom prst="rect">
            <a:avLst/>
          </a:prstGeom>
        </p:spPr>
        <p:txBody>
          <a:bodyPr>
            <a:spAutoFit/>
          </a:bodyPr>
          <a:lstStyle/>
          <a:p>
            <a:pPr algn="ctr">
              <a:spcAft>
                <a:spcPts val="0"/>
              </a:spcAft>
            </a:pPr>
            <a:r>
              <a:rPr lang="pt-BR" sz="2800" b="1" dirty="0">
                <a:solidFill>
                  <a:srgbClr val="FF0000"/>
                </a:solidFill>
                <a:latin typeface="Times New Roman" panose="02020603050405020304" pitchFamily="18" charset="0"/>
                <a:ea typeface="Times New Roman" panose="02020603050405020304" pitchFamily="18" charset="0"/>
              </a:rPr>
              <a:t>PHIẾU HỌC TẬP SỐ 02</a:t>
            </a:r>
            <a:r>
              <a:rPr lang="pt-BR" sz="2800" b="1" dirty="0">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lgn="ctr">
              <a:spcAft>
                <a:spcPts val="0"/>
              </a:spcAft>
            </a:pPr>
            <a:r>
              <a:rPr lang="pt-BR" sz="2800" b="1" dirty="0">
                <a:solidFill>
                  <a:srgbClr val="0070C0"/>
                </a:solidFill>
                <a:latin typeface="Times New Roman" panose="02020603050405020304" pitchFamily="18" charset="0"/>
                <a:ea typeface="Times New Roman" panose="02020603050405020304" pitchFamily="18" charset="0"/>
              </a:rPr>
              <a:t>Tìm hiểu về câu chuyện hiện tại của hai cha con Ò Khìn</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26360512"/>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rPr>
              <a:t>NGỮ VĂN 6</a:t>
            </a:r>
          </a:p>
        </p:txBody>
      </p:sp>
      <p:sp>
        <p:nvSpPr>
          <p:cNvPr id="11" name="Horizontal Scroll 10"/>
          <p:cNvSpPr/>
          <p:nvPr/>
        </p:nvSpPr>
        <p:spPr>
          <a:xfrm>
            <a:off x="3972335" y="712809"/>
            <a:ext cx="4209230" cy="478384"/>
          </a:xfrm>
          <a:prstGeom prst="horizontalScroll">
            <a:avLst/>
          </a:prstGeom>
          <a:solidFill>
            <a:schemeClr val="accent4">
              <a:lumMod val="40000"/>
              <a:lumOff val="60000"/>
            </a:schemeClr>
          </a:solidFill>
          <a:ln w="9525">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p:cNvPicPr>
            <a:picLocks noChangeAspect="1"/>
          </p:cNvPicPr>
          <p:nvPr/>
        </p:nvPicPr>
        <p:blipFill>
          <a:blip r:embed="rId4"/>
          <a:stretch>
            <a:fillRect/>
          </a:stretch>
        </p:blipFill>
        <p:spPr>
          <a:xfrm>
            <a:off x="11426277" y="0"/>
            <a:ext cx="754456" cy="754456"/>
          </a:xfrm>
          <a:prstGeom prst="rect">
            <a:avLst/>
          </a:prstGeom>
        </p:spPr>
      </p:pic>
      <p:sp>
        <p:nvSpPr>
          <p:cNvPr id="3" name="Rectangle 2"/>
          <p:cNvSpPr/>
          <p:nvPr/>
        </p:nvSpPr>
        <p:spPr>
          <a:xfrm>
            <a:off x="2424266" y="-32005"/>
            <a:ext cx="7305368"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THỰC HÀNH ĐỌC  HIỂU:</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VĂN BẢN</a:t>
            </a:r>
            <a:r>
              <a:rPr kumimoji="0" 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CHÍCH BÔNG ƠI (CAO DUY SƠN)</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Rectangle 1"/>
          <p:cNvSpPr/>
          <p:nvPr/>
        </p:nvSpPr>
        <p:spPr>
          <a:xfrm>
            <a:off x="4288640" y="657880"/>
            <a:ext cx="357662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thức</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Rectangle 14"/>
          <p:cNvSpPr/>
          <p:nvPr/>
        </p:nvSpPr>
        <p:spPr>
          <a:xfrm>
            <a:off x="217545" y="1111175"/>
            <a:ext cx="7831311" cy="523220"/>
          </a:xfrm>
          <a:prstGeom prst="rect">
            <a:avLst/>
          </a:prstGeom>
        </p:spPr>
        <p:txBody>
          <a:bodyPr wrap="none">
            <a:spAutoFit/>
          </a:bodyPr>
          <a:lstStyle/>
          <a:p>
            <a:pPr marL="228600" marR="30480" lvl="0" indent="0" algn="just" defTabSz="914400" rtl="0" eaLnBrk="1" fontAlgn="auto" latinLnBrk="0" hangingPunct="1">
              <a:lnSpc>
                <a:spcPct val="100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1.2.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Câu</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chuyện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hiện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tại</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của</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hai</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cha con Ò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Khìn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6" name="Right Arrow Callout 5"/>
          <p:cNvSpPr/>
          <p:nvPr/>
        </p:nvSpPr>
        <p:spPr>
          <a:xfrm>
            <a:off x="685800" y="2094664"/>
            <a:ext cx="2573594" cy="3011189"/>
          </a:xfrm>
          <a:prstGeom prst="rightArrowCallout">
            <a:avLst>
              <a:gd name="adj1" fmla="val 42308"/>
              <a:gd name="adj2" fmla="val 33654"/>
              <a:gd name="adj3" fmla="val 25000"/>
              <a:gd name="adj4" fmla="val 64977"/>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8900000" scaled="1"/>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gn="ctr">
              <a:spcAft>
                <a:spcPts val="1200"/>
              </a:spcAft>
            </a:pPr>
            <a:r>
              <a:rPr lang="en-US" sz="2400" b="1" dirty="0">
                <a:solidFill>
                  <a:srgbClr val="0D0D0D"/>
                </a:solidFill>
                <a:latin typeface="Times New Roman" panose="02020603050405020304" pitchFamily="18" charset="0"/>
                <a:ea typeface="Times New Roman" panose="02020603050405020304" pitchFamily="18" charset="0"/>
              </a:rPr>
              <a:t>* Ban </a:t>
            </a:r>
            <a:r>
              <a:rPr lang="en-US" sz="2400" b="1" dirty="0" err="1">
                <a:solidFill>
                  <a:srgbClr val="0D0D0D"/>
                </a:solidFill>
                <a:latin typeface="Times New Roman" panose="02020603050405020304" pitchFamily="18" charset="0"/>
                <a:ea typeface="Times New Roman" panose="02020603050405020304" pitchFamily="18" charset="0"/>
              </a:rPr>
              <a:t>đầu</a:t>
            </a:r>
            <a:r>
              <a:rPr lang="en-US" sz="2400" b="1" dirty="0">
                <a:solidFill>
                  <a:srgbClr val="0D0D0D"/>
                </a:solidFill>
                <a:latin typeface="Times New Roman" panose="02020603050405020304" pitchFamily="18" charset="0"/>
                <a:ea typeface="Times New Roman" panose="02020603050405020304" pitchFamily="18" charset="0"/>
              </a:rPr>
              <a:t> </a:t>
            </a:r>
            <a:r>
              <a:rPr lang="en-US" sz="2400" b="1" dirty="0" err="1">
                <a:solidFill>
                  <a:srgbClr val="0D0D0D"/>
                </a:solidFill>
                <a:latin typeface="Times New Roman" panose="02020603050405020304" pitchFamily="18" charset="0"/>
                <a:ea typeface="Times New Roman" panose="02020603050405020304" pitchFamily="18" charset="0"/>
              </a:rPr>
              <a:t>khi</a:t>
            </a:r>
            <a:r>
              <a:rPr lang="en-US" sz="2400" b="1" dirty="0">
                <a:solidFill>
                  <a:srgbClr val="0D0D0D"/>
                </a:solidFill>
                <a:latin typeface="Times New Roman" panose="02020603050405020304" pitchFamily="18" charset="0"/>
                <a:ea typeface="Times New Roman" panose="02020603050405020304" pitchFamily="18" charset="0"/>
              </a:rPr>
              <a:t> </a:t>
            </a:r>
            <a:r>
              <a:rPr lang="en-US" sz="2400" b="1" dirty="0" err="1">
                <a:solidFill>
                  <a:srgbClr val="0D0D0D"/>
                </a:solidFill>
                <a:latin typeface="Times New Roman" panose="02020603050405020304" pitchFamily="18" charset="0"/>
                <a:ea typeface="Times New Roman" panose="02020603050405020304" pitchFamily="18" charset="0"/>
              </a:rPr>
              <a:t>bắt</a:t>
            </a:r>
            <a:r>
              <a:rPr lang="en-US" sz="2400" b="1" dirty="0">
                <a:solidFill>
                  <a:srgbClr val="0D0D0D"/>
                </a:solidFill>
                <a:latin typeface="Times New Roman" panose="02020603050405020304" pitchFamily="18" charset="0"/>
                <a:ea typeface="Times New Roman" panose="02020603050405020304" pitchFamily="18" charset="0"/>
              </a:rPr>
              <a:t> </a:t>
            </a:r>
            <a:r>
              <a:rPr lang="en-US" sz="2400" b="1" dirty="0" err="1">
                <a:solidFill>
                  <a:srgbClr val="0D0D0D"/>
                </a:solidFill>
                <a:latin typeface="Times New Roman" panose="02020603050405020304" pitchFamily="18" charset="0"/>
                <a:ea typeface="Times New Roman" panose="02020603050405020304" pitchFamily="18" charset="0"/>
              </a:rPr>
              <a:t>gặp</a:t>
            </a:r>
            <a:r>
              <a:rPr lang="en-US" sz="2400" b="1" dirty="0">
                <a:solidFill>
                  <a:srgbClr val="0D0D0D"/>
                </a:solidFill>
                <a:latin typeface="Times New Roman" panose="02020603050405020304" pitchFamily="18" charset="0"/>
                <a:ea typeface="Times New Roman" panose="02020603050405020304" pitchFamily="18" charset="0"/>
              </a:rPr>
              <a:t> </a:t>
            </a:r>
            <a:r>
              <a:rPr lang="en-US" sz="2400" b="1" dirty="0" err="1">
                <a:solidFill>
                  <a:srgbClr val="0D0D0D"/>
                </a:solidFill>
                <a:latin typeface="Times New Roman" panose="02020603050405020304" pitchFamily="18" charset="0"/>
                <a:ea typeface="Times New Roman" panose="02020603050405020304" pitchFamily="18" charset="0"/>
              </a:rPr>
              <a:t>chú</a:t>
            </a:r>
            <a:r>
              <a:rPr lang="en-US" sz="2400" b="1" dirty="0">
                <a:solidFill>
                  <a:srgbClr val="0D0D0D"/>
                </a:solidFill>
                <a:latin typeface="Times New Roman" panose="02020603050405020304" pitchFamily="18" charset="0"/>
                <a:ea typeface="Times New Roman" panose="02020603050405020304" pitchFamily="18" charset="0"/>
              </a:rPr>
              <a:t> </a:t>
            </a:r>
            <a:r>
              <a:rPr lang="en-US" sz="2400" b="1" dirty="0" err="1">
                <a:solidFill>
                  <a:srgbClr val="0D0D0D"/>
                </a:solidFill>
                <a:latin typeface="Times New Roman" panose="02020603050405020304" pitchFamily="18" charset="0"/>
                <a:ea typeface="Times New Roman" panose="02020603050405020304" pitchFamily="18" charset="0"/>
              </a:rPr>
              <a:t>chim</a:t>
            </a:r>
            <a:r>
              <a:rPr lang="en-US" sz="2400" b="1" dirty="0">
                <a:solidFill>
                  <a:srgbClr val="0D0D0D"/>
                </a:solidFill>
                <a:latin typeface="Times New Roman" panose="02020603050405020304" pitchFamily="18" charset="0"/>
                <a:ea typeface="Times New Roman" panose="02020603050405020304" pitchFamily="18" charset="0"/>
              </a:rPr>
              <a:t> </a:t>
            </a:r>
            <a:r>
              <a:rPr lang="en-US" sz="2400" b="1" dirty="0" err="1">
                <a:solidFill>
                  <a:srgbClr val="0D0D0D"/>
                </a:solidFill>
                <a:latin typeface="Times New Roman" panose="02020603050405020304" pitchFamily="18" charset="0"/>
                <a:ea typeface="Times New Roman" panose="02020603050405020304" pitchFamily="18" charset="0"/>
              </a:rPr>
              <a:t>nhỏ</a:t>
            </a:r>
            <a:r>
              <a:rPr lang="en-US" sz="2400" b="1" dirty="0">
                <a:solidFill>
                  <a:srgbClr val="0D0D0D"/>
                </a:solidFill>
                <a:latin typeface="Times New Roman" panose="02020603050405020304" pitchFamily="18" charset="0"/>
                <a:ea typeface="Times New Roman" panose="02020603050405020304" pitchFamily="18" charset="0"/>
              </a:rPr>
              <a:t> </a:t>
            </a:r>
            <a:r>
              <a:rPr lang="en-US" sz="2400" b="1" dirty="0" err="1">
                <a:solidFill>
                  <a:srgbClr val="0D0D0D"/>
                </a:solidFill>
                <a:latin typeface="Times New Roman" panose="02020603050405020304" pitchFamily="18" charset="0"/>
                <a:ea typeface="Times New Roman" panose="02020603050405020304" pitchFamily="18" charset="0"/>
              </a:rPr>
              <a:t>bị</a:t>
            </a:r>
            <a:r>
              <a:rPr lang="en-US" sz="2400" b="1" dirty="0">
                <a:solidFill>
                  <a:srgbClr val="0D0D0D"/>
                </a:solidFill>
                <a:latin typeface="Times New Roman" panose="02020603050405020304" pitchFamily="18" charset="0"/>
                <a:ea typeface="Times New Roman" panose="02020603050405020304" pitchFamily="18" charset="0"/>
              </a:rPr>
              <a:t> </a:t>
            </a:r>
            <a:r>
              <a:rPr lang="en-US" sz="2400" b="1" dirty="0" err="1">
                <a:solidFill>
                  <a:srgbClr val="0D0D0D"/>
                </a:solidFill>
                <a:latin typeface="Times New Roman" panose="02020603050405020304" pitchFamily="18" charset="0"/>
                <a:ea typeface="Times New Roman" panose="02020603050405020304" pitchFamily="18" charset="0"/>
              </a:rPr>
              <a:t>mắc</a:t>
            </a:r>
            <a:r>
              <a:rPr lang="en-US" sz="2400" b="1" dirty="0">
                <a:solidFill>
                  <a:srgbClr val="0D0D0D"/>
                </a:solidFill>
                <a:latin typeface="Times New Roman" panose="02020603050405020304" pitchFamily="18" charset="0"/>
                <a:ea typeface="Times New Roman" panose="02020603050405020304" pitchFamily="18" charset="0"/>
              </a:rPr>
              <a:t> </a:t>
            </a:r>
            <a:r>
              <a:rPr lang="en-US" sz="2400" b="1" dirty="0" err="1">
                <a:solidFill>
                  <a:srgbClr val="0D0D0D"/>
                </a:solidFill>
                <a:latin typeface="Times New Roman" panose="02020603050405020304" pitchFamily="18" charset="0"/>
                <a:ea typeface="Times New Roman" panose="02020603050405020304" pitchFamily="18" charset="0"/>
              </a:rPr>
              <a:t>vào</a:t>
            </a:r>
            <a:r>
              <a:rPr lang="en-US" sz="2400" b="1" dirty="0">
                <a:solidFill>
                  <a:srgbClr val="0D0D0D"/>
                </a:solidFill>
                <a:latin typeface="Times New Roman" panose="02020603050405020304" pitchFamily="18" charset="0"/>
                <a:ea typeface="Times New Roman" panose="02020603050405020304" pitchFamily="18" charset="0"/>
              </a:rPr>
              <a:t> </a:t>
            </a:r>
            <a:r>
              <a:rPr lang="en-US" sz="2400" b="1" dirty="0" err="1">
                <a:solidFill>
                  <a:srgbClr val="0D0D0D"/>
                </a:solidFill>
                <a:latin typeface="Times New Roman" panose="02020603050405020304" pitchFamily="18" charset="0"/>
                <a:ea typeface="Times New Roman" panose="02020603050405020304" pitchFamily="18" charset="0"/>
              </a:rPr>
              <a:t>bụi</a:t>
            </a:r>
            <a:r>
              <a:rPr lang="en-US" sz="2400" b="1" dirty="0">
                <a:solidFill>
                  <a:srgbClr val="0D0D0D"/>
                </a:solidFill>
                <a:latin typeface="Times New Roman" panose="02020603050405020304" pitchFamily="18" charset="0"/>
                <a:ea typeface="Times New Roman" panose="02020603050405020304" pitchFamily="18" charset="0"/>
              </a:rPr>
              <a:t> </a:t>
            </a:r>
            <a:r>
              <a:rPr lang="en-US" sz="2400" b="1" dirty="0" err="1">
                <a:solidFill>
                  <a:srgbClr val="0D0D0D"/>
                </a:solidFill>
                <a:latin typeface="Times New Roman" panose="02020603050405020304" pitchFamily="18" charset="0"/>
                <a:ea typeface="Times New Roman" panose="02020603050405020304" pitchFamily="18" charset="0"/>
              </a:rPr>
              <a:t>gai</a:t>
            </a:r>
            <a:r>
              <a:rPr lang="en-US" sz="2400" b="1" dirty="0">
                <a:solidFill>
                  <a:srgbClr val="0D0D0D"/>
                </a:solidFill>
                <a:latin typeface="Times New Roman" panose="02020603050405020304" pitchFamily="18" charset="0"/>
                <a:ea typeface="Times New Roman" panose="02020603050405020304" pitchFamily="18" charset="0"/>
              </a:rPr>
              <a:t> </a:t>
            </a:r>
            <a:r>
              <a:rPr lang="en-US" sz="2400" b="1" dirty="0" err="1">
                <a:solidFill>
                  <a:srgbClr val="0D0D0D"/>
                </a:solidFill>
                <a:latin typeface="Times New Roman" panose="02020603050405020304" pitchFamily="18" charset="0"/>
                <a:ea typeface="Times New Roman" panose="02020603050405020304" pitchFamily="18" charset="0"/>
              </a:rPr>
              <a:t>trong</a:t>
            </a:r>
            <a:r>
              <a:rPr lang="en-US" sz="2400" b="1" dirty="0">
                <a:solidFill>
                  <a:srgbClr val="0D0D0D"/>
                </a:solidFill>
                <a:latin typeface="Times New Roman" panose="02020603050405020304" pitchFamily="18" charset="0"/>
                <a:ea typeface="Times New Roman" panose="02020603050405020304" pitchFamily="18" charset="0"/>
              </a:rPr>
              <a:t> </a:t>
            </a:r>
            <a:r>
              <a:rPr lang="en-US" sz="2400" b="1" dirty="0" err="1">
                <a:solidFill>
                  <a:srgbClr val="0D0D0D"/>
                </a:solidFill>
                <a:latin typeface="Times New Roman" panose="02020603050405020304" pitchFamily="18" charset="0"/>
                <a:ea typeface="Times New Roman" panose="02020603050405020304" pitchFamily="18" charset="0"/>
              </a:rPr>
              <a:t>vườn</a:t>
            </a:r>
            <a:r>
              <a:rPr lang="en-US" sz="2400" b="1" dirty="0">
                <a:solidFill>
                  <a:srgbClr val="0D0D0D"/>
                </a:solidFill>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
        <p:nvSpPr>
          <p:cNvPr id="9" name="Plaque 8"/>
          <p:cNvSpPr/>
          <p:nvPr/>
        </p:nvSpPr>
        <p:spPr>
          <a:xfrm>
            <a:off x="3264920" y="2361797"/>
            <a:ext cx="5412658" cy="1061884"/>
          </a:xfrm>
          <a:prstGeom prst="plaque">
            <a:avLst/>
          </a:prstGeom>
          <a:solidFill>
            <a:schemeClr val="accent2">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gn="just">
              <a:spcAft>
                <a:spcPts val="1200"/>
              </a:spcAft>
            </a:pPr>
            <a:r>
              <a:rPr lang="en-US" sz="2800" dirty="0">
                <a:solidFill>
                  <a:srgbClr val="0D0D0D"/>
                </a:solidFill>
                <a:latin typeface="Times New Roman" panose="02020603050405020304" pitchFamily="18" charset="0"/>
                <a:ea typeface="Times New Roman" panose="02020603050405020304" pitchFamily="18" charset="0"/>
              </a:rPr>
              <a:t>Ò </a:t>
            </a:r>
            <a:r>
              <a:rPr lang="en-US" sz="2800" dirty="0" err="1">
                <a:solidFill>
                  <a:srgbClr val="0D0D0D"/>
                </a:solidFill>
                <a:latin typeface="Times New Roman" panose="02020603050405020304" pitchFamily="18" charset="0"/>
                <a:ea typeface="Times New Roman" panose="02020603050405020304" pitchFamily="18" charset="0"/>
              </a:rPr>
              <a:t>Khìn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háo</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hức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trước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chú</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chim</a:t>
            </a:r>
            <a:r>
              <a:rPr lang="en-US" sz="2800" dirty="0">
                <a:solidFill>
                  <a:srgbClr val="0D0D0D"/>
                </a:solidFill>
                <a:latin typeface="Times New Roman" panose="02020603050405020304" pitchFamily="18" charset="0"/>
                <a:ea typeface="Times New Roman" panose="02020603050405020304" pitchFamily="18" charset="0"/>
              </a:rPr>
              <a:t> con, </a:t>
            </a:r>
            <a:r>
              <a:rPr lang="en-US" sz="2800" dirty="0" err="1">
                <a:solidFill>
                  <a:srgbClr val="0D0D0D"/>
                </a:solidFill>
                <a:latin typeface="Times New Roman" panose="02020603050405020304" pitchFamily="18" charset="0"/>
                <a:ea typeface="Times New Roman" panose="02020603050405020304" pitchFamily="18" charset="0"/>
              </a:rPr>
              <a:t>muốn</a:t>
            </a:r>
            <a:r>
              <a:rPr lang="en-US" sz="2800" dirty="0">
                <a:solidFill>
                  <a:srgbClr val="0D0D0D"/>
                </a:solidFill>
                <a:latin typeface="Times New Roman" panose="02020603050405020304" pitchFamily="18" charset="0"/>
                <a:ea typeface="Times New Roman" panose="02020603050405020304" pitchFamily="18" charset="0"/>
              </a:rPr>
              <a:t> pa </a:t>
            </a:r>
            <a:r>
              <a:rPr lang="en-US" sz="2800" dirty="0" err="1">
                <a:solidFill>
                  <a:srgbClr val="0D0D0D"/>
                </a:solidFill>
                <a:latin typeface="Times New Roman" panose="02020603050405020304" pitchFamily="18" charset="0"/>
                <a:ea typeface="Times New Roman" panose="02020603050405020304" pitchFamily="18" charset="0"/>
              </a:rPr>
              <a:t>bắt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cho</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để</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chơi</a:t>
            </a:r>
            <a:r>
              <a:rPr lang="en-US" sz="2800" dirty="0">
                <a:solidFill>
                  <a:srgbClr val="0D0D0D"/>
                </a:solidFill>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
        <p:nvSpPr>
          <p:cNvPr id="18" name="Plaque 17"/>
          <p:cNvSpPr/>
          <p:nvPr/>
        </p:nvSpPr>
        <p:spPr>
          <a:xfrm>
            <a:off x="3264920" y="3851528"/>
            <a:ext cx="5412658" cy="1061884"/>
          </a:xfrm>
          <a:prstGeom prst="plaque">
            <a:avLst/>
          </a:prstGeom>
          <a:solidFill>
            <a:schemeClr val="accent2">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gn="just">
              <a:spcAft>
                <a:spcPts val="1200"/>
              </a:spcAft>
            </a:pPr>
            <a:r>
              <a:rPr lang="en-US" sz="2800" dirty="0" err="1">
                <a:solidFill>
                  <a:srgbClr val="0D0D0D"/>
                </a:solidFill>
                <a:latin typeface="Times New Roman" panose="02020603050405020304" pitchFamily="18" charset="0"/>
                <a:ea typeface="Times New Roman" panose="02020603050405020304" pitchFamily="18" charset="0"/>
              </a:rPr>
              <a:t>Người</a:t>
            </a:r>
            <a:r>
              <a:rPr lang="en-US" sz="2800" dirty="0">
                <a:solidFill>
                  <a:srgbClr val="0D0D0D"/>
                </a:solidFill>
                <a:latin typeface="Times New Roman" panose="02020603050405020304" pitchFamily="18" charset="0"/>
                <a:ea typeface="Times New Roman" panose="02020603050405020304" pitchFamily="18" charset="0"/>
              </a:rPr>
              <a:t> cha </a:t>
            </a:r>
            <a:r>
              <a:rPr lang="en-US" sz="2800" dirty="0" err="1">
                <a:solidFill>
                  <a:srgbClr val="0D0D0D"/>
                </a:solidFill>
                <a:latin typeface="Times New Roman" panose="02020603050405020304" pitchFamily="18" charset="0"/>
                <a:ea typeface="Times New Roman" panose="02020603050405020304" pitchFamily="18" charset="0"/>
              </a:rPr>
              <a:t>nhớ</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lại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kỉ</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niệm</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buồn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trong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quá</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khứ</a:t>
            </a:r>
            <a:r>
              <a:rPr lang="en-US" sz="2800" dirty="0">
                <a:solidFill>
                  <a:srgbClr val="0D0D0D"/>
                </a:solidFill>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pic>
        <p:nvPicPr>
          <p:cNvPr id="10" name="Picture 9"/>
          <p:cNvPicPr>
            <a:picLocks noChangeAspect="1"/>
          </p:cNvPicPr>
          <p:nvPr/>
        </p:nvPicPr>
        <p:blipFill>
          <a:blip r:embed="rId5"/>
          <a:stretch>
            <a:fillRect/>
          </a:stretch>
        </p:blipFill>
        <p:spPr>
          <a:xfrm>
            <a:off x="8800968" y="2361797"/>
            <a:ext cx="2977129" cy="2551616"/>
          </a:xfrm>
          <a:prstGeom prst="rect">
            <a:avLst/>
          </a:prstGeom>
        </p:spPr>
      </p:pic>
    </p:spTree>
    <p:extLst>
      <p:ext uri="{BB962C8B-B14F-4D97-AF65-F5344CB8AC3E}">
        <p14:creationId xmlns:p14="http://schemas.microsoft.com/office/powerpoint/2010/main" val="1182844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6" presetClass="entr" presetSubtype="16"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circle(in)">
                                      <p:cBhvr>
                                        <p:cTn id="10" dur="20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circle(in)">
                                      <p:cBhvr>
                                        <p:cTn id="15" dur="20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circle(in)">
                                      <p:cBhvr>
                                        <p:cTn id="20"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8" grpId="0" animBg="1"/>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rPr>
              <a:t>NGỮ VĂN 6</a:t>
            </a:r>
          </a:p>
        </p:txBody>
      </p:sp>
      <p:sp>
        <p:nvSpPr>
          <p:cNvPr id="11" name="Horizontal Scroll 10"/>
          <p:cNvSpPr/>
          <p:nvPr/>
        </p:nvSpPr>
        <p:spPr>
          <a:xfrm>
            <a:off x="3972335" y="712809"/>
            <a:ext cx="4209230" cy="478384"/>
          </a:xfrm>
          <a:prstGeom prst="horizontalScroll">
            <a:avLst/>
          </a:prstGeom>
          <a:solidFill>
            <a:schemeClr val="accent4">
              <a:lumMod val="40000"/>
              <a:lumOff val="60000"/>
            </a:schemeClr>
          </a:solidFill>
          <a:ln w="9525">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p:cNvPicPr>
            <a:picLocks noChangeAspect="1"/>
          </p:cNvPicPr>
          <p:nvPr/>
        </p:nvPicPr>
        <p:blipFill>
          <a:blip r:embed="rId4"/>
          <a:stretch>
            <a:fillRect/>
          </a:stretch>
        </p:blipFill>
        <p:spPr>
          <a:xfrm>
            <a:off x="11426277" y="0"/>
            <a:ext cx="754456" cy="754456"/>
          </a:xfrm>
          <a:prstGeom prst="rect">
            <a:avLst/>
          </a:prstGeom>
        </p:spPr>
      </p:pic>
      <p:sp>
        <p:nvSpPr>
          <p:cNvPr id="3" name="Rectangle 2"/>
          <p:cNvSpPr/>
          <p:nvPr/>
        </p:nvSpPr>
        <p:spPr>
          <a:xfrm>
            <a:off x="2424266" y="-32005"/>
            <a:ext cx="7305368"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THỰC HÀNH ĐỌC  HIỂU:</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VĂN BẢN</a:t>
            </a:r>
            <a:r>
              <a:rPr kumimoji="0" 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CHÍCH BÔNG ƠI (CAO DUY SƠN)</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Rectangle 1"/>
          <p:cNvSpPr/>
          <p:nvPr/>
        </p:nvSpPr>
        <p:spPr>
          <a:xfrm>
            <a:off x="4288640" y="657880"/>
            <a:ext cx="357662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thức</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Rectangle 14"/>
          <p:cNvSpPr/>
          <p:nvPr/>
        </p:nvSpPr>
        <p:spPr>
          <a:xfrm>
            <a:off x="217545" y="1111175"/>
            <a:ext cx="7831311" cy="523220"/>
          </a:xfrm>
          <a:prstGeom prst="rect">
            <a:avLst/>
          </a:prstGeom>
        </p:spPr>
        <p:txBody>
          <a:bodyPr wrap="none">
            <a:spAutoFit/>
          </a:bodyPr>
          <a:lstStyle/>
          <a:p>
            <a:pPr marL="228600" marR="30480" lvl="0" indent="0" algn="just" defTabSz="914400" rtl="0" eaLnBrk="1" fontAlgn="auto" latinLnBrk="0" hangingPunct="1">
              <a:lnSpc>
                <a:spcPct val="100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1.2.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Câu</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chuyện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hiện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tại</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của</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hai</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cha con Ò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Khìn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pSp>
        <p:nvGrpSpPr>
          <p:cNvPr id="12" name="Group 11"/>
          <p:cNvGrpSpPr/>
          <p:nvPr/>
        </p:nvGrpSpPr>
        <p:grpSpPr>
          <a:xfrm>
            <a:off x="1008829" y="1769639"/>
            <a:ext cx="10161639" cy="4090822"/>
            <a:chOff x="2032000" y="1216683"/>
            <a:chExt cx="8128000" cy="4921649"/>
          </a:xfrm>
        </p:grpSpPr>
        <p:sp>
          <p:nvSpPr>
            <p:cNvPr id="16" name="Freeform 15"/>
            <p:cNvSpPr/>
            <p:nvPr/>
          </p:nvSpPr>
          <p:spPr>
            <a:xfrm>
              <a:off x="2032000" y="1216683"/>
              <a:ext cx="8128000" cy="1128583"/>
            </a:xfrm>
            <a:custGeom>
              <a:avLst/>
              <a:gdLst>
                <a:gd name="connsiteX0" fmla="*/ 0 w 8128000"/>
                <a:gd name="connsiteY0" fmla="*/ 0 h 1625600"/>
                <a:gd name="connsiteX1" fmla="*/ 8128000 w 8128000"/>
                <a:gd name="connsiteY1" fmla="*/ 0 h 1625600"/>
                <a:gd name="connsiteX2" fmla="*/ 8128000 w 8128000"/>
                <a:gd name="connsiteY2" fmla="*/ 1625600 h 1625600"/>
                <a:gd name="connsiteX3" fmla="*/ 0 w 8128000"/>
                <a:gd name="connsiteY3" fmla="*/ 1625600 h 1625600"/>
                <a:gd name="connsiteX4" fmla="*/ 0 w 8128000"/>
                <a:gd name="connsiteY4" fmla="*/ 0 h 1625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8000" h="1625600">
                  <a:moveTo>
                    <a:pt x="0" y="0"/>
                  </a:moveTo>
                  <a:lnTo>
                    <a:pt x="8128000" y="0"/>
                  </a:lnTo>
                  <a:lnTo>
                    <a:pt x="8128000" y="1625600"/>
                  </a:lnTo>
                  <a:lnTo>
                    <a:pt x="0" y="1625600"/>
                  </a:lnTo>
                  <a:lnTo>
                    <a:pt x="0" y="0"/>
                  </a:lnTo>
                  <a:close/>
                </a:path>
              </a:pathLst>
            </a:custGeom>
          </p:spPr>
          <p:style>
            <a:lnRef idx="0">
              <a:schemeClr val="accent3">
                <a:hueOff val="0"/>
                <a:satOff val="0"/>
                <a:lumOff val="0"/>
                <a:alphaOff val="0"/>
              </a:schemeClr>
            </a:lnRef>
            <a:fillRef idx="1">
              <a:schemeClr val="accent3">
                <a:shade val="80000"/>
                <a:hueOff val="0"/>
                <a:satOff val="0"/>
                <a:lumOff val="0"/>
                <a:alphaOff val="0"/>
              </a:schemeClr>
            </a:fillRef>
            <a:effectRef idx="0">
              <a:schemeClr val="accent3">
                <a:shade val="80000"/>
                <a:hueOff val="0"/>
                <a:satOff val="0"/>
                <a:lumOff val="0"/>
                <a:alphaOff val="0"/>
              </a:schemeClr>
            </a:effectRef>
            <a:fontRef idx="minor">
              <a:schemeClr val="lt1">
                <a:hueOff val="0"/>
                <a:satOff val="0"/>
                <a:lumOff val="0"/>
                <a:alphaOff val="0"/>
              </a:schemeClr>
            </a:fontRef>
          </p:style>
          <p:txBody>
            <a:bodyPr spcFirstLastPara="0" vert="horz" wrap="square" lIns="167640" tIns="167640" rIns="167640" bIns="167640" numCol="1" spcCol="1270" anchor="ctr" anchorCtr="0">
              <a:noAutofit/>
            </a:bodyPr>
            <a:lstStyle/>
            <a:p>
              <a:pPr lvl="0" algn="ctr" defTabSz="1955800">
                <a:lnSpc>
                  <a:spcPct val="90000"/>
                </a:lnSpc>
                <a:spcBef>
                  <a:spcPct val="0"/>
                </a:spcBef>
                <a:spcAft>
                  <a:spcPct val="35000"/>
                </a:spcAft>
              </a:pP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Khi</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người</a:t>
              </a:r>
              <a:r>
                <a:rPr lang="en-US" sz="2800" b="1" kern="1200" dirty="0">
                  <a:latin typeface="Times New Roman" panose="02020603050405020304" pitchFamily="18" charset="0"/>
                  <a:cs typeface="Times New Roman" panose="02020603050405020304" pitchFamily="18" charset="0"/>
                </a:rPr>
                <a:t> cha </a:t>
              </a:r>
              <a:r>
                <a:rPr lang="en-US" sz="2800" b="1" kern="1200" dirty="0" err="1">
                  <a:latin typeface="Times New Roman" panose="02020603050405020304" pitchFamily="18" charset="0"/>
                  <a:cs typeface="Times New Roman" panose="02020603050405020304" pitchFamily="18" charset="0"/>
                </a:rPr>
                <a:t>hồi</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tưởng</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và</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kể</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lại</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câu</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chuyện</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trong</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quá</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khứ</a:t>
              </a:r>
              <a:r>
                <a:rPr lang="en-US" sz="2800" b="1" kern="1200" dirty="0">
                  <a:latin typeface="Times New Roman" panose="02020603050405020304" pitchFamily="18" charset="0"/>
                  <a:cs typeface="Times New Roman" panose="02020603050405020304" pitchFamily="18" charset="0"/>
                </a:rPr>
                <a:t>: </a:t>
              </a:r>
              <a:endParaRPr lang="en-US" sz="2800" kern="1200" dirty="0">
                <a:latin typeface="Times New Roman" panose="02020603050405020304" pitchFamily="18" charset="0"/>
                <a:cs typeface="Times New Roman" panose="02020603050405020304" pitchFamily="18" charset="0"/>
              </a:endParaRPr>
            </a:p>
          </p:txBody>
        </p:sp>
        <p:sp>
          <p:nvSpPr>
            <p:cNvPr id="17" name="Freeform 16"/>
            <p:cNvSpPr/>
            <p:nvPr/>
          </p:nvSpPr>
          <p:spPr>
            <a:xfrm>
              <a:off x="2035969" y="2345266"/>
              <a:ext cx="3676636" cy="3413760"/>
            </a:xfrm>
            <a:custGeom>
              <a:avLst/>
              <a:gdLst>
                <a:gd name="connsiteX0" fmla="*/ 0 w 2706687"/>
                <a:gd name="connsiteY0" fmla="*/ 0 h 3413760"/>
                <a:gd name="connsiteX1" fmla="*/ 2706687 w 2706687"/>
                <a:gd name="connsiteY1" fmla="*/ 0 h 3413760"/>
                <a:gd name="connsiteX2" fmla="*/ 2706687 w 2706687"/>
                <a:gd name="connsiteY2" fmla="*/ 3413760 h 3413760"/>
                <a:gd name="connsiteX3" fmla="*/ 0 w 2706687"/>
                <a:gd name="connsiteY3" fmla="*/ 3413760 h 3413760"/>
                <a:gd name="connsiteX4" fmla="*/ 0 w 2706687"/>
                <a:gd name="connsiteY4" fmla="*/ 0 h 3413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6687" h="3413760">
                  <a:moveTo>
                    <a:pt x="0" y="0"/>
                  </a:moveTo>
                  <a:lnTo>
                    <a:pt x="2706687" y="0"/>
                  </a:lnTo>
                  <a:lnTo>
                    <a:pt x="2706687" y="3413760"/>
                  </a:lnTo>
                  <a:lnTo>
                    <a:pt x="0" y="3413760"/>
                  </a:lnTo>
                  <a:lnTo>
                    <a:pt x="0" y="0"/>
                  </a:lnTo>
                  <a:close/>
                </a:path>
              </a:pathLst>
            </a:custGeom>
          </p:spPr>
          <p:style>
            <a:lnRef idx="2">
              <a:schemeClr val="accent3">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n-US" sz="2800" kern="1200" dirty="0">
                  <a:latin typeface="Times New Roman" panose="02020603050405020304" pitchFamily="18" charset="0"/>
                  <a:cs typeface="Times New Roman" panose="02020603050405020304" pitchFamily="18" charset="0"/>
                </a:rPr>
                <a:t>Ò </a:t>
              </a:r>
              <a:r>
                <a:rPr lang="en-US" sz="2800" kern="1200" dirty="0" err="1">
                  <a:latin typeface="Times New Roman" panose="02020603050405020304" pitchFamily="18" charset="0"/>
                  <a:cs typeface="Times New Roman" panose="02020603050405020304" pitchFamily="18" charset="0"/>
                </a:rPr>
                <a:t>Khìn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sau</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khi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nghe</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câu</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chuyện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của</a:t>
              </a:r>
              <a:r>
                <a:rPr lang="en-US" sz="2800" kern="1200" dirty="0">
                  <a:latin typeface="Times New Roman" panose="02020603050405020304" pitchFamily="18" charset="0"/>
                  <a:cs typeface="Times New Roman" panose="02020603050405020304" pitchFamily="18" charset="0"/>
                </a:rPr>
                <a:t> cha, </a:t>
              </a:r>
              <a:r>
                <a:rPr lang="en-US" sz="2800" kern="1200" dirty="0" err="1">
                  <a:latin typeface="Times New Roman" panose="02020603050405020304" pitchFamily="18" charset="0"/>
                  <a:cs typeface="Times New Roman" panose="02020603050405020304" pitchFamily="18" charset="0"/>
                </a:rPr>
                <a:t>em</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đã</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hiểu</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nỗi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buồn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và</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sự</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ăn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năn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của</a:t>
              </a:r>
              <a:r>
                <a:rPr lang="en-US" sz="2800" kern="1200" dirty="0">
                  <a:latin typeface="Times New Roman" panose="02020603050405020304" pitchFamily="18" charset="0"/>
                  <a:cs typeface="Times New Roman" panose="02020603050405020304" pitchFamily="18" charset="0"/>
                </a:rPr>
                <a:t> cha </a:t>
              </a:r>
              <a:r>
                <a:rPr lang="en-US" sz="2800" kern="1200" dirty="0" err="1">
                  <a:latin typeface="Times New Roman" panose="02020603050405020304" pitchFamily="18" charset="0"/>
                  <a:cs typeface="Times New Roman" panose="02020603050405020304" pitchFamily="18" charset="0"/>
                </a:rPr>
                <a:t>về</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cái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chết</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của</a:t>
              </a:r>
              <a:r>
                <a:rPr lang="en-US" sz="2800" kern="1200" dirty="0">
                  <a:latin typeface="Times New Roman" panose="02020603050405020304" pitchFamily="18" charset="0"/>
                  <a:cs typeface="Times New Roman" panose="02020603050405020304" pitchFamily="18" charset="0"/>
                </a:rPr>
                <a:t> con </a:t>
              </a:r>
              <a:r>
                <a:rPr lang="en-US" sz="2800" kern="1200" dirty="0" err="1">
                  <a:latin typeface="Times New Roman" panose="02020603050405020304" pitchFamily="18" charset="0"/>
                  <a:cs typeface="Times New Roman" panose="02020603050405020304" pitchFamily="18" charset="0"/>
                </a:rPr>
                <a:t>chim</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nhỏ</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năm</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xưa</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nên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không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muốn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điều</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tương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tự</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lặp</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lại</a:t>
              </a:r>
              <a:r>
                <a:rPr lang="en-US" sz="2800" kern="1200" dirty="0">
                  <a:latin typeface="Times New Roman" panose="02020603050405020304" pitchFamily="18" charset="0"/>
                  <a:cs typeface="Times New Roman" panose="02020603050405020304" pitchFamily="18" charset="0"/>
                </a:rPr>
                <a:t>.</a:t>
              </a:r>
            </a:p>
          </p:txBody>
        </p:sp>
        <p:sp>
          <p:nvSpPr>
            <p:cNvPr id="19" name="Freeform 18"/>
            <p:cNvSpPr/>
            <p:nvPr/>
          </p:nvSpPr>
          <p:spPr>
            <a:xfrm>
              <a:off x="5721447" y="2345266"/>
              <a:ext cx="2169596" cy="3413760"/>
            </a:xfrm>
            <a:custGeom>
              <a:avLst/>
              <a:gdLst>
                <a:gd name="connsiteX0" fmla="*/ 0 w 2706687"/>
                <a:gd name="connsiteY0" fmla="*/ 0 h 3413760"/>
                <a:gd name="connsiteX1" fmla="*/ 2706687 w 2706687"/>
                <a:gd name="connsiteY1" fmla="*/ 0 h 3413760"/>
                <a:gd name="connsiteX2" fmla="*/ 2706687 w 2706687"/>
                <a:gd name="connsiteY2" fmla="*/ 3413760 h 3413760"/>
                <a:gd name="connsiteX3" fmla="*/ 0 w 2706687"/>
                <a:gd name="connsiteY3" fmla="*/ 3413760 h 3413760"/>
                <a:gd name="connsiteX4" fmla="*/ 0 w 2706687"/>
                <a:gd name="connsiteY4" fmla="*/ 0 h 3413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6687" h="3413760">
                  <a:moveTo>
                    <a:pt x="0" y="0"/>
                  </a:moveTo>
                  <a:lnTo>
                    <a:pt x="2706687" y="0"/>
                  </a:lnTo>
                  <a:lnTo>
                    <a:pt x="2706687" y="3413760"/>
                  </a:lnTo>
                  <a:lnTo>
                    <a:pt x="0" y="3413760"/>
                  </a:lnTo>
                  <a:lnTo>
                    <a:pt x="0" y="0"/>
                  </a:lnTo>
                  <a:close/>
                </a:path>
              </a:pathLst>
            </a:custGeom>
          </p:spPr>
          <p:style>
            <a:lnRef idx="2">
              <a:schemeClr val="accent3">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n-US" sz="2800" kern="1200" dirty="0">
                  <a:latin typeface="Times New Roman" panose="02020603050405020304" pitchFamily="18" charset="0"/>
                  <a:cs typeface="Times New Roman" panose="02020603050405020304" pitchFamily="18" charset="0"/>
                </a:rPr>
                <a:t>Ò </a:t>
              </a:r>
              <a:r>
                <a:rPr lang="en-US" sz="2800" kern="1200" dirty="0" err="1">
                  <a:latin typeface="Times New Roman" panose="02020603050405020304" pitchFamily="18" charset="0"/>
                  <a:cs typeface="Times New Roman" panose="02020603050405020304" pitchFamily="18" charset="0"/>
                </a:rPr>
                <a:t>Khìn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cùng</a:t>
              </a:r>
              <a:r>
                <a:rPr lang="en-US" sz="2800" kern="1200" dirty="0">
                  <a:latin typeface="Times New Roman" panose="02020603050405020304" pitchFamily="18" charset="0"/>
                  <a:cs typeface="Times New Roman" panose="02020603050405020304" pitchFamily="18" charset="0"/>
                </a:rPr>
                <a:t> pa </a:t>
              </a:r>
              <a:r>
                <a:rPr lang="en-US" sz="2800" kern="1200" dirty="0" err="1">
                  <a:latin typeface="Times New Roman" panose="02020603050405020304" pitchFamily="18" charset="0"/>
                  <a:cs typeface="Times New Roman" panose="02020603050405020304" pitchFamily="18" charset="0"/>
                </a:rPr>
                <a:t>đã</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cứu</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giúp</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chích</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bông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và</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quyết</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định</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thả</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chim</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chích</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bông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về</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với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mẹ</a:t>
              </a:r>
              <a:r>
                <a:rPr lang="en-US" sz="2800" kern="1200" dirty="0">
                  <a:latin typeface="Times New Roman" panose="02020603050405020304" pitchFamily="18" charset="0"/>
                  <a:cs typeface="Times New Roman" panose="02020603050405020304" pitchFamily="18" charset="0"/>
                </a:rPr>
                <a:t>.</a:t>
              </a:r>
            </a:p>
          </p:txBody>
        </p:sp>
        <p:sp>
          <p:nvSpPr>
            <p:cNvPr id="20" name="Freeform 19"/>
            <p:cNvSpPr/>
            <p:nvPr/>
          </p:nvSpPr>
          <p:spPr>
            <a:xfrm>
              <a:off x="7895013" y="2345266"/>
              <a:ext cx="2261017" cy="3413760"/>
            </a:xfrm>
            <a:custGeom>
              <a:avLst/>
              <a:gdLst>
                <a:gd name="connsiteX0" fmla="*/ 0 w 2706687"/>
                <a:gd name="connsiteY0" fmla="*/ 0 h 3413760"/>
                <a:gd name="connsiteX1" fmla="*/ 2706687 w 2706687"/>
                <a:gd name="connsiteY1" fmla="*/ 0 h 3413760"/>
                <a:gd name="connsiteX2" fmla="*/ 2706687 w 2706687"/>
                <a:gd name="connsiteY2" fmla="*/ 3413760 h 3413760"/>
                <a:gd name="connsiteX3" fmla="*/ 0 w 2706687"/>
                <a:gd name="connsiteY3" fmla="*/ 3413760 h 3413760"/>
                <a:gd name="connsiteX4" fmla="*/ 0 w 2706687"/>
                <a:gd name="connsiteY4" fmla="*/ 0 h 3413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6687" h="3413760">
                  <a:moveTo>
                    <a:pt x="0" y="0"/>
                  </a:moveTo>
                  <a:lnTo>
                    <a:pt x="2706687" y="0"/>
                  </a:lnTo>
                  <a:lnTo>
                    <a:pt x="2706687" y="3413760"/>
                  </a:lnTo>
                  <a:lnTo>
                    <a:pt x="0" y="3413760"/>
                  </a:lnTo>
                  <a:lnTo>
                    <a:pt x="0" y="0"/>
                  </a:lnTo>
                  <a:close/>
                </a:path>
              </a:pathLst>
            </a:custGeom>
          </p:spPr>
          <p:style>
            <a:lnRef idx="2">
              <a:schemeClr val="accent3">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n-US" sz="2800" kern="1200" dirty="0">
                  <a:latin typeface="Times New Roman" panose="02020603050405020304" pitchFamily="18" charset="0"/>
                  <a:cs typeface="Times New Roman" panose="02020603050405020304" pitchFamily="18" charset="0"/>
                </a:rPr>
                <a:t>Hai cha con </a:t>
              </a:r>
              <a:r>
                <a:rPr lang="en-US" sz="2800" kern="1200" dirty="0" err="1">
                  <a:latin typeface="Times New Roman" panose="02020603050405020304" pitchFamily="18" charset="0"/>
                  <a:cs typeface="Times New Roman" panose="02020603050405020304" pitchFamily="18" charset="0"/>
                </a:rPr>
                <a:t>dõi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theo</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chim</a:t>
              </a:r>
              <a:r>
                <a:rPr lang="en-US" sz="2800" kern="1200" dirty="0">
                  <a:latin typeface="Times New Roman" panose="02020603050405020304" pitchFamily="18" charset="0"/>
                  <a:cs typeface="Times New Roman" panose="02020603050405020304" pitchFamily="18" charset="0"/>
                </a:rPr>
                <a:t> con </a:t>
              </a:r>
              <a:r>
                <a:rPr lang="en-US" sz="2800" kern="1200" dirty="0" err="1">
                  <a:latin typeface="Times New Roman" panose="02020603050405020304" pitchFamily="18" charset="0"/>
                  <a:cs typeface="Times New Roman" panose="02020603050405020304" pitchFamily="18" charset="0"/>
                </a:rPr>
                <a:t>tung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cánh</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trên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bầu</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trời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người</a:t>
              </a:r>
              <a:r>
                <a:rPr lang="en-US" sz="2800" kern="1200" dirty="0">
                  <a:latin typeface="Times New Roman" panose="02020603050405020304" pitchFamily="18" charset="0"/>
                  <a:cs typeface="Times New Roman" panose="02020603050405020304" pitchFamily="18" charset="0"/>
                </a:rPr>
                <a:t> cha  </a:t>
              </a:r>
              <a:r>
                <a:rPr lang="en-US" sz="2800" kern="1200" dirty="0" err="1">
                  <a:latin typeface="Times New Roman" panose="02020603050405020304" pitchFamily="18" charset="0"/>
                  <a:cs typeface="Times New Roman" panose="02020603050405020304" pitchFamily="18" charset="0"/>
                </a:rPr>
                <a:t>chợt</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thấy</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lòng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mình</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nhẹ</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nhõm</a:t>
              </a:r>
              <a:r>
                <a:rPr lang="en-US" sz="2800" kern="1200" dirty="0">
                  <a:latin typeface="Times New Roman" panose="02020603050405020304" pitchFamily="18" charset="0"/>
                  <a:cs typeface="Times New Roman" panose="02020603050405020304" pitchFamily="18" charset="0"/>
                </a:rPr>
                <a:t>.</a:t>
              </a:r>
            </a:p>
          </p:txBody>
        </p:sp>
        <p:sp>
          <p:nvSpPr>
            <p:cNvPr id="21" name="Rectangle 20"/>
            <p:cNvSpPr/>
            <p:nvPr/>
          </p:nvSpPr>
          <p:spPr>
            <a:xfrm>
              <a:off x="2032000" y="5759026"/>
              <a:ext cx="8128000" cy="379306"/>
            </a:xfrm>
            <a:prstGeom prst="rect">
              <a:avLst/>
            </a:prstGeom>
          </p:spPr>
          <p:style>
            <a:lnRef idx="0">
              <a:schemeClr val="accent3">
                <a:hueOff val="0"/>
                <a:satOff val="0"/>
                <a:lumOff val="0"/>
                <a:alphaOff val="0"/>
              </a:schemeClr>
            </a:lnRef>
            <a:fillRef idx="1">
              <a:schemeClr val="accent3">
                <a:shade val="80000"/>
                <a:hueOff val="0"/>
                <a:satOff val="0"/>
                <a:lumOff val="0"/>
                <a:alphaOff val="0"/>
              </a:schemeClr>
            </a:fillRef>
            <a:effectRef idx="0">
              <a:schemeClr val="accent3">
                <a:shade val="80000"/>
                <a:hueOff val="0"/>
                <a:satOff val="0"/>
                <a:lumOff val="0"/>
                <a:alphaOff val="0"/>
              </a:schemeClr>
            </a:effectRef>
            <a:fontRef idx="minor">
              <a:schemeClr val="lt1">
                <a:hueOff val="0"/>
                <a:satOff val="0"/>
                <a:lumOff val="0"/>
                <a:alphaOff val="0"/>
              </a:schemeClr>
            </a:fontRef>
          </p:style>
        </p:sp>
      </p:grpSp>
    </p:spTree>
    <p:extLst>
      <p:ext uri="{BB962C8B-B14F-4D97-AF65-F5344CB8AC3E}">
        <p14:creationId xmlns:p14="http://schemas.microsoft.com/office/powerpoint/2010/main" val="1551221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rPr>
              <a:t>NGỮ VĂN 6</a:t>
            </a:r>
          </a:p>
        </p:txBody>
      </p:sp>
      <p:sp>
        <p:nvSpPr>
          <p:cNvPr id="11" name="Horizontal Scroll 10"/>
          <p:cNvSpPr/>
          <p:nvPr/>
        </p:nvSpPr>
        <p:spPr>
          <a:xfrm>
            <a:off x="3972335" y="712809"/>
            <a:ext cx="4209230" cy="478384"/>
          </a:xfrm>
          <a:prstGeom prst="horizontalScroll">
            <a:avLst/>
          </a:prstGeom>
          <a:solidFill>
            <a:schemeClr val="accent4">
              <a:lumMod val="40000"/>
              <a:lumOff val="60000"/>
            </a:schemeClr>
          </a:solidFill>
          <a:ln w="9525">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p:cNvPicPr>
            <a:picLocks noChangeAspect="1"/>
          </p:cNvPicPr>
          <p:nvPr/>
        </p:nvPicPr>
        <p:blipFill>
          <a:blip r:embed="rId4"/>
          <a:stretch>
            <a:fillRect/>
          </a:stretch>
        </p:blipFill>
        <p:spPr>
          <a:xfrm>
            <a:off x="11426277" y="0"/>
            <a:ext cx="754456" cy="754456"/>
          </a:xfrm>
          <a:prstGeom prst="rect">
            <a:avLst/>
          </a:prstGeom>
        </p:spPr>
      </p:pic>
      <p:sp>
        <p:nvSpPr>
          <p:cNvPr id="3" name="Rectangle 2"/>
          <p:cNvSpPr/>
          <p:nvPr/>
        </p:nvSpPr>
        <p:spPr>
          <a:xfrm>
            <a:off x="2424266" y="-32005"/>
            <a:ext cx="7305368"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THỰC HÀNH ĐỌC  HIỂU:</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VĂN BẢN</a:t>
            </a:r>
            <a:r>
              <a:rPr kumimoji="0" 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CHÍCH BÔNG ƠI (CAO DUY SƠN)</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Rectangle 1"/>
          <p:cNvSpPr/>
          <p:nvPr/>
        </p:nvSpPr>
        <p:spPr>
          <a:xfrm>
            <a:off x="4288640" y="657880"/>
            <a:ext cx="357662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thức</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Rectangle 14"/>
          <p:cNvSpPr/>
          <p:nvPr/>
        </p:nvSpPr>
        <p:spPr>
          <a:xfrm>
            <a:off x="217545" y="1111175"/>
            <a:ext cx="7831311" cy="523220"/>
          </a:xfrm>
          <a:prstGeom prst="rect">
            <a:avLst/>
          </a:prstGeom>
        </p:spPr>
        <p:txBody>
          <a:bodyPr wrap="none">
            <a:spAutoFit/>
          </a:bodyPr>
          <a:lstStyle/>
          <a:p>
            <a:pPr marL="228600" marR="30480" lvl="0" indent="0" algn="just" defTabSz="914400" rtl="0" eaLnBrk="1" fontAlgn="auto" latinLnBrk="0" hangingPunct="1">
              <a:lnSpc>
                <a:spcPct val="100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1.2.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Câu</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chuyện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hiện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tại</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của</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hai</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cha con Ò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Khìn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685800" y="1594214"/>
            <a:ext cx="10782300" cy="4401205"/>
          </a:xfrm>
          <a:prstGeom prst="rect">
            <a:avLst/>
          </a:prstGeom>
        </p:spPr>
        <p:txBody>
          <a:bodyPr>
            <a:spAutoFit/>
          </a:bodyPr>
          <a:lstStyle/>
          <a:p>
            <a:pPr algn="just">
              <a:spcAft>
                <a:spcPts val="0"/>
              </a:spcAft>
            </a:pPr>
            <a:r>
              <a:rPr lang="en-US" sz="2800" dirty="0">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Nhận</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xét</a:t>
            </a:r>
            <a:r>
              <a:rPr lang="en-US" sz="2800" b="1" dirty="0">
                <a:solidFill>
                  <a:srgbClr val="0070C0"/>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lgn="just">
              <a:spcAft>
                <a:spcPts val="0"/>
              </a:spcAft>
            </a:pP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Cốt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truyện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truyện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lồng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truyện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hai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câu</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chuyện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đều</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giống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nhau</a:t>
            </a:r>
            <a:r>
              <a:rPr lang="en-US" sz="2800" dirty="0">
                <a:solidFill>
                  <a:srgbClr val="0D0D0D"/>
                </a:solidFill>
                <a:latin typeface="Times New Roman" panose="02020603050405020304" pitchFamily="18" charset="0"/>
                <a:ea typeface="Times New Roman" panose="02020603050405020304" pitchFamily="18" charset="0"/>
              </a:rPr>
              <a:t> ở </a:t>
            </a:r>
            <a:r>
              <a:rPr lang="en-US" sz="2800" dirty="0" err="1">
                <a:solidFill>
                  <a:srgbClr val="0D0D0D"/>
                </a:solidFill>
                <a:latin typeface="Times New Roman" panose="02020603050405020304" pitchFamily="18" charset="0"/>
                <a:ea typeface="Times New Roman" panose="02020603050405020304" pitchFamily="18" charset="0"/>
              </a:rPr>
              <a:t>chỗ</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cả</a:t>
            </a:r>
            <a:r>
              <a:rPr lang="en-US" sz="2800" dirty="0">
                <a:solidFill>
                  <a:srgbClr val="0D0D0D"/>
                </a:solidFill>
                <a:latin typeface="Times New Roman" panose="02020603050405020304" pitchFamily="18" charset="0"/>
                <a:ea typeface="Times New Roman" panose="02020603050405020304" pitchFamily="18" charset="0"/>
              </a:rPr>
              <a:t> 2 cha con </a:t>
            </a:r>
            <a:r>
              <a:rPr lang="en-US" sz="2800" dirty="0" err="1">
                <a:solidFill>
                  <a:srgbClr val="0D0D0D"/>
                </a:solidFill>
                <a:latin typeface="Times New Roman" panose="02020603050405020304" pitchFamily="18" charset="0"/>
                <a:ea typeface="Times New Roman" panose="02020603050405020304" pitchFamily="18" charset="0"/>
              </a:rPr>
              <a:t>đều</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gặp</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tình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huống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giống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nhau</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thấy</a:t>
            </a:r>
            <a:r>
              <a:rPr lang="en-US" sz="2800" dirty="0">
                <a:solidFill>
                  <a:srgbClr val="0D0D0D"/>
                </a:solidFill>
                <a:latin typeface="Times New Roman" panose="02020603050405020304" pitchFamily="18" charset="0"/>
                <a:ea typeface="Times New Roman" panose="02020603050405020304" pitchFamily="18" charset="0"/>
              </a:rPr>
              <a:t> con </a:t>
            </a:r>
            <a:r>
              <a:rPr lang="en-US" sz="2800" dirty="0" err="1">
                <a:solidFill>
                  <a:srgbClr val="0D0D0D"/>
                </a:solidFill>
                <a:latin typeface="Times New Roman" panose="02020603050405020304" pitchFamily="18" charset="0"/>
                <a:ea typeface="Times New Roman" panose="02020603050405020304" pitchFamily="18" charset="0"/>
              </a:rPr>
              <a:t>chim</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chích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bông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nhỏ</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nên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rất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thích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và</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muốn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bắt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để</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nuôi</a:t>
            </a:r>
            <a:r>
              <a:rPr lang="en-US" sz="2800" dirty="0">
                <a:solidFill>
                  <a:srgbClr val="0D0D0D"/>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lgn="just">
              <a:spcAft>
                <a:spcPts val="0"/>
              </a:spcAft>
            </a:pP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Vẻ</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đẹp</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tích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cách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của</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các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nhân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vật</a:t>
            </a:r>
            <a:r>
              <a:rPr lang="en-US" sz="2800" dirty="0">
                <a:solidFill>
                  <a:srgbClr val="0D0D0D"/>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lgn="just">
              <a:spcAft>
                <a:spcPts val="0"/>
              </a:spcAft>
            </a:pPr>
            <a:r>
              <a:rPr lang="en-US" sz="2800" dirty="0">
                <a:latin typeface="Times New Roman" panose="02020603050405020304" pitchFamily="18" charset="0"/>
                <a:ea typeface="Times New Roman" panose="02020603050405020304" pitchFamily="18" charset="0"/>
              </a:rPr>
              <a:t>+ Ò </a:t>
            </a:r>
            <a:r>
              <a:rPr lang="en-US" sz="2800" dirty="0" err="1">
                <a:latin typeface="Times New Roman" panose="02020603050405020304" pitchFamily="18" charset="0"/>
                <a:ea typeface="Times New Roman" panose="02020603050405020304" pitchFamily="18" charset="0"/>
              </a:rPr>
              <a:t>Khìn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chú</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bé</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hồn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nhiên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đáng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yêu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thích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tìm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hiểu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khám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phá</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thế</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giới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Cậu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bé</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tấm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lòng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nhân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hậu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hiểu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chuyện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biết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yêu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thương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loài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vật</a:t>
            </a:r>
            <a:r>
              <a:rPr lang="en-US" sz="2800" dirty="0">
                <a:latin typeface="Times New Roman" panose="02020603050405020304" pitchFamily="18" charset="0"/>
                <a:ea typeface="Times New Roman" panose="02020603050405020304" pitchFamily="18" charset="0"/>
              </a:rPr>
              <a:t>. </a:t>
            </a:r>
          </a:p>
          <a:p>
            <a:pPr algn="just">
              <a:spcAft>
                <a:spcPts val="0"/>
              </a:spcAft>
            </a:pPr>
            <a:r>
              <a:rPr lang="pt-BR" sz="2800" dirty="0">
                <a:solidFill>
                  <a:srgbClr val="0D0D0D"/>
                </a:solidFill>
                <a:latin typeface="Times New Roman" panose="02020603050405020304" pitchFamily="18" charset="0"/>
                <a:ea typeface="Times New Roman" panose="02020603050405020304" pitchFamily="18" charset="0"/>
              </a:rPr>
              <a:t>+ Dế Vần là một người cha rất giàu lòng nhân hậu, yêu thương (yêu thương con, yêu quý động vật chim muông,...). Anh biết giáo dục con từ chính những trải nghiệm của bản thân.</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67841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1000"/>
                                        <p:tgtEl>
                                          <p:spTgt spid="4">
                                            <p:txEl>
                                              <p:pRg st="1" end="1"/>
                                            </p:txEl>
                                          </p:spTgt>
                                        </p:tgtEl>
                                      </p:cBhvr>
                                    </p:animEffect>
                                    <p:anim calcmode="lin" valueType="num">
                                      <p:cBhvr>
                                        <p:cTn id="8"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2" end="2"/>
                                            </p:txEl>
                                          </p:spTgt>
                                        </p:tgtEl>
                                        <p:attrNameLst>
                                          <p:attrName>style.visibility</p:attrName>
                                        </p:attrNameLst>
                                      </p:cBhvr>
                                      <p:to>
                                        <p:strVal val="visible"/>
                                      </p:to>
                                    </p:set>
                                    <p:animEffect transition="in" filter="fade">
                                      <p:cBhvr>
                                        <p:cTn id="14" dur="1000"/>
                                        <p:tgtEl>
                                          <p:spTgt spid="4">
                                            <p:txEl>
                                              <p:pRg st="2" end="2"/>
                                            </p:txEl>
                                          </p:spTgt>
                                        </p:tgtEl>
                                      </p:cBhvr>
                                    </p:animEffect>
                                    <p:anim calcmode="lin" valueType="num">
                                      <p:cBhvr>
                                        <p:cTn id="15"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animEffect transition="in" filter="fade">
                                      <p:cBhvr>
                                        <p:cTn id="21" dur="1000"/>
                                        <p:tgtEl>
                                          <p:spTgt spid="4">
                                            <p:txEl>
                                              <p:pRg st="3" end="3"/>
                                            </p:txEl>
                                          </p:spTgt>
                                        </p:tgtEl>
                                      </p:cBhvr>
                                    </p:animEffect>
                                    <p:anim calcmode="lin" valueType="num">
                                      <p:cBhvr>
                                        <p:cTn id="22"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4" end="4"/>
                                            </p:txEl>
                                          </p:spTgt>
                                        </p:tgtEl>
                                        <p:attrNameLst>
                                          <p:attrName>style.visibility</p:attrName>
                                        </p:attrNameLst>
                                      </p:cBhvr>
                                      <p:to>
                                        <p:strVal val="visible"/>
                                      </p:to>
                                    </p:set>
                                    <p:animEffect transition="in" filter="fade">
                                      <p:cBhvr>
                                        <p:cTn id="28" dur="1000"/>
                                        <p:tgtEl>
                                          <p:spTgt spid="4">
                                            <p:txEl>
                                              <p:pRg st="4" end="4"/>
                                            </p:txEl>
                                          </p:spTgt>
                                        </p:tgtEl>
                                      </p:cBhvr>
                                    </p:animEffect>
                                    <p:anim calcmode="lin" valueType="num">
                                      <p:cBhvr>
                                        <p:cTn id="29"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rPr>
              <a:t>NGỮ VĂN 6</a:t>
            </a:r>
          </a:p>
        </p:txBody>
      </p:sp>
      <p:sp>
        <p:nvSpPr>
          <p:cNvPr id="11" name="Horizontal Scroll 10"/>
          <p:cNvSpPr/>
          <p:nvPr/>
        </p:nvSpPr>
        <p:spPr>
          <a:xfrm>
            <a:off x="3972335" y="712809"/>
            <a:ext cx="4209230" cy="478384"/>
          </a:xfrm>
          <a:prstGeom prst="horizontalScroll">
            <a:avLst/>
          </a:prstGeom>
          <a:solidFill>
            <a:schemeClr val="accent4">
              <a:lumMod val="40000"/>
              <a:lumOff val="60000"/>
            </a:schemeClr>
          </a:solidFill>
          <a:ln w="9525">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p:cNvPicPr>
            <a:picLocks noChangeAspect="1"/>
          </p:cNvPicPr>
          <p:nvPr/>
        </p:nvPicPr>
        <p:blipFill>
          <a:blip r:embed="rId4"/>
          <a:stretch>
            <a:fillRect/>
          </a:stretch>
        </p:blipFill>
        <p:spPr>
          <a:xfrm>
            <a:off x="11426277" y="0"/>
            <a:ext cx="754456" cy="754456"/>
          </a:xfrm>
          <a:prstGeom prst="rect">
            <a:avLst/>
          </a:prstGeom>
        </p:spPr>
      </p:pic>
      <p:sp>
        <p:nvSpPr>
          <p:cNvPr id="3" name="Rectangle 2"/>
          <p:cNvSpPr/>
          <p:nvPr/>
        </p:nvSpPr>
        <p:spPr>
          <a:xfrm>
            <a:off x="2424266" y="-32005"/>
            <a:ext cx="7305368"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THỰC HÀNH ĐỌC  HIỂU:</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VĂN BẢN</a:t>
            </a:r>
            <a:r>
              <a:rPr kumimoji="0" 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CHÍCH BÔNG ƠI (CAO DUY SƠN)</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Rectangle 1"/>
          <p:cNvSpPr/>
          <p:nvPr/>
        </p:nvSpPr>
        <p:spPr>
          <a:xfrm>
            <a:off x="4288640" y="657880"/>
            <a:ext cx="357662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thức</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5"/>
          <p:cNvSpPr/>
          <p:nvPr/>
        </p:nvSpPr>
        <p:spPr>
          <a:xfrm>
            <a:off x="507555" y="1130300"/>
            <a:ext cx="4766048" cy="584775"/>
          </a:xfrm>
          <a:prstGeom prst="rect">
            <a:avLst/>
          </a:prstGeom>
        </p:spPr>
        <p:txBody>
          <a:bodyPr wrap="none">
            <a:spAutoFit/>
          </a:bodyPr>
          <a:lstStyle/>
          <a:p>
            <a:pPr>
              <a:spcAft>
                <a:spcPts val="0"/>
              </a:spcAft>
            </a:pPr>
            <a:r>
              <a:rPr lang="pt-BR" sz="3200" b="1" dirty="0">
                <a:solidFill>
                  <a:srgbClr val="FF0000"/>
                </a:solidFill>
                <a:latin typeface="Times New Roman" panose="02020603050405020304" pitchFamily="18" charset="0"/>
                <a:ea typeface="Times New Roman" panose="02020603050405020304" pitchFamily="18" charset="0"/>
              </a:rPr>
              <a:t>2. Ý nghĩa của câu chuyện</a:t>
            </a:r>
            <a:endParaRPr lang="en-US" sz="3200" dirty="0">
              <a:effectLst/>
              <a:latin typeface="Times New Roman" panose="02020603050405020304" pitchFamily="18" charset="0"/>
              <a:ea typeface="Times New Roman" panose="02020603050405020304" pitchFamily="18" charset="0"/>
            </a:endParaRPr>
          </a:p>
        </p:txBody>
      </p:sp>
      <p:sp>
        <p:nvSpPr>
          <p:cNvPr id="9" name="Rectangle 8"/>
          <p:cNvSpPr/>
          <p:nvPr/>
        </p:nvSpPr>
        <p:spPr>
          <a:xfrm>
            <a:off x="685800" y="1784176"/>
            <a:ext cx="6256594" cy="4031873"/>
          </a:xfrm>
          <a:prstGeom prst="rect">
            <a:avLst/>
          </a:prstGeom>
        </p:spPr>
        <p:txBody>
          <a:bodyPr wrap="square">
            <a:spAutoFit/>
          </a:bodyPr>
          <a:lstStyle/>
          <a:p>
            <a:pPr marL="457200" indent="-457200">
              <a:spcAft>
                <a:spcPts val="0"/>
              </a:spcAft>
              <a:buFont typeface="Wingdings" panose="05000000000000000000" pitchFamily="2" charset="2"/>
              <a:buChar char="ü"/>
            </a:pPr>
            <a:r>
              <a:rPr lang="vi-VN" sz="3200" dirty="0">
                <a:latin typeface="Times New Roman" panose="02020603050405020304" pitchFamily="18" charset="0"/>
                <a:ea typeface="Times New Roman" panose="02020603050405020304" pitchFamily="18" charset="0"/>
              </a:rPr>
              <a:t>Qua câu chuyện, nhà văn muốn truyền tải đến người đọc thông điệp giàu ý nghĩa: Hãy biết yêu thương, nâng niu và bảo vệ loài vật; đừng vô tình trở thành kẻ nhẫn tâm, thô bạo</a:t>
            </a:r>
            <a:r>
              <a:rPr lang="en-US" sz="3200" dirty="0">
                <a:latin typeface="Times New Roman" panose="02020603050405020304" pitchFamily="18" charset="0"/>
                <a:ea typeface="Times New Roman" panose="02020603050405020304" pitchFamily="18" charset="0"/>
              </a:rPr>
              <a:t>.</a:t>
            </a:r>
          </a:p>
          <a:p>
            <a:pPr marL="457200" indent="-457200">
              <a:spcAft>
                <a:spcPts val="0"/>
              </a:spcAft>
              <a:buFont typeface="Wingdings" panose="05000000000000000000" pitchFamily="2" charset="2"/>
              <a:buChar char="ü"/>
            </a:pPr>
            <a:r>
              <a:rPr lang="en-US" sz="3200" dirty="0" err="1">
                <a:latin typeface="Times New Roman" panose="02020603050405020304" pitchFamily="18" charset="0"/>
                <a:ea typeface="Times New Roman" panose="02020603050405020304" pitchFamily="18" charset="0"/>
              </a:rPr>
              <a:t>Truyện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cũng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nhằm</a:t>
            </a:r>
            <a:r>
              <a:rPr lang="en-US" sz="3200" dirty="0">
                <a:latin typeface="Times New Roman" panose="02020603050405020304" pitchFamily="18" charset="0"/>
                <a:ea typeface="Times New Roman" panose="02020603050405020304" pitchFamily="18" charset="0"/>
              </a:rPr>
              <a:t> ca </a:t>
            </a:r>
            <a:r>
              <a:rPr lang="en-US" sz="3200" dirty="0" err="1">
                <a:latin typeface="Times New Roman" panose="02020603050405020304" pitchFamily="18" charset="0"/>
                <a:ea typeface="Times New Roman" panose="02020603050405020304" pitchFamily="18" charset="0"/>
              </a:rPr>
              <a:t>ngợi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những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tâm</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hồn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trong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sáng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nhân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hậu</a:t>
            </a:r>
            <a:r>
              <a:rPr lang="en-US" sz="3200" dirty="0">
                <a:latin typeface="Times New Roman" panose="02020603050405020304" pitchFamily="18" charset="0"/>
                <a:ea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endParaRPr>
          </a:p>
        </p:txBody>
      </p:sp>
      <p:pic>
        <p:nvPicPr>
          <p:cNvPr id="10" name="Picture 9"/>
          <p:cNvPicPr>
            <a:picLocks noChangeAspect="1"/>
          </p:cNvPicPr>
          <p:nvPr/>
        </p:nvPicPr>
        <p:blipFill>
          <a:blip r:embed="rId5"/>
          <a:stretch>
            <a:fillRect/>
          </a:stretch>
        </p:blipFill>
        <p:spPr>
          <a:xfrm>
            <a:off x="7064477" y="1809411"/>
            <a:ext cx="4432126" cy="3421626"/>
          </a:xfrm>
          <a:prstGeom prst="ellipse">
            <a:avLst/>
          </a:prstGeom>
          <a:ln>
            <a:noFill/>
          </a:ln>
          <a:effectLst>
            <a:softEdge rad="112500"/>
          </a:effectLst>
        </p:spPr>
      </p:pic>
    </p:spTree>
    <p:extLst>
      <p:ext uri="{BB962C8B-B14F-4D97-AF65-F5344CB8AC3E}">
        <p14:creationId xmlns:p14="http://schemas.microsoft.com/office/powerpoint/2010/main" val="698507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1" end="1"/>
                                            </p:txEl>
                                          </p:spTgt>
                                        </p:tgtEl>
                                        <p:attrNameLst>
                                          <p:attrName>style.visibility</p:attrName>
                                        </p:attrNameLst>
                                      </p:cBhvr>
                                      <p:to>
                                        <p:strVal val="visible"/>
                                      </p:to>
                                    </p:set>
                                    <p:animEffect transition="in" filter="fade">
                                      <p:cBhvr>
                                        <p:cTn id="14" dur="1000"/>
                                        <p:tgtEl>
                                          <p:spTgt spid="9">
                                            <p:txEl>
                                              <p:pRg st="1" end="1"/>
                                            </p:txEl>
                                          </p:spTgt>
                                        </p:tgtEl>
                                      </p:cBhvr>
                                    </p:animEffect>
                                    <p:anim calcmode="lin" valueType="num">
                                      <p:cBhvr>
                                        <p:cTn id="15"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rPr>
              <a:t>NGỮ VĂN 6</a:t>
            </a:r>
          </a:p>
        </p:txBody>
      </p:sp>
      <p:sp>
        <p:nvSpPr>
          <p:cNvPr id="11" name="Horizontal Scroll 10"/>
          <p:cNvSpPr/>
          <p:nvPr/>
        </p:nvSpPr>
        <p:spPr>
          <a:xfrm>
            <a:off x="3972335" y="712809"/>
            <a:ext cx="4209230" cy="478384"/>
          </a:xfrm>
          <a:prstGeom prst="horizontalScroll">
            <a:avLst/>
          </a:prstGeom>
          <a:solidFill>
            <a:schemeClr val="accent4">
              <a:lumMod val="40000"/>
              <a:lumOff val="60000"/>
            </a:schemeClr>
          </a:solidFill>
          <a:ln w="9525">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p:cNvPicPr>
            <a:picLocks noChangeAspect="1"/>
          </p:cNvPicPr>
          <p:nvPr/>
        </p:nvPicPr>
        <p:blipFill>
          <a:blip r:embed="rId4"/>
          <a:stretch>
            <a:fillRect/>
          </a:stretch>
        </p:blipFill>
        <p:spPr>
          <a:xfrm>
            <a:off x="11426277" y="0"/>
            <a:ext cx="754456" cy="754456"/>
          </a:xfrm>
          <a:prstGeom prst="rect">
            <a:avLst/>
          </a:prstGeom>
        </p:spPr>
      </p:pic>
      <p:sp>
        <p:nvSpPr>
          <p:cNvPr id="3" name="Rectangle 2"/>
          <p:cNvSpPr/>
          <p:nvPr/>
        </p:nvSpPr>
        <p:spPr>
          <a:xfrm>
            <a:off x="2424266" y="-32005"/>
            <a:ext cx="7305368"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THỰC HÀNH ĐỌC  HIỂU:</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VĂN BẢN</a:t>
            </a:r>
            <a:r>
              <a:rPr kumimoji="0" 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CHÍCH BÔNG ƠI (CAO DUY SƠN)</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Rectangle 1"/>
          <p:cNvSpPr/>
          <p:nvPr/>
        </p:nvSpPr>
        <p:spPr>
          <a:xfrm>
            <a:off x="4288640" y="657880"/>
            <a:ext cx="357662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thức</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Rectangle 3"/>
          <p:cNvSpPr/>
          <p:nvPr/>
        </p:nvSpPr>
        <p:spPr>
          <a:xfrm>
            <a:off x="507555" y="1065949"/>
            <a:ext cx="2205027" cy="523220"/>
          </a:xfrm>
          <a:prstGeom prst="rect">
            <a:avLst/>
          </a:prstGeom>
        </p:spPr>
        <p:txBody>
          <a:bodyPr wrap="none">
            <a:spAutoFit/>
          </a:bodyPr>
          <a:lstStyle/>
          <a:p>
            <a:pPr marL="30480" marR="30480" algn="just">
              <a:spcAft>
                <a:spcPts val="1200"/>
              </a:spcAft>
            </a:pPr>
            <a:r>
              <a:rPr lang="en-US" sz="2800" b="1">
                <a:solidFill>
                  <a:srgbClr val="000000"/>
                </a:solidFill>
                <a:latin typeface="Times New Roman" panose="02020603050405020304" pitchFamily="18" charset="0"/>
                <a:ea typeface="Times New Roman" panose="02020603050405020304" pitchFamily="18" charset="0"/>
              </a:rPr>
              <a:t>III. </a:t>
            </a:r>
            <a:r>
              <a:rPr lang="en-US" sz="2800" b="1" dirty="0" err="1">
                <a:solidFill>
                  <a:srgbClr val="000000"/>
                </a:solidFill>
                <a:latin typeface="Times New Roman" panose="02020603050405020304" pitchFamily="18" charset="0"/>
                <a:ea typeface="Times New Roman" panose="02020603050405020304" pitchFamily="18" charset="0"/>
              </a:rPr>
              <a:t>Tổng</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kết</a:t>
            </a:r>
            <a:endParaRPr lang="en-US" sz="2800" dirty="0">
              <a:effectLst/>
              <a:latin typeface="Times New Roman" panose="02020603050405020304" pitchFamily="18" charset="0"/>
              <a:ea typeface="Times New Roman" panose="02020603050405020304" pitchFamily="18" charset="0"/>
            </a:endParaRPr>
          </a:p>
        </p:txBody>
      </p:sp>
      <p:grpSp>
        <p:nvGrpSpPr>
          <p:cNvPr id="15" name="Group 14"/>
          <p:cNvGrpSpPr/>
          <p:nvPr/>
        </p:nvGrpSpPr>
        <p:grpSpPr>
          <a:xfrm>
            <a:off x="685800" y="1779768"/>
            <a:ext cx="6056391" cy="4316232"/>
            <a:chOff x="3860130" y="1820700"/>
            <a:chExt cx="4614119" cy="4316232"/>
          </a:xfrm>
        </p:grpSpPr>
        <p:sp>
          <p:nvSpPr>
            <p:cNvPr id="16" name="Freeform 15"/>
            <p:cNvSpPr/>
            <p:nvPr/>
          </p:nvSpPr>
          <p:spPr>
            <a:xfrm>
              <a:off x="3860130" y="1820700"/>
              <a:ext cx="2142155" cy="615156"/>
            </a:xfrm>
            <a:custGeom>
              <a:avLst/>
              <a:gdLst>
                <a:gd name="connsiteX0" fmla="*/ 0 w 1621871"/>
                <a:gd name="connsiteY0" fmla="*/ 61516 h 615156"/>
                <a:gd name="connsiteX1" fmla="*/ 61516 w 1621871"/>
                <a:gd name="connsiteY1" fmla="*/ 0 h 615156"/>
                <a:gd name="connsiteX2" fmla="*/ 1560355 w 1621871"/>
                <a:gd name="connsiteY2" fmla="*/ 0 h 615156"/>
                <a:gd name="connsiteX3" fmla="*/ 1621871 w 1621871"/>
                <a:gd name="connsiteY3" fmla="*/ 61516 h 615156"/>
                <a:gd name="connsiteX4" fmla="*/ 1621871 w 1621871"/>
                <a:gd name="connsiteY4" fmla="*/ 553640 h 615156"/>
                <a:gd name="connsiteX5" fmla="*/ 1560355 w 1621871"/>
                <a:gd name="connsiteY5" fmla="*/ 615156 h 615156"/>
                <a:gd name="connsiteX6" fmla="*/ 61516 w 1621871"/>
                <a:gd name="connsiteY6" fmla="*/ 615156 h 615156"/>
                <a:gd name="connsiteX7" fmla="*/ 0 w 1621871"/>
                <a:gd name="connsiteY7" fmla="*/ 553640 h 615156"/>
                <a:gd name="connsiteX8" fmla="*/ 0 w 1621871"/>
                <a:gd name="connsiteY8" fmla="*/ 61516 h 615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21871" h="615156">
                  <a:moveTo>
                    <a:pt x="0" y="61516"/>
                  </a:moveTo>
                  <a:cubicBezTo>
                    <a:pt x="0" y="27542"/>
                    <a:pt x="27542" y="0"/>
                    <a:pt x="61516" y="0"/>
                  </a:cubicBezTo>
                  <a:lnTo>
                    <a:pt x="1560355" y="0"/>
                  </a:lnTo>
                  <a:cubicBezTo>
                    <a:pt x="1594329" y="0"/>
                    <a:pt x="1621871" y="27542"/>
                    <a:pt x="1621871" y="61516"/>
                  </a:cubicBezTo>
                  <a:lnTo>
                    <a:pt x="1621871" y="553640"/>
                  </a:lnTo>
                  <a:cubicBezTo>
                    <a:pt x="1621871" y="587614"/>
                    <a:pt x="1594329" y="615156"/>
                    <a:pt x="1560355" y="615156"/>
                  </a:cubicBezTo>
                  <a:lnTo>
                    <a:pt x="61516" y="615156"/>
                  </a:lnTo>
                  <a:cubicBezTo>
                    <a:pt x="27542" y="615156"/>
                    <a:pt x="0" y="587614"/>
                    <a:pt x="0" y="553640"/>
                  </a:cubicBezTo>
                  <a:lnTo>
                    <a:pt x="0" y="61516"/>
                  </a:lnTo>
                  <a:close/>
                </a:path>
              </a:pathLst>
            </a:custGeom>
            <a:ln w="28575">
              <a:solidFill>
                <a:schemeClr val="accent6">
                  <a:lumMod val="50000"/>
                </a:schemeClr>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6117" tIns="43417" rIns="56117" bIns="43417" numCol="1" spcCol="1270" anchor="ctr" anchorCtr="0">
              <a:noAutofit/>
            </a:bodyPr>
            <a:lstStyle/>
            <a:p>
              <a:pPr lvl="0" algn="ctr" defTabSz="889000">
                <a:lnSpc>
                  <a:spcPct val="90000"/>
                </a:lnSpc>
                <a:spcBef>
                  <a:spcPct val="0"/>
                </a:spcBef>
                <a:spcAft>
                  <a:spcPct val="35000"/>
                </a:spcAft>
              </a:pPr>
              <a:r>
                <a:rPr lang="en-US" sz="2800" b="1" kern="1200" dirty="0">
                  <a:latin typeface="Times New Roman" panose="02020603050405020304" pitchFamily="18" charset="0"/>
                  <a:cs typeface="Times New Roman" panose="02020603050405020304" pitchFamily="18" charset="0"/>
                </a:rPr>
                <a:t>1.</a:t>
              </a:r>
              <a:r>
                <a:rPr lang="vi-VN" sz="2800" b="1" kern="1200" dirty="0">
                  <a:latin typeface="Times New Roman" panose="02020603050405020304" pitchFamily="18" charset="0"/>
                  <a:cs typeface="Times New Roman" panose="02020603050405020304" pitchFamily="18" charset="0"/>
                </a:rPr>
                <a:t> Nghệ thuật</a:t>
              </a:r>
              <a:endParaRPr lang="en-US" sz="2800" kern="1200" dirty="0">
                <a:latin typeface="Times New Roman" panose="02020603050405020304" pitchFamily="18" charset="0"/>
                <a:cs typeface="Times New Roman" panose="02020603050405020304" pitchFamily="18" charset="0"/>
              </a:endParaRPr>
            </a:p>
          </p:txBody>
        </p:sp>
        <p:sp>
          <p:nvSpPr>
            <p:cNvPr id="17" name="Freeform 16"/>
            <p:cNvSpPr/>
            <p:nvPr/>
          </p:nvSpPr>
          <p:spPr>
            <a:xfrm>
              <a:off x="4022318" y="2435856"/>
              <a:ext cx="162187" cy="596772"/>
            </a:xfrm>
            <a:custGeom>
              <a:avLst/>
              <a:gdLst/>
              <a:ahLst/>
              <a:cxnLst/>
              <a:rect l="0" t="0" r="0" b="0"/>
              <a:pathLst>
                <a:path>
                  <a:moveTo>
                    <a:pt x="0" y="0"/>
                  </a:moveTo>
                  <a:lnTo>
                    <a:pt x="0" y="596772"/>
                  </a:lnTo>
                  <a:lnTo>
                    <a:pt x="162187" y="596772"/>
                  </a:lnTo>
                </a:path>
              </a:pathLst>
            </a:custGeom>
            <a:noFill/>
            <a:ln w="28575">
              <a:solidFill>
                <a:schemeClr val="accent6">
                  <a:lumMod val="50000"/>
                </a:schemeClr>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8" name="Freeform 17"/>
            <p:cNvSpPr/>
            <p:nvPr/>
          </p:nvSpPr>
          <p:spPr>
            <a:xfrm>
              <a:off x="4150797" y="2589646"/>
              <a:ext cx="4323452" cy="885966"/>
            </a:xfrm>
            <a:custGeom>
              <a:avLst/>
              <a:gdLst>
                <a:gd name="connsiteX0" fmla="*/ 0 w 2697278"/>
                <a:gd name="connsiteY0" fmla="*/ 88597 h 885966"/>
                <a:gd name="connsiteX1" fmla="*/ 88597 w 2697278"/>
                <a:gd name="connsiteY1" fmla="*/ 0 h 885966"/>
                <a:gd name="connsiteX2" fmla="*/ 2608681 w 2697278"/>
                <a:gd name="connsiteY2" fmla="*/ 0 h 885966"/>
                <a:gd name="connsiteX3" fmla="*/ 2697278 w 2697278"/>
                <a:gd name="connsiteY3" fmla="*/ 88597 h 885966"/>
                <a:gd name="connsiteX4" fmla="*/ 2697278 w 2697278"/>
                <a:gd name="connsiteY4" fmla="*/ 797369 h 885966"/>
                <a:gd name="connsiteX5" fmla="*/ 2608681 w 2697278"/>
                <a:gd name="connsiteY5" fmla="*/ 885966 h 885966"/>
                <a:gd name="connsiteX6" fmla="*/ 88597 w 2697278"/>
                <a:gd name="connsiteY6" fmla="*/ 885966 h 885966"/>
                <a:gd name="connsiteX7" fmla="*/ 0 w 2697278"/>
                <a:gd name="connsiteY7" fmla="*/ 797369 h 885966"/>
                <a:gd name="connsiteX8" fmla="*/ 0 w 2697278"/>
                <a:gd name="connsiteY8" fmla="*/ 88597 h 885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7278" h="885966">
                  <a:moveTo>
                    <a:pt x="0" y="88597"/>
                  </a:moveTo>
                  <a:cubicBezTo>
                    <a:pt x="0" y="39666"/>
                    <a:pt x="39666" y="0"/>
                    <a:pt x="88597" y="0"/>
                  </a:cubicBezTo>
                  <a:lnTo>
                    <a:pt x="2608681" y="0"/>
                  </a:lnTo>
                  <a:cubicBezTo>
                    <a:pt x="2657612" y="0"/>
                    <a:pt x="2697278" y="39666"/>
                    <a:pt x="2697278" y="88597"/>
                  </a:cubicBezTo>
                  <a:lnTo>
                    <a:pt x="2697278" y="797369"/>
                  </a:lnTo>
                  <a:cubicBezTo>
                    <a:pt x="2697278" y="846300"/>
                    <a:pt x="2657612" y="885966"/>
                    <a:pt x="2608681" y="885966"/>
                  </a:cubicBezTo>
                  <a:lnTo>
                    <a:pt x="88597" y="885966"/>
                  </a:lnTo>
                  <a:cubicBezTo>
                    <a:pt x="39666" y="885966"/>
                    <a:pt x="0" y="846300"/>
                    <a:pt x="0" y="797369"/>
                  </a:cubicBezTo>
                  <a:lnTo>
                    <a:pt x="0" y="88597"/>
                  </a:lnTo>
                  <a:close/>
                </a:path>
              </a:pathLst>
            </a:custGeom>
            <a:ln w="28575">
              <a:solidFill>
                <a:schemeClr val="accent6">
                  <a:lumMod val="50000"/>
                </a:schemeClr>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48809" tIns="41189" rIns="48809" bIns="41189" numCol="1" spcCol="1270" anchor="ctr" anchorCtr="0">
              <a:noAutofit/>
            </a:bodyPr>
            <a:lstStyle/>
            <a:p>
              <a:pPr lvl="0" algn="ctr" defTabSz="533400">
                <a:lnSpc>
                  <a:spcPct val="90000"/>
                </a:lnSpc>
                <a:spcBef>
                  <a:spcPct val="0"/>
                </a:spcBef>
                <a:spcAft>
                  <a:spcPct val="35000"/>
                </a:spcAft>
              </a:pPr>
              <a:r>
                <a:rPr lang="en-US" sz="2800" kern="1200" dirty="0" err="1">
                  <a:latin typeface="Times New Roman" panose="02020603050405020304" pitchFamily="18" charset="0"/>
                  <a:cs typeface="Times New Roman" panose="02020603050405020304" pitchFamily="18" charset="0"/>
                </a:rPr>
                <a:t>Nghệ</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thuật</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kể</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chuyện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hấp</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dẫn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truyện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lồng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trong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truyện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độc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đáo</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sinh</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động</a:t>
              </a:r>
              <a:r>
                <a:rPr lang="en-US" sz="2800" kern="1200" dirty="0">
                  <a:latin typeface="Times New Roman" panose="02020603050405020304" pitchFamily="18" charset="0"/>
                  <a:cs typeface="Times New Roman" panose="02020603050405020304" pitchFamily="18" charset="0"/>
                </a:rPr>
                <a:t>.</a:t>
              </a:r>
            </a:p>
          </p:txBody>
        </p:sp>
        <p:sp>
          <p:nvSpPr>
            <p:cNvPr id="19" name="Freeform 18"/>
            <p:cNvSpPr/>
            <p:nvPr/>
          </p:nvSpPr>
          <p:spPr>
            <a:xfrm>
              <a:off x="4022318" y="2435856"/>
              <a:ext cx="162187" cy="1678364"/>
            </a:xfrm>
            <a:custGeom>
              <a:avLst/>
              <a:gdLst/>
              <a:ahLst/>
              <a:cxnLst/>
              <a:rect l="0" t="0" r="0" b="0"/>
              <a:pathLst>
                <a:path>
                  <a:moveTo>
                    <a:pt x="0" y="0"/>
                  </a:moveTo>
                  <a:lnTo>
                    <a:pt x="0" y="1678364"/>
                  </a:lnTo>
                  <a:lnTo>
                    <a:pt x="162187" y="1678364"/>
                  </a:lnTo>
                </a:path>
              </a:pathLst>
            </a:custGeom>
            <a:noFill/>
            <a:ln w="28575">
              <a:solidFill>
                <a:schemeClr val="accent6">
                  <a:lumMod val="50000"/>
                </a:schemeClr>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20" name="Freeform 19"/>
            <p:cNvSpPr/>
            <p:nvPr/>
          </p:nvSpPr>
          <p:spPr>
            <a:xfrm>
              <a:off x="4150797" y="3629401"/>
              <a:ext cx="4323452" cy="969640"/>
            </a:xfrm>
            <a:custGeom>
              <a:avLst/>
              <a:gdLst>
                <a:gd name="connsiteX0" fmla="*/ 0 w 4147363"/>
                <a:gd name="connsiteY0" fmla="*/ 96964 h 969640"/>
                <a:gd name="connsiteX1" fmla="*/ 96964 w 4147363"/>
                <a:gd name="connsiteY1" fmla="*/ 0 h 969640"/>
                <a:gd name="connsiteX2" fmla="*/ 4050399 w 4147363"/>
                <a:gd name="connsiteY2" fmla="*/ 0 h 969640"/>
                <a:gd name="connsiteX3" fmla="*/ 4147363 w 4147363"/>
                <a:gd name="connsiteY3" fmla="*/ 96964 h 969640"/>
                <a:gd name="connsiteX4" fmla="*/ 4147363 w 4147363"/>
                <a:gd name="connsiteY4" fmla="*/ 872676 h 969640"/>
                <a:gd name="connsiteX5" fmla="*/ 4050399 w 4147363"/>
                <a:gd name="connsiteY5" fmla="*/ 969640 h 969640"/>
                <a:gd name="connsiteX6" fmla="*/ 96964 w 4147363"/>
                <a:gd name="connsiteY6" fmla="*/ 969640 h 969640"/>
                <a:gd name="connsiteX7" fmla="*/ 0 w 4147363"/>
                <a:gd name="connsiteY7" fmla="*/ 872676 h 969640"/>
                <a:gd name="connsiteX8" fmla="*/ 0 w 4147363"/>
                <a:gd name="connsiteY8" fmla="*/ 96964 h 969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47363" h="969640">
                  <a:moveTo>
                    <a:pt x="0" y="96964"/>
                  </a:moveTo>
                  <a:cubicBezTo>
                    <a:pt x="0" y="43412"/>
                    <a:pt x="43412" y="0"/>
                    <a:pt x="96964" y="0"/>
                  </a:cubicBezTo>
                  <a:lnTo>
                    <a:pt x="4050399" y="0"/>
                  </a:lnTo>
                  <a:cubicBezTo>
                    <a:pt x="4103951" y="0"/>
                    <a:pt x="4147363" y="43412"/>
                    <a:pt x="4147363" y="96964"/>
                  </a:cubicBezTo>
                  <a:lnTo>
                    <a:pt x="4147363" y="872676"/>
                  </a:lnTo>
                  <a:cubicBezTo>
                    <a:pt x="4147363" y="926228"/>
                    <a:pt x="4103951" y="969640"/>
                    <a:pt x="4050399" y="969640"/>
                  </a:cubicBezTo>
                  <a:lnTo>
                    <a:pt x="96964" y="969640"/>
                  </a:lnTo>
                  <a:cubicBezTo>
                    <a:pt x="43412" y="969640"/>
                    <a:pt x="0" y="926228"/>
                    <a:pt x="0" y="872676"/>
                  </a:cubicBezTo>
                  <a:lnTo>
                    <a:pt x="0" y="96964"/>
                  </a:lnTo>
                  <a:close/>
                </a:path>
              </a:pathLst>
            </a:custGeom>
            <a:ln w="28575">
              <a:solidFill>
                <a:schemeClr val="accent6">
                  <a:lumMod val="50000"/>
                </a:schemeClr>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51260" tIns="43640" rIns="51260" bIns="43640" numCol="1" spcCol="1270" anchor="ctr" anchorCtr="0">
              <a:noAutofit/>
            </a:bodyPr>
            <a:lstStyle/>
            <a:p>
              <a:pPr lvl="0" algn="ctr" defTabSz="533400">
                <a:lnSpc>
                  <a:spcPct val="90000"/>
                </a:lnSpc>
                <a:spcBef>
                  <a:spcPct val="0"/>
                </a:spcBef>
                <a:spcAft>
                  <a:spcPct val="35000"/>
                </a:spcAft>
              </a:pPr>
              <a:r>
                <a:rPr lang="en-US" sz="2800" kern="1200" dirty="0" err="1">
                  <a:latin typeface="Times New Roman" panose="02020603050405020304" pitchFamily="18" charset="0"/>
                  <a:cs typeface="Times New Roman" panose="02020603050405020304" pitchFamily="18" charset="0"/>
                </a:rPr>
                <a:t>Ngôi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kể</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thứ</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ba</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ngôn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ngữ</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kể</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linh</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hoạt</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kết</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hợp</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tự</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sự</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miêu</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tả</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và</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biểu</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cảm</a:t>
              </a:r>
              <a:r>
                <a:rPr lang="en-US" sz="2800" kern="1200" dirty="0">
                  <a:latin typeface="Times New Roman" panose="02020603050405020304" pitchFamily="18" charset="0"/>
                  <a:cs typeface="Times New Roman" panose="02020603050405020304" pitchFamily="18" charset="0"/>
                </a:rPr>
                <a:t>.</a:t>
              </a:r>
            </a:p>
          </p:txBody>
        </p:sp>
        <p:sp>
          <p:nvSpPr>
            <p:cNvPr id="21" name="Freeform 20"/>
            <p:cNvSpPr/>
            <p:nvPr/>
          </p:nvSpPr>
          <p:spPr>
            <a:xfrm>
              <a:off x="4022318" y="2435856"/>
              <a:ext cx="162187" cy="2624551"/>
            </a:xfrm>
            <a:custGeom>
              <a:avLst/>
              <a:gdLst/>
              <a:ahLst/>
              <a:cxnLst/>
              <a:rect l="0" t="0" r="0" b="0"/>
              <a:pathLst>
                <a:path>
                  <a:moveTo>
                    <a:pt x="0" y="0"/>
                  </a:moveTo>
                  <a:lnTo>
                    <a:pt x="0" y="2624551"/>
                  </a:lnTo>
                  <a:lnTo>
                    <a:pt x="162187" y="2624551"/>
                  </a:lnTo>
                </a:path>
              </a:pathLst>
            </a:custGeom>
            <a:noFill/>
            <a:ln w="28575">
              <a:solidFill>
                <a:schemeClr val="accent6">
                  <a:lumMod val="50000"/>
                </a:schemeClr>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23" name="Freeform 22"/>
            <p:cNvSpPr/>
            <p:nvPr/>
          </p:nvSpPr>
          <p:spPr>
            <a:xfrm>
              <a:off x="4150797" y="4752830"/>
              <a:ext cx="4323452" cy="615156"/>
            </a:xfrm>
            <a:custGeom>
              <a:avLst/>
              <a:gdLst>
                <a:gd name="connsiteX0" fmla="*/ 0 w 984250"/>
                <a:gd name="connsiteY0" fmla="*/ 61516 h 615156"/>
                <a:gd name="connsiteX1" fmla="*/ 61516 w 984250"/>
                <a:gd name="connsiteY1" fmla="*/ 0 h 615156"/>
                <a:gd name="connsiteX2" fmla="*/ 922734 w 984250"/>
                <a:gd name="connsiteY2" fmla="*/ 0 h 615156"/>
                <a:gd name="connsiteX3" fmla="*/ 984250 w 984250"/>
                <a:gd name="connsiteY3" fmla="*/ 61516 h 615156"/>
                <a:gd name="connsiteX4" fmla="*/ 984250 w 984250"/>
                <a:gd name="connsiteY4" fmla="*/ 553640 h 615156"/>
                <a:gd name="connsiteX5" fmla="*/ 922734 w 984250"/>
                <a:gd name="connsiteY5" fmla="*/ 615156 h 615156"/>
                <a:gd name="connsiteX6" fmla="*/ 61516 w 984250"/>
                <a:gd name="connsiteY6" fmla="*/ 615156 h 615156"/>
                <a:gd name="connsiteX7" fmla="*/ 0 w 984250"/>
                <a:gd name="connsiteY7" fmla="*/ 553640 h 615156"/>
                <a:gd name="connsiteX8" fmla="*/ 0 w 984250"/>
                <a:gd name="connsiteY8" fmla="*/ 61516 h 615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4250" h="615156">
                  <a:moveTo>
                    <a:pt x="0" y="61516"/>
                  </a:moveTo>
                  <a:cubicBezTo>
                    <a:pt x="0" y="27542"/>
                    <a:pt x="27542" y="0"/>
                    <a:pt x="61516" y="0"/>
                  </a:cubicBezTo>
                  <a:lnTo>
                    <a:pt x="922734" y="0"/>
                  </a:lnTo>
                  <a:cubicBezTo>
                    <a:pt x="956708" y="0"/>
                    <a:pt x="984250" y="27542"/>
                    <a:pt x="984250" y="61516"/>
                  </a:cubicBezTo>
                  <a:lnTo>
                    <a:pt x="984250" y="553640"/>
                  </a:lnTo>
                  <a:cubicBezTo>
                    <a:pt x="984250" y="587614"/>
                    <a:pt x="956708" y="615156"/>
                    <a:pt x="922734" y="615156"/>
                  </a:cubicBezTo>
                  <a:lnTo>
                    <a:pt x="61516" y="615156"/>
                  </a:lnTo>
                  <a:cubicBezTo>
                    <a:pt x="27542" y="615156"/>
                    <a:pt x="0" y="587614"/>
                    <a:pt x="0" y="553640"/>
                  </a:cubicBezTo>
                  <a:lnTo>
                    <a:pt x="0" y="61516"/>
                  </a:lnTo>
                  <a:close/>
                </a:path>
              </a:pathLst>
            </a:custGeom>
            <a:ln w="28575">
              <a:solidFill>
                <a:schemeClr val="accent6">
                  <a:lumMod val="50000"/>
                </a:schemeClr>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40877" tIns="33257" rIns="40877" bIns="33257" numCol="1" spcCol="1270" anchor="ctr" anchorCtr="0">
              <a:noAutofit/>
            </a:bodyPr>
            <a:lstStyle/>
            <a:p>
              <a:pPr lvl="0" algn="ctr" defTabSz="533400">
                <a:lnSpc>
                  <a:spcPct val="90000"/>
                </a:lnSpc>
                <a:spcBef>
                  <a:spcPct val="0"/>
                </a:spcBef>
                <a:spcAft>
                  <a:spcPct val="35000"/>
                </a:spcAft>
              </a:pPr>
              <a:r>
                <a:rPr lang="en-US" sz="2800" kern="1200" dirty="0" err="1">
                  <a:latin typeface="Times New Roman" panose="02020603050405020304" pitchFamily="18" charset="0"/>
                  <a:cs typeface="Times New Roman" panose="02020603050405020304" pitchFamily="18" charset="0"/>
                </a:rPr>
                <a:t>Miêu</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tả</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nội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tâm</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nhân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vật</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tinh</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tế</a:t>
              </a:r>
              <a:endParaRPr lang="en-US" sz="2800" kern="1200" dirty="0">
                <a:latin typeface="Times New Roman" panose="02020603050405020304" pitchFamily="18" charset="0"/>
                <a:cs typeface="Times New Roman" panose="02020603050405020304" pitchFamily="18" charset="0"/>
              </a:endParaRPr>
            </a:p>
          </p:txBody>
        </p:sp>
        <p:sp>
          <p:nvSpPr>
            <p:cNvPr id="24" name="Freeform 23"/>
            <p:cNvSpPr/>
            <p:nvPr/>
          </p:nvSpPr>
          <p:spPr>
            <a:xfrm>
              <a:off x="4022318" y="2435856"/>
              <a:ext cx="162187" cy="3393497"/>
            </a:xfrm>
            <a:custGeom>
              <a:avLst/>
              <a:gdLst/>
              <a:ahLst/>
              <a:cxnLst/>
              <a:rect l="0" t="0" r="0" b="0"/>
              <a:pathLst>
                <a:path>
                  <a:moveTo>
                    <a:pt x="0" y="0"/>
                  </a:moveTo>
                  <a:lnTo>
                    <a:pt x="0" y="3393497"/>
                  </a:lnTo>
                  <a:lnTo>
                    <a:pt x="162187" y="3393497"/>
                  </a:lnTo>
                </a:path>
              </a:pathLst>
            </a:custGeom>
            <a:noFill/>
            <a:ln w="28575">
              <a:solidFill>
                <a:schemeClr val="accent6">
                  <a:lumMod val="50000"/>
                </a:schemeClr>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25" name="Freeform 24"/>
            <p:cNvSpPr/>
            <p:nvPr/>
          </p:nvSpPr>
          <p:spPr>
            <a:xfrm>
              <a:off x="4150797" y="5521776"/>
              <a:ext cx="4323452" cy="615156"/>
            </a:xfrm>
            <a:custGeom>
              <a:avLst/>
              <a:gdLst>
                <a:gd name="connsiteX0" fmla="*/ 0 w 984250"/>
                <a:gd name="connsiteY0" fmla="*/ 61516 h 615156"/>
                <a:gd name="connsiteX1" fmla="*/ 61516 w 984250"/>
                <a:gd name="connsiteY1" fmla="*/ 0 h 615156"/>
                <a:gd name="connsiteX2" fmla="*/ 922734 w 984250"/>
                <a:gd name="connsiteY2" fmla="*/ 0 h 615156"/>
                <a:gd name="connsiteX3" fmla="*/ 984250 w 984250"/>
                <a:gd name="connsiteY3" fmla="*/ 61516 h 615156"/>
                <a:gd name="connsiteX4" fmla="*/ 984250 w 984250"/>
                <a:gd name="connsiteY4" fmla="*/ 553640 h 615156"/>
                <a:gd name="connsiteX5" fmla="*/ 922734 w 984250"/>
                <a:gd name="connsiteY5" fmla="*/ 615156 h 615156"/>
                <a:gd name="connsiteX6" fmla="*/ 61516 w 984250"/>
                <a:gd name="connsiteY6" fmla="*/ 615156 h 615156"/>
                <a:gd name="connsiteX7" fmla="*/ 0 w 984250"/>
                <a:gd name="connsiteY7" fmla="*/ 553640 h 615156"/>
                <a:gd name="connsiteX8" fmla="*/ 0 w 984250"/>
                <a:gd name="connsiteY8" fmla="*/ 61516 h 615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4250" h="615156">
                  <a:moveTo>
                    <a:pt x="0" y="61516"/>
                  </a:moveTo>
                  <a:cubicBezTo>
                    <a:pt x="0" y="27542"/>
                    <a:pt x="27542" y="0"/>
                    <a:pt x="61516" y="0"/>
                  </a:cubicBezTo>
                  <a:lnTo>
                    <a:pt x="922734" y="0"/>
                  </a:lnTo>
                  <a:cubicBezTo>
                    <a:pt x="956708" y="0"/>
                    <a:pt x="984250" y="27542"/>
                    <a:pt x="984250" y="61516"/>
                  </a:cubicBezTo>
                  <a:lnTo>
                    <a:pt x="984250" y="553640"/>
                  </a:lnTo>
                  <a:cubicBezTo>
                    <a:pt x="984250" y="587614"/>
                    <a:pt x="956708" y="615156"/>
                    <a:pt x="922734" y="615156"/>
                  </a:cubicBezTo>
                  <a:lnTo>
                    <a:pt x="61516" y="615156"/>
                  </a:lnTo>
                  <a:cubicBezTo>
                    <a:pt x="27542" y="615156"/>
                    <a:pt x="0" y="587614"/>
                    <a:pt x="0" y="553640"/>
                  </a:cubicBezTo>
                  <a:lnTo>
                    <a:pt x="0" y="61516"/>
                  </a:lnTo>
                  <a:close/>
                </a:path>
              </a:pathLst>
            </a:custGeom>
            <a:ln w="28575">
              <a:solidFill>
                <a:schemeClr val="accent6">
                  <a:lumMod val="50000"/>
                </a:schemeClr>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40877" tIns="33257" rIns="40877" bIns="33257" numCol="1" spcCol="1270" anchor="ctr" anchorCtr="0">
              <a:noAutofit/>
            </a:bodyPr>
            <a:lstStyle/>
            <a:p>
              <a:pPr lvl="0" algn="ctr" defTabSz="533400">
                <a:lnSpc>
                  <a:spcPct val="90000"/>
                </a:lnSpc>
                <a:spcBef>
                  <a:spcPct val="0"/>
                </a:spcBef>
                <a:spcAft>
                  <a:spcPct val="35000"/>
                </a:spcAft>
              </a:pPr>
              <a:r>
                <a:rPr lang="en-US" sz="2800" kern="1200" dirty="0" err="1">
                  <a:latin typeface="Times New Roman" panose="02020603050405020304" pitchFamily="18" charset="0"/>
                  <a:cs typeface="Times New Roman" panose="02020603050405020304" pitchFamily="18" charset="0"/>
                </a:rPr>
                <a:t>Ngôn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ngữ</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bình</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dị</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trong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sáng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gần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gũi</a:t>
              </a:r>
              <a:r>
                <a:rPr lang="en-US" sz="2800" kern="1200" dirty="0">
                  <a:latin typeface="Times New Roman" panose="02020603050405020304" pitchFamily="18" charset="0"/>
                  <a:cs typeface="Times New Roman" panose="02020603050405020304" pitchFamily="18" charset="0"/>
                </a:rPr>
                <a:t>.</a:t>
              </a:r>
            </a:p>
          </p:txBody>
        </p:sp>
      </p:grpSp>
      <p:grpSp>
        <p:nvGrpSpPr>
          <p:cNvPr id="27" name="Group 26"/>
          <p:cNvGrpSpPr/>
          <p:nvPr/>
        </p:nvGrpSpPr>
        <p:grpSpPr>
          <a:xfrm>
            <a:off x="5804114" y="1326437"/>
            <a:ext cx="5685943" cy="4817304"/>
            <a:chOff x="5804114" y="1432669"/>
            <a:chExt cx="5685943" cy="4706432"/>
          </a:xfrm>
        </p:grpSpPr>
        <p:sp>
          <p:nvSpPr>
            <p:cNvPr id="28" name="Freeform 27"/>
            <p:cNvSpPr/>
            <p:nvPr/>
          </p:nvSpPr>
          <p:spPr>
            <a:xfrm>
              <a:off x="7153622" y="1875567"/>
              <a:ext cx="4336435" cy="4263534"/>
            </a:xfrm>
            <a:custGeom>
              <a:avLst/>
              <a:gdLst>
                <a:gd name="connsiteX0" fmla="*/ 0 w 5002549"/>
                <a:gd name="connsiteY0" fmla="*/ 0 h 3336700"/>
                <a:gd name="connsiteX1" fmla="*/ 5002549 w 5002549"/>
                <a:gd name="connsiteY1" fmla="*/ 0 h 3336700"/>
                <a:gd name="connsiteX2" fmla="*/ 5002549 w 5002549"/>
                <a:gd name="connsiteY2" fmla="*/ 3336700 h 3336700"/>
                <a:gd name="connsiteX3" fmla="*/ 0 w 5002549"/>
                <a:gd name="connsiteY3" fmla="*/ 3336700 h 3336700"/>
                <a:gd name="connsiteX4" fmla="*/ 0 w 5002549"/>
                <a:gd name="connsiteY4" fmla="*/ 0 h 3336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2549" h="3336700">
                  <a:moveTo>
                    <a:pt x="0" y="0"/>
                  </a:moveTo>
                  <a:lnTo>
                    <a:pt x="5002549" y="0"/>
                  </a:lnTo>
                  <a:lnTo>
                    <a:pt x="5002549" y="3336700"/>
                  </a:lnTo>
                  <a:lnTo>
                    <a:pt x="0" y="3336700"/>
                  </a:lnTo>
                  <a:lnTo>
                    <a:pt x="0" y="0"/>
                  </a:lnTo>
                  <a:close/>
                </a:path>
              </a:pathLst>
            </a:custGeom>
            <a:blipFill>
              <a:blip r:embed="rId5"/>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800408" tIns="199136" rIns="199136" bIns="199136" numCol="1" spcCol="1270" anchor="ctr" anchorCtr="0">
              <a:noAutofit/>
            </a:bodyPr>
            <a:lstStyle/>
            <a:p>
              <a:pPr lvl="0" algn="l" defTabSz="1244600">
                <a:lnSpc>
                  <a:spcPct val="90000"/>
                </a:lnSpc>
                <a:spcBef>
                  <a:spcPct val="0"/>
                </a:spcBef>
                <a:spcAft>
                  <a:spcPct val="35000"/>
                </a:spcAft>
              </a:pPr>
              <a:r>
                <a:rPr lang="en-US" sz="2800" kern="1200" dirty="0" err="1">
                  <a:latin typeface="Times New Roman" panose="02020603050405020304" pitchFamily="18" charset="0"/>
                  <a:cs typeface="Times New Roman" panose="02020603050405020304" pitchFamily="18" charset="0"/>
                </a:rPr>
                <a:t>Truyện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ngắn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Chích</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bông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ơi</a:t>
              </a:r>
              <a:r>
                <a:rPr lang="en-US" sz="2800" kern="1200" dirty="0">
                  <a:latin typeface="Times New Roman" panose="02020603050405020304" pitchFamily="18" charset="0"/>
                  <a:cs typeface="Times New Roman" panose="02020603050405020304" pitchFamily="18" charset="0"/>
                </a:rPr>
                <a:t>” (Cao </a:t>
              </a:r>
              <a:r>
                <a:rPr lang="en-US" sz="2800" kern="1200" dirty="0" err="1">
                  <a:latin typeface="Times New Roman" panose="02020603050405020304" pitchFamily="18" charset="0"/>
                  <a:cs typeface="Times New Roman" panose="02020603050405020304" pitchFamily="18" charset="0"/>
                </a:rPr>
                <a:t>Duy</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Sơn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là</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câu</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chuyện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giàu</a:t>
              </a:r>
              <a:r>
                <a:rPr lang="en-US" sz="2800" kern="1200" dirty="0">
                  <a:latin typeface="Times New Roman" panose="02020603050405020304" pitchFamily="18" charset="0"/>
                  <a:cs typeface="Times New Roman" panose="02020603050405020304" pitchFamily="18" charset="0"/>
                </a:rPr>
                <a:t> ý </a:t>
              </a:r>
              <a:r>
                <a:rPr lang="en-US" sz="2800" kern="1200" dirty="0" err="1">
                  <a:latin typeface="Times New Roman" panose="02020603050405020304" pitchFamily="18" charset="0"/>
                  <a:cs typeface="Times New Roman" panose="02020603050405020304" pitchFamily="18" charset="0"/>
                </a:rPr>
                <a:t>nghĩa</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giáo</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dục</a:t>
              </a:r>
              <a:r>
                <a:rPr lang="en-US" sz="2800" kern="1200" dirty="0">
                  <a:latin typeface="Times New Roman" panose="02020603050405020304" pitchFamily="18" charset="0"/>
                  <a:cs typeface="Times New Roman" panose="02020603050405020304" pitchFamily="18" charset="0"/>
                </a:rPr>
                <a:t> con </a:t>
              </a:r>
              <a:r>
                <a:rPr lang="en-US" sz="2800" kern="1200" dirty="0" err="1">
                  <a:latin typeface="Times New Roman" panose="02020603050405020304" pitchFamily="18" charset="0"/>
                  <a:cs typeface="Times New Roman" panose="02020603050405020304" pitchFamily="18" charset="0"/>
                </a:rPr>
                <a:t>người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về</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lòng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nhân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hậu</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yêu</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thương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động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vật</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Đồng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thời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nhắn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nhủ</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mọi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người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phải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suy</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nghĩ</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kĩ</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trước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khi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hành</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động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để</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không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hối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hận</a:t>
              </a:r>
              <a:r>
                <a:rPr lang="en-US" sz="2800" kern="1200" dirty="0">
                  <a:latin typeface="Times New Roman" panose="02020603050405020304" pitchFamily="18" charset="0"/>
                  <a:cs typeface="Times New Roman" panose="02020603050405020304" pitchFamily="18" charset="0"/>
                </a:rPr>
                <a:t>.</a:t>
              </a:r>
            </a:p>
          </p:txBody>
        </p:sp>
        <p:sp>
          <p:nvSpPr>
            <p:cNvPr id="29" name="Freeform 28"/>
            <p:cNvSpPr/>
            <p:nvPr/>
          </p:nvSpPr>
          <p:spPr>
            <a:xfrm>
              <a:off x="5804114" y="1432669"/>
              <a:ext cx="2224948" cy="1030117"/>
            </a:xfrm>
            <a:custGeom>
              <a:avLst/>
              <a:gdLst>
                <a:gd name="connsiteX0" fmla="*/ 0 w 3335032"/>
                <a:gd name="connsiteY0" fmla="*/ 1024906 h 2049811"/>
                <a:gd name="connsiteX1" fmla="*/ 1667516 w 3335032"/>
                <a:gd name="connsiteY1" fmla="*/ 0 h 2049811"/>
                <a:gd name="connsiteX2" fmla="*/ 3335032 w 3335032"/>
                <a:gd name="connsiteY2" fmla="*/ 1024906 h 2049811"/>
                <a:gd name="connsiteX3" fmla="*/ 1667516 w 3335032"/>
                <a:gd name="connsiteY3" fmla="*/ 2049812 h 2049811"/>
                <a:gd name="connsiteX4" fmla="*/ 0 w 3335032"/>
                <a:gd name="connsiteY4" fmla="*/ 1024906 h 2049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35032" h="2049811">
                  <a:moveTo>
                    <a:pt x="0" y="1024906"/>
                  </a:moveTo>
                  <a:cubicBezTo>
                    <a:pt x="0" y="458866"/>
                    <a:pt x="746572" y="0"/>
                    <a:pt x="1667516" y="0"/>
                  </a:cubicBezTo>
                  <a:cubicBezTo>
                    <a:pt x="2588460" y="0"/>
                    <a:pt x="3335032" y="458866"/>
                    <a:pt x="3335032" y="1024906"/>
                  </a:cubicBezTo>
                  <a:cubicBezTo>
                    <a:pt x="3335032" y="1590946"/>
                    <a:pt x="2588460" y="2049812"/>
                    <a:pt x="1667516" y="2049812"/>
                  </a:cubicBezTo>
                  <a:cubicBezTo>
                    <a:pt x="746572" y="2049812"/>
                    <a:pt x="0" y="1590946"/>
                    <a:pt x="0" y="1024906"/>
                  </a:cubicBez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488404" tIns="300188" rIns="488404" bIns="300188" numCol="1" spcCol="1270" anchor="ctr" anchorCtr="0">
              <a:noAutofit/>
            </a:bodyPr>
            <a:lstStyle/>
            <a:p>
              <a:pPr lvl="0" algn="ctr" defTabSz="1244600">
                <a:lnSpc>
                  <a:spcPct val="90000"/>
                </a:lnSpc>
                <a:spcBef>
                  <a:spcPct val="0"/>
                </a:spcBef>
                <a:spcAft>
                  <a:spcPct val="35000"/>
                </a:spcAft>
              </a:pPr>
              <a:r>
                <a:rPr lang="en-US" sz="2800" b="1" kern="1200" dirty="0">
                  <a:latin typeface="Times New Roman" panose="02020603050405020304" pitchFamily="18" charset="0"/>
                  <a:cs typeface="Times New Roman" panose="02020603050405020304" pitchFamily="18" charset="0"/>
                </a:rPr>
                <a:t>2</a:t>
              </a:r>
              <a:r>
                <a:rPr lang="vi-VN" sz="2800" b="1" kern="1200" dirty="0">
                  <a:latin typeface="Times New Roman" panose="02020603050405020304" pitchFamily="18" charset="0"/>
                  <a:cs typeface="Times New Roman" panose="02020603050405020304" pitchFamily="18" charset="0"/>
                </a:rPr>
                <a:t>. Nội dung</a:t>
              </a:r>
              <a:endParaRPr lang="en-US" sz="2800" kern="12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175229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2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circle(in)">
                                      <p:cBhvr>
                                        <p:cTn id="12" dur="2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rPr>
              <a:t>NGỮ VĂN 6</a:t>
            </a:r>
          </a:p>
        </p:txBody>
      </p:sp>
      <p:sp>
        <p:nvSpPr>
          <p:cNvPr id="11" name="Horizontal Scroll 10"/>
          <p:cNvSpPr/>
          <p:nvPr/>
        </p:nvSpPr>
        <p:spPr>
          <a:xfrm>
            <a:off x="3972335" y="712809"/>
            <a:ext cx="4209230" cy="478384"/>
          </a:xfrm>
          <a:prstGeom prst="horizontalScroll">
            <a:avLst/>
          </a:prstGeom>
          <a:solidFill>
            <a:schemeClr val="accent4">
              <a:lumMod val="40000"/>
              <a:lumOff val="60000"/>
            </a:schemeClr>
          </a:solidFill>
          <a:ln w="9525">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p:cNvPicPr>
            <a:picLocks noChangeAspect="1"/>
          </p:cNvPicPr>
          <p:nvPr/>
        </p:nvPicPr>
        <p:blipFill>
          <a:blip r:embed="rId4"/>
          <a:stretch>
            <a:fillRect/>
          </a:stretch>
        </p:blipFill>
        <p:spPr>
          <a:xfrm>
            <a:off x="11426277" y="0"/>
            <a:ext cx="754456" cy="754456"/>
          </a:xfrm>
          <a:prstGeom prst="rect">
            <a:avLst/>
          </a:prstGeom>
        </p:spPr>
      </p:pic>
      <p:sp>
        <p:nvSpPr>
          <p:cNvPr id="3" name="Rectangle 2"/>
          <p:cNvSpPr/>
          <p:nvPr/>
        </p:nvSpPr>
        <p:spPr>
          <a:xfrm>
            <a:off x="2424266" y="-32005"/>
            <a:ext cx="7305368"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THỰC HÀNH ĐỌC  HIỂU:</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VĂN BẢN</a:t>
            </a:r>
            <a:r>
              <a:rPr kumimoji="0" 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CHÍCH BÔNG ƠI (CAO DUY SƠN)</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5"/>
          <p:cNvSpPr/>
          <p:nvPr/>
        </p:nvSpPr>
        <p:spPr>
          <a:xfrm>
            <a:off x="5200748" y="657880"/>
            <a:ext cx="1752403" cy="523220"/>
          </a:xfrm>
          <a:prstGeom prst="rect">
            <a:avLst/>
          </a:prstGeom>
        </p:spPr>
        <p:txBody>
          <a:bodyPr wrap="none">
            <a:spAutoFit/>
          </a:bodyPr>
          <a:lstStyle/>
          <a:p>
            <a:r>
              <a:rPr lang="en-US" sz="2800" b="1" dirty="0" err="1">
                <a:solidFill>
                  <a:srgbClr val="7030A0"/>
                </a:solidFill>
                <a:latin typeface="Times New Roman" panose="02020603050405020304" pitchFamily="18" charset="0"/>
                <a:ea typeface="Times New Roman" panose="02020603050405020304" pitchFamily="18" charset="0"/>
              </a:rPr>
              <a:t>Luyện</a:t>
            </a:r>
            <a:r>
              <a:rPr lang="en-US" sz="2800" b="1" dirty="0">
                <a:solidFill>
                  <a:srgbClr val="7030A0"/>
                </a:solidFill>
                <a:latin typeface="Times New Roman" panose="02020603050405020304" pitchFamily="18" charset="0"/>
                <a:ea typeface="Times New Roman" panose="02020603050405020304" pitchFamily="18" charset="0"/>
              </a:rPr>
              <a:t> </a:t>
            </a:r>
            <a:r>
              <a:rPr lang="en-US" sz="2800" b="1" dirty="0" err="1">
                <a:solidFill>
                  <a:srgbClr val="7030A0"/>
                </a:solidFill>
                <a:latin typeface="Times New Roman" panose="02020603050405020304" pitchFamily="18" charset="0"/>
                <a:ea typeface="Times New Roman" panose="02020603050405020304" pitchFamily="18" charset="0"/>
              </a:rPr>
              <a:t>tập</a:t>
            </a:r>
            <a:endParaRPr lang="en-US" sz="2800" dirty="0"/>
          </a:p>
        </p:txBody>
      </p:sp>
      <p:pic>
        <p:nvPicPr>
          <p:cNvPr id="9" name="Picture 8"/>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20000" contrast="-20000"/>
                    </a14:imgEffect>
                  </a14:imgLayer>
                </a14:imgProps>
              </a:ext>
            </a:extLst>
          </a:blip>
          <a:srcRect l="7224" t="20929" b="17370"/>
          <a:stretch/>
        </p:blipFill>
        <p:spPr>
          <a:xfrm>
            <a:off x="2256503" y="1475382"/>
            <a:ext cx="7728155" cy="3994048"/>
          </a:xfrm>
          <a:prstGeom prst="rect">
            <a:avLst/>
          </a:prstGeom>
        </p:spPr>
      </p:pic>
      <p:sp>
        <p:nvSpPr>
          <p:cNvPr id="10" name="Rectangle 9"/>
          <p:cNvSpPr/>
          <p:nvPr/>
        </p:nvSpPr>
        <p:spPr>
          <a:xfrm>
            <a:off x="3111909" y="1625746"/>
            <a:ext cx="6312310" cy="3693319"/>
          </a:xfrm>
          <a:prstGeom prst="rect">
            <a:avLst/>
          </a:prstGeom>
        </p:spPr>
        <p:txBody>
          <a:bodyPr wrap="square">
            <a:spAutoFit/>
          </a:bodyPr>
          <a:lstStyle/>
          <a:p>
            <a:pPr>
              <a:spcAft>
                <a:spcPts val="1200"/>
              </a:spcAft>
            </a:pPr>
            <a:r>
              <a:rPr lang="vi-VN" sz="2800" b="1" u="sng" dirty="0">
                <a:solidFill>
                  <a:srgbClr val="0D0D0D"/>
                </a:solidFill>
                <a:latin typeface="Times New Roman" panose="02020603050405020304" pitchFamily="18" charset="0"/>
                <a:ea typeface="Times New Roman" panose="02020603050405020304" pitchFamily="18" charset="0"/>
              </a:rPr>
              <a:t>Câu 1</a:t>
            </a:r>
            <a:r>
              <a:rPr lang="vi-VN" sz="2800" u="sng" dirty="0">
                <a:solidFill>
                  <a:srgbClr val="0D0D0D"/>
                </a:solidFill>
                <a:latin typeface="Times New Roman" panose="02020603050405020304" pitchFamily="18" charset="0"/>
                <a:ea typeface="Times New Roman" panose="02020603050405020304" pitchFamily="18" charset="0"/>
              </a:rPr>
              <a:t>:</a:t>
            </a:r>
            <a:r>
              <a:rPr lang="vi-VN" sz="2800" dirty="0">
                <a:solidFill>
                  <a:srgbClr val="0D0D0D"/>
                </a:solidFill>
                <a:latin typeface="Times New Roman" panose="02020603050405020304" pitchFamily="18" charset="0"/>
                <a:ea typeface="Times New Roman" panose="02020603050405020304" pitchFamily="18" charset="0"/>
              </a:rPr>
              <a:t> </a:t>
            </a:r>
            <a:r>
              <a:rPr lang="pt-BR" sz="2800" dirty="0">
                <a:solidFill>
                  <a:srgbClr val="0D0D0D"/>
                </a:solidFill>
                <a:latin typeface="Times New Roman" panose="02020603050405020304" pitchFamily="18" charset="0"/>
                <a:ea typeface="Times New Roman" panose="02020603050405020304" pitchFamily="18" charset="0"/>
              </a:rPr>
              <a:t>Thông điệp em ấn tượng sâu sắc nhất sau khi học xong truyện </a:t>
            </a:r>
            <a:r>
              <a:rPr lang="pt-BR" sz="2800" i="1" dirty="0">
                <a:solidFill>
                  <a:srgbClr val="0D0D0D"/>
                </a:solidFill>
                <a:latin typeface="Times New Roman" panose="02020603050405020304" pitchFamily="18" charset="0"/>
                <a:ea typeface="Times New Roman" panose="02020603050405020304" pitchFamily="18" charset="0"/>
              </a:rPr>
              <a:t>ngắn  “Chích bông ơi” </a:t>
            </a:r>
            <a:r>
              <a:rPr lang="pt-BR" sz="2800" dirty="0">
                <a:solidFill>
                  <a:srgbClr val="0D0D0D"/>
                </a:solidFill>
                <a:latin typeface="Times New Roman" panose="02020603050405020304" pitchFamily="18" charset="0"/>
                <a:ea typeface="Times New Roman" panose="02020603050405020304" pitchFamily="18" charset="0"/>
              </a:rPr>
              <a:t>là gì? Vì sao?</a:t>
            </a:r>
            <a:endParaRPr lang="en-US" sz="2800" dirty="0">
              <a:latin typeface="Times New Roman" panose="02020603050405020304" pitchFamily="18" charset="0"/>
              <a:ea typeface="Times New Roman" panose="02020603050405020304" pitchFamily="18" charset="0"/>
            </a:endParaRPr>
          </a:p>
          <a:p>
            <a:r>
              <a:rPr lang="pt-BR" sz="2800" b="1" u="sng" dirty="0">
                <a:solidFill>
                  <a:srgbClr val="0D0D0D"/>
                </a:solidFill>
                <a:latin typeface="Times New Roman" panose="02020603050405020304" pitchFamily="18" charset="0"/>
                <a:ea typeface="Times New Roman" panose="02020603050405020304" pitchFamily="18" charset="0"/>
              </a:rPr>
              <a:t>Câu 2:</a:t>
            </a:r>
            <a:r>
              <a:rPr lang="pt-BR"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Em</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hãy</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hoá</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thân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vào</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nhân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vật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người</a:t>
            </a:r>
            <a:r>
              <a:rPr lang="en-US" sz="2800" dirty="0">
                <a:solidFill>
                  <a:srgbClr val="0D0D0D"/>
                </a:solidFill>
                <a:latin typeface="Times New Roman" panose="02020603050405020304" pitchFamily="18" charset="0"/>
                <a:ea typeface="Times New Roman" panose="02020603050405020304" pitchFamily="18" charset="0"/>
              </a:rPr>
              <a:t> cha </a:t>
            </a:r>
            <a:r>
              <a:rPr lang="en-US" sz="2800" dirty="0" err="1">
                <a:solidFill>
                  <a:srgbClr val="0D0D0D"/>
                </a:solidFill>
                <a:latin typeface="Times New Roman" panose="02020603050405020304" pitchFamily="18" charset="0"/>
                <a:ea typeface="Times New Roman" panose="02020603050405020304" pitchFamily="18" charset="0"/>
              </a:rPr>
              <a:t>khi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còn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nhỏ</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tưởng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tượng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và</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viết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một</a:t>
            </a:r>
            <a:r>
              <a:rPr lang="en-US" sz="2800" dirty="0">
                <a:solidFill>
                  <a:srgbClr val="0D0D0D"/>
                </a:solidFill>
                <a:latin typeface="Times New Roman" panose="02020603050405020304" pitchFamily="18" charset="0"/>
                <a:ea typeface="Times New Roman" panose="02020603050405020304" pitchFamily="18" charset="0"/>
              </a:rPr>
              <a:t> </a:t>
            </a:r>
            <a:r>
              <a:rPr lang="vi-VN" sz="2800" dirty="0">
                <a:solidFill>
                  <a:srgbClr val="0D0D0D"/>
                </a:solidFill>
                <a:latin typeface="Times New Roman" panose="02020603050405020304" pitchFamily="18" charset="0"/>
                <a:ea typeface="Times New Roman" panose="02020603050405020304" pitchFamily="18" charset="0"/>
              </a:rPr>
              <a:t>đoạn văn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khoảng</a:t>
            </a:r>
            <a:r>
              <a:rPr lang="en-US" sz="2800" dirty="0">
                <a:solidFill>
                  <a:srgbClr val="0D0D0D"/>
                </a:solidFill>
                <a:latin typeface="Times New Roman" panose="02020603050405020304" pitchFamily="18" charset="0"/>
                <a:ea typeface="Times New Roman" panose="02020603050405020304" pitchFamily="18" charset="0"/>
              </a:rPr>
              <a:t> (5-7 </a:t>
            </a:r>
            <a:r>
              <a:rPr lang="en-US" sz="2800" dirty="0" err="1">
                <a:solidFill>
                  <a:srgbClr val="0D0D0D"/>
                </a:solidFill>
                <a:latin typeface="Times New Roman" panose="02020603050405020304" pitchFamily="18" charset="0"/>
                <a:ea typeface="Times New Roman" panose="02020603050405020304" pitchFamily="18" charset="0"/>
              </a:rPr>
              <a:t>câu</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trình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bày</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cảm</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xúc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tâm</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trạng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sau</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khi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làm</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chích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bông</a:t>
            </a:r>
            <a:r>
              <a:rPr lang="en-US" sz="2800" dirty="0">
                <a:solidFill>
                  <a:srgbClr val="0D0D0D"/>
                </a:solidFill>
                <a:latin typeface="Times New Roman" panose="02020603050405020304" pitchFamily="18" charset="0"/>
                <a:ea typeface="Times New Roman" panose="02020603050405020304" pitchFamily="18" charset="0"/>
              </a:rPr>
              <a:t> con </a:t>
            </a:r>
            <a:r>
              <a:rPr lang="en-US" sz="2800" dirty="0" err="1">
                <a:solidFill>
                  <a:srgbClr val="0D0D0D"/>
                </a:solidFill>
                <a:latin typeface="Times New Roman" panose="02020603050405020304" pitchFamily="18" charset="0"/>
                <a:ea typeface="Times New Roman" panose="02020603050405020304" pitchFamily="18" charset="0"/>
              </a:rPr>
              <a:t>chết</a:t>
            </a:r>
            <a:r>
              <a:rPr lang="en-US" sz="2800" dirty="0">
                <a:solidFill>
                  <a:srgbClr val="0D0D0D"/>
                </a:solidFill>
                <a:latin typeface="Times New Roman" panose="02020603050405020304" pitchFamily="18" charset="0"/>
                <a:ea typeface="Times New Roman" panose="02020603050405020304" pitchFamily="18" charset="0"/>
              </a:rPr>
              <a:t>. </a:t>
            </a:r>
            <a:endParaRPr lang="en-US" sz="2800" dirty="0"/>
          </a:p>
        </p:txBody>
      </p:sp>
    </p:spTree>
    <p:extLst>
      <p:ext uri="{BB962C8B-B14F-4D97-AF65-F5344CB8AC3E}">
        <p14:creationId xmlns:p14="http://schemas.microsoft.com/office/powerpoint/2010/main" val="20751510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574741" y="1225019"/>
            <a:ext cx="7799294" cy="5538851"/>
          </a:xfrm>
          <a:prstGeom prst="rect">
            <a:avLst/>
          </a:prstGeom>
        </p:spPr>
      </p:pic>
      <p:sp>
        <p:nvSpPr>
          <p:cNvPr id="6" name="Rectangle 5"/>
          <p:cNvSpPr/>
          <p:nvPr/>
        </p:nvSpPr>
        <p:spPr>
          <a:xfrm>
            <a:off x="5118656" y="270912"/>
            <a:ext cx="4801314" cy="1384995"/>
          </a:xfrm>
          <a:prstGeom prst="rect">
            <a:avLst/>
          </a:prstGeom>
        </p:spPr>
        <p:txBody>
          <a:bodyPr wrap="none">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94FBD"/>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194FBD"/>
                </a:solidFill>
                <a:effectLst/>
                <a:uLnTx/>
                <a:uFillTx/>
                <a:latin typeface="Times New Roman" panose="02020603050405020304" pitchFamily="18" charset="0"/>
                <a:ea typeface="Calibri" panose="020F0502020204030204" pitchFamily="34" charset="0"/>
                <a:cs typeface="+mn-cs"/>
              </a:rPr>
              <a:t>Tóm</a:t>
            </a:r>
            <a:r>
              <a:rPr kumimoji="0" lang="en-US" sz="2800" b="1" i="0" u="none" strike="noStrike" kern="1200" cap="none" spc="0" normalizeH="0" baseline="0" noProof="0" dirty="0">
                <a:ln>
                  <a:noFill/>
                </a:ln>
                <a:solidFill>
                  <a:srgbClr val="194FBD"/>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194FBD"/>
                </a:solidFill>
                <a:effectLst/>
                <a:uLnTx/>
                <a:uFillTx/>
                <a:latin typeface="Times New Roman" panose="02020603050405020304" pitchFamily="18" charset="0"/>
                <a:ea typeface="Calibri" panose="020F0502020204030204" pitchFamily="34" charset="0"/>
                <a:cs typeface="+mn-cs"/>
              </a:rPr>
              <a:t>tắt</a:t>
            </a:r>
            <a:r>
              <a:rPr kumimoji="0" lang="en-US" sz="2800" b="0" i="0" u="none" strike="noStrike" kern="1200" cap="none" spc="0" normalizeH="0" baseline="0" noProof="0" dirty="0">
                <a:ln>
                  <a:noFill/>
                </a:ln>
                <a:solidFill>
                  <a:srgbClr val="3366FF"/>
                </a:solidFill>
                <a:effectLst/>
                <a:uLnTx/>
                <a:uFillTx/>
                <a:latin typeface="Times New Roman" panose="02020603050405020304" pitchFamily="18" charset="0"/>
                <a:ea typeface="Calibri" panose="020F0502020204030204" pitchFamily="34" charset="0"/>
                <a:cs typeface="+mn-cs"/>
              </a:rPr>
              <a:t> </a:t>
            </a:r>
          </a:p>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nhân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vật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chính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người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anh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trai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p>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em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gái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Kiều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Phương-Mèo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7" name="Rectangle 6"/>
          <p:cNvSpPr/>
          <p:nvPr/>
        </p:nvSpPr>
        <p:spPr>
          <a:xfrm>
            <a:off x="4758248" y="2120950"/>
            <a:ext cx="5544671" cy="3785652"/>
          </a:xfrm>
          <a:prstGeom prst="rect">
            <a:avLst/>
          </a:prstGeom>
        </p:spPr>
        <p:txBody>
          <a:bodyPr wrap="square">
            <a:spAutoFit/>
          </a:bodyPr>
          <a:lstStyle/>
          <a:p>
            <a:pPr marL="0" marR="0" lvl="0" indent="0" algn="l" defTabSz="914400" rtl="0" eaLnBrk="1" fontAlgn="base" latinLnBrk="0" hangingPunct="1">
              <a:lnSpc>
                <a:spcPct val="100000"/>
              </a:lnSpc>
              <a:spcBef>
                <a:spcPts val="0"/>
              </a:spcBef>
              <a:spcAft>
                <a:spcPts val="1200"/>
              </a:spcAft>
              <a:buClrTx/>
              <a:buSzTx/>
              <a:buFontTx/>
              <a:buNone/>
              <a:tabLst/>
              <a:defRPr/>
            </a:pPr>
            <a:r>
              <a:rPr kumimoji="0" lang="vi-VN"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Kiều Phương là cô gái hay lục lọi đồ và thường bôi bẩn lên mặt. Cô bé có sở thích vẽ tranh nên thường bí mật pha chế màu và vẽ. Khi mọi người phát hiện ra Kiều Phương có tài năng hội họa thì người anh lúc này tỏ ra ghen tị và xa lánh em. Ki</a:t>
            </a:r>
            <a:r>
              <a:rPr lang="en-US" sz="2400" noProof="0" dirty="0" err="1">
                <a:solidFill>
                  <a:srgbClr val="70AD47">
                    <a:lumMod val="50000"/>
                  </a:srgbClr>
                </a:solidFill>
                <a:latin typeface="Times New Roman" panose="02020603050405020304" pitchFamily="18" charset="0"/>
                <a:ea typeface="Calibri" panose="020F0502020204030204" pitchFamily="34" charset="0"/>
              </a:rPr>
              <a:t>ều</a:t>
            </a:r>
            <a:r>
              <a:rPr lang="en-US" sz="2400" noProof="0" dirty="0">
                <a:solidFill>
                  <a:srgbClr val="70AD47">
                    <a:lumMod val="50000"/>
                  </a:srgbClr>
                </a:solidFill>
                <a:latin typeface="Times New Roman" panose="02020603050405020304" pitchFamily="18" charset="0"/>
                <a:ea typeface="Calibri" panose="020F0502020204030204" pitchFamily="34" charset="0"/>
              </a:rPr>
              <a:t> </a:t>
            </a:r>
            <a:r>
              <a:rPr kumimoji="0" lang="vi-VN"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Phương đạt giải nhất tại trại thi vẽ tranh quốc tế với bức vẽ “anh trai tôi”, lúc này người anh trai mới nhận ra tấm lòng nhân hậu của em và hối lỗi về bản thân mình.</a:t>
            </a:r>
            <a:endPar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endParaRPr>
          </a:p>
        </p:txBody>
      </p:sp>
      <p:pic>
        <p:nvPicPr>
          <p:cNvPr id="10" name="Picture 9"/>
          <p:cNvPicPr>
            <a:picLocks noChangeAspect="1"/>
          </p:cNvPicPr>
          <p:nvPr/>
        </p:nvPicPr>
        <p:blipFill>
          <a:blip r:embed="rId3"/>
          <a:stretch>
            <a:fillRect/>
          </a:stretch>
        </p:blipFill>
        <p:spPr>
          <a:xfrm>
            <a:off x="817965" y="2811993"/>
            <a:ext cx="3161212" cy="2403566"/>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8" name="Rectangle 7"/>
          <p:cNvSpPr/>
          <p:nvPr/>
        </p:nvSpPr>
        <p:spPr>
          <a:xfrm>
            <a:off x="370296" y="471020"/>
            <a:ext cx="4919873" cy="523220"/>
          </a:xfrm>
          <a:prstGeom prst="rect">
            <a:avLst/>
          </a:prstGeom>
        </p:spPr>
        <p:txBody>
          <a:bodyPr wrap="none">
            <a:spAutoFit/>
          </a:bodyPr>
          <a:lstStyle/>
          <a:p>
            <a:pPr>
              <a:spcAft>
                <a:spcPts val="0"/>
              </a:spcAft>
              <a:tabLst>
                <a:tab pos="1386840" algn="l"/>
              </a:tabLst>
            </a:pPr>
            <a:r>
              <a:rPr lang="en-US" sz="2800" b="1" dirty="0">
                <a:solidFill>
                  <a:srgbClr val="0D0D0D"/>
                </a:solidFill>
                <a:latin typeface="Times New Roman" panose="02020603050405020304" pitchFamily="18" charset="0"/>
                <a:ea typeface="MS Mincho"/>
              </a:rPr>
              <a:t>b. </a:t>
            </a:r>
            <a:r>
              <a:rPr lang="en-US" sz="2800" b="1" dirty="0" err="1">
                <a:solidFill>
                  <a:srgbClr val="0D0D0D"/>
                </a:solidFill>
                <a:latin typeface="Times New Roman" panose="02020603050405020304" pitchFamily="18" charset="0"/>
                <a:ea typeface="MS Mincho"/>
              </a:rPr>
              <a:t>Tìm</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hiểu</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chung</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về</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tác</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phẩm</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862633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fade">
                                      <p:cBhvr>
                                        <p:cTn id="14" dur="1000"/>
                                        <p:tgtEl>
                                          <p:spTgt spid="7">
                                            <p:txEl>
                                              <p:pRg st="0" end="0"/>
                                            </p:txEl>
                                          </p:spTgt>
                                        </p:tgtEl>
                                      </p:cBhvr>
                                    </p:animEffect>
                                    <p:anim calcmode="lin" valueType="num">
                                      <p:cBhvr>
                                        <p:cTn id="15"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rPr>
              <a:t>NGỮ VĂN 6</a:t>
            </a:r>
          </a:p>
        </p:txBody>
      </p:sp>
      <p:sp>
        <p:nvSpPr>
          <p:cNvPr id="11" name="Horizontal Scroll 10"/>
          <p:cNvSpPr/>
          <p:nvPr/>
        </p:nvSpPr>
        <p:spPr>
          <a:xfrm>
            <a:off x="3972335" y="712809"/>
            <a:ext cx="4209230" cy="478384"/>
          </a:xfrm>
          <a:prstGeom prst="horizontalScroll">
            <a:avLst/>
          </a:prstGeom>
          <a:solidFill>
            <a:schemeClr val="accent4">
              <a:lumMod val="40000"/>
              <a:lumOff val="60000"/>
            </a:schemeClr>
          </a:solidFill>
          <a:ln w="9525">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p:cNvPicPr>
            <a:picLocks noChangeAspect="1"/>
          </p:cNvPicPr>
          <p:nvPr/>
        </p:nvPicPr>
        <p:blipFill>
          <a:blip r:embed="rId4"/>
          <a:stretch>
            <a:fillRect/>
          </a:stretch>
        </p:blipFill>
        <p:spPr>
          <a:xfrm>
            <a:off x="11426277" y="0"/>
            <a:ext cx="754456" cy="754456"/>
          </a:xfrm>
          <a:prstGeom prst="rect">
            <a:avLst/>
          </a:prstGeom>
        </p:spPr>
      </p:pic>
      <p:sp>
        <p:nvSpPr>
          <p:cNvPr id="3" name="Rectangle 2"/>
          <p:cNvSpPr/>
          <p:nvPr/>
        </p:nvSpPr>
        <p:spPr>
          <a:xfrm>
            <a:off x="2424266" y="-32005"/>
            <a:ext cx="7305368"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THỰC HÀNH ĐỌC  HIỂU:</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VĂN BẢN</a:t>
            </a:r>
            <a:r>
              <a:rPr kumimoji="0" 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CHÍCH BÔNG ƠI (CAO DUY SƠN)</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5"/>
          <p:cNvSpPr/>
          <p:nvPr/>
        </p:nvSpPr>
        <p:spPr>
          <a:xfrm>
            <a:off x="5200748" y="657880"/>
            <a:ext cx="1752403"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Luyện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tập</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Rectangle 1"/>
          <p:cNvSpPr/>
          <p:nvPr/>
        </p:nvSpPr>
        <p:spPr>
          <a:xfrm>
            <a:off x="442457" y="1130300"/>
            <a:ext cx="11312007" cy="4678204"/>
          </a:xfrm>
          <a:prstGeom prst="rect">
            <a:avLst/>
          </a:prstGeom>
        </p:spPr>
        <p:txBody>
          <a:bodyPr wrap="square">
            <a:spAutoFit/>
          </a:bodyPr>
          <a:lstStyle/>
          <a:p>
            <a:pPr>
              <a:lnSpc>
                <a:spcPct val="150000"/>
              </a:lnSpc>
              <a:spcAft>
                <a:spcPts val="1200"/>
              </a:spcAft>
            </a:pPr>
            <a:r>
              <a:rPr lang="vi-VN" sz="3200" b="1" u="sng" dirty="0">
                <a:solidFill>
                  <a:srgbClr val="0D0D0D"/>
                </a:solidFill>
                <a:latin typeface="Times New Roman" panose="02020603050405020304" pitchFamily="18" charset="0"/>
                <a:ea typeface="Times New Roman" panose="02020603050405020304" pitchFamily="18" charset="0"/>
              </a:rPr>
              <a:t>Câu 1: </a:t>
            </a:r>
            <a:r>
              <a:rPr lang="en-US" sz="3200" dirty="0">
                <a:solidFill>
                  <a:srgbClr val="0D0D0D"/>
                </a:solidFill>
                <a:latin typeface="Times New Roman" panose="02020603050405020304" pitchFamily="18" charset="0"/>
                <a:ea typeface="Times New Roman" panose="02020603050405020304" pitchFamily="18" charset="0"/>
              </a:rPr>
              <a:t>HS </a:t>
            </a:r>
            <a:r>
              <a:rPr lang="en-US" sz="3200" dirty="0" err="1">
                <a:solidFill>
                  <a:srgbClr val="0D0D0D"/>
                </a:solidFill>
                <a:latin typeface="Times New Roman" panose="02020603050405020304" pitchFamily="18" charset="0"/>
                <a:ea typeface="Times New Roman" panose="02020603050405020304" pitchFamily="18" charset="0"/>
              </a:rPr>
              <a:t>tự</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đưa</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ra</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thông</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điệp</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và</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lí</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giải</a:t>
            </a:r>
            <a:r>
              <a:rPr lang="en-US" sz="3200" dirty="0">
                <a:solidFill>
                  <a:srgbClr val="0D0D0D"/>
                </a:solidFill>
                <a:latin typeface="Times New Roman" panose="02020603050405020304" pitchFamily="18" charset="0"/>
                <a:ea typeface="Times New Roman" panose="02020603050405020304" pitchFamily="18" charset="0"/>
              </a:rPr>
              <a:t>.</a:t>
            </a:r>
            <a:endParaRPr lang="en-US" sz="3200" dirty="0">
              <a:latin typeface="Times New Roman" panose="02020603050405020304" pitchFamily="18" charset="0"/>
              <a:ea typeface="Times New Roman" panose="02020603050405020304" pitchFamily="18" charset="0"/>
            </a:endParaRPr>
          </a:p>
          <a:p>
            <a:pPr>
              <a:lnSpc>
                <a:spcPct val="150000"/>
              </a:lnSpc>
              <a:spcAft>
                <a:spcPts val="0"/>
              </a:spcAft>
            </a:pPr>
            <a:r>
              <a:rPr lang="en-US" sz="3200" dirty="0">
                <a:solidFill>
                  <a:srgbClr val="0D0D0D"/>
                </a:solidFill>
                <a:latin typeface="Times New Roman" panose="02020603050405020304" pitchFamily="18" charset="0"/>
                <a:ea typeface="Times New Roman" panose="02020603050405020304" pitchFamily="18" charset="0"/>
              </a:rPr>
              <a:t>HS </a:t>
            </a:r>
            <a:r>
              <a:rPr lang="en-US" sz="3200" dirty="0" err="1">
                <a:solidFill>
                  <a:srgbClr val="0D0D0D"/>
                </a:solidFill>
                <a:latin typeface="Times New Roman" panose="02020603050405020304" pitchFamily="18" charset="0"/>
                <a:ea typeface="Times New Roman" panose="02020603050405020304" pitchFamily="18" charset="0"/>
              </a:rPr>
              <a:t>có</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thể</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chọn</a:t>
            </a:r>
            <a:r>
              <a:rPr lang="en-US" sz="3200" dirty="0">
                <a:solidFill>
                  <a:srgbClr val="0D0D0D"/>
                </a:solidFill>
                <a:latin typeface="Times New Roman" panose="02020603050405020304" pitchFamily="18" charset="0"/>
                <a:ea typeface="Times New Roman" panose="02020603050405020304" pitchFamily="18" charset="0"/>
              </a:rPr>
              <a:t> 1 </a:t>
            </a:r>
            <a:r>
              <a:rPr lang="en-US" sz="3200" dirty="0" err="1">
                <a:solidFill>
                  <a:srgbClr val="0D0D0D"/>
                </a:solidFill>
                <a:latin typeface="Times New Roman" panose="02020603050405020304" pitchFamily="18" charset="0"/>
                <a:ea typeface="Times New Roman" panose="02020603050405020304" pitchFamily="18" charset="0"/>
              </a:rPr>
              <a:t>trong</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những</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thông</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điệp</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sau</a:t>
            </a:r>
            <a:r>
              <a:rPr lang="en-US" sz="3200" dirty="0">
                <a:solidFill>
                  <a:srgbClr val="0D0D0D"/>
                </a:solidFill>
                <a:latin typeface="Times New Roman" panose="02020603050405020304" pitchFamily="18" charset="0"/>
                <a:ea typeface="Times New Roman" panose="02020603050405020304" pitchFamily="18" charset="0"/>
              </a:rPr>
              <a:t>:</a:t>
            </a:r>
            <a:endParaRPr lang="en-US" sz="3200" dirty="0">
              <a:latin typeface="Times New Roman" panose="02020603050405020304" pitchFamily="18" charset="0"/>
              <a:ea typeface="Times New Roman" panose="02020603050405020304" pitchFamily="18" charset="0"/>
            </a:endParaRPr>
          </a:p>
          <a:p>
            <a:pPr lvl="0">
              <a:lnSpc>
                <a:spcPct val="150000"/>
              </a:lnSpc>
              <a:spcAft>
                <a:spcPts val="0"/>
              </a:spcAft>
              <a:buSzPts val="1400"/>
            </a:pP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Trong</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cuộc</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sống</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cần</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có</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lòng</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nhân</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hậu</a:t>
            </a:r>
            <a:r>
              <a:rPr lang="en-US" sz="3200" dirty="0">
                <a:solidFill>
                  <a:srgbClr val="0D0D0D"/>
                </a:solidFill>
                <a:latin typeface="Times New Roman" panose="02020603050405020304" pitchFamily="18" charset="0"/>
                <a:ea typeface="Times New Roman" panose="02020603050405020304" pitchFamily="18" charset="0"/>
              </a:rPr>
              <a:t>.</a:t>
            </a:r>
            <a:endParaRPr lang="en-US" sz="3200" dirty="0">
              <a:latin typeface="Times New Roman" panose="02020603050405020304" pitchFamily="18" charset="0"/>
              <a:ea typeface="Times New Roman" panose="02020603050405020304" pitchFamily="18" charset="0"/>
            </a:endParaRPr>
          </a:p>
          <a:p>
            <a:pPr lvl="0">
              <a:lnSpc>
                <a:spcPct val="150000"/>
              </a:lnSpc>
              <a:spcAft>
                <a:spcPts val="0"/>
              </a:spcAft>
              <a:buSzPts val="1400"/>
            </a:pP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Biết</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bảo</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vệ</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động</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vật</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không</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nên</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chọc</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phá</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tổ</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chim</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bắt</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chim</a:t>
            </a:r>
            <a:r>
              <a:rPr lang="en-US" sz="3200" dirty="0">
                <a:solidFill>
                  <a:srgbClr val="0D0D0D"/>
                </a:solidFill>
                <a:latin typeface="Times New Roman" panose="02020603050405020304" pitchFamily="18" charset="0"/>
                <a:ea typeface="Times New Roman" panose="02020603050405020304" pitchFamily="18" charset="0"/>
              </a:rPr>
              <a:t> non.</a:t>
            </a:r>
            <a:endParaRPr lang="en-US" sz="3200" dirty="0">
              <a:latin typeface="Times New Roman" panose="02020603050405020304" pitchFamily="18" charset="0"/>
              <a:ea typeface="Times New Roman" panose="02020603050405020304" pitchFamily="18" charset="0"/>
            </a:endParaRPr>
          </a:p>
          <a:p>
            <a:pPr lvl="0">
              <a:lnSpc>
                <a:spcPct val="150000"/>
              </a:lnSpc>
              <a:spcAft>
                <a:spcPts val="0"/>
              </a:spcAft>
              <a:buSzPts val="1400"/>
            </a:pP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Phải</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suy</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nghĩ</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cẩn</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thận</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trước</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khi</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làm</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một</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điều</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gì</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đó</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tránh</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gây</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ra</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những</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hậu</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quả</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đáng</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tiếc</a:t>
            </a:r>
            <a:r>
              <a:rPr lang="en-US" sz="3200" dirty="0">
                <a:solidFill>
                  <a:srgbClr val="0D0D0D"/>
                </a:solidFill>
                <a:latin typeface="Times New Roman" panose="02020603050405020304" pitchFamily="18" charset="0"/>
                <a:ea typeface="Times New Roman" panose="02020603050405020304" pitchFamily="18" charset="0"/>
              </a:rPr>
              <a:t>.</a:t>
            </a:r>
            <a:r>
              <a:rPr lang="en-US" sz="3200" dirty="0">
                <a:latin typeface="Times New Roman" panose="02020603050405020304" pitchFamily="18" charset="0"/>
                <a:ea typeface="Times New Roman" panose="02020603050405020304" pitchFamily="18" charset="0"/>
              </a:rPr>
              <a:t> </a:t>
            </a:r>
            <a:r>
              <a:rPr lang="en-US" sz="3200" dirty="0">
                <a:solidFill>
                  <a:srgbClr val="0D0D0D"/>
                </a:solidFill>
                <a:latin typeface="Times New Roman" panose="02020603050405020304" pitchFamily="18" charset="0"/>
                <a:ea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941534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1000"/>
                                        <p:tgtEl>
                                          <p:spTgt spid="2">
                                            <p:txEl>
                                              <p:pRg st="1" end="1"/>
                                            </p:txEl>
                                          </p:spTgt>
                                        </p:tgtEl>
                                      </p:cBhvr>
                                    </p:animEffect>
                                    <p:anim calcmode="lin" valueType="num">
                                      <p:cBhvr>
                                        <p:cTn id="8"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Effect transition="in" filter="fade">
                                      <p:cBhvr>
                                        <p:cTn id="14" dur="1000"/>
                                        <p:tgtEl>
                                          <p:spTgt spid="2">
                                            <p:txEl>
                                              <p:pRg st="2" end="2"/>
                                            </p:txEl>
                                          </p:spTgt>
                                        </p:tgtEl>
                                      </p:cBhvr>
                                    </p:animEffect>
                                    <p:anim calcmode="lin" valueType="num">
                                      <p:cBhvr>
                                        <p:cTn id="15"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animEffect transition="in" filter="fade">
                                      <p:cBhvr>
                                        <p:cTn id="21" dur="1000"/>
                                        <p:tgtEl>
                                          <p:spTgt spid="2">
                                            <p:txEl>
                                              <p:pRg st="3" end="3"/>
                                            </p:txEl>
                                          </p:spTgt>
                                        </p:tgtEl>
                                      </p:cBhvr>
                                    </p:animEffect>
                                    <p:anim calcmode="lin" valueType="num">
                                      <p:cBhvr>
                                        <p:cTn id="22"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
                                            <p:txEl>
                                              <p:pRg st="4" end="4"/>
                                            </p:txEl>
                                          </p:spTgt>
                                        </p:tgtEl>
                                        <p:attrNameLst>
                                          <p:attrName>style.visibility</p:attrName>
                                        </p:attrNameLst>
                                      </p:cBhvr>
                                      <p:to>
                                        <p:strVal val="visible"/>
                                      </p:to>
                                    </p:set>
                                    <p:animEffect transition="in" filter="fade">
                                      <p:cBhvr>
                                        <p:cTn id="28" dur="1000"/>
                                        <p:tgtEl>
                                          <p:spTgt spid="2">
                                            <p:txEl>
                                              <p:pRg st="4" end="4"/>
                                            </p:txEl>
                                          </p:spTgt>
                                        </p:tgtEl>
                                      </p:cBhvr>
                                    </p:animEffect>
                                    <p:anim calcmode="lin" valueType="num">
                                      <p:cBhvr>
                                        <p:cTn id="29"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rPr>
              <a:t>NGỮ VĂN 6</a:t>
            </a:r>
          </a:p>
        </p:txBody>
      </p:sp>
      <p:sp>
        <p:nvSpPr>
          <p:cNvPr id="11" name="Horizontal Scroll 10"/>
          <p:cNvSpPr/>
          <p:nvPr/>
        </p:nvSpPr>
        <p:spPr>
          <a:xfrm>
            <a:off x="3972335" y="712809"/>
            <a:ext cx="4209230" cy="478384"/>
          </a:xfrm>
          <a:prstGeom prst="horizontalScroll">
            <a:avLst/>
          </a:prstGeom>
          <a:solidFill>
            <a:schemeClr val="accent4">
              <a:lumMod val="40000"/>
              <a:lumOff val="60000"/>
            </a:schemeClr>
          </a:solidFill>
          <a:ln w="9525">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p:cNvPicPr>
            <a:picLocks noChangeAspect="1"/>
          </p:cNvPicPr>
          <p:nvPr/>
        </p:nvPicPr>
        <p:blipFill>
          <a:blip r:embed="rId4"/>
          <a:stretch>
            <a:fillRect/>
          </a:stretch>
        </p:blipFill>
        <p:spPr>
          <a:xfrm>
            <a:off x="11426277" y="0"/>
            <a:ext cx="754456" cy="754456"/>
          </a:xfrm>
          <a:prstGeom prst="rect">
            <a:avLst/>
          </a:prstGeom>
        </p:spPr>
      </p:pic>
      <p:sp>
        <p:nvSpPr>
          <p:cNvPr id="3" name="Rectangle 2"/>
          <p:cNvSpPr/>
          <p:nvPr/>
        </p:nvSpPr>
        <p:spPr>
          <a:xfrm>
            <a:off x="2424266" y="-32005"/>
            <a:ext cx="7305368"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THỰC HÀNH ĐỌC  HIỂU:</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VĂN BẢN</a:t>
            </a:r>
            <a:r>
              <a:rPr kumimoji="0" 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CHÍCH BÔNG ƠI (CAO DUY SƠN)</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5"/>
          <p:cNvSpPr/>
          <p:nvPr/>
        </p:nvSpPr>
        <p:spPr>
          <a:xfrm>
            <a:off x="5200748" y="657880"/>
            <a:ext cx="1752403"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Luyện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tập</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Rectangle 3"/>
          <p:cNvSpPr/>
          <p:nvPr/>
        </p:nvSpPr>
        <p:spPr>
          <a:xfrm>
            <a:off x="685800" y="1203428"/>
            <a:ext cx="10782300" cy="5037276"/>
          </a:xfrm>
          <a:prstGeom prst="rect">
            <a:avLst/>
          </a:prstGeom>
        </p:spPr>
        <p:txBody>
          <a:bodyPr>
            <a:spAutoFit/>
          </a:bodyPr>
          <a:lstStyle/>
          <a:p>
            <a:pPr>
              <a:spcAft>
                <a:spcPts val="750"/>
              </a:spcAft>
            </a:pPr>
            <a:r>
              <a:rPr lang="en-US" sz="2800" b="1" u="sng" dirty="0" err="1">
                <a:solidFill>
                  <a:srgbClr val="0D0D0D"/>
                </a:solidFill>
                <a:latin typeface="Times New Roman" panose="02020603050405020304" pitchFamily="18" charset="0"/>
                <a:ea typeface="Times New Roman" panose="02020603050405020304" pitchFamily="18" charset="0"/>
              </a:rPr>
              <a:t>Câu</a:t>
            </a:r>
            <a:r>
              <a:rPr lang="en-US" sz="2800" b="1" u="sng" dirty="0">
                <a:solidFill>
                  <a:srgbClr val="0D0D0D"/>
                </a:solidFill>
                <a:latin typeface="Times New Roman" panose="02020603050405020304" pitchFamily="18" charset="0"/>
                <a:ea typeface="Times New Roman" panose="02020603050405020304" pitchFamily="18" charset="0"/>
              </a:rPr>
              <a:t> 2</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Viết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đoạn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văn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nêu</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suy</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nghĩ</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tâm</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trạng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sau</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khi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làm</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chích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bông</a:t>
            </a:r>
            <a:r>
              <a:rPr lang="en-US" sz="2800" dirty="0">
                <a:solidFill>
                  <a:srgbClr val="0D0D0D"/>
                </a:solidFill>
                <a:latin typeface="Times New Roman" panose="02020603050405020304" pitchFamily="18" charset="0"/>
                <a:ea typeface="Times New Roman" panose="02020603050405020304" pitchFamily="18" charset="0"/>
              </a:rPr>
              <a:t> con </a:t>
            </a:r>
            <a:r>
              <a:rPr lang="en-US" sz="2800" dirty="0" err="1">
                <a:solidFill>
                  <a:srgbClr val="0D0D0D"/>
                </a:solidFill>
                <a:latin typeface="Times New Roman" panose="02020603050405020304" pitchFamily="18" charset="0"/>
                <a:ea typeface="Times New Roman" panose="02020603050405020304" pitchFamily="18" charset="0"/>
              </a:rPr>
              <a:t>chết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Ngôi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kể</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thứ</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nhất</a:t>
            </a:r>
            <a:r>
              <a:rPr lang="en-US" sz="2800" dirty="0">
                <a:solidFill>
                  <a:srgbClr val="0D0D0D"/>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lgn="ctr">
              <a:spcAft>
                <a:spcPts val="750"/>
              </a:spcAft>
            </a:pPr>
            <a:r>
              <a:rPr lang="en-US" sz="2800" dirty="0" err="1">
                <a:solidFill>
                  <a:srgbClr val="0D0D0D"/>
                </a:solidFill>
                <a:latin typeface="Times New Roman" panose="02020603050405020304" pitchFamily="18" charset="0"/>
                <a:ea typeface="Times New Roman" panose="02020603050405020304" pitchFamily="18" charset="0"/>
              </a:rPr>
              <a:t>Gợi</a:t>
            </a:r>
            <a:r>
              <a:rPr lang="en-US" sz="2800" dirty="0">
                <a:solidFill>
                  <a:srgbClr val="0D0D0D"/>
                </a:solidFill>
                <a:latin typeface="Times New Roman" panose="02020603050405020304" pitchFamily="18" charset="0"/>
                <a:ea typeface="Times New Roman" panose="02020603050405020304" pitchFamily="18" charset="0"/>
              </a:rPr>
              <a:t> ý</a:t>
            </a:r>
            <a:endParaRPr lang="en-US" sz="2800" dirty="0">
              <a:latin typeface="Times New Roman" panose="02020603050405020304" pitchFamily="18" charset="0"/>
              <a:ea typeface="Times New Roman" panose="02020603050405020304" pitchFamily="18" charset="0"/>
            </a:endParaRPr>
          </a:p>
          <a:p>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Tôi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ân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hận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về</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hành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động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của</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mình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lắm</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Giờ</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đây</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nhìn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chích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bông</a:t>
            </a:r>
            <a:r>
              <a:rPr lang="en-US" sz="2800" dirty="0">
                <a:solidFill>
                  <a:srgbClr val="0D0D0D"/>
                </a:solidFill>
                <a:latin typeface="Times New Roman" panose="02020603050405020304" pitchFamily="18" charset="0"/>
                <a:ea typeface="Times New Roman" panose="02020603050405020304" pitchFamily="18" charset="0"/>
              </a:rPr>
              <a:t> con </a:t>
            </a:r>
            <a:r>
              <a:rPr lang="en-US" sz="2800" dirty="0" err="1">
                <a:solidFill>
                  <a:srgbClr val="0D0D0D"/>
                </a:solidFill>
                <a:latin typeface="Times New Roman" panose="02020603050405020304" pitchFamily="18" charset="0"/>
                <a:ea typeface="Times New Roman" panose="02020603050405020304" pitchFamily="18" charset="0"/>
              </a:rPr>
              <a:t>bất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động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trong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lòng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bàn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tay</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nước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mắt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tôi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không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ngừng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rơi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Chỉ</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vì</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khăng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khăng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theo</a:t>
            </a:r>
            <a:r>
              <a:rPr lang="en-US" sz="2800" dirty="0">
                <a:solidFill>
                  <a:srgbClr val="0D0D0D"/>
                </a:solidFill>
                <a:latin typeface="Times New Roman" panose="02020603050405020304" pitchFamily="18" charset="0"/>
                <a:ea typeface="Times New Roman" panose="02020603050405020304" pitchFamily="18" charset="0"/>
              </a:rPr>
              <a:t> ý </a:t>
            </a:r>
            <a:r>
              <a:rPr lang="en-US" sz="2800" dirty="0" err="1">
                <a:solidFill>
                  <a:srgbClr val="0D0D0D"/>
                </a:solidFill>
                <a:latin typeface="Times New Roman" panose="02020603050405020304" pitchFamily="18" charset="0"/>
                <a:ea typeface="Times New Roman" panose="02020603050405020304" pitchFamily="18" charset="0"/>
              </a:rPr>
              <a:t>mình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không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chịu</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nghe</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theo</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lời</a:t>
            </a:r>
            <a:r>
              <a:rPr lang="en-US" sz="2800" dirty="0">
                <a:solidFill>
                  <a:srgbClr val="0D0D0D"/>
                </a:solidFill>
                <a:latin typeface="Times New Roman" panose="02020603050405020304" pitchFamily="18" charset="0"/>
                <a:ea typeface="Times New Roman" panose="02020603050405020304" pitchFamily="18" charset="0"/>
              </a:rPr>
              <a:t> cha </a:t>
            </a:r>
            <a:r>
              <a:rPr lang="en-US" sz="2800" dirty="0" err="1">
                <a:solidFill>
                  <a:srgbClr val="0D0D0D"/>
                </a:solidFill>
                <a:latin typeface="Times New Roman" panose="02020603050405020304" pitchFamily="18" charset="0"/>
                <a:ea typeface="Times New Roman" panose="02020603050405020304" pitchFamily="18" charset="0"/>
              </a:rPr>
              <a:t>mà</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tôi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đã</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làm</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cho</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chú</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chim</a:t>
            </a:r>
            <a:r>
              <a:rPr lang="en-US" sz="2800" dirty="0">
                <a:solidFill>
                  <a:srgbClr val="0D0D0D"/>
                </a:solidFill>
                <a:latin typeface="Times New Roman" panose="02020603050405020304" pitchFamily="18" charset="0"/>
                <a:ea typeface="Times New Roman" panose="02020603050405020304" pitchFamily="18" charset="0"/>
              </a:rPr>
              <a:t> non </a:t>
            </a:r>
            <a:r>
              <a:rPr lang="en-US" sz="2800" dirty="0" err="1">
                <a:solidFill>
                  <a:srgbClr val="0D0D0D"/>
                </a:solidFill>
                <a:latin typeface="Times New Roman" panose="02020603050405020304" pitchFamily="18" charset="0"/>
                <a:ea typeface="Times New Roman" panose="02020603050405020304" pitchFamily="18" charset="0"/>
              </a:rPr>
              <a:t>tội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nghiệp</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phải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chết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Giờ</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đây</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khi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nghe</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tiếng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chim</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mẹ</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thảm</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thiết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gọi</a:t>
            </a:r>
            <a:r>
              <a:rPr lang="en-US" sz="2800" dirty="0">
                <a:solidFill>
                  <a:srgbClr val="0D0D0D"/>
                </a:solidFill>
                <a:latin typeface="Times New Roman" panose="02020603050405020304" pitchFamily="18" charset="0"/>
                <a:ea typeface="Times New Roman" panose="02020603050405020304" pitchFamily="18" charset="0"/>
              </a:rPr>
              <a:t> con </a:t>
            </a:r>
            <a:r>
              <a:rPr lang="en-US" sz="2800" dirty="0" err="1">
                <a:solidFill>
                  <a:srgbClr val="0D0D0D"/>
                </a:solidFill>
                <a:latin typeface="Times New Roman" panose="02020603050405020304" pitchFamily="18" charset="0"/>
                <a:ea typeface="Times New Roman" panose="02020603050405020304" pitchFamily="18" charset="0"/>
              </a:rPr>
              <a:t>mà</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tôi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thấy</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xấu</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hổ</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và</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ân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hận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vô</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cùng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Ước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gì</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ước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gì</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có</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thể</a:t>
            </a:r>
            <a:r>
              <a:rPr lang="en-US" sz="2800" dirty="0">
                <a:solidFill>
                  <a:srgbClr val="0D0D0D"/>
                </a:solidFill>
                <a:latin typeface="Times New Roman" panose="02020603050405020304" pitchFamily="18" charset="0"/>
                <a:ea typeface="Times New Roman" panose="02020603050405020304" pitchFamily="18" charset="0"/>
              </a:rPr>
              <a:t> quay </a:t>
            </a:r>
            <a:r>
              <a:rPr lang="en-US" sz="2800" dirty="0" err="1">
                <a:solidFill>
                  <a:srgbClr val="0D0D0D"/>
                </a:solidFill>
                <a:latin typeface="Times New Roman" panose="02020603050405020304" pitchFamily="18" charset="0"/>
                <a:ea typeface="Times New Roman" panose="02020603050405020304" pitchFamily="18" charset="0"/>
              </a:rPr>
              <a:t>ngược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thời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gian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thì</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tôi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đã</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không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hành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động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vội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vã</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theo</a:t>
            </a:r>
            <a:r>
              <a:rPr lang="en-US" sz="2800" dirty="0">
                <a:solidFill>
                  <a:srgbClr val="0D0D0D"/>
                </a:solidFill>
                <a:latin typeface="Times New Roman" panose="02020603050405020304" pitchFamily="18" charset="0"/>
                <a:ea typeface="Times New Roman" panose="02020603050405020304" pitchFamily="18" charset="0"/>
              </a:rPr>
              <a:t> ý </a:t>
            </a:r>
            <a:r>
              <a:rPr lang="en-US" sz="2800" dirty="0" err="1">
                <a:solidFill>
                  <a:srgbClr val="0D0D0D"/>
                </a:solidFill>
                <a:latin typeface="Times New Roman" panose="02020603050405020304" pitchFamily="18" charset="0"/>
                <a:ea typeface="Times New Roman" panose="02020603050405020304" pitchFamily="18" charset="0"/>
              </a:rPr>
              <a:t>mình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như</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thế</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Chính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tôi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đã</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cướp</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một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sinh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mạng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bé</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nhỏ</a:t>
            </a:r>
            <a:r>
              <a:rPr lang="en-US" sz="2800" dirty="0">
                <a:solidFill>
                  <a:srgbClr val="0D0D0D"/>
                </a:solidFill>
                <a:latin typeface="Times New Roman" panose="02020603050405020304" pitchFamily="18" charset="0"/>
                <a:ea typeface="Times New Roman" panose="02020603050405020304" pitchFamily="18" charset="0"/>
              </a:rPr>
              <a:t>, chia </a:t>
            </a:r>
            <a:r>
              <a:rPr lang="en-US" sz="2800" dirty="0" err="1">
                <a:solidFill>
                  <a:srgbClr val="0D0D0D"/>
                </a:solidFill>
                <a:latin typeface="Times New Roman" panose="02020603050405020304" pitchFamily="18" charset="0"/>
                <a:ea typeface="Times New Roman" panose="02020603050405020304" pitchFamily="18" charset="0"/>
              </a:rPr>
              <a:t>cắt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tình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mẫu</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tử</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của</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hai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mẹ</a:t>
            </a:r>
            <a:r>
              <a:rPr lang="en-US" sz="2800" dirty="0">
                <a:solidFill>
                  <a:srgbClr val="0D0D0D"/>
                </a:solidFill>
                <a:latin typeface="Times New Roman" panose="02020603050405020304" pitchFamily="18" charset="0"/>
                <a:ea typeface="Times New Roman" panose="02020603050405020304" pitchFamily="18" charset="0"/>
              </a:rPr>
              <a:t> con </a:t>
            </a:r>
            <a:r>
              <a:rPr lang="en-US" sz="2800" dirty="0" err="1">
                <a:solidFill>
                  <a:srgbClr val="0D0D0D"/>
                </a:solidFill>
                <a:latin typeface="Times New Roman" panose="02020603050405020304" pitchFamily="18" charset="0"/>
                <a:ea typeface="Times New Roman" panose="02020603050405020304" pitchFamily="18" charset="0"/>
              </a:rPr>
              <a:t>chích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bông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Chích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bông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ơi</a:t>
            </a:r>
            <a:r>
              <a:rPr lang="en-US" sz="2800" dirty="0">
                <a:solidFill>
                  <a:srgbClr val="0D0D0D"/>
                </a:solidFill>
                <a:latin typeface="Times New Roman" panose="02020603050405020304" pitchFamily="18" charset="0"/>
                <a:ea typeface="Times New Roman" panose="02020603050405020304" pitchFamily="18" charset="0"/>
              </a:rPr>
              <a:t> – Tao </a:t>
            </a:r>
            <a:r>
              <a:rPr lang="en-US" sz="2800" dirty="0" err="1">
                <a:solidFill>
                  <a:srgbClr val="0D0D0D"/>
                </a:solidFill>
                <a:latin typeface="Times New Roman" panose="02020603050405020304" pitchFamily="18" charset="0"/>
                <a:ea typeface="Times New Roman" panose="02020603050405020304" pitchFamily="18" charset="0"/>
              </a:rPr>
              <a:t>xin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lỗi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mày</a:t>
            </a:r>
            <a:r>
              <a:rPr lang="en-US" sz="2800" dirty="0">
                <a:solidFill>
                  <a:srgbClr val="0D0D0D"/>
                </a:solidFill>
                <a:latin typeface="Times New Roman" panose="02020603050405020304" pitchFamily="18" charset="0"/>
                <a:ea typeface="Times New Roman" panose="02020603050405020304" pitchFamily="18" charset="0"/>
              </a:rPr>
              <a:t>…”.</a:t>
            </a:r>
            <a:endParaRPr lang="en-US" sz="2800" dirty="0"/>
          </a:p>
        </p:txBody>
      </p:sp>
    </p:spTree>
    <p:extLst>
      <p:ext uri="{BB962C8B-B14F-4D97-AF65-F5344CB8AC3E}">
        <p14:creationId xmlns:p14="http://schemas.microsoft.com/office/powerpoint/2010/main" val="4272100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1000"/>
                                        <p:tgtEl>
                                          <p:spTgt spid="4">
                                            <p:txEl>
                                              <p:pRg st="2" end="2"/>
                                            </p:txEl>
                                          </p:spTgt>
                                        </p:tgtEl>
                                      </p:cBhvr>
                                    </p:animEffect>
                                    <p:anim calcmode="lin" valueType="num">
                                      <p:cBhvr>
                                        <p:cTn id="8"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rPr>
              <a:t>NGỮ VĂN 6</a:t>
            </a:r>
          </a:p>
        </p:txBody>
      </p:sp>
      <p:sp>
        <p:nvSpPr>
          <p:cNvPr id="11" name="Horizontal Scroll 10"/>
          <p:cNvSpPr/>
          <p:nvPr/>
        </p:nvSpPr>
        <p:spPr>
          <a:xfrm>
            <a:off x="3972335" y="712809"/>
            <a:ext cx="4209230" cy="478384"/>
          </a:xfrm>
          <a:prstGeom prst="horizontalScroll">
            <a:avLst/>
          </a:prstGeom>
          <a:solidFill>
            <a:schemeClr val="accent4">
              <a:lumMod val="40000"/>
              <a:lumOff val="60000"/>
            </a:schemeClr>
          </a:solidFill>
          <a:ln w="9525">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p:cNvPicPr>
            <a:picLocks noChangeAspect="1"/>
          </p:cNvPicPr>
          <p:nvPr/>
        </p:nvPicPr>
        <p:blipFill>
          <a:blip r:embed="rId4"/>
          <a:stretch>
            <a:fillRect/>
          </a:stretch>
        </p:blipFill>
        <p:spPr>
          <a:xfrm>
            <a:off x="11426277" y="0"/>
            <a:ext cx="754456" cy="754456"/>
          </a:xfrm>
          <a:prstGeom prst="rect">
            <a:avLst/>
          </a:prstGeom>
        </p:spPr>
      </p:pic>
      <p:sp>
        <p:nvSpPr>
          <p:cNvPr id="3" name="Rectangle 2"/>
          <p:cNvSpPr/>
          <p:nvPr/>
        </p:nvSpPr>
        <p:spPr>
          <a:xfrm>
            <a:off x="2424266" y="-32005"/>
            <a:ext cx="7305368"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THỰC HÀNH ĐỌC  HIỂU:</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VĂN BẢN</a:t>
            </a:r>
            <a:r>
              <a:rPr kumimoji="0" 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CHÍCH BÔNG ƠI (CAO DUY SƠN)</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Rectangle 1"/>
          <p:cNvSpPr/>
          <p:nvPr/>
        </p:nvSpPr>
        <p:spPr>
          <a:xfrm>
            <a:off x="5229602" y="648862"/>
            <a:ext cx="1694695" cy="523220"/>
          </a:xfrm>
          <a:prstGeom prst="rect">
            <a:avLst/>
          </a:prstGeom>
        </p:spPr>
        <p:txBody>
          <a:bodyPr wrap="none">
            <a:spAutoFit/>
          </a:bodyPr>
          <a:lstStyle/>
          <a:p>
            <a:r>
              <a:rPr lang="en-US" sz="2800" b="1" dirty="0" err="1">
                <a:solidFill>
                  <a:srgbClr val="7030A0"/>
                </a:solidFill>
                <a:latin typeface="Times New Roman" panose="02020603050405020304" pitchFamily="18" charset="0"/>
                <a:ea typeface="Times New Roman" panose="02020603050405020304" pitchFamily="18" charset="0"/>
              </a:rPr>
              <a:t>Vận</a:t>
            </a:r>
            <a:r>
              <a:rPr lang="en-US" sz="2800" b="1" dirty="0">
                <a:solidFill>
                  <a:srgbClr val="7030A0"/>
                </a:solidFill>
                <a:latin typeface="Times New Roman" panose="02020603050405020304" pitchFamily="18" charset="0"/>
                <a:ea typeface="Times New Roman" panose="02020603050405020304" pitchFamily="18" charset="0"/>
              </a:rPr>
              <a:t> </a:t>
            </a:r>
            <a:r>
              <a:rPr lang="en-US" sz="2800" b="1" dirty="0" err="1">
                <a:solidFill>
                  <a:srgbClr val="7030A0"/>
                </a:solidFill>
                <a:latin typeface="Times New Roman" panose="02020603050405020304" pitchFamily="18" charset="0"/>
                <a:ea typeface="Times New Roman" panose="02020603050405020304" pitchFamily="18" charset="0"/>
              </a:rPr>
              <a:t>dụng</a:t>
            </a:r>
            <a:endParaRPr lang="en-US" sz="2800" dirty="0"/>
          </a:p>
        </p:txBody>
      </p:sp>
      <p:pic>
        <p:nvPicPr>
          <p:cNvPr id="9" name="Picture 8"/>
          <p:cNvPicPr>
            <a:picLocks noChangeAspect="1"/>
          </p:cNvPicPr>
          <p:nvPr/>
        </p:nvPicPr>
        <p:blipFill>
          <a:blip r:embed="rId5">
            <a:extLst>
              <a:ext uri="{BEBA8EAE-BF5A-486C-A8C5-ECC9F3942E4B}">
                <a14:imgProps xmlns:a14="http://schemas.microsoft.com/office/drawing/2010/main">
                  <a14:imgLayer r:embed="rId6">
                    <a14:imgEffect>
                      <a14:brightnessContrast bright="20000" contrast="-40000"/>
                    </a14:imgEffect>
                  </a14:imgLayer>
                </a14:imgProps>
              </a:ext>
            </a:extLst>
          </a:blip>
          <a:stretch>
            <a:fillRect/>
          </a:stretch>
        </p:blipFill>
        <p:spPr>
          <a:xfrm>
            <a:off x="1610339" y="1809125"/>
            <a:ext cx="4548443" cy="3219450"/>
          </a:xfrm>
          <a:prstGeom prst="rect">
            <a:avLst/>
          </a:prstGeom>
        </p:spPr>
      </p:pic>
      <p:pic>
        <p:nvPicPr>
          <p:cNvPr id="15" name="Picture 14"/>
          <p:cNvPicPr>
            <a:picLocks noChangeAspect="1"/>
          </p:cNvPicPr>
          <p:nvPr/>
        </p:nvPicPr>
        <p:blipFill>
          <a:blip r:embed="rId5">
            <a:extLst>
              <a:ext uri="{BEBA8EAE-BF5A-486C-A8C5-ECC9F3942E4B}">
                <a14:imgProps xmlns:a14="http://schemas.microsoft.com/office/drawing/2010/main">
                  <a14:imgLayer r:embed="rId6">
                    <a14:imgEffect>
                      <a14:brightnessContrast bright="20000" contrast="-40000"/>
                    </a14:imgEffect>
                  </a14:imgLayer>
                </a14:imgProps>
              </a:ext>
            </a:extLst>
          </a:blip>
          <a:stretch>
            <a:fillRect/>
          </a:stretch>
        </p:blipFill>
        <p:spPr>
          <a:xfrm>
            <a:off x="5995118" y="1809125"/>
            <a:ext cx="4548443" cy="3219450"/>
          </a:xfrm>
          <a:prstGeom prst="rect">
            <a:avLst/>
          </a:prstGeom>
        </p:spPr>
      </p:pic>
      <p:sp>
        <p:nvSpPr>
          <p:cNvPr id="10" name="Rectangle 9"/>
          <p:cNvSpPr/>
          <p:nvPr/>
        </p:nvSpPr>
        <p:spPr>
          <a:xfrm>
            <a:off x="2138517" y="2634020"/>
            <a:ext cx="3492085" cy="1569660"/>
          </a:xfrm>
          <a:prstGeom prst="rect">
            <a:avLst/>
          </a:prstGeom>
        </p:spPr>
        <p:txBody>
          <a:bodyPr wrap="square">
            <a:spAutoFit/>
          </a:bodyPr>
          <a:lstStyle/>
          <a:p>
            <a:pPr lvl="0">
              <a:spcAft>
                <a:spcPts val="750"/>
              </a:spcAft>
              <a:buSzPts val="1400"/>
            </a:pPr>
            <a:r>
              <a:rPr lang="nl-NL" sz="3200" b="1" dirty="0">
                <a:latin typeface="Times New Roman" panose="02020603050405020304" pitchFamily="18" charset="0"/>
                <a:ea typeface="Times New Roman" panose="02020603050405020304" pitchFamily="18" charset="0"/>
              </a:rPr>
              <a:t>Câu 1. </a:t>
            </a:r>
            <a:r>
              <a:rPr lang="nl-NL" sz="3200" dirty="0">
                <a:latin typeface="Times New Roman" panose="02020603050405020304" pitchFamily="18" charset="0"/>
                <a:ea typeface="Times New Roman" panose="02020603050405020304" pitchFamily="18" charset="0"/>
              </a:rPr>
              <a:t>Em hãy chia sẻ về một kỉ niệm khiến em hối hận.</a:t>
            </a:r>
            <a:endParaRPr lang="en-US" sz="3200" dirty="0">
              <a:effectLst/>
              <a:latin typeface="Times New Roman" panose="02020603050405020304" pitchFamily="18" charset="0"/>
              <a:ea typeface="Times New Roman" panose="02020603050405020304" pitchFamily="18" charset="0"/>
            </a:endParaRPr>
          </a:p>
        </p:txBody>
      </p:sp>
      <p:sp>
        <p:nvSpPr>
          <p:cNvPr id="12" name="Rectangle 11"/>
          <p:cNvSpPr/>
          <p:nvPr/>
        </p:nvSpPr>
        <p:spPr>
          <a:xfrm>
            <a:off x="6523298" y="2495493"/>
            <a:ext cx="3653089" cy="2062103"/>
          </a:xfrm>
          <a:prstGeom prst="rect">
            <a:avLst/>
          </a:prstGeom>
        </p:spPr>
        <p:txBody>
          <a:bodyPr wrap="square">
            <a:spAutoFit/>
          </a:bodyPr>
          <a:lstStyle/>
          <a:p>
            <a:pPr lvl="0">
              <a:spcAft>
                <a:spcPts val="750"/>
              </a:spcAft>
              <a:buSzPts val="1400"/>
            </a:pPr>
            <a:r>
              <a:rPr lang="nl-NL" sz="3200" b="1" dirty="0">
                <a:latin typeface="Times New Roman" panose="02020603050405020304" pitchFamily="18" charset="0"/>
                <a:ea typeface="Times New Roman" panose="02020603050405020304" pitchFamily="18" charset="0"/>
              </a:rPr>
              <a:t>Câu 2. </a:t>
            </a:r>
            <a:r>
              <a:rPr lang="nl-NL" sz="3200" dirty="0">
                <a:latin typeface="Times New Roman" panose="02020603050405020304" pitchFamily="18" charset="0"/>
                <a:ea typeface="Times New Roman" panose="02020603050405020304" pitchFamily="18" charset="0"/>
              </a:rPr>
              <a:t>Kể lại những lần em giúp đỡ các loài động vật xung quanh em.</a:t>
            </a:r>
            <a:endParaRPr lang="en-US" sz="3200" dirty="0">
              <a:effectLst/>
              <a:latin typeface="Times New Roman" panose="02020603050405020304" pitchFamily="18" charset="0"/>
              <a:ea typeface="Times New Roman" panose="02020603050405020304" pitchFamily="18" charset="0"/>
            </a:endParaRPr>
          </a:p>
        </p:txBody>
      </p:sp>
      <p:sp>
        <p:nvSpPr>
          <p:cNvPr id="17" name="Rectangle 16"/>
          <p:cNvSpPr/>
          <p:nvPr/>
        </p:nvSpPr>
        <p:spPr>
          <a:xfrm>
            <a:off x="3903919" y="1270204"/>
            <a:ext cx="4346062" cy="584775"/>
          </a:xfrm>
          <a:prstGeom prst="rect">
            <a:avLst/>
          </a:prstGeom>
        </p:spPr>
        <p:txBody>
          <a:bodyPr wrap="none">
            <a:spAutoFit/>
          </a:bodyPr>
          <a:lstStyle/>
          <a:p>
            <a:pPr>
              <a:spcAft>
                <a:spcPts val="750"/>
              </a:spcAft>
            </a:pPr>
            <a:r>
              <a:rPr lang="nl-NL" sz="3200" dirty="0">
                <a:latin typeface="Times New Roman" panose="02020603050405020304" pitchFamily="18" charset="0"/>
                <a:ea typeface="Times New Roman" panose="02020603050405020304" pitchFamily="18" charset="0"/>
              </a:rPr>
              <a:t>Chọn một trong 2 đề sau:</a:t>
            </a:r>
            <a:endParaRPr lang="en-US" sz="3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444686676"/>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3172175600"/>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rPr>
              <a:t>NGỮ VĂN 6</a:t>
            </a:r>
          </a:p>
        </p:txBody>
      </p:sp>
      <p:sp>
        <p:nvSpPr>
          <p:cNvPr id="11" name="Horizontal Scroll 10"/>
          <p:cNvSpPr/>
          <p:nvPr/>
        </p:nvSpPr>
        <p:spPr>
          <a:xfrm>
            <a:off x="3972335" y="712809"/>
            <a:ext cx="4209230" cy="478384"/>
          </a:xfrm>
          <a:prstGeom prst="horizontalScroll">
            <a:avLst/>
          </a:prstGeom>
          <a:solidFill>
            <a:schemeClr val="accent4">
              <a:lumMod val="40000"/>
              <a:lumOff val="60000"/>
            </a:schemeClr>
          </a:solidFill>
          <a:ln w="9525">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p:cNvPicPr>
            <a:picLocks noChangeAspect="1"/>
          </p:cNvPicPr>
          <p:nvPr/>
        </p:nvPicPr>
        <p:blipFill>
          <a:blip r:embed="rId4"/>
          <a:stretch>
            <a:fillRect/>
          </a:stretch>
        </p:blipFill>
        <p:spPr>
          <a:xfrm>
            <a:off x="11426277" y="0"/>
            <a:ext cx="754456" cy="754456"/>
          </a:xfrm>
          <a:prstGeom prst="rect">
            <a:avLst/>
          </a:prstGeom>
        </p:spPr>
      </p:pic>
      <p:sp>
        <p:nvSpPr>
          <p:cNvPr id="4" name="Rectangle 3"/>
          <p:cNvSpPr/>
          <p:nvPr/>
        </p:nvSpPr>
        <p:spPr>
          <a:xfrm>
            <a:off x="2832408" y="82388"/>
            <a:ext cx="6489084" cy="523220"/>
          </a:xfrm>
          <a:prstGeom prst="rect">
            <a:avLst/>
          </a:prstGeom>
        </p:spPr>
        <p:txBody>
          <a:bodyPr wrap="none">
            <a:spAutoFit/>
          </a:bodyPr>
          <a:lstStyle/>
          <a:p>
            <a:pPr algn="ctr" eaLnBrk="0" fontAlgn="base" hangingPunct="0"/>
            <a:r>
              <a:rPr lang="en-US" sz="2800" b="1" dirty="0">
                <a:solidFill>
                  <a:srgbClr val="FF0000"/>
                </a:solidFill>
                <a:latin typeface="Times New Roman" panose="02020603050405020304" pitchFamily="18" charset="0"/>
                <a:cs typeface="Times New Roman" panose="02020603050405020304" pitchFamily="18" charset="0"/>
              </a:rPr>
              <a:t>VIẾT BÀI VĂN TẢ CẢNH SINH HOẠT</a:t>
            </a:r>
            <a:endParaRPr lang="en-US" sz="2800" dirty="0">
              <a:effectLst/>
              <a:latin typeface="Times New Roman" panose="02020603050405020304" pitchFamily="18" charset="0"/>
              <a:cs typeface="Times New Roman" panose="02020603050405020304" pitchFamily="18" charset="0"/>
            </a:endParaRPr>
          </a:p>
        </p:txBody>
      </p:sp>
      <p:sp>
        <p:nvSpPr>
          <p:cNvPr id="6" name="Rectangle 5"/>
          <p:cNvSpPr/>
          <p:nvPr/>
        </p:nvSpPr>
        <p:spPr>
          <a:xfrm>
            <a:off x="5190143" y="667973"/>
            <a:ext cx="1811714" cy="523220"/>
          </a:xfrm>
          <a:prstGeom prst="rect">
            <a:avLst/>
          </a:prstGeom>
        </p:spPr>
        <p:txBody>
          <a:bodyPr wrap="none">
            <a:spAutoFit/>
          </a:bodyPr>
          <a:lstStyle/>
          <a:p>
            <a:r>
              <a:rPr lang="pt-BR" sz="2800" b="1" dirty="0">
                <a:solidFill>
                  <a:srgbClr val="7030A0"/>
                </a:solidFill>
                <a:latin typeface="Times New Roman" panose="02020603050405020304" pitchFamily="18" charset="0"/>
                <a:ea typeface="Times New Roman" panose="02020603050405020304" pitchFamily="18" charset="0"/>
              </a:rPr>
              <a:t>Khởi động</a:t>
            </a:r>
            <a:endParaRPr lang="en-US" sz="2800" dirty="0"/>
          </a:p>
        </p:txBody>
      </p:sp>
      <p:grpSp>
        <p:nvGrpSpPr>
          <p:cNvPr id="23" name="Group 22"/>
          <p:cNvGrpSpPr/>
          <p:nvPr/>
        </p:nvGrpSpPr>
        <p:grpSpPr>
          <a:xfrm>
            <a:off x="1511475" y="1373982"/>
            <a:ext cx="4855762" cy="4574377"/>
            <a:chOff x="2146095" y="1454948"/>
            <a:chExt cx="4655756" cy="4052981"/>
          </a:xfrm>
        </p:grpSpPr>
        <p:sp>
          <p:nvSpPr>
            <p:cNvPr id="24" name="Rectangle 23"/>
            <p:cNvSpPr/>
            <p:nvPr/>
          </p:nvSpPr>
          <p:spPr>
            <a:xfrm>
              <a:off x="2146095" y="1454948"/>
              <a:ext cx="2214920" cy="1898448"/>
            </a:xfrm>
            <a:prstGeom prst="rect">
              <a:avLst/>
            </a:prstGeom>
            <a:blipFill>
              <a:blip r:embed="rId5"/>
              <a:srcRect/>
              <a:stretch>
                <a:fillRect l="-20000" r="-20000"/>
              </a:stretch>
            </a:blip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25" name="Freeform 24"/>
            <p:cNvSpPr/>
            <p:nvPr/>
          </p:nvSpPr>
          <p:spPr>
            <a:xfrm>
              <a:off x="2146095" y="2863357"/>
              <a:ext cx="2214920" cy="455627"/>
            </a:xfrm>
            <a:custGeom>
              <a:avLst/>
              <a:gdLst>
                <a:gd name="connsiteX0" fmla="*/ 0 w 2214920"/>
                <a:gd name="connsiteY0" fmla="*/ 0 h 455627"/>
                <a:gd name="connsiteX1" fmla="*/ 2214920 w 2214920"/>
                <a:gd name="connsiteY1" fmla="*/ 0 h 455627"/>
                <a:gd name="connsiteX2" fmla="*/ 2214920 w 2214920"/>
                <a:gd name="connsiteY2" fmla="*/ 455627 h 455627"/>
                <a:gd name="connsiteX3" fmla="*/ 0 w 2214920"/>
                <a:gd name="connsiteY3" fmla="*/ 455627 h 455627"/>
                <a:gd name="connsiteX4" fmla="*/ 0 w 2214920"/>
                <a:gd name="connsiteY4" fmla="*/ 0 h 455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4920" h="455627">
                  <a:moveTo>
                    <a:pt x="0" y="0"/>
                  </a:moveTo>
                  <a:lnTo>
                    <a:pt x="2214920" y="0"/>
                  </a:lnTo>
                  <a:lnTo>
                    <a:pt x="2214920" y="455627"/>
                  </a:lnTo>
                  <a:lnTo>
                    <a:pt x="0" y="455627"/>
                  </a:lnTo>
                  <a:lnTo>
                    <a:pt x="0" y="0"/>
                  </a:lnTo>
                  <a:close/>
                </a:path>
              </a:pathLst>
            </a:custGeom>
          </p:spPr>
          <p:style>
            <a:lnRef idx="0">
              <a:schemeClr val="accent1">
                <a:hueOff val="0"/>
                <a:satOff val="0"/>
                <a:lumOff val="0"/>
                <a:alphaOff val="0"/>
              </a:schemeClr>
            </a:lnRef>
            <a:fillRef idx="1">
              <a:schemeClr val="accent1">
                <a:tint val="50000"/>
                <a:alpha val="40000"/>
                <a:hueOff val="0"/>
                <a:satOff val="0"/>
                <a:lumOff val="0"/>
                <a:alphaOff val="0"/>
              </a:schemeClr>
            </a:fillRef>
            <a:effectRef idx="0">
              <a:schemeClr val="accent1">
                <a:tint val="50000"/>
                <a:alpha val="40000"/>
                <a:hueOff val="0"/>
                <a:satOff val="0"/>
                <a:lumOff val="0"/>
                <a:alphaOff val="0"/>
              </a:schemeClr>
            </a:effectRef>
            <a:fontRef idx="minor">
              <a:schemeClr val="lt1">
                <a:hueOff val="0"/>
                <a:satOff val="0"/>
                <a:lumOff val="0"/>
                <a:alphaOff val="0"/>
              </a:schemeClr>
            </a:fontRef>
          </p:style>
          <p:txBody>
            <a:bodyPr spcFirstLastPara="0" vert="horz" wrap="square" lIns="58420" tIns="58420" rIns="58420" bIns="58420" numCol="1" spcCol="1270" anchor="ctr" anchorCtr="0">
              <a:noAutofit/>
            </a:bodyPr>
            <a:lstStyle/>
            <a:p>
              <a:pPr lvl="0" algn="ctr" defTabSz="1022350">
                <a:lnSpc>
                  <a:spcPct val="90000"/>
                </a:lnSpc>
                <a:spcBef>
                  <a:spcPct val="0"/>
                </a:spcBef>
                <a:spcAft>
                  <a:spcPct val="35000"/>
                </a:spcAft>
              </a:pPr>
              <a:r>
                <a:rPr lang="en-US" sz="2300" kern="1200" dirty="0"/>
                <a:t>1</a:t>
              </a:r>
            </a:p>
          </p:txBody>
        </p:sp>
        <p:sp>
          <p:nvSpPr>
            <p:cNvPr id="26" name="Rectangle 25"/>
            <p:cNvSpPr/>
            <p:nvPr/>
          </p:nvSpPr>
          <p:spPr>
            <a:xfrm>
              <a:off x="4586931" y="1454948"/>
              <a:ext cx="2214920" cy="1898448"/>
            </a:xfrm>
            <a:prstGeom prst="rect">
              <a:avLst/>
            </a:prstGeom>
            <a:blipFill>
              <a:blip r:embed="rId6"/>
              <a:srcRect/>
              <a:stretch>
                <a:fillRect l="-12000" r="-12000"/>
              </a:stretch>
            </a:blip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27" name="Freeform 26"/>
            <p:cNvSpPr/>
            <p:nvPr/>
          </p:nvSpPr>
          <p:spPr>
            <a:xfrm>
              <a:off x="4573696" y="2890099"/>
              <a:ext cx="2214920" cy="455627"/>
            </a:xfrm>
            <a:custGeom>
              <a:avLst/>
              <a:gdLst>
                <a:gd name="connsiteX0" fmla="*/ 0 w 2214920"/>
                <a:gd name="connsiteY0" fmla="*/ 0 h 455627"/>
                <a:gd name="connsiteX1" fmla="*/ 2214920 w 2214920"/>
                <a:gd name="connsiteY1" fmla="*/ 0 h 455627"/>
                <a:gd name="connsiteX2" fmla="*/ 2214920 w 2214920"/>
                <a:gd name="connsiteY2" fmla="*/ 455627 h 455627"/>
                <a:gd name="connsiteX3" fmla="*/ 0 w 2214920"/>
                <a:gd name="connsiteY3" fmla="*/ 455627 h 455627"/>
                <a:gd name="connsiteX4" fmla="*/ 0 w 2214920"/>
                <a:gd name="connsiteY4" fmla="*/ 0 h 455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4920" h="455627">
                  <a:moveTo>
                    <a:pt x="0" y="0"/>
                  </a:moveTo>
                  <a:lnTo>
                    <a:pt x="2214920" y="0"/>
                  </a:lnTo>
                  <a:lnTo>
                    <a:pt x="2214920" y="455627"/>
                  </a:lnTo>
                  <a:lnTo>
                    <a:pt x="0" y="455627"/>
                  </a:lnTo>
                  <a:lnTo>
                    <a:pt x="0" y="0"/>
                  </a:lnTo>
                  <a:close/>
                </a:path>
              </a:pathLst>
            </a:custGeom>
          </p:spPr>
          <p:style>
            <a:lnRef idx="0">
              <a:schemeClr val="accent1">
                <a:hueOff val="0"/>
                <a:satOff val="0"/>
                <a:lumOff val="0"/>
                <a:alphaOff val="0"/>
              </a:schemeClr>
            </a:lnRef>
            <a:fillRef idx="1">
              <a:schemeClr val="accent1">
                <a:tint val="50000"/>
                <a:alpha val="40000"/>
                <a:hueOff val="0"/>
                <a:satOff val="0"/>
                <a:lumOff val="0"/>
                <a:alphaOff val="0"/>
              </a:schemeClr>
            </a:fillRef>
            <a:effectRef idx="0">
              <a:schemeClr val="accent1">
                <a:tint val="50000"/>
                <a:alpha val="40000"/>
                <a:hueOff val="0"/>
                <a:satOff val="0"/>
                <a:lumOff val="0"/>
                <a:alphaOff val="0"/>
              </a:schemeClr>
            </a:effectRef>
            <a:fontRef idx="minor">
              <a:schemeClr val="lt1">
                <a:hueOff val="0"/>
                <a:satOff val="0"/>
                <a:lumOff val="0"/>
                <a:alphaOff val="0"/>
              </a:schemeClr>
            </a:fontRef>
          </p:style>
          <p:txBody>
            <a:bodyPr spcFirstLastPara="0" vert="horz" wrap="square" lIns="58420" tIns="58420" rIns="58420" bIns="58420" numCol="1" spcCol="1270" anchor="ctr" anchorCtr="0">
              <a:noAutofit/>
            </a:bodyPr>
            <a:lstStyle/>
            <a:p>
              <a:pPr lvl="0" algn="ctr" defTabSz="1022350">
                <a:lnSpc>
                  <a:spcPct val="90000"/>
                </a:lnSpc>
                <a:spcBef>
                  <a:spcPct val="0"/>
                </a:spcBef>
                <a:spcAft>
                  <a:spcPct val="35000"/>
                </a:spcAft>
              </a:pPr>
              <a:r>
                <a:rPr lang="en-US" sz="2300" kern="1200" dirty="0"/>
                <a:t>2</a:t>
              </a:r>
            </a:p>
          </p:txBody>
        </p:sp>
        <p:sp>
          <p:nvSpPr>
            <p:cNvPr id="28" name="Rectangle 27"/>
            <p:cNvSpPr/>
            <p:nvPr/>
          </p:nvSpPr>
          <p:spPr>
            <a:xfrm>
              <a:off x="2146095" y="3574889"/>
              <a:ext cx="2214920" cy="1898448"/>
            </a:xfrm>
            <a:prstGeom prst="rect">
              <a:avLst/>
            </a:prstGeom>
            <a:blipFill>
              <a:blip r:embed="rId7"/>
              <a:srcRect/>
              <a:stretch>
                <a:fillRect l="-14000" r="-14000"/>
              </a:stretch>
            </a:blip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29" name="Freeform 28"/>
            <p:cNvSpPr/>
            <p:nvPr/>
          </p:nvSpPr>
          <p:spPr>
            <a:xfrm>
              <a:off x="2146095" y="5017710"/>
              <a:ext cx="2214920" cy="455627"/>
            </a:xfrm>
            <a:custGeom>
              <a:avLst/>
              <a:gdLst>
                <a:gd name="connsiteX0" fmla="*/ 0 w 2214920"/>
                <a:gd name="connsiteY0" fmla="*/ 0 h 455627"/>
                <a:gd name="connsiteX1" fmla="*/ 2214920 w 2214920"/>
                <a:gd name="connsiteY1" fmla="*/ 0 h 455627"/>
                <a:gd name="connsiteX2" fmla="*/ 2214920 w 2214920"/>
                <a:gd name="connsiteY2" fmla="*/ 455627 h 455627"/>
                <a:gd name="connsiteX3" fmla="*/ 0 w 2214920"/>
                <a:gd name="connsiteY3" fmla="*/ 455627 h 455627"/>
                <a:gd name="connsiteX4" fmla="*/ 0 w 2214920"/>
                <a:gd name="connsiteY4" fmla="*/ 0 h 455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4920" h="455627">
                  <a:moveTo>
                    <a:pt x="0" y="0"/>
                  </a:moveTo>
                  <a:lnTo>
                    <a:pt x="2214920" y="0"/>
                  </a:lnTo>
                  <a:lnTo>
                    <a:pt x="2214920" y="455627"/>
                  </a:lnTo>
                  <a:lnTo>
                    <a:pt x="0" y="455627"/>
                  </a:lnTo>
                  <a:lnTo>
                    <a:pt x="0" y="0"/>
                  </a:lnTo>
                  <a:close/>
                </a:path>
              </a:pathLst>
            </a:custGeom>
          </p:spPr>
          <p:style>
            <a:lnRef idx="0">
              <a:schemeClr val="accent1">
                <a:hueOff val="0"/>
                <a:satOff val="0"/>
                <a:lumOff val="0"/>
                <a:alphaOff val="0"/>
              </a:schemeClr>
            </a:lnRef>
            <a:fillRef idx="1">
              <a:schemeClr val="accent1">
                <a:tint val="50000"/>
                <a:alpha val="40000"/>
                <a:hueOff val="0"/>
                <a:satOff val="0"/>
                <a:lumOff val="0"/>
                <a:alphaOff val="0"/>
              </a:schemeClr>
            </a:fillRef>
            <a:effectRef idx="0">
              <a:schemeClr val="accent1">
                <a:tint val="50000"/>
                <a:alpha val="40000"/>
                <a:hueOff val="0"/>
                <a:satOff val="0"/>
                <a:lumOff val="0"/>
                <a:alphaOff val="0"/>
              </a:schemeClr>
            </a:effectRef>
            <a:fontRef idx="minor">
              <a:schemeClr val="lt1">
                <a:hueOff val="0"/>
                <a:satOff val="0"/>
                <a:lumOff val="0"/>
                <a:alphaOff val="0"/>
              </a:schemeClr>
            </a:fontRef>
          </p:style>
          <p:txBody>
            <a:bodyPr spcFirstLastPara="0" vert="horz" wrap="square" lIns="58420" tIns="58420" rIns="58420" bIns="58420" numCol="1" spcCol="1270" anchor="ctr" anchorCtr="0">
              <a:noAutofit/>
            </a:bodyPr>
            <a:lstStyle/>
            <a:p>
              <a:pPr lvl="0" algn="ctr" defTabSz="1022350">
                <a:lnSpc>
                  <a:spcPct val="90000"/>
                </a:lnSpc>
                <a:spcBef>
                  <a:spcPct val="0"/>
                </a:spcBef>
                <a:spcAft>
                  <a:spcPct val="35000"/>
                </a:spcAft>
              </a:pPr>
              <a:r>
                <a:rPr lang="en-US" sz="2300" kern="1200" dirty="0"/>
                <a:t>3</a:t>
              </a:r>
            </a:p>
          </p:txBody>
        </p:sp>
        <p:sp>
          <p:nvSpPr>
            <p:cNvPr id="31" name="Rectangle 30"/>
            <p:cNvSpPr/>
            <p:nvPr/>
          </p:nvSpPr>
          <p:spPr>
            <a:xfrm>
              <a:off x="4586931" y="3574889"/>
              <a:ext cx="2214920" cy="1898448"/>
            </a:xfrm>
            <a:prstGeom prst="rect">
              <a:avLst/>
            </a:prstGeom>
            <a:blipFill>
              <a:blip r:embed="rId8"/>
              <a:srcRect/>
              <a:stretch>
                <a:fillRect l="-18000" r="-18000"/>
              </a:stretch>
            </a:blip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32" name="Freeform 31"/>
            <p:cNvSpPr/>
            <p:nvPr/>
          </p:nvSpPr>
          <p:spPr>
            <a:xfrm>
              <a:off x="4586931" y="5052302"/>
              <a:ext cx="2214920" cy="455627"/>
            </a:xfrm>
            <a:custGeom>
              <a:avLst/>
              <a:gdLst>
                <a:gd name="connsiteX0" fmla="*/ 0 w 2214920"/>
                <a:gd name="connsiteY0" fmla="*/ 0 h 455627"/>
                <a:gd name="connsiteX1" fmla="*/ 2214920 w 2214920"/>
                <a:gd name="connsiteY1" fmla="*/ 0 h 455627"/>
                <a:gd name="connsiteX2" fmla="*/ 2214920 w 2214920"/>
                <a:gd name="connsiteY2" fmla="*/ 455627 h 455627"/>
                <a:gd name="connsiteX3" fmla="*/ 0 w 2214920"/>
                <a:gd name="connsiteY3" fmla="*/ 455627 h 455627"/>
                <a:gd name="connsiteX4" fmla="*/ 0 w 2214920"/>
                <a:gd name="connsiteY4" fmla="*/ 0 h 455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4920" h="455627">
                  <a:moveTo>
                    <a:pt x="0" y="0"/>
                  </a:moveTo>
                  <a:lnTo>
                    <a:pt x="2214920" y="0"/>
                  </a:lnTo>
                  <a:lnTo>
                    <a:pt x="2214920" y="455627"/>
                  </a:lnTo>
                  <a:lnTo>
                    <a:pt x="0" y="455627"/>
                  </a:lnTo>
                  <a:lnTo>
                    <a:pt x="0" y="0"/>
                  </a:lnTo>
                  <a:close/>
                </a:path>
              </a:pathLst>
            </a:custGeom>
          </p:spPr>
          <p:style>
            <a:lnRef idx="0">
              <a:schemeClr val="accent1">
                <a:hueOff val="0"/>
                <a:satOff val="0"/>
                <a:lumOff val="0"/>
                <a:alphaOff val="0"/>
              </a:schemeClr>
            </a:lnRef>
            <a:fillRef idx="1">
              <a:schemeClr val="accent1">
                <a:tint val="50000"/>
                <a:alpha val="40000"/>
                <a:hueOff val="0"/>
                <a:satOff val="0"/>
                <a:lumOff val="0"/>
                <a:alphaOff val="0"/>
              </a:schemeClr>
            </a:fillRef>
            <a:effectRef idx="0">
              <a:schemeClr val="accent1">
                <a:tint val="50000"/>
                <a:alpha val="40000"/>
                <a:hueOff val="0"/>
                <a:satOff val="0"/>
                <a:lumOff val="0"/>
                <a:alphaOff val="0"/>
              </a:schemeClr>
            </a:effectRef>
            <a:fontRef idx="minor">
              <a:schemeClr val="lt1">
                <a:hueOff val="0"/>
                <a:satOff val="0"/>
                <a:lumOff val="0"/>
                <a:alphaOff val="0"/>
              </a:schemeClr>
            </a:fontRef>
          </p:style>
          <p:txBody>
            <a:bodyPr spcFirstLastPara="0" vert="horz" wrap="square" lIns="58420" tIns="58420" rIns="58420" bIns="58420" numCol="1" spcCol="1270" anchor="ctr" anchorCtr="0">
              <a:noAutofit/>
            </a:bodyPr>
            <a:lstStyle/>
            <a:p>
              <a:pPr lvl="0" algn="ctr" defTabSz="1022350">
                <a:lnSpc>
                  <a:spcPct val="90000"/>
                </a:lnSpc>
                <a:spcBef>
                  <a:spcPct val="0"/>
                </a:spcBef>
                <a:spcAft>
                  <a:spcPct val="35000"/>
                </a:spcAft>
              </a:pPr>
              <a:r>
                <a:rPr lang="en-US" sz="2300" kern="1200" dirty="0"/>
                <a:t>4</a:t>
              </a:r>
            </a:p>
          </p:txBody>
        </p:sp>
      </p:grpSp>
      <p:sp>
        <p:nvSpPr>
          <p:cNvPr id="33" name="Cloud Callout 32"/>
          <p:cNvSpPr/>
          <p:nvPr/>
        </p:nvSpPr>
        <p:spPr>
          <a:xfrm>
            <a:off x="6813755" y="1703421"/>
            <a:ext cx="4612522" cy="2344994"/>
          </a:xfrm>
          <a:prstGeom prst="cloudCallout">
            <a:avLst>
              <a:gd name="adj1" fmla="val -47372"/>
              <a:gd name="adj2" fmla="val 53066"/>
            </a:avLst>
          </a:prstGeom>
        </p:spPr>
        <p:style>
          <a:lnRef idx="2">
            <a:schemeClr val="accent6"/>
          </a:lnRef>
          <a:fillRef idx="1">
            <a:schemeClr val="lt1"/>
          </a:fillRef>
          <a:effectRef idx="0">
            <a:schemeClr val="accent6"/>
          </a:effectRef>
          <a:fontRef idx="minor">
            <a:schemeClr val="dk1"/>
          </a:fontRef>
        </p:style>
        <p:txBody>
          <a:bodyPr rtlCol="0" anchor="ctr"/>
          <a:lstStyle/>
          <a:p>
            <a:pPr>
              <a:spcAft>
                <a:spcPts val="0"/>
              </a:spcAft>
              <a:tabLst>
                <a:tab pos="1386840" algn="l"/>
              </a:tabLst>
            </a:pPr>
            <a:r>
              <a:rPr lang="en-US" sz="2800" dirty="0">
                <a:latin typeface="Times New Roman" panose="02020603050405020304" pitchFamily="18" charset="0"/>
                <a:ea typeface="MS Mincho"/>
              </a:rPr>
              <a:t>Chia </a:t>
            </a:r>
            <a:r>
              <a:rPr lang="en-US" sz="2800" dirty="0" err="1">
                <a:latin typeface="Times New Roman" panose="02020603050405020304" pitchFamily="18" charset="0"/>
                <a:ea typeface="MS Mincho"/>
              </a:rPr>
              <a:t>sẻ</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cảm</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xúc</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của</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mình</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khi</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xem</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những</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bức</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ảnh</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về</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Times New Roman" panose="02020603050405020304" pitchFamily="18" charset="0"/>
              </a:rPr>
              <a:t>cảnh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sinh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hoạt</a:t>
            </a:r>
            <a:r>
              <a:rPr lang="en-US" sz="2800" dirty="0">
                <a:latin typeface="Times New Roman" panose="02020603050405020304" pitchFamily="18" charset="0"/>
                <a:ea typeface="MS Mincho"/>
              </a:rPr>
              <a:t>:?</a:t>
            </a:r>
            <a:endParaRPr lang="en-US" sz="2800" dirty="0">
              <a:effectLst/>
              <a:latin typeface="Times New Roman" panose="02020603050405020304" pitchFamily="18" charset="0"/>
              <a:ea typeface="Times New Roman" panose="02020603050405020304" pitchFamily="18" charset="0"/>
            </a:endParaRPr>
          </a:p>
        </p:txBody>
      </p:sp>
      <p:pic>
        <p:nvPicPr>
          <p:cNvPr id="34" name="Picture 33"/>
          <p:cNvPicPr>
            <a:picLocks noChangeAspect="1"/>
          </p:cNvPicPr>
          <p:nvPr/>
        </p:nvPicPr>
        <p:blipFill>
          <a:blip r:embed="rId9">
            <a:extLst>
              <a:ext uri="{BEBA8EAE-BF5A-486C-A8C5-ECC9F3942E4B}">
                <a14:imgProps xmlns:a14="http://schemas.microsoft.com/office/drawing/2010/main">
                  <a14:imgLayer r:embed="rId10">
                    <a14:imgEffect>
                      <a14:brightnessContrast bright="20000" contrast="20000"/>
                    </a14:imgEffect>
                  </a14:imgLayer>
                </a14:imgProps>
              </a:ext>
            </a:extLst>
          </a:blip>
          <a:stretch>
            <a:fillRect/>
          </a:stretch>
        </p:blipFill>
        <p:spPr>
          <a:xfrm>
            <a:off x="7673540" y="4392288"/>
            <a:ext cx="2522264" cy="1064956"/>
          </a:xfrm>
          <a:prstGeom prst="rect">
            <a:avLst/>
          </a:prstGeom>
        </p:spPr>
      </p:pic>
    </p:spTree>
    <p:extLst>
      <p:ext uri="{BB962C8B-B14F-4D97-AF65-F5344CB8AC3E}">
        <p14:creationId xmlns:p14="http://schemas.microsoft.com/office/powerpoint/2010/main" val="989695597"/>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rPr>
              <a:t>NGỮ VĂN 6</a:t>
            </a:r>
          </a:p>
        </p:txBody>
      </p:sp>
      <p:sp>
        <p:nvSpPr>
          <p:cNvPr id="11" name="Horizontal Scroll 10"/>
          <p:cNvSpPr/>
          <p:nvPr/>
        </p:nvSpPr>
        <p:spPr>
          <a:xfrm>
            <a:off x="3972335" y="712809"/>
            <a:ext cx="4209230" cy="478384"/>
          </a:xfrm>
          <a:prstGeom prst="horizontalScroll">
            <a:avLst/>
          </a:prstGeom>
          <a:solidFill>
            <a:schemeClr val="accent4">
              <a:lumMod val="40000"/>
              <a:lumOff val="60000"/>
            </a:schemeClr>
          </a:solidFill>
          <a:ln w="9525">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p:cNvPicPr>
            <a:picLocks noChangeAspect="1"/>
          </p:cNvPicPr>
          <p:nvPr/>
        </p:nvPicPr>
        <p:blipFill>
          <a:blip r:embed="rId4"/>
          <a:stretch>
            <a:fillRect/>
          </a:stretch>
        </p:blipFill>
        <p:spPr>
          <a:xfrm>
            <a:off x="11426277" y="0"/>
            <a:ext cx="754456" cy="754456"/>
          </a:xfrm>
          <a:prstGeom prst="rect">
            <a:avLst/>
          </a:prstGeom>
        </p:spPr>
      </p:pic>
      <p:sp>
        <p:nvSpPr>
          <p:cNvPr id="4" name="Rectangle 3"/>
          <p:cNvSpPr/>
          <p:nvPr/>
        </p:nvSpPr>
        <p:spPr>
          <a:xfrm>
            <a:off x="2832408" y="82388"/>
            <a:ext cx="6489084" cy="523220"/>
          </a:xfrm>
          <a:prstGeom prst="rect">
            <a:avLst/>
          </a:prstGeom>
        </p:spPr>
        <p:txBody>
          <a:bodyPr wrap="none">
            <a:spAutoFit/>
          </a:bodyPr>
          <a:lstStyle/>
          <a:p>
            <a:pPr marL="0" marR="0" lvl="0" indent="0" algn="ctr" defTabSz="914400" rtl="0" eaLnBrk="0" fontAlgn="base" latinLnBrk="0" hangingPunct="0">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VIẾT BÀI VĂN TẢ CẢNH SINH HOẠT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p:cNvSpPr/>
          <p:nvPr/>
        </p:nvSpPr>
        <p:spPr>
          <a:xfrm>
            <a:off x="4288640" y="648862"/>
            <a:ext cx="3576620" cy="523220"/>
          </a:xfrm>
          <a:prstGeom prst="rect">
            <a:avLst/>
          </a:prstGeom>
        </p:spPr>
        <p:txBody>
          <a:bodyPr wrap="none">
            <a:spAutoFit/>
          </a:bodyPr>
          <a:lstStyle/>
          <a:p>
            <a:r>
              <a:rPr lang="en-US" sz="2800" b="1" dirty="0" err="1">
                <a:solidFill>
                  <a:srgbClr val="7030A0"/>
                </a:solidFill>
                <a:latin typeface="Times New Roman" panose="02020603050405020304" pitchFamily="18" charset="0"/>
                <a:ea typeface="Times New Roman" panose="02020603050405020304" pitchFamily="18" charset="0"/>
              </a:rPr>
              <a:t>Hình</a:t>
            </a:r>
            <a:r>
              <a:rPr lang="en-US" sz="2800" b="1" dirty="0">
                <a:solidFill>
                  <a:srgbClr val="7030A0"/>
                </a:solidFill>
                <a:latin typeface="Times New Roman" panose="02020603050405020304" pitchFamily="18" charset="0"/>
                <a:ea typeface="Times New Roman" panose="02020603050405020304" pitchFamily="18" charset="0"/>
              </a:rPr>
              <a:t> </a:t>
            </a:r>
            <a:r>
              <a:rPr lang="en-US" sz="2800" b="1" dirty="0" err="1">
                <a:solidFill>
                  <a:srgbClr val="7030A0"/>
                </a:solidFill>
                <a:latin typeface="Times New Roman" panose="02020603050405020304" pitchFamily="18" charset="0"/>
                <a:ea typeface="Times New Roman" panose="02020603050405020304" pitchFamily="18" charset="0"/>
              </a:rPr>
              <a:t>thành</a:t>
            </a:r>
            <a:r>
              <a:rPr lang="en-US" sz="2800" b="1" dirty="0">
                <a:solidFill>
                  <a:srgbClr val="7030A0"/>
                </a:solidFill>
                <a:latin typeface="Times New Roman" panose="02020603050405020304" pitchFamily="18" charset="0"/>
                <a:ea typeface="Times New Roman" panose="02020603050405020304" pitchFamily="18" charset="0"/>
              </a:rPr>
              <a:t> </a:t>
            </a:r>
            <a:r>
              <a:rPr lang="en-US" sz="2800" b="1" dirty="0" err="1">
                <a:solidFill>
                  <a:srgbClr val="7030A0"/>
                </a:solidFill>
                <a:latin typeface="Times New Roman" panose="02020603050405020304" pitchFamily="18" charset="0"/>
                <a:ea typeface="Times New Roman" panose="02020603050405020304" pitchFamily="18" charset="0"/>
              </a:rPr>
              <a:t>kiến</a:t>
            </a:r>
            <a:r>
              <a:rPr lang="en-US" sz="2800" b="1" dirty="0">
                <a:solidFill>
                  <a:srgbClr val="7030A0"/>
                </a:solidFill>
                <a:latin typeface="Times New Roman" panose="02020603050405020304" pitchFamily="18" charset="0"/>
                <a:ea typeface="Times New Roman" panose="02020603050405020304" pitchFamily="18" charset="0"/>
              </a:rPr>
              <a:t> </a:t>
            </a:r>
            <a:r>
              <a:rPr lang="en-US" sz="2800" b="1" dirty="0" err="1">
                <a:solidFill>
                  <a:srgbClr val="7030A0"/>
                </a:solidFill>
                <a:latin typeface="Times New Roman" panose="02020603050405020304" pitchFamily="18" charset="0"/>
                <a:ea typeface="Times New Roman" panose="02020603050405020304" pitchFamily="18" charset="0"/>
              </a:rPr>
              <a:t>thức</a:t>
            </a:r>
            <a:r>
              <a:rPr lang="en-US" sz="2800" b="1" dirty="0">
                <a:solidFill>
                  <a:srgbClr val="7030A0"/>
                </a:solidFill>
                <a:latin typeface="Times New Roman" panose="02020603050405020304" pitchFamily="18" charset="0"/>
                <a:ea typeface="Times New Roman" panose="02020603050405020304" pitchFamily="18" charset="0"/>
              </a:rPr>
              <a:t> </a:t>
            </a:r>
            <a:endParaRPr lang="en-US" sz="2800" dirty="0"/>
          </a:p>
        </p:txBody>
      </p:sp>
      <p:sp>
        <p:nvSpPr>
          <p:cNvPr id="3" name="Rectangle 2"/>
          <p:cNvSpPr/>
          <p:nvPr/>
        </p:nvSpPr>
        <p:spPr>
          <a:xfrm>
            <a:off x="474918" y="1130300"/>
            <a:ext cx="10782300" cy="1538883"/>
          </a:xfrm>
          <a:prstGeom prst="rect">
            <a:avLst/>
          </a:prstGeom>
        </p:spPr>
        <p:txBody>
          <a:bodyPr>
            <a:spAutoFit/>
          </a:bodyPr>
          <a:lstStyle/>
          <a:p>
            <a:pPr>
              <a:spcAft>
                <a:spcPts val="1200"/>
              </a:spcAft>
            </a:pPr>
            <a:r>
              <a:rPr lang="en-US" sz="2800" b="1" dirty="0">
                <a:solidFill>
                  <a:srgbClr val="FF0000"/>
                </a:solidFill>
                <a:latin typeface="Times New Roman" panose="02020603050405020304" pitchFamily="18" charset="0"/>
                <a:ea typeface="Times New Roman" panose="02020603050405020304" pitchFamily="18" charset="0"/>
              </a:rPr>
              <a:t>I. </a:t>
            </a:r>
            <a:r>
              <a:rPr lang="en-US" sz="2800" b="1" dirty="0" err="1">
                <a:solidFill>
                  <a:srgbClr val="FF0000"/>
                </a:solidFill>
                <a:latin typeface="Times New Roman" panose="02020603050405020304" pitchFamily="18" charset="0"/>
                <a:ea typeface="Times New Roman" panose="02020603050405020304" pitchFamily="18" charset="0"/>
              </a:rPr>
              <a:t>Tìm</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hiểu</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chung</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về</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bài</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văn</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tả</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cảnh</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sinh</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hoạt</a:t>
            </a:r>
            <a:endParaRPr lang="en-US" sz="2800" dirty="0">
              <a:latin typeface="Times New Roman" panose="02020603050405020304" pitchFamily="18" charset="0"/>
              <a:ea typeface="Times New Roman" panose="02020603050405020304" pitchFamily="18" charset="0"/>
            </a:endParaRPr>
          </a:p>
          <a:p>
            <a:pPr>
              <a:spcAft>
                <a:spcPts val="1200"/>
              </a:spcAft>
            </a:pPr>
            <a:r>
              <a:rPr lang="en-US" sz="2800" b="1" dirty="0">
                <a:solidFill>
                  <a:srgbClr val="0070C0"/>
                </a:solidFill>
                <a:latin typeface="Times New Roman" panose="02020603050405020304" pitchFamily="18" charset="0"/>
                <a:ea typeface="Times New Roman" panose="02020603050405020304" pitchFamily="18" charset="0"/>
              </a:rPr>
              <a:t>1. </a:t>
            </a:r>
            <a:r>
              <a:rPr lang="en-US" sz="2800" b="1" dirty="0" err="1">
                <a:solidFill>
                  <a:srgbClr val="0070C0"/>
                </a:solidFill>
                <a:latin typeface="Times New Roman" panose="02020603050405020304" pitchFamily="18" charset="0"/>
                <a:ea typeface="Times New Roman" panose="02020603050405020304" pitchFamily="18" charset="0"/>
              </a:rPr>
              <a:t>Văn</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miêu</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tả</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là</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gì</a:t>
            </a:r>
            <a:r>
              <a:rPr lang="en-US" sz="2800" b="1" dirty="0">
                <a:solidFill>
                  <a:srgbClr val="0070C0"/>
                </a:solidFill>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
        <p:nvSpPr>
          <p:cNvPr id="9" name="Rectangle 8"/>
          <p:cNvSpPr/>
          <p:nvPr/>
        </p:nvSpPr>
        <p:spPr>
          <a:xfrm>
            <a:off x="685800" y="2204241"/>
            <a:ext cx="10782300" cy="3892861"/>
          </a:xfrm>
          <a:prstGeom prst="rect">
            <a:avLst/>
          </a:prstGeom>
        </p:spPr>
        <p:txBody>
          <a:bodyPr>
            <a:spAutoFit/>
          </a:bodyPr>
          <a:lstStyle/>
          <a:p>
            <a:pPr>
              <a:lnSpc>
                <a:spcPct val="150000"/>
              </a:lnSpc>
            </a:pP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Khái</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niệm</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V</a:t>
            </a:r>
            <a:r>
              <a:rPr lang="en-US" sz="2800" i="1" dirty="0" err="1">
                <a:solidFill>
                  <a:srgbClr val="0D0D0D"/>
                </a:solidFill>
                <a:latin typeface="Times New Roman" panose="02020603050405020304" pitchFamily="18" charset="0"/>
                <a:cs typeface="Times New Roman" panose="02020603050405020304" pitchFamily="18" charset="0"/>
              </a:rPr>
              <a:t>ăn</a:t>
            </a:r>
            <a:r>
              <a:rPr lang="en-US" sz="2800" i="1" dirty="0">
                <a:solidFill>
                  <a:srgbClr val="0D0D0D"/>
                </a:solidFill>
                <a:latin typeface="Times New Roman" panose="02020603050405020304" pitchFamily="18" charset="0"/>
                <a:cs typeface="Times New Roman" panose="02020603050405020304" pitchFamily="18" charset="0"/>
              </a:rPr>
              <a:t> </a:t>
            </a:r>
            <a:r>
              <a:rPr lang="en-US" sz="2800" i="1" dirty="0" err="1">
                <a:solidFill>
                  <a:srgbClr val="0D0D0D"/>
                </a:solidFill>
                <a:latin typeface="Times New Roman" panose="02020603050405020304" pitchFamily="18" charset="0"/>
                <a:cs typeface="Times New Roman" panose="02020603050405020304" pitchFamily="18" charset="0"/>
              </a:rPr>
              <a:t>miêu</a:t>
            </a:r>
            <a:r>
              <a:rPr lang="en-US" sz="2800" i="1" dirty="0">
                <a:solidFill>
                  <a:srgbClr val="0D0D0D"/>
                </a:solidFill>
                <a:latin typeface="Times New Roman" panose="02020603050405020304" pitchFamily="18" charset="0"/>
                <a:cs typeface="Times New Roman" panose="02020603050405020304" pitchFamily="18" charset="0"/>
              </a:rPr>
              <a:t> </a:t>
            </a:r>
            <a:r>
              <a:rPr lang="en-US" sz="2800" i="1" dirty="0" err="1">
                <a:solidFill>
                  <a:srgbClr val="0D0D0D"/>
                </a:solidFill>
                <a:latin typeface="Times New Roman" panose="02020603050405020304" pitchFamily="18" charset="0"/>
                <a:cs typeface="Times New Roman" panose="02020603050405020304" pitchFamily="18" charset="0"/>
              </a:rPr>
              <a:t>tả</a:t>
            </a:r>
            <a:r>
              <a:rPr lang="en-US" sz="2800" i="1" dirty="0">
                <a:solidFill>
                  <a:srgbClr val="0D0D0D"/>
                </a:solidFill>
                <a:latin typeface="Times New Roman" panose="02020603050405020304" pitchFamily="18" charset="0"/>
                <a:cs typeface="Times New Roman" panose="02020603050405020304" pitchFamily="18" charset="0"/>
              </a:rPr>
              <a:t> </a:t>
            </a:r>
            <a:r>
              <a:rPr lang="en-US" sz="2800" i="1" dirty="0" err="1">
                <a:solidFill>
                  <a:srgbClr val="0D0D0D"/>
                </a:solidFill>
                <a:latin typeface="Times New Roman" panose="02020603050405020304" pitchFamily="18" charset="0"/>
                <a:cs typeface="Times New Roman" panose="02020603050405020304" pitchFamily="18" charset="0"/>
              </a:rPr>
              <a:t>là</a:t>
            </a:r>
            <a:r>
              <a:rPr lang="en-US" sz="2800" i="1" dirty="0">
                <a:solidFill>
                  <a:srgbClr val="0D0D0D"/>
                </a:solidFill>
                <a:latin typeface="Times New Roman" panose="02020603050405020304" pitchFamily="18" charset="0"/>
                <a:cs typeface="Times New Roman" panose="02020603050405020304" pitchFamily="18" charset="0"/>
              </a:rPr>
              <a:t> </a:t>
            </a:r>
            <a:r>
              <a:rPr lang="en-US" sz="2800" i="1" dirty="0" err="1">
                <a:solidFill>
                  <a:srgbClr val="0D0D0D"/>
                </a:solidFill>
                <a:latin typeface="Times New Roman" panose="02020603050405020304" pitchFamily="18" charset="0"/>
                <a:cs typeface="Times New Roman" panose="02020603050405020304" pitchFamily="18" charset="0"/>
              </a:rPr>
              <a:t>loại</a:t>
            </a:r>
            <a:r>
              <a:rPr lang="en-US" sz="2800" i="1" dirty="0">
                <a:solidFill>
                  <a:srgbClr val="0D0D0D"/>
                </a:solidFill>
                <a:latin typeface="Times New Roman" panose="02020603050405020304" pitchFamily="18" charset="0"/>
                <a:cs typeface="Times New Roman" panose="02020603050405020304" pitchFamily="18" charset="0"/>
              </a:rPr>
              <a:t> </a:t>
            </a:r>
            <a:r>
              <a:rPr lang="en-US" sz="2800" i="1" dirty="0" err="1">
                <a:solidFill>
                  <a:srgbClr val="0D0D0D"/>
                </a:solidFill>
                <a:latin typeface="Times New Roman" panose="02020603050405020304" pitchFamily="18" charset="0"/>
                <a:cs typeface="Times New Roman" panose="02020603050405020304" pitchFamily="18" charset="0"/>
              </a:rPr>
              <a:t>văn</a:t>
            </a:r>
            <a:r>
              <a:rPr lang="en-US" sz="2800" i="1" dirty="0">
                <a:solidFill>
                  <a:srgbClr val="0D0D0D"/>
                </a:solidFill>
                <a:latin typeface="Times New Roman" panose="02020603050405020304" pitchFamily="18" charset="0"/>
                <a:cs typeface="Times New Roman" panose="02020603050405020304" pitchFamily="18" charset="0"/>
              </a:rPr>
              <a:t> </a:t>
            </a:r>
            <a:r>
              <a:rPr lang="en-US" sz="2800" i="1" dirty="0" err="1">
                <a:solidFill>
                  <a:srgbClr val="0D0D0D"/>
                </a:solidFill>
                <a:latin typeface="Times New Roman" panose="02020603050405020304" pitchFamily="18" charset="0"/>
                <a:cs typeface="Times New Roman" panose="02020603050405020304" pitchFamily="18" charset="0"/>
              </a:rPr>
              <a:t>bản</a:t>
            </a:r>
            <a:r>
              <a:rPr lang="en-US" sz="2800" i="1" dirty="0">
                <a:solidFill>
                  <a:srgbClr val="0D0D0D"/>
                </a:solidFill>
                <a:latin typeface="Times New Roman" panose="02020603050405020304" pitchFamily="18" charset="0"/>
                <a:cs typeface="Times New Roman" panose="02020603050405020304" pitchFamily="18" charset="0"/>
              </a:rPr>
              <a:t> </a:t>
            </a:r>
            <a:r>
              <a:rPr lang="en-US" sz="2800" i="1" dirty="0" err="1">
                <a:solidFill>
                  <a:srgbClr val="0D0D0D"/>
                </a:solidFill>
                <a:latin typeface="Times New Roman" panose="02020603050405020304" pitchFamily="18" charset="0"/>
                <a:cs typeface="Times New Roman" panose="02020603050405020304" pitchFamily="18" charset="0"/>
              </a:rPr>
              <a:t>nhằm</a:t>
            </a:r>
            <a:r>
              <a:rPr lang="en-US" sz="2800" i="1" dirty="0">
                <a:solidFill>
                  <a:srgbClr val="0D0D0D"/>
                </a:solidFill>
                <a:latin typeface="Times New Roman" panose="02020603050405020304" pitchFamily="18" charset="0"/>
                <a:cs typeface="Times New Roman" panose="02020603050405020304" pitchFamily="18" charset="0"/>
              </a:rPr>
              <a:t> </a:t>
            </a:r>
            <a:r>
              <a:rPr lang="en-US" sz="2800" i="1" dirty="0" err="1">
                <a:solidFill>
                  <a:srgbClr val="0D0D0D"/>
                </a:solidFill>
                <a:latin typeface="Times New Roman" panose="02020603050405020304" pitchFamily="18" charset="0"/>
                <a:cs typeface="Times New Roman" panose="02020603050405020304" pitchFamily="18" charset="0"/>
              </a:rPr>
              <a:t>giúp</a:t>
            </a:r>
            <a:r>
              <a:rPr lang="en-US" sz="2800" i="1" dirty="0">
                <a:solidFill>
                  <a:srgbClr val="0D0D0D"/>
                </a:solidFill>
                <a:latin typeface="Times New Roman" panose="02020603050405020304" pitchFamily="18" charset="0"/>
                <a:cs typeface="Times New Roman" panose="02020603050405020304" pitchFamily="18" charset="0"/>
              </a:rPr>
              <a:t> </a:t>
            </a:r>
            <a:r>
              <a:rPr lang="en-US" sz="2800" i="1" dirty="0" err="1">
                <a:solidFill>
                  <a:srgbClr val="0D0D0D"/>
                </a:solidFill>
                <a:latin typeface="Times New Roman" panose="02020603050405020304" pitchFamily="18" charset="0"/>
                <a:cs typeface="Times New Roman" panose="02020603050405020304" pitchFamily="18" charset="0"/>
              </a:rPr>
              <a:t>người</a:t>
            </a:r>
            <a:r>
              <a:rPr lang="en-US" sz="2800" i="1" dirty="0">
                <a:solidFill>
                  <a:srgbClr val="0D0D0D"/>
                </a:solidFill>
                <a:latin typeface="Times New Roman" panose="02020603050405020304" pitchFamily="18" charset="0"/>
                <a:cs typeface="Times New Roman" panose="02020603050405020304" pitchFamily="18" charset="0"/>
              </a:rPr>
              <a:t> </a:t>
            </a:r>
            <a:r>
              <a:rPr lang="en-US" sz="2800" i="1" dirty="0" err="1">
                <a:solidFill>
                  <a:srgbClr val="0D0D0D"/>
                </a:solidFill>
                <a:latin typeface="Times New Roman" panose="02020603050405020304" pitchFamily="18" charset="0"/>
                <a:cs typeface="Times New Roman" panose="02020603050405020304" pitchFamily="18" charset="0"/>
              </a:rPr>
              <a:t>đọc</a:t>
            </a:r>
            <a:r>
              <a:rPr lang="en-US" sz="2800" i="1" dirty="0">
                <a:solidFill>
                  <a:srgbClr val="0D0D0D"/>
                </a:solidFill>
                <a:latin typeface="Times New Roman" panose="02020603050405020304" pitchFamily="18" charset="0"/>
                <a:cs typeface="Times New Roman" panose="02020603050405020304" pitchFamily="18" charset="0"/>
              </a:rPr>
              <a:t>, </a:t>
            </a:r>
            <a:r>
              <a:rPr lang="en-US" sz="2800" i="1" dirty="0" err="1">
                <a:solidFill>
                  <a:srgbClr val="0D0D0D"/>
                </a:solidFill>
                <a:latin typeface="Times New Roman" panose="02020603050405020304" pitchFamily="18" charset="0"/>
                <a:cs typeface="Times New Roman" panose="02020603050405020304" pitchFamily="18" charset="0"/>
              </a:rPr>
              <a:t>người</a:t>
            </a:r>
            <a:r>
              <a:rPr lang="en-US" sz="2800" i="1" dirty="0">
                <a:solidFill>
                  <a:srgbClr val="0D0D0D"/>
                </a:solidFill>
                <a:latin typeface="Times New Roman" panose="02020603050405020304" pitchFamily="18" charset="0"/>
                <a:cs typeface="Times New Roman" panose="02020603050405020304" pitchFamily="18" charset="0"/>
              </a:rPr>
              <a:t> </a:t>
            </a:r>
            <a:r>
              <a:rPr lang="en-US" sz="2800" i="1" dirty="0" err="1">
                <a:solidFill>
                  <a:srgbClr val="0D0D0D"/>
                </a:solidFill>
                <a:latin typeface="Times New Roman" panose="02020603050405020304" pitchFamily="18" charset="0"/>
                <a:cs typeface="Times New Roman" panose="02020603050405020304" pitchFamily="18" charset="0"/>
              </a:rPr>
              <a:t>nghe</a:t>
            </a:r>
            <a:r>
              <a:rPr lang="en-US" sz="2800" i="1" dirty="0">
                <a:solidFill>
                  <a:srgbClr val="0D0D0D"/>
                </a:solidFill>
                <a:latin typeface="Times New Roman" panose="02020603050405020304" pitchFamily="18" charset="0"/>
                <a:cs typeface="Times New Roman" panose="02020603050405020304" pitchFamily="18" charset="0"/>
              </a:rPr>
              <a:t> </a:t>
            </a:r>
            <a:r>
              <a:rPr lang="en-US" sz="2800" i="1" dirty="0" err="1">
                <a:solidFill>
                  <a:srgbClr val="0D0D0D"/>
                </a:solidFill>
                <a:latin typeface="Times New Roman" panose="02020603050405020304" pitchFamily="18" charset="0"/>
                <a:cs typeface="Times New Roman" panose="02020603050405020304" pitchFamily="18" charset="0"/>
              </a:rPr>
              <a:t>hình</a:t>
            </a:r>
            <a:r>
              <a:rPr lang="en-US" sz="2800" i="1" dirty="0">
                <a:solidFill>
                  <a:srgbClr val="0D0D0D"/>
                </a:solidFill>
                <a:latin typeface="Times New Roman" panose="02020603050405020304" pitchFamily="18" charset="0"/>
                <a:cs typeface="Times New Roman" panose="02020603050405020304" pitchFamily="18" charset="0"/>
              </a:rPr>
              <a:t> dung </a:t>
            </a:r>
            <a:r>
              <a:rPr lang="en-US" sz="2800" i="1" dirty="0" err="1">
                <a:solidFill>
                  <a:srgbClr val="0D0D0D"/>
                </a:solidFill>
                <a:latin typeface="Times New Roman" panose="02020603050405020304" pitchFamily="18" charset="0"/>
                <a:cs typeface="Times New Roman" panose="02020603050405020304" pitchFamily="18" charset="0"/>
              </a:rPr>
              <a:t>những</a:t>
            </a:r>
            <a:r>
              <a:rPr lang="en-US" sz="2800" i="1" dirty="0">
                <a:solidFill>
                  <a:srgbClr val="0D0D0D"/>
                </a:solidFill>
                <a:latin typeface="Times New Roman" panose="02020603050405020304" pitchFamily="18" charset="0"/>
                <a:cs typeface="Times New Roman" panose="02020603050405020304" pitchFamily="18" charset="0"/>
              </a:rPr>
              <a:t> </a:t>
            </a:r>
            <a:r>
              <a:rPr lang="en-US" sz="2800" i="1" dirty="0" err="1">
                <a:solidFill>
                  <a:srgbClr val="0D0D0D"/>
                </a:solidFill>
                <a:latin typeface="Times New Roman" panose="02020603050405020304" pitchFamily="18" charset="0"/>
                <a:cs typeface="Times New Roman" panose="02020603050405020304" pitchFamily="18" charset="0"/>
              </a:rPr>
              <a:t>đặc</a:t>
            </a:r>
            <a:r>
              <a:rPr lang="en-US" sz="2800" i="1" dirty="0">
                <a:solidFill>
                  <a:srgbClr val="0D0D0D"/>
                </a:solidFill>
                <a:latin typeface="Times New Roman" panose="02020603050405020304" pitchFamily="18" charset="0"/>
                <a:cs typeface="Times New Roman" panose="02020603050405020304" pitchFamily="18" charset="0"/>
              </a:rPr>
              <a:t> </a:t>
            </a:r>
            <a:r>
              <a:rPr lang="en-US" sz="2800" i="1" dirty="0" err="1">
                <a:solidFill>
                  <a:srgbClr val="0D0D0D"/>
                </a:solidFill>
                <a:latin typeface="Times New Roman" panose="02020603050405020304" pitchFamily="18" charset="0"/>
                <a:cs typeface="Times New Roman" panose="02020603050405020304" pitchFamily="18" charset="0"/>
              </a:rPr>
              <a:t>điểm</a:t>
            </a:r>
            <a:r>
              <a:rPr lang="en-US" sz="2800" i="1" dirty="0">
                <a:solidFill>
                  <a:srgbClr val="0D0D0D"/>
                </a:solidFill>
                <a:latin typeface="Times New Roman" panose="02020603050405020304" pitchFamily="18" charset="0"/>
                <a:cs typeface="Times New Roman" panose="02020603050405020304" pitchFamily="18" charset="0"/>
              </a:rPr>
              <a:t>, </a:t>
            </a:r>
            <a:r>
              <a:rPr lang="en-US" sz="2800" i="1" dirty="0" err="1">
                <a:solidFill>
                  <a:srgbClr val="0D0D0D"/>
                </a:solidFill>
                <a:latin typeface="Times New Roman" panose="02020603050405020304" pitchFamily="18" charset="0"/>
                <a:cs typeface="Times New Roman" panose="02020603050405020304" pitchFamily="18" charset="0"/>
              </a:rPr>
              <a:t>tính</a:t>
            </a:r>
            <a:r>
              <a:rPr lang="en-US" sz="2800" i="1" dirty="0">
                <a:solidFill>
                  <a:srgbClr val="0D0D0D"/>
                </a:solidFill>
                <a:latin typeface="Times New Roman" panose="02020603050405020304" pitchFamily="18" charset="0"/>
                <a:cs typeface="Times New Roman" panose="02020603050405020304" pitchFamily="18" charset="0"/>
              </a:rPr>
              <a:t> </a:t>
            </a:r>
            <a:r>
              <a:rPr lang="en-US" sz="2800" i="1" dirty="0" err="1">
                <a:solidFill>
                  <a:srgbClr val="0D0D0D"/>
                </a:solidFill>
                <a:latin typeface="Times New Roman" panose="02020603050405020304" pitchFamily="18" charset="0"/>
                <a:cs typeface="Times New Roman" panose="02020603050405020304" pitchFamily="18" charset="0"/>
              </a:rPr>
              <a:t>chất</a:t>
            </a:r>
            <a:r>
              <a:rPr lang="en-US" sz="2800" i="1" dirty="0">
                <a:solidFill>
                  <a:srgbClr val="0D0D0D"/>
                </a:solidFill>
                <a:latin typeface="Times New Roman" panose="02020603050405020304" pitchFamily="18" charset="0"/>
                <a:cs typeface="Times New Roman" panose="02020603050405020304" pitchFamily="18" charset="0"/>
              </a:rPr>
              <a:t> </a:t>
            </a:r>
            <a:r>
              <a:rPr lang="en-US" sz="2800" i="1" dirty="0" err="1">
                <a:solidFill>
                  <a:srgbClr val="0D0D0D"/>
                </a:solidFill>
                <a:latin typeface="Times New Roman" panose="02020603050405020304" pitchFamily="18" charset="0"/>
                <a:cs typeface="Times New Roman" panose="02020603050405020304" pitchFamily="18" charset="0"/>
              </a:rPr>
              <a:t>nổi</a:t>
            </a:r>
            <a:r>
              <a:rPr lang="en-US" sz="2800" i="1" dirty="0">
                <a:solidFill>
                  <a:srgbClr val="0D0D0D"/>
                </a:solidFill>
                <a:latin typeface="Times New Roman" panose="02020603050405020304" pitchFamily="18" charset="0"/>
                <a:cs typeface="Times New Roman" panose="02020603050405020304" pitchFamily="18" charset="0"/>
              </a:rPr>
              <a:t> </a:t>
            </a:r>
            <a:r>
              <a:rPr lang="en-US" sz="2800" i="1" dirty="0" err="1">
                <a:solidFill>
                  <a:srgbClr val="0D0D0D"/>
                </a:solidFill>
                <a:latin typeface="Times New Roman" panose="02020603050405020304" pitchFamily="18" charset="0"/>
                <a:cs typeface="Times New Roman" panose="02020603050405020304" pitchFamily="18" charset="0"/>
              </a:rPr>
              <a:t>bật</a:t>
            </a:r>
            <a:r>
              <a:rPr lang="en-US" sz="2800" i="1" dirty="0">
                <a:solidFill>
                  <a:srgbClr val="0D0D0D"/>
                </a:solidFill>
                <a:latin typeface="Times New Roman" panose="02020603050405020304" pitchFamily="18" charset="0"/>
                <a:cs typeface="Times New Roman" panose="02020603050405020304" pitchFamily="18" charset="0"/>
              </a:rPr>
              <a:t> </a:t>
            </a:r>
            <a:r>
              <a:rPr lang="en-US" sz="2800" i="1" dirty="0" err="1">
                <a:solidFill>
                  <a:srgbClr val="0D0D0D"/>
                </a:solidFill>
                <a:latin typeface="Times New Roman" panose="02020603050405020304" pitchFamily="18" charset="0"/>
                <a:cs typeface="Times New Roman" panose="02020603050405020304" pitchFamily="18" charset="0"/>
              </a:rPr>
              <a:t>của</a:t>
            </a:r>
            <a:r>
              <a:rPr lang="en-US" sz="2800" i="1" dirty="0">
                <a:solidFill>
                  <a:srgbClr val="0D0D0D"/>
                </a:solidFill>
                <a:latin typeface="Times New Roman" panose="02020603050405020304" pitchFamily="18" charset="0"/>
                <a:cs typeface="Times New Roman" panose="02020603050405020304" pitchFamily="18" charset="0"/>
              </a:rPr>
              <a:t> </a:t>
            </a:r>
            <a:r>
              <a:rPr lang="en-US" sz="2800" i="1" dirty="0" err="1">
                <a:solidFill>
                  <a:srgbClr val="0D0D0D"/>
                </a:solidFill>
                <a:latin typeface="Times New Roman" panose="02020603050405020304" pitchFamily="18" charset="0"/>
                <a:cs typeface="Times New Roman" panose="02020603050405020304" pitchFamily="18" charset="0"/>
              </a:rPr>
              <a:t>sự</a:t>
            </a:r>
            <a:r>
              <a:rPr lang="en-US" sz="2800" i="1" dirty="0">
                <a:solidFill>
                  <a:srgbClr val="0D0D0D"/>
                </a:solidFill>
                <a:latin typeface="Times New Roman" panose="02020603050405020304" pitchFamily="18" charset="0"/>
                <a:cs typeface="Times New Roman" panose="02020603050405020304" pitchFamily="18" charset="0"/>
              </a:rPr>
              <a:t> </a:t>
            </a:r>
            <a:r>
              <a:rPr lang="en-US" sz="2800" i="1" dirty="0" err="1">
                <a:solidFill>
                  <a:srgbClr val="0D0D0D"/>
                </a:solidFill>
                <a:latin typeface="Times New Roman" panose="02020603050405020304" pitchFamily="18" charset="0"/>
                <a:cs typeface="Times New Roman" panose="02020603050405020304" pitchFamily="18" charset="0"/>
              </a:rPr>
              <a:t>vật</a:t>
            </a:r>
            <a:r>
              <a:rPr lang="en-US" sz="2800" i="1" dirty="0">
                <a:solidFill>
                  <a:srgbClr val="0D0D0D"/>
                </a:solidFill>
                <a:latin typeface="Times New Roman" panose="02020603050405020304" pitchFamily="18" charset="0"/>
                <a:cs typeface="Times New Roman" panose="02020603050405020304" pitchFamily="18" charset="0"/>
              </a:rPr>
              <a:t>, </a:t>
            </a:r>
            <a:r>
              <a:rPr lang="en-US" sz="2800" i="1" dirty="0" err="1">
                <a:solidFill>
                  <a:srgbClr val="0D0D0D"/>
                </a:solidFill>
                <a:latin typeface="Times New Roman" panose="02020603050405020304" pitchFamily="18" charset="0"/>
                <a:cs typeface="Times New Roman" panose="02020603050405020304" pitchFamily="18" charset="0"/>
              </a:rPr>
              <a:t>sự</a:t>
            </a:r>
            <a:r>
              <a:rPr lang="en-US" sz="2800" i="1" dirty="0">
                <a:solidFill>
                  <a:srgbClr val="0D0D0D"/>
                </a:solidFill>
                <a:latin typeface="Times New Roman" panose="02020603050405020304" pitchFamily="18" charset="0"/>
                <a:cs typeface="Times New Roman" panose="02020603050405020304" pitchFamily="18" charset="0"/>
              </a:rPr>
              <a:t> </a:t>
            </a:r>
            <a:r>
              <a:rPr lang="en-US" sz="2800" i="1" dirty="0" err="1">
                <a:solidFill>
                  <a:srgbClr val="0D0D0D"/>
                </a:solidFill>
                <a:latin typeface="Times New Roman" panose="02020603050405020304" pitchFamily="18" charset="0"/>
                <a:cs typeface="Times New Roman" panose="02020603050405020304" pitchFamily="18" charset="0"/>
              </a:rPr>
              <a:t>việc</a:t>
            </a:r>
            <a:r>
              <a:rPr lang="en-US" sz="2800" i="1" dirty="0">
                <a:solidFill>
                  <a:srgbClr val="0D0D0D"/>
                </a:solidFill>
                <a:latin typeface="Times New Roman" panose="02020603050405020304" pitchFamily="18" charset="0"/>
                <a:cs typeface="Times New Roman" panose="02020603050405020304" pitchFamily="18" charset="0"/>
              </a:rPr>
              <a:t>, con </a:t>
            </a:r>
            <a:r>
              <a:rPr lang="en-US" sz="2800" i="1" dirty="0" err="1">
                <a:solidFill>
                  <a:srgbClr val="0D0D0D"/>
                </a:solidFill>
                <a:latin typeface="Times New Roman" panose="02020603050405020304" pitchFamily="18" charset="0"/>
                <a:cs typeface="Times New Roman" panose="02020603050405020304" pitchFamily="18" charset="0"/>
              </a:rPr>
              <a:t>người</a:t>
            </a:r>
            <a:r>
              <a:rPr lang="en-US" sz="2800" i="1" dirty="0">
                <a:solidFill>
                  <a:srgbClr val="0D0D0D"/>
                </a:solidFill>
                <a:latin typeface="Times New Roman" panose="02020603050405020304" pitchFamily="18" charset="0"/>
                <a:cs typeface="Times New Roman" panose="02020603050405020304" pitchFamily="18" charset="0"/>
              </a:rPr>
              <a:t>, </a:t>
            </a:r>
            <a:r>
              <a:rPr lang="en-US" sz="2800" i="1" dirty="0" err="1">
                <a:solidFill>
                  <a:srgbClr val="0D0D0D"/>
                </a:solidFill>
                <a:latin typeface="Times New Roman" panose="02020603050405020304" pitchFamily="18" charset="0"/>
                <a:cs typeface="Times New Roman" panose="02020603050405020304" pitchFamily="18" charset="0"/>
              </a:rPr>
              <a:t>phong</a:t>
            </a:r>
            <a:r>
              <a:rPr lang="en-US" sz="2800" i="1" dirty="0">
                <a:solidFill>
                  <a:srgbClr val="0D0D0D"/>
                </a:solidFill>
                <a:latin typeface="Times New Roman" panose="02020603050405020304" pitchFamily="18" charset="0"/>
                <a:cs typeface="Times New Roman" panose="02020603050405020304" pitchFamily="18" charset="0"/>
              </a:rPr>
              <a:t> </a:t>
            </a:r>
            <a:r>
              <a:rPr lang="en-US" sz="2800" i="1" dirty="0" err="1">
                <a:solidFill>
                  <a:srgbClr val="0D0D0D"/>
                </a:solidFill>
                <a:latin typeface="Times New Roman" panose="02020603050405020304" pitchFamily="18" charset="0"/>
                <a:cs typeface="Times New Roman" panose="02020603050405020304" pitchFamily="18" charset="0"/>
              </a:rPr>
              <a:t>cảnh</a:t>
            </a:r>
            <a:r>
              <a:rPr lang="en-US" sz="2800" i="1" dirty="0">
                <a:solidFill>
                  <a:srgbClr val="0D0D0D"/>
                </a:solidFill>
                <a:latin typeface="Times New Roman" panose="02020603050405020304" pitchFamily="18" charset="0"/>
                <a:cs typeface="Times New Roman" panose="02020603050405020304" pitchFamily="18" charset="0"/>
              </a:rPr>
              <a:t>,… </a:t>
            </a:r>
            <a:r>
              <a:rPr lang="en-US" sz="2800" i="1" dirty="0" err="1">
                <a:solidFill>
                  <a:srgbClr val="0D0D0D"/>
                </a:solidFill>
                <a:latin typeface="Times New Roman" panose="02020603050405020304" pitchFamily="18" charset="0"/>
                <a:cs typeface="Times New Roman" panose="02020603050405020304" pitchFamily="18" charset="0"/>
              </a:rPr>
              <a:t>làm</a:t>
            </a:r>
            <a:r>
              <a:rPr lang="en-US" sz="2800" i="1" dirty="0">
                <a:solidFill>
                  <a:srgbClr val="0D0D0D"/>
                </a:solidFill>
                <a:latin typeface="Times New Roman" panose="02020603050405020304" pitchFamily="18" charset="0"/>
                <a:cs typeface="Times New Roman" panose="02020603050405020304" pitchFamily="18" charset="0"/>
              </a:rPr>
              <a:t> </a:t>
            </a:r>
            <a:r>
              <a:rPr lang="en-US" sz="2800" i="1" dirty="0" err="1">
                <a:solidFill>
                  <a:srgbClr val="0D0D0D"/>
                </a:solidFill>
                <a:latin typeface="Times New Roman" panose="02020603050405020304" pitchFamily="18" charset="0"/>
                <a:cs typeface="Times New Roman" panose="02020603050405020304" pitchFamily="18" charset="0"/>
              </a:rPr>
              <a:t>cho</a:t>
            </a:r>
            <a:r>
              <a:rPr lang="en-US" sz="2800" i="1" dirty="0">
                <a:solidFill>
                  <a:srgbClr val="0D0D0D"/>
                </a:solidFill>
                <a:latin typeface="Times New Roman" panose="02020603050405020304" pitchFamily="18" charset="0"/>
                <a:cs typeface="Times New Roman" panose="02020603050405020304" pitchFamily="18" charset="0"/>
              </a:rPr>
              <a:t> </a:t>
            </a:r>
            <a:r>
              <a:rPr lang="en-US" sz="2800" i="1" dirty="0" err="1">
                <a:solidFill>
                  <a:srgbClr val="0D0D0D"/>
                </a:solidFill>
                <a:latin typeface="Times New Roman" panose="02020603050405020304" pitchFamily="18" charset="0"/>
                <a:cs typeface="Times New Roman" panose="02020603050405020304" pitchFamily="18" charset="0"/>
              </a:rPr>
              <a:t>những</a:t>
            </a:r>
            <a:r>
              <a:rPr lang="en-US" sz="2800" i="1" dirty="0">
                <a:solidFill>
                  <a:srgbClr val="0D0D0D"/>
                </a:solidFill>
                <a:latin typeface="Times New Roman" panose="02020603050405020304" pitchFamily="18" charset="0"/>
                <a:cs typeface="Times New Roman" panose="02020603050405020304" pitchFamily="18" charset="0"/>
              </a:rPr>
              <a:t> </a:t>
            </a:r>
            <a:r>
              <a:rPr lang="en-US" sz="2800" i="1" dirty="0" err="1">
                <a:solidFill>
                  <a:srgbClr val="0D0D0D"/>
                </a:solidFill>
                <a:latin typeface="Times New Roman" panose="02020603050405020304" pitchFamily="18" charset="0"/>
                <a:cs typeface="Times New Roman" panose="02020603050405020304" pitchFamily="18" charset="0"/>
              </a:rPr>
              <a:t>đối</a:t>
            </a:r>
            <a:r>
              <a:rPr lang="en-US" sz="2800" i="1" dirty="0">
                <a:solidFill>
                  <a:srgbClr val="0D0D0D"/>
                </a:solidFill>
                <a:latin typeface="Times New Roman" panose="02020603050405020304" pitchFamily="18" charset="0"/>
                <a:cs typeface="Times New Roman" panose="02020603050405020304" pitchFamily="18" charset="0"/>
              </a:rPr>
              <a:t> </a:t>
            </a:r>
            <a:r>
              <a:rPr lang="en-US" sz="2800" i="1" dirty="0" err="1">
                <a:solidFill>
                  <a:srgbClr val="0D0D0D"/>
                </a:solidFill>
                <a:latin typeface="Times New Roman" panose="02020603050405020304" pitchFamily="18" charset="0"/>
                <a:cs typeface="Times New Roman" panose="02020603050405020304" pitchFamily="18" charset="0"/>
              </a:rPr>
              <a:t>tượng</a:t>
            </a:r>
            <a:r>
              <a:rPr lang="en-US" sz="2800" i="1" dirty="0">
                <a:solidFill>
                  <a:srgbClr val="0D0D0D"/>
                </a:solidFill>
                <a:latin typeface="Times New Roman" panose="02020603050405020304" pitchFamily="18" charset="0"/>
                <a:cs typeface="Times New Roman" panose="02020603050405020304" pitchFamily="18" charset="0"/>
              </a:rPr>
              <a:t> </a:t>
            </a:r>
            <a:r>
              <a:rPr lang="en-US" sz="2800" i="1" dirty="0" err="1">
                <a:solidFill>
                  <a:srgbClr val="0D0D0D"/>
                </a:solidFill>
                <a:latin typeface="Times New Roman" panose="02020603050405020304" pitchFamily="18" charset="0"/>
                <a:cs typeface="Times New Roman" panose="02020603050405020304" pitchFamily="18" charset="0"/>
              </a:rPr>
              <a:t>đó</a:t>
            </a:r>
            <a:r>
              <a:rPr lang="en-US" sz="2800" i="1" dirty="0">
                <a:solidFill>
                  <a:srgbClr val="0D0D0D"/>
                </a:solidFill>
                <a:latin typeface="Times New Roman" panose="02020603050405020304" pitchFamily="18" charset="0"/>
                <a:cs typeface="Times New Roman" panose="02020603050405020304" pitchFamily="18" charset="0"/>
              </a:rPr>
              <a:t> </a:t>
            </a:r>
            <a:r>
              <a:rPr lang="en-US" sz="2800" i="1" dirty="0" err="1">
                <a:solidFill>
                  <a:srgbClr val="0D0D0D"/>
                </a:solidFill>
                <a:latin typeface="Times New Roman" panose="02020603050405020304" pitchFamily="18" charset="0"/>
                <a:cs typeface="Times New Roman" panose="02020603050405020304" pitchFamily="18" charset="0"/>
              </a:rPr>
              <a:t>như</a:t>
            </a:r>
            <a:r>
              <a:rPr lang="en-US" sz="2800" i="1" dirty="0">
                <a:solidFill>
                  <a:srgbClr val="0D0D0D"/>
                </a:solidFill>
                <a:latin typeface="Times New Roman" panose="02020603050405020304" pitchFamily="18" charset="0"/>
                <a:cs typeface="Times New Roman" panose="02020603050405020304" pitchFamily="18" charset="0"/>
              </a:rPr>
              <a:t> </a:t>
            </a:r>
            <a:r>
              <a:rPr lang="en-US" sz="2800" i="1" dirty="0" err="1">
                <a:solidFill>
                  <a:srgbClr val="0D0D0D"/>
                </a:solidFill>
                <a:latin typeface="Times New Roman" panose="02020603050405020304" pitchFamily="18" charset="0"/>
                <a:cs typeface="Times New Roman" panose="02020603050405020304" pitchFamily="18" charset="0"/>
              </a:rPr>
              <a:t>hiện</a:t>
            </a:r>
            <a:r>
              <a:rPr lang="en-US" sz="2800" i="1" dirty="0">
                <a:solidFill>
                  <a:srgbClr val="0D0D0D"/>
                </a:solidFill>
                <a:latin typeface="Times New Roman" panose="02020603050405020304" pitchFamily="18" charset="0"/>
                <a:cs typeface="Times New Roman" panose="02020603050405020304" pitchFamily="18" charset="0"/>
              </a:rPr>
              <a:t> </a:t>
            </a:r>
            <a:r>
              <a:rPr lang="en-US" sz="2800" i="1" dirty="0" err="1">
                <a:solidFill>
                  <a:srgbClr val="0D0D0D"/>
                </a:solidFill>
                <a:latin typeface="Times New Roman" panose="02020603050405020304" pitchFamily="18" charset="0"/>
                <a:cs typeface="Times New Roman" panose="02020603050405020304" pitchFamily="18" charset="0"/>
              </a:rPr>
              <a:t>lên</a:t>
            </a:r>
            <a:r>
              <a:rPr lang="en-US" sz="2800" i="1" dirty="0">
                <a:solidFill>
                  <a:srgbClr val="0D0D0D"/>
                </a:solidFill>
                <a:latin typeface="Times New Roman" panose="02020603050405020304" pitchFamily="18" charset="0"/>
                <a:cs typeface="Times New Roman" panose="02020603050405020304" pitchFamily="18" charset="0"/>
              </a:rPr>
              <a:t> </a:t>
            </a:r>
            <a:r>
              <a:rPr lang="en-US" sz="2800" i="1" dirty="0" err="1">
                <a:solidFill>
                  <a:srgbClr val="0D0D0D"/>
                </a:solidFill>
                <a:latin typeface="Times New Roman" panose="02020603050405020304" pitchFamily="18" charset="0"/>
                <a:cs typeface="Times New Roman" panose="02020603050405020304" pitchFamily="18" charset="0"/>
              </a:rPr>
              <a:t>trước</a:t>
            </a:r>
            <a:r>
              <a:rPr lang="en-US" sz="2800" i="1" dirty="0">
                <a:solidFill>
                  <a:srgbClr val="0D0D0D"/>
                </a:solidFill>
                <a:latin typeface="Times New Roman" panose="02020603050405020304" pitchFamily="18" charset="0"/>
                <a:cs typeface="Times New Roman" panose="02020603050405020304" pitchFamily="18" charset="0"/>
              </a:rPr>
              <a:t> </a:t>
            </a:r>
            <a:r>
              <a:rPr lang="en-US" sz="2800" i="1" dirty="0" err="1">
                <a:solidFill>
                  <a:srgbClr val="0D0D0D"/>
                </a:solidFill>
                <a:latin typeface="Times New Roman" panose="02020603050405020304" pitchFamily="18" charset="0"/>
                <a:cs typeface="Times New Roman" panose="02020603050405020304" pitchFamily="18" charset="0"/>
              </a:rPr>
              <a:t>mắt</a:t>
            </a:r>
            <a:r>
              <a:rPr lang="en-US" sz="2800" i="1" dirty="0">
                <a:solidFill>
                  <a:srgbClr val="0D0D0D"/>
                </a:solidFill>
                <a:latin typeface="Times New Roman" panose="02020603050405020304" pitchFamily="18" charset="0"/>
                <a:cs typeface="Times New Roman" panose="02020603050405020304" pitchFamily="18" charset="0"/>
              </a:rPr>
              <a:t> </a:t>
            </a:r>
            <a:r>
              <a:rPr lang="en-US" sz="2800" i="1" dirty="0" err="1">
                <a:solidFill>
                  <a:srgbClr val="0D0D0D"/>
                </a:solidFill>
                <a:latin typeface="Times New Roman" panose="02020603050405020304" pitchFamily="18" charset="0"/>
                <a:cs typeface="Times New Roman" panose="02020603050405020304" pitchFamily="18" charset="0"/>
              </a:rPr>
              <a:t>người</a:t>
            </a:r>
            <a:r>
              <a:rPr lang="en-US" sz="2800" i="1" dirty="0">
                <a:solidFill>
                  <a:srgbClr val="0D0D0D"/>
                </a:solidFill>
                <a:latin typeface="Times New Roman" panose="02020603050405020304" pitchFamily="18" charset="0"/>
                <a:cs typeface="Times New Roman" panose="02020603050405020304" pitchFamily="18" charset="0"/>
              </a:rPr>
              <a:t> </a:t>
            </a:r>
            <a:r>
              <a:rPr lang="en-US" sz="2800" i="1" dirty="0" err="1">
                <a:solidFill>
                  <a:srgbClr val="0D0D0D"/>
                </a:solidFill>
                <a:latin typeface="Times New Roman" panose="02020603050405020304" pitchFamily="18" charset="0"/>
                <a:cs typeface="Times New Roman" panose="02020603050405020304" pitchFamily="18" charset="0"/>
              </a:rPr>
              <a:t>đọc</a:t>
            </a:r>
            <a:r>
              <a:rPr lang="en-US" sz="2800" i="1" dirty="0">
                <a:solidFill>
                  <a:srgbClr val="0D0D0D"/>
                </a:solidFill>
                <a:latin typeface="Times New Roman" panose="02020603050405020304" pitchFamily="18" charset="0"/>
                <a:cs typeface="Times New Roman" panose="02020603050405020304" pitchFamily="18" charset="0"/>
              </a:rPr>
              <a:t>, </a:t>
            </a:r>
            <a:r>
              <a:rPr lang="en-US" sz="2800" i="1" dirty="0" err="1">
                <a:solidFill>
                  <a:srgbClr val="0D0D0D"/>
                </a:solidFill>
                <a:latin typeface="Times New Roman" panose="02020603050405020304" pitchFamily="18" charset="0"/>
                <a:cs typeface="Times New Roman" panose="02020603050405020304" pitchFamily="18" charset="0"/>
              </a:rPr>
              <a:t>người</a:t>
            </a:r>
            <a:r>
              <a:rPr lang="en-US" sz="2800" i="1" dirty="0">
                <a:solidFill>
                  <a:srgbClr val="0D0D0D"/>
                </a:solidFill>
                <a:latin typeface="Times New Roman" panose="02020603050405020304" pitchFamily="18" charset="0"/>
                <a:cs typeface="Times New Roman" panose="02020603050405020304" pitchFamily="18" charset="0"/>
              </a:rPr>
              <a:t> </a:t>
            </a:r>
            <a:r>
              <a:rPr lang="en-US" sz="2800" i="1" dirty="0" err="1">
                <a:solidFill>
                  <a:srgbClr val="0D0D0D"/>
                </a:solidFill>
                <a:latin typeface="Times New Roman" panose="02020603050405020304" pitchFamily="18" charset="0"/>
                <a:cs typeface="Times New Roman" panose="02020603050405020304" pitchFamily="18" charset="0"/>
              </a:rPr>
              <a:t>nghe</a:t>
            </a:r>
            <a:r>
              <a:rPr lang="en-US" sz="2800" dirty="0">
                <a:solidFill>
                  <a:srgbClr val="0D0D0D"/>
                </a:solidFill>
                <a:latin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a:p>
            <a:pPr algn="just">
              <a:lnSpc>
                <a:spcPct val="150000"/>
              </a:lnSpc>
            </a:pP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Các</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dạng</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văn</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miêu</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tả</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đã</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học</a:t>
            </a:r>
            <a:r>
              <a:rPr lang="en-US" sz="2800" dirty="0">
                <a:latin typeface="Times New Roman" panose="02020603050405020304" pitchFamily="18" charset="0"/>
                <a:ea typeface="Calibri" panose="020F0502020204030204" pitchFamily="34" charset="0"/>
                <a:cs typeface="Times New Roman" panose="02020603050405020304" pitchFamily="18" charset="0"/>
              </a:rPr>
              <a:t> ở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Tiểu</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học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tả</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đồ</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vật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tả</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cây</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cối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tả</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loài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vật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tả</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cảnh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tả</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2800" dirty="0">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11914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1" end="1"/>
                                            </p:txEl>
                                          </p:spTgt>
                                        </p:tgtEl>
                                        <p:attrNameLst>
                                          <p:attrName>style.visibility</p:attrName>
                                        </p:attrNameLst>
                                      </p:cBhvr>
                                      <p:to>
                                        <p:strVal val="visible"/>
                                      </p:to>
                                    </p:set>
                                    <p:animEffect transition="in" filter="fade">
                                      <p:cBhvr>
                                        <p:cTn id="14" dur="1000"/>
                                        <p:tgtEl>
                                          <p:spTgt spid="9">
                                            <p:txEl>
                                              <p:pRg st="1" end="1"/>
                                            </p:txEl>
                                          </p:spTgt>
                                        </p:tgtEl>
                                      </p:cBhvr>
                                    </p:animEffect>
                                    <p:anim calcmode="lin" valueType="num">
                                      <p:cBhvr>
                                        <p:cTn id="15"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rPr>
              <a:t>NGỮ VĂN 6</a:t>
            </a:r>
          </a:p>
        </p:txBody>
      </p:sp>
      <p:sp>
        <p:nvSpPr>
          <p:cNvPr id="11" name="Horizontal Scroll 10"/>
          <p:cNvSpPr/>
          <p:nvPr/>
        </p:nvSpPr>
        <p:spPr>
          <a:xfrm>
            <a:off x="3972335" y="712809"/>
            <a:ext cx="4209230" cy="478384"/>
          </a:xfrm>
          <a:prstGeom prst="horizontalScroll">
            <a:avLst/>
          </a:prstGeom>
          <a:solidFill>
            <a:schemeClr val="accent4">
              <a:lumMod val="40000"/>
              <a:lumOff val="60000"/>
            </a:schemeClr>
          </a:solidFill>
          <a:ln w="9525">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p:cNvPicPr>
            <a:picLocks noChangeAspect="1"/>
          </p:cNvPicPr>
          <p:nvPr/>
        </p:nvPicPr>
        <p:blipFill>
          <a:blip r:embed="rId4"/>
          <a:stretch>
            <a:fillRect/>
          </a:stretch>
        </p:blipFill>
        <p:spPr>
          <a:xfrm>
            <a:off x="11426277" y="0"/>
            <a:ext cx="754456" cy="754456"/>
          </a:xfrm>
          <a:prstGeom prst="rect">
            <a:avLst/>
          </a:prstGeom>
        </p:spPr>
      </p:pic>
      <p:sp>
        <p:nvSpPr>
          <p:cNvPr id="4" name="Rectangle 3"/>
          <p:cNvSpPr/>
          <p:nvPr/>
        </p:nvSpPr>
        <p:spPr>
          <a:xfrm>
            <a:off x="2832408" y="82388"/>
            <a:ext cx="6489084" cy="523220"/>
          </a:xfrm>
          <a:prstGeom prst="rect">
            <a:avLst/>
          </a:prstGeom>
        </p:spPr>
        <p:txBody>
          <a:bodyPr wrap="none">
            <a:spAutoFit/>
          </a:bodyPr>
          <a:lstStyle/>
          <a:p>
            <a:pPr marL="0" marR="0" lvl="0" indent="0" algn="ctr" defTabSz="914400" rtl="0" eaLnBrk="0" fontAlgn="base" latinLnBrk="0" hangingPunct="0">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VIẾT BÀI VĂN TẢ CẢNH SINH HOẠT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p:cNvSpPr/>
          <p:nvPr/>
        </p:nvSpPr>
        <p:spPr>
          <a:xfrm>
            <a:off x="4288640" y="648862"/>
            <a:ext cx="357662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thức</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p:cNvSpPr/>
          <p:nvPr/>
        </p:nvSpPr>
        <p:spPr>
          <a:xfrm>
            <a:off x="474918" y="1130300"/>
            <a:ext cx="10782300" cy="1538883"/>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I.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Tìm</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hiểu</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chung</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về</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bài</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tả</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cảnh</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sinh</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hoạt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1.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miêu</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tả</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là</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gì</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6" name="Rectangle 5"/>
          <p:cNvSpPr/>
          <p:nvPr/>
        </p:nvSpPr>
        <p:spPr>
          <a:xfrm>
            <a:off x="685800" y="2204241"/>
            <a:ext cx="10782300" cy="3323987"/>
          </a:xfrm>
          <a:prstGeom prst="rect">
            <a:avLst/>
          </a:prstGeom>
        </p:spPr>
        <p:txBody>
          <a:bodyPr>
            <a:spAutoFit/>
          </a:bodyPr>
          <a:lstStyle/>
          <a:p>
            <a:pPr algn="just">
              <a:lnSpc>
                <a:spcPct val="150000"/>
              </a:lnSpc>
            </a:pP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Khi</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làm</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bài</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văn</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miêu</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tả</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cần</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chú</a:t>
            </a:r>
            <a:r>
              <a:rPr lang="en-US" sz="2800" b="1" dirty="0">
                <a:latin typeface="Times New Roman" panose="02020603050405020304" pitchFamily="18" charset="0"/>
                <a:ea typeface="Calibri" panose="020F0502020204030204" pitchFamily="34" charset="0"/>
                <a:cs typeface="Times New Roman" panose="02020603050405020304" pitchFamily="18" charset="0"/>
              </a:rPr>
              <a:t> ý:</a:t>
            </a:r>
            <a:endParaRPr lang="en-US" sz="2800" dirty="0">
              <a:latin typeface="Times New Roman" panose="02020603050405020304" pitchFamily="18" charset="0"/>
              <a:cs typeface="Times New Roman" panose="02020603050405020304" pitchFamily="18" charset="0"/>
            </a:endParaRPr>
          </a:p>
          <a:p>
            <a:pPr algn="just">
              <a:lnSpc>
                <a:spcPct val="150000"/>
              </a:lnSpc>
            </a:pP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Xác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định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đúng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đối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tượng</a:t>
            </a:r>
            <a:endParaRPr lang="en-US" sz="2800" dirty="0">
              <a:latin typeface="Times New Roman" panose="02020603050405020304" pitchFamily="18" charset="0"/>
              <a:cs typeface="Times New Roman" panose="02020603050405020304" pitchFamily="18" charset="0"/>
            </a:endParaRPr>
          </a:p>
          <a:p>
            <a:pPr algn="just">
              <a:lnSpc>
                <a:spcPct val="150000"/>
              </a:lnSpc>
            </a:pP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Quan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sát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lựa</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chọn</a:t>
            </a:r>
            <a:r>
              <a:rPr lang="en-US" sz="2800" dirty="0">
                <a:latin typeface="Times New Roman" panose="02020603050405020304" pitchFamily="18" charset="0"/>
                <a:ea typeface="Calibri" panose="020F0502020204030204" pitchFamily="34" charset="0"/>
                <a:cs typeface="Times New Roman" panose="02020603050405020304" pitchFamily="18" charset="0"/>
              </a:rPr>
              <a:t> chi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tiết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hình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ảnh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tiêu</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biểu</a:t>
            </a:r>
            <a:r>
              <a:rPr lang="en-US" sz="2800" dirty="0">
                <a:latin typeface="Times New Roman" panose="02020603050405020304" pitchFamily="18" charset="0"/>
                <a:ea typeface="Calibri" panose="020F0502020204030204" pitchFamily="34"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a:p>
            <a:pPr algn="just">
              <a:lnSpc>
                <a:spcPct val="150000"/>
              </a:lnSpc>
            </a:pP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Sắp</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xếp</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theo</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trình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tự</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nhất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định</a:t>
            </a:r>
            <a:r>
              <a:rPr lang="en-US" sz="2800" dirty="0">
                <a:latin typeface="Times New Roman" panose="02020603050405020304" pitchFamily="18" charset="0"/>
                <a:ea typeface="Calibri" panose="020F0502020204030204" pitchFamily="34"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a:p>
            <a:pPr>
              <a:lnSpc>
                <a:spcPct val="150000"/>
              </a:lnSpc>
              <a:spcAft>
                <a:spcPts val="0"/>
              </a:spcAft>
              <a:tabLst>
                <a:tab pos="1386840" algn="l"/>
              </a:tabLst>
            </a:pP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Bố</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cục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gồm</a:t>
            </a:r>
            <a:r>
              <a:rPr lang="en-US" sz="2800" dirty="0">
                <a:latin typeface="Times New Roman" panose="02020603050405020304" pitchFamily="18" charset="0"/>
                <a:ea typeface="Calibri" panose="020F0502020204030204" pitchFamily="34" charset="0"/>
                <a:cs typeface="Times New Roman" panose="02020603050405020304" pitchFamily="18" charset="0"/>
              </a:rPr>
              <a:t> 3 </a:t>
            </a:r>
            <a:r>
              <a:rPr lang="en-US" sz="2800" dirty="0" err="1">
                <a:latin typeface="Times New Roman" panose="02020603050405020304" pitchFamily="18" charset="0"/>
                <a:ea typeface="Calibri" panose="020F0502020204030204" pitchFamily="34" charset="0"/>
                <a:cs typeface="Times New Roman" panose="02020603050405020304" pitchFamily="18" charset="0"/>
              </a:rPr>
              <a:t>phần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Mở</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bài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thân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bài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kết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bài</a:t>
            </a:r>
            <a:r>
              <a:rPr lang="en-US" sz="2800" dirty="0">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70876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1000"/>
                                        <p:tgtEl>
                                          <p:spTgt spid="6">
                                            <p:txEl>
                                              <p:pRg st="1" end="1"/>
                                            </p:txEl>
                                          </p:spTgt>
                                        </p:tgtEl>
                                      </p:cBhvr>
                                    </p:animEffect>
                                    <p:anim calcmode="lin" valueType="num">
                                      <p:cBhvr>
                                        <p:cTn id="1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fade">
                                      <p:cBhvr>
                                        <p:cTn id="21" dur="1000"/>
                                        <p:tgtEl>
                                          <p:spTgt spid="6">
                                            <p:txEl>
                                              <p:pRg st="2" end="2"/>
                                            </p:txEl>
                                          </p:spTgt>
                                        </p:tgtEl>
                                      </p:cBhvr>
                                    </p:animEffect>
                                    <p:anim calcmode="lin" valueType="num">
                                      <p:cBhvr>
                                        <p:cTn id="22"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xEl>
                                              <p:pRg st="3" end="3"/>
                                            </p:txEl>
                                          </p:spTgt>
                                        </p:tgtEl>
                                        <p:attrNameLst>
                                          <p:attrName>style.visibility</p:attrName>
                                        </p:attrNameLst>
                                      </p:cBhvr>
                                      <p:to>
                                        <p:strVal val="visible"/>
                                      </p:to>
                                    </p:set>
                                    <p:animEffect transition="in" filter="fade">
                                      <p:cBhvr>
                                        <p:cTn id="28" dur="1000"/>
                                        <p:tgtEl>
                                          <p:spTgt spid="6">
                                            <p:txEl>
                                              <p:pRg st="3" end="3"/>
                                            </p:txEl>
                                          </p:spTgt>
                                        </p:tgtEl>
                                      </p:cBhvr>
                                    </p:animEffect>
                                    <p:anim calcmode="lin" valueType="num">
                                      <p:cBhvr>
                                        <p:cTn id="29"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6">
                                            <p:txEl>
                                              <p:pRg st="4" end="4"/>
                                            </p:txEl>
                                          </p:spTgt>
                                        </p:tgtEl>
                                        <p:attrNameLst>
                                          <p:attrName>style.visibility</p:attrName>
                                        </p:attrNameLst>
                                      </p:cBhvr>
                                      <p:to>
                                        <p:strVal val="visible"/>
                                      </p:to>
                                    </p:set>
                                    <p:animEffect transition="in" filter="fade">
                                      <p:cBhvr>
                                        <p:cTn id="35" dur="1000"/>
                                        <p:tgtEl>
                                          <p:spTgt spid="6">
                                            <p:txEl>
                                              <p:pRg st="4" end="4"/>
                                            </p:txEl>
                                          </p:spTgt>
                                        </p:tgtEl>
                                      </p:cBhvr>
                                    </p:animEffect>
                                    <p:anim calcmode="lin" valueType="num">
                                      <p:cBhvr>
                                        <p:cTn id="36"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rPr>
              <a:t>NGỮ VĂN 6</a:t>
            </a:r>
          </a:p>
        </p:txBody>
      </p:sp>
      <p:sp>
        <p:nvSpPr>
          <p:cNvPr id="11" name="Horizontal Scroll 10"/>
          <p:cNvSpPr/>
          <p:nvPr/>
        </p:nvSpPr>
        <p:spPr>
          <a:xfrm>
            <a:off x="3972335" y="712809"/>
            <a:ext cx="4209230" cy="478384"/>
          </a:xfrm>
          <a:prstGeom prst="horizontalScroll">
            <a:avLst/>
          </a:prstGeom>
          <a:solidFill>
            <a:schemeClr val="accent4">
              <a:lumMod val="40000"/>
              <a:lumOff val="60000"/>
            </a:schemeClr>
          </a:solidFill>
          <a:ln w="9525">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p:cNvPicPr>
            <a:picLocks noChangeAspect="1"/>
          </p:cNvPicPr>
          <p:nvPr/>
        </p:nvPicPr>
        <p:blipFill>
          <a:blip r:embed="rId4"/>
          <a:stretch>
            <a:fillRect/>
          </a:stretch>
        </p:blipFill>
        <p:spPr>
          <a:xfrm>
            <a:off x="11426277" y="0"/>
            <a:ext cx="754456" cy="754456"/>
          </a:xfrm>
          <a:prstGeom prst="rect">
            <a:avLst/>
          </a:prstGeom>
        </p:spPr>
      </p:pic>
      <p:sp>
        <p:nvSpPr>
          <p:cNvPr id="4" name="Rectangle 3"/>
          <p:cNvSpPr/>
          <p:nvPr/>
        </p:nvSpPr>
        <p:spPr>
          <a:xfrm>
            <a:off x="2832408" y="82388"/>
            <a:ext cx="6489084" cy="523220"/>
          </a:xfrm>
          <a:prstGeom prst="rect">
            <a:avLst/>
          </a:prstGeom>
        </p:spPr>
        <p:txBody>
          <a:bodyPr wrap="none">
            <a:spAutoFit/>
          </a:bodyPr>
          <a:lstStyle/>
          <a:p>
            <a:pPr marL="0" marR="0" lvl="0" indent="0" algn="ctr" defTabSz="914400" rtl="0" eaLnBrk="0" fontAlgn="base" latinLnBrk="0" hangingPunct="0">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VIẾT BÀI VĂN TẢ CẢNH SINH HOẠT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p:cNvSpPr/>
          <p:nvPr/>
        </p:nvSpPr>
        <p:spPr>
          <a:xfrm>
            <a:off x="4288640" y="648862"/>
            <a:ext cx="357662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thức</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Rectangle 8"/>
          <p:cNvSpPr/>
          <p:nvPr/>
        </p:nvSpPr>
        <p:spPr>
          <a:xfrm>
            <a:off x="639531" y="1130300"/>
            <a:ext cx="6665607" cy="523220"/>
          </a:xfrm>
          <a:prstGeom prst="rect">
            <a:avLst/>
          </a:prstGeom>
        </p:spPr>
        <p:txBody>
          <a:bodyPr wrap="none">
            <a:spAutoFit/>
          </a:bodyPr>
          <a:lstStyle/>
          <a:p>
            <a:pPr>
              <a:spcAft>
                <a:spcPts val="1200"/>
              </a:spcAft>
            </a:pPr>
            <a:r>
              <a:rPr lang="en-US" sz="2800" b="1" dirty="0">
                <a:solidFill>
                  <a:srgbClr val="0070C0"/>
                </a:solidFill>
                <a:latin typeface="Times New Roman" panose="02020603050405020304" pitchFamily="18" charset="0"/>
                <a:ea typeface="Times New Roman" panose="02020603050405020304" pitchFamily="18" charset="0"/>
              </a:rPr>
              <a:t>2. </a:t>
            </a:r>
            <a:r>
              <a:rPr lang="en-US" sz="2800" b="1" dirty="0" err="1">
                <a:solidFill>
                  <a:srgbClr val="0070C0"/>
                </a:solidFill>
                <a:latin typeface="Times New Roman" panose="02020603050405020304" pitchFamily="18" charset="0"/>
                <a:ea typeface="Times New Roman" panose="02020603050405020304" pitchFamily="18" charset="0"/>
              </a:rPr>
              <a:t>Phân</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tích</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ví</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dụ</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về</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văn</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tả</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cảnh</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sinh</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hoạt</a:t>
            </a:r>
            <a:endParaRPr lang="en-US" sz="2800" dirty="0">
              <a:effectLst/>
              <a:latin typeface="Times New Roman" panose="02020603050405020304" pitchFamily="18" charset="0"/>
              <a:ea typeface="Times New Roman" panose="02020603050405020304" pitchFamily="18" charset="0"/>
            </a:endParaRPr>
          </a:p>
        </p:txBody>
      </p:sp>
      <p:sp>
        <p:nvSpPr>
          <p:cNvPr id="10" name="Rectangle 9"/>
          <p:cNvSpPr/>
          <p:nvPr/>
        </p:nvSpPr>
        <p:spPr>
          <a:xfrm>
            <a:off x="685800" y="1560290"/>
            <a:ext cx="10782300" cy="1384995"/>
          </a:xfrm>
          <a:prstGeom prst="rect">
            <a:avLst/>
          </a:prstGeom>
        </p:spPr>
        <p:txBody>
          <a:bodyPr>
            <a:spAutoFit/>
          </a:bodyPr>
          <a:lstStyle/>
          <a:p>
            <a:pPr algn="ctr">
              <a:spcAft>
                <a:spcPts val="0"/>
              </a:spcAft>
              <a:tabLst>
                <a:tab pos="1386840" algn="l"/>
              </a:tabLst>
            </a:pPr>
            <a:r>
              <a:rPr lang="en-US" sz="2800" b="1" dirty="0">
                <a:solidFill>
                  <a:srgbClr val="FF0000"/>
                </a:solidFill>
                <a:latin typeface="Times New Roman" panose="02020603050405020304" pitchFamily="18" charset="0"/>
                <a:ea typeface="MS Mincho"/>
              </a:rPr>
              <a:t>PHIẾU HỌC TẬP SỐ 01</a:t>
            </a:r>
            <a:endParaRPr lang="en-US" sz="2800" dirty="0">
              <a:latin typeface="Times New Roman" panose="02020603050405020304" pitchFamily="18" charset="0"/>
              <a:ea typeface="Times New Roman" panose="02020603050405020304" pitchFamily="18" charset="0"/>
            </a:endParaRPr>
          </a:p>
          <a:p>
            <a:pPr algn="ctr">
              <a:spcAft>
                <a:spcPts val="0"/>
              </a:spcAft>
              <a:tabLst>
                <a:tab pos="1386840" algn="l"/>
              </a:tabLst>
            </a:pPr>
            <a:r>
              <a:rPr lang="en-US" sz="2800" b="1" dirty="0" err="1">
                <a:solidFill>
                  <a:srgbClr val="0070C0"/>
                </a:solidFill>
                <a:latin typeface="Times New Roman" panose="02020603050405020304" pitchFamily="18" charset="0"/>
                <a:ea typeface="MS Mincho"/>
              </a:rPr>
              <a:t>Phân</a:t>
            </a:r>
            <a:r>
              <a:rPr lang="en-US" sz="2800" b="1" dirty="0">
                <a:solidFill>
                  <a:srgbClr val="0070C0"/>
                </a:solidFill>
                <a:latin typeface="Times New Roman" panose="02020603050405020304" pitchFamily="18" charset="0"/>
                <a:ea typeface="MS Mincho"/>
              </a:rPr>
              <a:t> </a:t>
            </a:r>
            <a:r>
              <a:rPr lang="en-US" sz="2800" b="1" dirty="0" err="1">
                <a:solidFill>
                  <a:srgbClr val="0070C0"/>
                </a:solidFill>
                <a:latin typeface="Times New Roman" panose="02020603050405020304" pitchFamily="18" charset="0"/>
                <a:ea typeface="MS Mincho"/>
              </a:rPr>
              <a:t>tích</a:t>
            </a:r>
            <a:r>
              <a:rPr lang="en-US" sz="2800" b="1" dirty="0">
                <a:solidFill>
                  <a:srgbClr val="0070C0"/>
                </a:solidFill>
                <a:latin typeface="Times New Roman" panose="02020603050405020304" pitchFamily="18" charset="0"/>
                <a:ea typeface="MS Mincho"/>
              </a:rPr>
              <a:t> </a:t>
            </a:r>
            <a:r>
              <a:rPr lang="en-US" sz="2800" b="1" dirty="0" err="1">
                <a:solidFill>
                  <a:srgbClr val="0070C0"/>
                </a:solidFill>
                <a:latin typeface="Times New Roman" panose="02020603050405020304" pitchFamily="18" charset="0"/>
                <a:ea typeface="MS Mincho"/>
              </a:rPr>
              <a:t>văn</a:t>
            </a:r>
            <a:r>
              <a:rPr lang="en-US" sz="2800" b="1" dirty="0">
                <a:solidFill>
                  <a:srgbClr val="0070C0"/>
                </a:solidFill>
                <a:latin typeface="Times New Roman" panose="02020603050405020304" pitchFamily="18" charset="0"/>
                <a:ea typeface="MS Mincho"/>
              </a:rPr>
              <a:t> </a:t>
            </a:r>
            <a:r>
              <a:rPr lang="en-US" sz="2800" b="1" dirty="0" err="1">
                <a:solidFill>
                  <a:srgbClr val="0070C0"/>
                </a:solidFill>
                <a:latin typeface="Times New Roman" panose="02020603050405020304" pitchFamily="18" charset="0"/>
                <a:ea typeface="MS Mincho"/>
              </a:rPr>
              <a:t>bản</a:t>
            </a:r>
            <a:r>
              <a:rPr lang="en-US" sz="2800" b="1" dirty="0">
                <a:solidFill>
                  <a:srgbClr val="0070C0"/>
                </a:solidFill>
                <a:latin typeface="Times New Roman" panose="02020603050405020304" pitchFamily="18" charset="0"/>
                <a:ea typeface="MS Mincho"/>
              </a:rPr>
              <a:t> minh </a:t>
            </a:r>
            <a:r>
              <a:rPr lang="en-US" sz="2800" b="1" dirty="0" err="1">
                <a:solidFill>
                  <a:srgbClr val="0070C0"/>
                </a:solidFill>
                <a:latin typeface="Times New Roman" panose="02020603050405020304" pitchFamily="18" charset="0"/>
                <a:ea typeface="MS Mincho"/>
              </a:rPr>
              <a:t>hoạ</a:t>
            </a:r>
            <a:r>
              <a:rPr lang="en-US" sz="2800" b="1" dirty="0">
                <a:solidFill>
                  <a:srgbClr val="0070C0"/>
                </a:solidFill>
                <a:latin typeface="Times New Roman" panose="02020603050405020304" pitchFamily="18" charset="0"/>
                <a:ea typeface="MS Mincho"/>
              </a:rPr>
              <a:t>: </a:t>
            </a:r>
            <a:r>
              <a:rPr lang="en-US" sz="2800" b="1" dirty="0" err="1">
                <a:solidFill>
                  <a:srgbClr val="0070C0"/>
                </a:solidFill>
                <a:latin typeface="Times New Roman" panose="02020603050405020304" pitchFamily="18" charset="0"/>
                <a:ea typeface="MS Mincho"/>
              </a:rPr>
              <a:t>văn</a:t>
            </a:r>
            <a:r>
              <a:rPr lang="en-US" sz="2800" b="1" dirty="0">
                <a:solidFill>
                  <a:srgbClr val="0070C0"/>
                </a:solidFill>
                <a:latin typeface="Times New Roman" panose="02020603050405020304" pitchFamily="18" charset="0"/>
                <a:ea typeface="MS Mincho"/>
              </a:rPr>
              <a:t> </a:t>
            </a:r>
            <a:r>
              <a:rPr lang="en-US" sz="2800" b="1" dirty="0" err="1">
                <a:solidFill>
                  <a:srgbClr val="0070C0"/>
                </a:solidFill>
                <a:latin typeface="Times New Roman" panose="02020603050405020304" pitchFamily="18" charset="0"/>
                <a:ea typeface="MS Mincho"/>
              </a:rPr>
              <a:t>bản</a:t>
            </a:r>
            <a:r>
              <a:rPr lang="en-US" sz="2800" b="1" dirty="0">
                <a:solidFill>
                  <a:srgbClr val="0070C0"/>
                </a:solidFill>
                <a:latin typeface="Times New Roman" panose="02020603050405020304" pitchFamily="18" charset="0"/>
                <a:ea typeface="MS Mincho"/>
              </a:rPr>
              <a:t> “</a:t>
            </a:r>
            <a:r>
              <a:rPr lang="en-US" sz="2800" b="1" dirty="0" err="1">
                <a:solidFill>
                  <a:srgbClr val="0070C0"/>
                </a:solidFill>
                <a:latin typeface="Times New Roman" panose="02020603050405020304" pitchFamily="18" charset="0"/>
                <a:ea typeface="MS Mincho"/>
              </a:rPr>
              <a:t>Keo</a:t>
            </a:r>
            <a:r>
              <a:rPr lang="en-US" sz="2800" b="1" dirty="0">
                <a:solidFill>
                  <a:srgbClr val="0070C0"/>
                </a:solidFill>
                <a:latin typeface="Times New Roman" panose="02020603050405020304" pitchFamily="18" charset="0"/>
                <a:ea typeface="MS Mincho"/>
              </a:rPr>
              <a:t> </a:t>
            </a:r>
            <a:r>
              <a:rPr lang="en-US" sz="2800" b="1" dirty="0" err="1">
                <a:solidFill>
                  <a:srgbClr val="0070C0"/>
                </a:solidFill>
                <a:latin typeface="Times New Roman" panose="02020603050405020304" pitchFamily="18" charset="0"/>
                <a:ea typeface="MS Mincho"/>
              </a:rPr>
              <a:t>vật</a:t>
            </a:r>
            <a:r>
              <a:rPr lang="en-US" sz="2800" b="1" dirty="0">
                <a:solidFill>
                  <a:srgbClr val="0070C0"/>
                </a:solidFill>
                <a:latin typeface="Times New Roman" panose="02020603050405020304" pitchFamily="18" charset="0"/>
                <a:ea typeface="MS Mincho"/>
              </a:rPr>
              <a:t>” (Kim </a:t>
            </a:r>
            <a:r>
              <a:rPr lang="en-US" sz="2800" b="1" dirty="0" err="1">
                <a:solidFill>
                  <a:srgbClr val="0070C0"/>
                </a:solidFill>
                <a:latin typeface="Times New Roman" panose="02020603050405020304" pitchFamily="18" charset="0"/>
                <a:ea typeface="MS Mincho"/>
              </a:rPr>
              <a:t>Lân</a:t>
            </a:r>
            <a:r>
              <a:rPr lang="en-US" sz="2800" b="1" dirty="0">
                <a:solidFill>
                  <a:srgbClr val="0070C0"/>
                </a:solidFill>
                <a:latin typeface="Times New Roman" panose="02020603050405020304" pitchFamily="18" charset="0"/>
                <a:ea typeface="MS Mincho"/>
              </a:rPr>
              <a:t>)</a:t>
            </a:r>
            <a:endParaRPr lang="en-US" sz="2800" dirty="0">
              <a:effectLst/>
              <a:latin typeface="Times New Roman" panose="02020603050405020304" pitchFamily="18" charset="0"/>
              <a:ea typeface="Times New Roman" panose="02020603050405020304" pitchFamily="18" charset="0"/>
            </a:endParaRPr>
          </a:p>
        </p:txBody>
      </p:sp>
      <p:graphicFrame>
        <p:nvGraphicFramePr>
          <p:cNvPr id="12" name="Table 11"/>
          <p:cNvGraphicFramePr>
            <a:graphicFrameLocks noGrp="1"/>
          </p:cNvGraphicFramePr>
          <p:nvPr>
            <p:extLst>
              <p:ext uri="{D42A27DB-BD31-4B8C-83A1-F6EECF244321}">
                <p14:modId xmlns:p14="http://schemas.microsoft.com/office/powerpoint/2010/main" val="3727200039"/>
              </p:ext>
            </p:extLst>
          </p:nvPr>
        </p:nvGraphicFramePr>
        <p:xfrm>
          <a:off x="685799" y="2477780"/>
          <a:ext cx="10782300" cy="3840480"/>
        </p:xfrm>
        <a:graphic>
          <a:graphicData uri="http://schemas.openxmlformats.org/drawingml/2006/table">
            <a:tbl>
              <a:tblPr firstRow="1" firstCol="1" bandRow="1"/>
              <a:tblGrid>
                <a:gridCol w="5567517">
                  <a:extLst>
                    <a:ext uri="{9D8B030D-6E8A-4147-A177-3AD203B41FA5}">
                      <a16:colId xmlns:a16="http://schemas.microsoft.com/office/drawing/2014/main" val="4127615684"/>
                    </a:ext>
                  </a:extLst>
                </a:gridCol>
                <a:gridCol w="5214783">
                  <a:extLst>
                    <a:ext uri="{9D8B030D-6E8A-4147-A177-3AD203B41FA5}">
                      <a16:colId xmlns:a16="http://schemas.microsoft.com/office/drawing/2014/main" val="1702307632"/>
                    </a:ext>
                  </a:extLst>
                </a:gridCol>
              </a:tblGrid>
              <a:tr h="317500">
                <a:tc>
                  <a:txBody>
                    <a:bodyPr/>
                    <a:lstStyle/>
                    <a:p>
                      <a:pPr algn="just">
                        <a:spcAft>
                          <a:spcPts val="0"/>
                        </a:spcAft>
                      </a:pPr>
                      <a:r>
                        <a:rPr lang="en-US" sz="2800" dirty="0" err="1">
                          <a:solidFill>
                            <a:srgbClr val="000000"/>
                          </a:solidFill>
                          <a:effectLst/>
                          <a:latin typeface="Times New Roman" panose="02020603050405020304" pitchFamily="18" charset="0"/>
                          <a:ea typeface="Times New Roman" panose="02020603050405020304" pitchFamily="18" charset="0"/>
                        </a:rPr>
                        <a:t>Cảnh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sinh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hoạt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được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tả</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trong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văn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bản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tham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khảo</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là</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cảnh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gì</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Tác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giả</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đã</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miêu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tả</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theo</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trình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tự</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nào</a:t>
                      </a:r>
                      <a:r>
                        <a:rPr lang="en-US" sz="2800" dirty="0">
                          <a:solidFill>
                            <a:srgbClr val="000000"/>
                          </a:solidFill>
                          <a:effectLst/>
                          <a:latin typeface="Times New Roman" panose="02020603050405020304" pitchFamily="18" charset="0"/>
                          <a:ea typeface="Times New Roman" panose="02020603050405020304" pitchFamily="18" charset="0"/>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vi-VN" sz="2800" dirty="0">
                          <a:solidFill>
                            <a:srgbClr val="000000"/>
                          </a:solidFill>
                          <a:effectLst/>
                          <a:latin typeface="Times New Roman" panose="02020603050405020304" pitchFamily="18" charset="0"/>
                          <a:ea typeface="Times New Roman" panose="02020603050405020304" pitchFamily="18" charset="0"/>
                        </a:rPr>
                        <a:t>………………………………………</a:t>
                      </a:r>
                      <a:r>
                        <a:rPr lang="en-US" sz="2800" dirty="0">
                          <a:solidFill>
                            <a:srgbClr val="000000"/>
                          </a:solidFill>
                          <a:effectLst/>
                          <a:latin typeface="Times New Roman" panose="02020603050405020304" pitchFamily="18" charset="0"/>
                          <a:ea typeface="Times New Roman" panose="02020603050405020304" pitchFamily="18" charset="0"/>
                        </a:rPr>
                        <a:t>………………………………….</a:t>
                      </a:r>
                    </a:p>
                    <a:p>
                      <a:pPr>
                        <a:spcAft>
                          <a:spcPts val="0"/>
                        </a:spcAft>
                      </a:pPr>
                      <a:r>
                        <a:rPr lang="en-US" sz="2800" dirty="0">
                          <a:solidFill>
                            <a:srgbClr val="000000"/>
                          </a:solidFill>
                          <a:effectLst/>
                          <a:latin typeface="Times New Roman" panose="02020603050405020304" pitchFamily="18" charset="0"/>
                          <a:ea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70982984"/>
                  </a:ext>
                </a:extLst>
              </a:tr>
              <a:tr h="120650">
                <a:tc>
                  <a:txBody>
                    <a:bodyPr/>
                    <a:lstStyle/>
                    <a:p>
                      <a:pPr>
                        <a:spcAft>
                          <a:spcPts val="0"/>
                        </a:spcAft>
                      </a:pPr>
                      <a:r>
                        <a:rPr lang="en-US" sz="2800">
                          <a:solidFill>
                            <a:srgbClr val="000000"/>
                          </a:solidFill>
                          <a:effectLst/>
                          <a:latin typeface="Times New Roman" panose="02020603050405020304" pitchFamily="18" charset="0"/>
                          <a:ea typeface="Times New Roman" panose="02020603050405020304" pitchFamily="18" charset="0"/>
                        </a:rPr>
                        <a:t>Nhận xét về cách sử dụng từ ngữ để tả nhân vật của tác giả? Từ đó nhận xét được tả hoạt động có gì khác với tả chân dung hay tả cảnh?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vi-VN" sz="2800" dirty="0">
                          <a:solidFill>
                            <a:srgbClr val="000000"/>
                          </a:solidFill>
                          <a:effectLst/>
                          <a:latin typeface="Times New Roman" panose="02020603050405020304" pitchFamily="18" charset="0"/>
                          <a:ea typeface="Times New Roman" panose="02020603050405020304" pitchFamily="18" charset="0"/>
                        </a:rPr>
                        <a:t>…………………………………</a:t>
                      </a:r>
                      <a:endParaRPr lang="en-US" sz="2800" dirty="0">
                        <a:solidFill>
                          <a:srgbClr val="000000"/>
                        </a:solidFill>
                        <a:effectLst/>
                        <a:latin typeface="Times New Roman" panose="02020603050405020304" pitchFamily="18" charset="0"/>
                        <a:ea typeface="Times New Roman" panose="02020603050405020304" pitchFamily="18" charset="0"/>
                      </a:endParaRPr>
                    </a:p>
                    <a:p>
                      <a:pPr>
                        <a:spcAft>
                          <a:spcPts val="0"/>
                        </a:spcAft>
                      </a:pPr>
                      <a:r>
                        <a:rPr lang="en-US" sz="2800" dirty="0">
                          <a:solidFill>
                            <a:srgbClr val="000000"/>
                          </a:solidFill>
                          <a:effectLst/>
                          <a:latin typeface="Times New Roman" panose="02020603050405020304" pitchFamily="18" charset="0"/>
                          <a:ea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21983172"/>
                  </a:ext>
                </a:extLst>
              </a:tr>
              <a:tr h="234950">
                <a:tc>
                  <a:txBody>
                    <a:bodyPr/>
                    <a:lstStyle/>
                    <a:p>
                      <a:pPr algn="just">
                        <a:spcAft>
                          <a:spcPts val="0"/>
                        </a:spcAft>
                      </a:pPr>
                      <a:r>
                        <a:rPr lang="en-US" sz="2800">
                          <a:solidFill>
                            <a:srgbClr val="000000"/>
                          </a:solidFill>
                          <a:effectLst/>
                          <a:latin typeface="Times New Roman" panose="02020603050405020304" pitchFamily="18" charset="0"/>
                          <a:ea typeface="Times New Roman" panose="02020603050405020304" pitchFamily="18" charset="0"/>
                        </a:rPr>
                        <a:t>Bài viết này có bố cục như thế nào?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vi-VN" sz="2800" dirty="0">
                          <a:solidFill>
                            <a:srgbClr val="000000"/>
                          </a:solidFill>
                          <a:effectLst/>
                          <a:latin typeface="Times New Roman" panose="02020603050405020304" pitchFamily="18" charset="0"/>
                          <a:ea typeface="Times New Roman" panose="02020603050405020304" pitchFamily="18" charset="0"/>
                        </a:rPr>
                        <a:t>…</a:t>
                      </a:r>
                      <a:r>
                        <a:rPr lang="en-US" sz="2800" dirty="0">
                          <a:solidFill>
                            <a:srgbClr val="000000"/>
                          </a:solidFill>
                          <a:effectLst/>
                          <a:latin typeface="Times New Roman" panose="02020603050405020304" pitchFamily="18" charset="0"/>
                          <a:ea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14239535"/>
                  </a:ext>
                </a:extLst>
              </a:tr>
            </a:tbl>
          </a:graphicData>
        </a:graphic>
      </p:graphicFrame>
    </p:spTree>
    <p:extLst>
      <p:ext uri="{BB962C8B-B14F-4D97-AF65-F5344CB8AC3E}">
        <p14:creationId xmlns:p14="http://schemas.microsoft.com/office/powerpoint/2010/main" val="2524121886"/>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rPr>
              <a:t>NGỮ VĂN 6</a:t>
            </a:r>
          </a:p>
        </p:txBody>
      </p:sp>
      <p:sp>
        <p:nvSpPr>
          <p:cNvPr id="11" name="Horizontal Scroll 10"/>
          <p:cNvSpPr/>
          <p:nvPr/>
        </p:nvSpPr>
        <p:spPr>
          <a:xfrm>
            <a:off x="3972335" y="712809"/>
            <a:ext cx="4209230" cy="478384"/>
          </a:xfrm>
          <a:prstGeom prst="horizontalScroll">
            <a:avLst/>
          </a:prstGeom>
          <a:solidFill>
            <a:schemeClr val="accent4">
              <a:lumMod val="40000"/>
              <a:lumOff val="60000"/>
            </a:schemeClr>
          </a:solidFill>
          <a:ln w="9525">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p:cNvPicPr>
            <a:picLocks noChangeAspect="1"/>
          </p:cNvPicPr>
          <p:nvPr/>
        </p:nvPicPr>
        <p:blipFill>
          <a:blip r:embed="rId4"/>
          <a:stretch>
            <a:fillRect/>
          </a:stretch>
        </p:blipFill>
        <p:spPr>
          <a:xfrm>
            <a:off x="11426277" y="0"/>
            <a:ext cx="754456" cy="754456"/>
          </a:xfrm>
          <a:prstGeom prst="rect">
            <a:avLst/>
          </a:prstGeom>
        </p:spPr>
      </p:pic>
      <p:sp>
        <p:nvSpPr>
          <p:cNvPr id="4" name="Rectangle 3"/>
          <p:cNvSpPr/>
          <p:nvPr/>
        </p:nvSpPr>
        <p:spPr>
          <a:xfrm>
            <a:off x="2832408" y="82388"/>
            <a:ext cx="6489084" cy="523220"/>
          </a:xfrm>
          <a:prstGeom prst="rect">
            <a:avLst/>
          </a:prstGeom>
        </p:spPr>
        <p:txBody>
          <a:bodyPr wrap="none">
            <a:spAutoFit/>
          </a:bodyPr>
          <a:lstStyle/>
          <a:p>
            <a:pPr marL="0" marR="0" lvl="0" indent="0" algn="ctr" defTabSz="914400" rtl="0" eaLnBrk="0" fontAlgn="base" latinLnBrk="0" hangingPunct="0">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VIẾT BÀI VĂN TẢ CẢNH SINH HOẠT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p:cNvSpPr/>
          <p:nvPr/>
        </p:nvSpPr>
        <p:spPr>
          <a:xfrm>
            <a:off x="4288640" y="648862"/>
            <a:ext cx="357662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thức</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Rectangle 8"/>
          <p:cNvSpPr/>
          <p:nvPr/>
        </p:nvSpPr>
        <p:spPr>
          <a:xfrm>
            <a:off x="639531" y="1130300"/>
            <a:ext cx="6665607"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2.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Phân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tích</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ví</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dụ</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về</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tả</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cảnh</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sinh</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hoạt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685800" y="1568290"/>
            <a:ext cx="10782300" cy="4832092"/>
          </a:xfrm>
          <a:prstGeom prst="rect">
            <a:avLst/>
          </a:prstGeom>
        </p:spPr>
        <p:txBody>
          <a:bodyPr>
            <a:spAutoFit/>
          </a:bodyPr>
          <a:lstStyle/>
          <a:p>
            <a:pPr algn="just">
              <a:spcAft>
                <a:spcPts val="0"/>
              </a:spcAft>
              <a:tabLst>
                <a:tab pos="3150870" algn="l"/>
              </a:tabLst>
            </a:pPr>
            <a:r>
              <a:rPr lang="en-US" sz="2800" b="1" i="1" dirty="0">
                <a:solidFill>
                  <a:srgbClr val="000000"/>
                </a:solidFill>
                <a:latin typeface="Times New Roman" panose="02020603050405020304" pitchFamily="18" charset="0"/>
                <a:ea typeface="Times New Roman" panose="02020603050405020304" pitchFamily="18" charset="0"/>
              </a:rPr>
              <a:t>*</a:t>
            </a:r>
            <a:r>
              <a:rPr lang="en-US" sz="2800" b="1" i="1" dirty="0" err="1">
                <a:solidFill>
                  <a:srgbClr val="000000"/>
                </a:solidFill>
                <a:latin typeface="Times New Roman" panose="02020603050405020304" pitchFamily="18" charset="0"/>
                <a:ea typeface="Times New Roman" panose="02020603050405020304" pitchFamily="18" charset="0"/>
              </a:rPr>
              <a:t>Đối</a:t>
            </a:r>
            <a:r>
              <a:rPr lang="en-US" sz="2800" b="1" i="1" dirty="0">
                <a:solidFill>
                  <a:srgbClr val="000000"/>
                </a:solidFill>
                <a:latin typeface="Times New Roman" panose="02020603050405020304" pitchFamily="18" charset="0"/>
                <a:ea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rPr>
              <a:t>tượng</a:t>
            </a:r>
            <a:r>
              <a:rPr lang="en-US" sz="2800" b="1" i="1" dirty="0">
                <a:solidFill>
                  <a:srgbClr val="000000"/>
                </a:solidFill>
                <a:latin typeface="Times New Roman" panose="02020603050405020304" pitchFamily="18" charset="0"/>
                <a:ea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rPr>
              <a:t>miêu</a:t>
            </a:r>
            <a:r>
              <a:rPr lang="en-US" sz="2800" b="1" i="1" dirty="0">
                <a:solidFill>
                  <a:srgbClr val="000000"/>
                </a:solidFill>
                <a:latin typeface="Times New Roman" panose="02020603050405020304" pitchFamily="18" charset="0"/>
                <a:ea typeface="Times New Roman" panose="02020603050405020304" pitchFamily="18" charset="0"/>
              </a:rPr>
              <a:t> </a:t>
            </a:r>
            <a:r>
              <a:rPr lang="en-US" sz="2800" b="1" i="1" dirty="0" err="1">
                <a:solidFill>
                  <a:srgbClr val="000000"/>
                </a:solidFill>
                <a:latin typeface="Times New Roman" panose="02020603050405020304" pitchFamily="18" charset="0"/>
                <a:ea typeface="Times New Roman" panose="02020603050405020304" pitchFamily="18" charset="0"/>
              </a:rPr>
              <a:t>tả</a:t>
            </a:r>
            <a:r>
              <a:rPr lang="en-US" sz="2800" b="1" i="1" dirty="0">
                <a:solidFill>
                  <a:srgbClr val="000000"/>
                </a:solidFill>
                <a:latin typeface="Times New Roman" panose="02020603050405020304" pitchFamily="18" charset="0"/>
                <a:ea typeface="Times New Roman" panose="02020603050405020304" pitchFamily="18" charset="0"/>
              </a:rPr>
              <a:t>:</a:t>
            </a:r>
            <a:r>
              <a:rPr lang="en-US" sz="2800" dirty="0">
                <a:solidFill>
                  <a:srgbClr val="000000"/>
                </a:solidFill>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keo</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vật</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giữa</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hai</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nhân</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vật</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Quắm</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Đen</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và</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ông</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Cản</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Ngũ</a:t>
            </a:r>
            <a:r>
              <a:rPr lang="fr-FR" sz="2800" dirty="0">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lgn="just">
              <a:spcAft>
                <a:spcPts val="0"/>
              </a:spcAft>
              <a:tabLst>
                <a:tab pos="3150870" algn="l"/>
              </a:tabLst>
            </a:pPr>
            <a:r>
              <a:rPr lang="fr-FR" sz="2800" b="1" i="1" dirty="0">
                <a:latin typeface="Times New Roman" panose="02020603050405020304" pitchFamily="18" charset="0"/>
                <a:ea typeface="Times New Roman" panose="02020603050405020304" pitchFamily="18" charset="0"/>
              </a:rPr>
              <a:t>* </a:t>
            </a:r>
            <a:r>
              <a:rPr lang="fr-FR" sz="2800" b="1" i="1" dirty="0" err="1">
                <a:latin typeface="Times New Roman" panose="02020603050405020304" pitchFamily="18" charset="0"/>
                <a:ea typeface="Times New Roman" panose="02020603050405020304" pitchFamily="18" charset="0"/>
              </a:rPr>
              <a:t>Trình</a:t>
            </a:r>
            <a:r>
              <a:rPr lang="fr-FR" sz="2800" b="1" i="1" dirty="0">
                <a:latin typeface="Times New Roman" panose="02020603050405020304" pitchFamily="18" charset="0"/>
                <a:ea typeface="Times New Roman" panose="02020603050405020304" pitchFamily="18" charset="0"/>
              </a:rPr>
              <a:t> </a:t>
            </a:r>
            <a:r>
              <a:rPr lang="fr-FR" sz="2800" b="1" i="1" dirty="0" err="1">
                <a:latin typeface="Times New Roman" panose="02020603050405020304" pitchFamily="18" charset="0"/>
                <a:ea typeface="Times New Roman" panose="02020603050405020304" pitchFamily="18" charset="0"/>
              </a:rPr>
              <a:t>tự</a:t>
            </a:r>
            <a:r>
              <a:rPr lang="fr-FR" sz="2800" b="1" i="1" dirty="0">
                <a:latin typeface="Times New Roman" panose="02020603050405020304" pitchFamily="18" charset="0"/>
                <a:ea typeface="Times New Roman" panose="02020603050405020304" pitchFamily="18" charset="0"/>
              </a:rPr>
              <a:t> </a:t>
            </a:r>
            <a:r>
              <a:rPr lang="fr-FR" sz="2800" b="1" i="1" dirty="0" err="1">
                <a:latin typeface="Times New Roman" panose="02020603050405020304" pitchFamily="18" charset="0"/>
                <a:ea typeface="Times New Roman" panose="02020603050405020304" pitchFamily="18" charset="0"/>
              </a:rPr>
              <a:t>miêu</a:t>
            </a:r>
            <a:r>
              <a:rPr lang="fr-FR" sz="2800" b="1" i="1" dirty="0">
                <a:latin typeface="Times New Roman" panose="02020603050405020304" pitchFamily="18" charset="0"/>
                <a:ea typeface="Times New Roman" panose="02020603050405020304" pitchFamily="18" charset="0"/>
              </a:rPr>
              <a:t> </a:t>
            </a:r>
            <a:r>
              <a:rPr lang="fr-FR" sz="2800" b="1" i="1" dirty="0" err="1">
                <a:latin typeface="Times New Roman" panose="02020603050405020304" pitchFamily="18" charset="0"/>
                <a:ea typeface="Times New Roman" panose="02020603050405020304" pitchFamily="18" charset="0"/>
              </a:rPr>
              <a:t>tả</a:t>
            </a:r>
            <a:r>
              <a:rPr lang="fr-FR" sz="2800" b="1" i="1" dirty="0">
                <a:latin typeface="Times New Roman" panose="02020603050405020304" pitchFamily="18" charset="0"/>
                <a:ea typeface="Times New Roman" panose="02020603050405020304" pitchFamily="18" charset="0"/>
              </a:rPr>
              <a:t> :</a:t>
            </a:r>
            <a:r>
              <a:rPr lang="fr-FR" sz="2800" i="1"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Miêu</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tả</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theo</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trình</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tự</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các</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diễn</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biến</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của</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keo</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vật</a:t>
            </a:r>
            <a:r>
              <a:rPr lang="fr-FR" sz="2800" dirty="0">
                <a:latin typeface="Times New Roman" panose="02020603050405020304" pitchFamily="18" charset="0"/>
                <a:ea typeface="Times New Roman" panose="02020603050405020304" pitchFamily="18" charset="0"/>
              </a:rPr>
              <a:t> :</a:t>
            </a:r>
            <a:endParaRPr lang="en-US" sz="2800" dirty="0">
              <a:latin typeface="Times New Roman" panose="02020603050405020304" pitchFamily="18" charset="0"/>
              <a:ea typeface="Times New Roman" panose="02020603050405020304" pitchFamily="18" charset="0"/>
            </a:endParaRPr>
          </a:p>
          <a:p>
            <a:pPr algn="just">
              <a:spcAft>
                <a:spcPts val="0"/>
              </a:spcAft>
              <a:tabLst>
                <a:tab pos="3150870" algn="l"/>
              </a:tabLst>
            </a:pPr>
            <a:r>
              <a:rPr lang="fr-FR" sz="2800" dirty="0">
                <a:latin typeface="Times New Roman" panose="02020603050405020304" pitchFamily="18" charset="0"/>
                <a:ea typeface="Times New Roman" panose="02020603050405020304" pitchFamily="18" charset="0"/>
              </a:rPr>
              <a:t>- </a:t>
            </a:r>
            <a:r>
              <a:rPr lang="fr-FR" sz="2800" i="1" dirty="0" err="1">
                <a:latin typeface="Times New Roman" panose="02020603050405020304" pitchFamily="18" charset="0"/>
                <a:ea typeface="Times New Roman" panose="02020603050405020304" pitchFamily="18" charset="0"/>
              </a:rPr>
              <a:t>Mở</a:t>
            </a:r>
            <a:r>
              <a:rPr lang="fr-FR" sz="2800" i="1" dirty="0">
                <a:latin typeface="Times New Roman" panose="02020603050405020304" pitchFamily="18" charset="0"/>
                <a:ea typeface="Times New Roman" panose="02020603050405020304" pitchFamily="18" charset="0"/>
              </a:rPr>
              <a:t> </a:t>
            </a:r>
            <a:r>
              <a:rPr lang="fr-FR" sz="2800" i="1" dirty="0" err="1">
                <a:latin typeface="Times New Roman" panose="02020603050405020304" pitchFamily="18" charset="0"/>
                <a:ea typeface="Times New Roman" panose="02020603050405020304" pitchFamily="18" charset="0"/>
              </a:rPr>
              <a:t>đầu</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Cảnh</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keo</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vật</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chuẩn</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bị</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bắt</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đầu</a:t>
            </a:r>
            <a:r>
              <a:rPr lang="fr-FR" sz="2800" dirty="0">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lgn="just">
              <a:spcAft>
                <a:spcPts val="0"/>
              </a:spcAft>
              <a:tabLst>
                <a:tab pos="3150870" algn="l"/>
              </a:tabLst>
            </a:pPr>
            <a:r>
              <a:rPr lang="en-US" sz="2800"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Diễn</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biến</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của</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keo</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vật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Đoạn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này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thể</a:t>
            </a:r>
            <a:r>
              <a:rPr lang="en-US" sz="2800" dirty="0">
                <a:latin typeface="Times New Roman" panose="02020603050405020304" pitchFamily="18" charset="0"/>
                <a:ea typeface="Times New Roman" panose="02020603050405020304" pitchFamily="18" charset="0"/>
              </a:rPr>
              <a:t> chia </a:t>
            </a:r>
            <a:r>
              <a:rPr lang="en-US" sz="2800" dirty="0" err="1">
                <a:latin typeface="Times New Roman" panose="02020603050405020304" pitchFamily="18" charset="0"/>
                <a:ea typeface="Times New Roman" panose="02020603050405020304" pitchFamily="18" charset="0"/>
              </a:rPr>
              <a:t>làm</a:t>
            </a:r>
            <a:r>
              <a:rPr lang="en-US" sz="2800" dirty="0">
                <a:latin typeface="Times New Roman" panose="02020603050405020304" pitchFamily="18" charset="0"/>
                <a:ea typeface="Times New Roman" panose="02020603050405020304" pitchFamily="18" charset="0"/>
              </a:rPr>
              <a:t> 3 </a:t>
            </a:r>
            <a:r>
              <a:rPr lang="en-US" sz="2800" dirty="0" err="1">
                <a:latin typeface="Times New Roman" panose="02020603050405020304" pitchFamily="18" charset="0"/>
                <a:ea typeface="Times New Roman" panose="02020603050405020304" pitchFamily="18" charset="0"/>
              </a:rPr>
              <a:t>đoạn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nhỏ</a:t>
            </a:r>
            <a:r>
              <a:rPr lang="en-US" sz="2800" dirty="0">
                <a:latin typeface="Times New Roman" panose="02020603050405020304" pitchFamily="18" charset="0"/>
                <a:ea typeface="Times New Roman" panose="02020603050405020304" pitchFamily="18" charset="0"/>
              </a:rPr>
              <a:t>:</a:t>
            </a:r>
          </a:p>
          <a:p>
            <a:pPr algn="just">
              <a:spcAft>
                <a:spcPts val="0"/>
              </a:spcAft>
              <a:tabLst>
                <a:tab pos="3150870" algn="l"/>
              </a:tabLst>
            </a:pP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Những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nhịp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trống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đầu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tiên</a:t>
            </a:r>
            <a:r>
              <a:rPr lang="en-US"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Quắm</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Đen</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ráo</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riết</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tấn</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công</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Ông</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Cản</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Ngũ</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lúng</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túng</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đón</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đỡ</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bỗng</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bị</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mất</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đà</a:t>
            </a:r>
            <a:r>
              <a:rPr lang="fr-FR" sz="2800" dirty="0">
                <a:latin typeface="Times New Roman" panose="02020603050405020304" pitchFamily="18" charset="0"/>
                <a:ea typeface="Times New Roman" panose="02020603050405020304" pitchFamily="18" charset="0"/>
              </a:rPr>
              <a:t> do </a:t>
            </a:r>
            <a:r>
              <a:rPr lang="fr-FR" sz="2800" dirty="0" err="1">
                <a:latin typeface="Times New Roman" panose="02020603050405020304" pitchFamily="18" charset="0"/>
                <a:ea typeface="Times New Roman" panose="02020603050405020304" pitchFamily="18" charset="0"/>
              </a:rPr>
              <a:t>bước</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hụt</a:t>
            </a:r>
            <a:r>
              <a:rPr lang="fr-FR" sz="2800" dirty="0">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lgn="just">
              <a:spcAft>
                <a:spcPts val="0"/>
              </a:spcAft>
              <a:tabLst>
                <a:tab pos="3150870" algn="l"/>
              </a:tabLst>
            </a:pP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Tiếng</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trống</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dồn</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lên</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gấp</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rút</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giục</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giã</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Quắm</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Đen</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cố</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mãi</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cũng</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không</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bê</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nỗi</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cái</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chân</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của</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ông</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Cản</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Ngũ</a:t>
            </a:r>
            <a:r>
              <a:rPr lang="fr-FR" sz="2800" dirty="0">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lgn="just">
              <a:spcAft>
                <a:spcPts val="0"/>
              </a:spcAft>
              <a:tabLst>
                <a:tab pos="3150870" algn="l"/>
              </a:tabLst>
            </a:pP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Quắm</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Đen</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thất</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bại</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nhục</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nhã</a:t>
            </a:r>
            <a:r>
              <a:rPr lang="fr-FR" sz="2800" dirty="0">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lgn="just">
              <a:spcAft>
                <a:spcPts val="0"/>
              </a:spcAft>
              <a:tabLst>
                <a:tab pos="3150870" algn="l"/>
              </a:tabLst>
            </a:pPr>
            <a:r>
              <a:rPr lang="fr-FR" sz="2800" dirty="0">
                <a:latin typeface="Times New Roman" panose="02020603050405020304" pitchFamily="18" charset="0"/>
                <a:ea typeface="Times New Roman" panose="02020603050405020304" pitchFamily="18" charset="0"/>
              </a:rPr>
              <a:t>- </a:t>
            </a:r>
            <a:r>
              <a:rPr lang="fr-FR" sz="2800" i="1" dirty="0" err="1">
                <a:latin typeface="Times New Roman" panose="02020603050405020304" pitchFamily="18" charset="0"/>
                <a:ea typeface="Times New Roman" panose="02020603050405020304" pitchFamily="18" charset="0"/>
              </a:rPr>
              <a:t>Kết</a:t>
            </a:r>
            <a:r>
              <a:rPr lang="fr-FR" sz="2800" i="1" dirty="0">
                <a:latin typeface="Times New Roman" panose="02020603050405020304" pitchFamily="18" charset="0"/>
                <a:ea typeface="Times New Roman" panose="02020603050405020304" pitchFamily="18" charset="0"/>
              </a:rPr>
              <a:t> </a:t>
            </a:r>
            <a:r>
              <a:rPr lang="fr-FR" sz="2800" i="1" dirty="0" err="1">
                <a:latin typeface="Times New Roman" panose="02020603050405020304" pitchFamily="18" charset="0"/>
                <a:ea typeface="Times New Roman" panose="02020603050405020304" pitchFamily="18" charset="0"/>
              </a:rPr>
              <a:t>thúc</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Mọi</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người</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kinh</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sợ</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trước</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thần</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lực</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ghê</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gớm</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của</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ông</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Cản</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Ngũ</a:t>
            </a:r>
            <a:r>
              <a:rPr lang="fr-FR" sz="2800"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331276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1000"/>
                                        <p:tgtEl>
                                          <p:spTgt spid="3">
                                            <p:txEl>
                                              <p:pRg st="6" end="6"/>
                                            </p:txEl>
                                          </p:spTgt>
                                        </p:tgtEl>
                                      </p:cBhvr>
                                    </p:animEffect>
                                    <p:anim calcmode="lin" valueType="num">
                                      <p:cBhvr>
                                        <p:cTn id="5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3">
                                            <p:txEl>
                                              <p:pRg st="7" end="7"/>
                                            </p:txEl>
                                          </p:spTgt>
                                        </p:tgtEl>
                                        <p:attrNameLst>
                                          <p:attrName>style.visibility</p:attrName>
                                        </p:attrNameLst>
                                      </p:cBhvr>
                                      <p:to>
                                        <p:strVal val="visible"/>
                                      </p:to>
                                    </p:set>
                                    <p:animEffect transition="in" filter="fade">
                                      <p:cBhvr>
                                        <p:cTn id="56" dur="1000"/>
                                        <p:tgtEl>
                                          <p:spTgt spid="3">
                                            <p:txEl>
                                              <p:pRg st="7" end="7"/>
                                            </p:txEl>
                                          </p:spTgt>
                                        </p:tgtEl>
                                      </p:cBhvr>
                                    </p:animEffect>
                                    <p:anim calcmode="lin" valueType="num">
                                      <p:cBhvr>
                                        <p:cTn id="57"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rPr>
              <a:t>NGỮ VĂN 6</a:t>
            </a:r>
          </a:p>
        </p:txBody>
      </p:sp>
      <p:sp>
        <p:nvSpPr>
          <p:cNvPr id="11" name="Horizontal Scroll 10"/>
          <p:cNvSpPr/>
          <p:nvPr/>
        </p:nvSpPr>
        <p:spPr>
          <a:xfrm>
            <a:off x="3972335" y="712809"/>
            <a:ext cx="4209230" cy="478384"/>
          </a:xfrm>
          <a:prstGeom prst="horizontalScroll">
            <a:avLst/>
          </a:prstGeom>
          <a:solidFill>
            <a:schemeClr val="accent4">
              <a:lumMod val="40000"/>
              <a:lumOff val="60000"/>
            </a:schemeClr>
          </a:solidFill>
          <a:ln w="9525">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p:cNvPicPr>
            <a:picLocks noChangeAspect="1"/>
          </p:cNvPicPr>
          <p:nvPr/>
        </p:nvPicPr>
        <p:blipFill>
          <a:blip r:embed="rId4"/>
          <a:stretch>
            <a:fillRect/>
          </a:stretch>
        </p:blipFill>
        <p:spPr>
          <a:xfrm>
            <a:off x="11426277" y="0"/>
            <a:ext cx="754456" cy="754456"/>
          </a:xfrm>
          <a:prstGeom prst="rect">
            <a:avLst/>
          </a:prstGeom>
        </p:spPr>
      </p:pic>
      <p:sp>
        <p:nvSpPr>
          <p:cNvPr id="4" name="Rectangle 3"/>
          <p:cNvSpPr/>
          <p:nvPr/>
        </p:nvSpPr>
        <p:spPr>
          <a:xfrm>
            <a:off x="2832408" y="82388"/>
            <a:ext cx="6489084" cy="523220"/>
          </a:xfrm>
          <a:prstGeom prst="rect">
            <a:avLst/>
          </a:prstGeom>
        </p:spPr>
        <p:txBody>
          <a:bodyPr wrap="none">
            <a:spAutoFit/>
          </a:bodyPr>
          <a:lstStyle/>
          <a:p>
            <a:pPr marL="0" marR="0" lvl="0" indent="0" algn="ctr" defTabSz="914400" rtl="0" eaLnBrk="0" fontAlgn="base" latinLnBrk="0" hangingPunct="0">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VIẾT BÀI VĂN TẢ CẢNH SINH HOẠT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p:cNvSpPr/>
          <p:nvPr/>
        </p:nvSpPr>
        <p:spPr>
          <a:xfrm>
            <a:off x="4288640" y="648862"/>
            <a:ext cx="357662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thức</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Rectangle 8"/>
          <p:cNvSpPr/>
          <p:nvPr/>
        </p:nvSpPr>
        <p:spPr>
          <a:xfrm>
            <a:off x="639531" y="1130300"/>
            <a:ext cx="6665607"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2.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Phân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tích</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ví</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dụ</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về</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tả</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cảnh</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sinh</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hoạt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6" name="Rectangle 5"/>
          <p:cNvSpPr/>
          <p:nvPr/>
        </p:nvSpPr>
        <p:spPr>
          <a:xfrm>
            <a:off x="685800" y="1545923"/>
            <a:ext cx="10782300" cy="4493538"/>
          </a:xfrm>
          <a:prstGeom prst="rect">
            <a:avLst/>
          </a:prstGeom>
        </p:spPr>
        <p:txBody>
          <a:bodyPr>
            <a:spAutoFit/>
          </a:bodyPr>
          <a:lstStyle/>
          <a:p>
            <a:pPr algn="just">
              <a:spcAft>
                <a:spcPts val="0"/>
              </a:spcAft>
              <a:tabLst>
                <a:tab pos="3150870" algn="l"/>
              </a:tabLst>
            </a:pPr>
            <a:r>
              <a:rPr lang="fr-FR" sz="2600" b="1" i="1" dirty="0">
                <a:latin typeface="Times New Roman" panose="02020603050405020304" pitchFamily="18" charset="0"/>
                <a:ea typeface="Times New Roman" panose="02020603050405020304" pitchFamily="18" charset="0"/>
              </a:rPr>
              <a:t>* </a:t>
            </a:r>
            <a:r>
              <a:rPr lang="fr-FR" sz="2600" b="1" i="1" dirty="0" err="1">
                <a:latin typeface="Times New Roman" panose="02020603050405020304" pitchFamily="18" charset="0"/>
                <a:ea typeface="Times New Roman" panose="02020603050405020304" pitchFamily="18" charset="0"/>
              </a:rPr>
              <a:t>Những</a:t>
            </a:r>
            <a:r>
              <a:rPr lang="fr-FR" sz="2600" b="1" i="1" dirty="0">
                <a:latin typeface="Times New Roman" panose="02020603050405020304" pitchFamily="18" charset="0"/>
                <a:ea typeface="Times New Roman" panose="02020603050405020304" pitchFamily="18" charset="0"/>
              </a:rPr>
              <a:t> </a:t>
            </a:r>
            <a:r>
              <a:rPr lang="fr-FR" sz="2600" b="1" i="1" dirty="0" err="1">
                <a:latin typeface="Times New Roman" panose="02020603050405020304" pitchFamily="18" charset="0"/>
                <a:ea typeface="Times New Roman" panose="02020603050405020304" pitchFamily="18" charset="0"/>
              </a:rPr>
              <a:t>từ</a:t>
            </a:r>
            <a:r>
              <a:rPr lang="fr-FR" sz="2600" b="1" i="1" dirty="0">
                <a:latin typeface="Times New Roman" panose="02020603050405020304" pitchFamily="18" charset="0"/>
                <a:ea typeface="Times New Roman" panose="02020603050405020304" pitchFamily="18" charset="0"/>
              </a:rPr>
              <a:t> </a:t>
            </a:r>
            <a:r>
              <a:rPr lang="fr-FR" sz="2600" b="1" i="1" dirty="0" err="1">
                <a:latin typeface="Times New Roman" panose="02020603050405020304" pitchFamily="18" charset="0"/>
                <a:ea typeface="Times New Roman" panose="02020603050405020304" pitchFamily="18" charset="0"/>
              </a:rPr>
              <a:t>ngữ</a:t>
            </a:r>
            <a:r>
              <a:rPr lang="fr-FR" sz="2600" b="1" i="1" dirty="0">
                <a:latin typeface="Times New Roman" panose="02020603050405020304" pitchFamily="18" charset="0"/>
                <a:ea typeface="Times New Roman" panose="02020603050405020304" pitchFamily="18" charset="0"/>
              </a:rPr>
              <a:t> </a:t>
            </a:r>
            <a:r>
              <a:rPr lang="fr-FR" sz="2600" b="1" i="1" dirty="0" err="1">
                <a:latin typeface="Times New Roman" panose="02020603050405020304" pitchFamily="18" charset="0"/>
                <a:ea typeface="Times New Roman" panose="02020603050405020304" pitchFamily="18" charset="0"/>
              </a:rPr>
              <a:t>và</a:t>
            </a:r>
            <a:r>
              <a:rPr lang="fr-FR" sz="2600" b="1" i="1" dirty="0">
                <a:latin typeface="Times New Roman" panose="02020603050405020304" pitchFamily="18" charset="0"/>
                <a:ea typeface="Times New Roman" panose="02020603050405020304" pitchFamily="18" charset="0"/>
              </a:rPr>
              <a:t> </a:t>
            </a:r>
            <a:r>
              <a:rPr lang="fr-FR" sz="2600" b="1" i="1" dirty="0" err="1">
                <a:latin typeface="Times New Roman" panose="02020603050405020304" pitchFamily="18" charset="0"/>
                <a:ea typeface="Times New Roman" panose="02020603050405020304" pitchFamily="18" charset="0"/>
              </a:rPr>
              <a:t>hình</a:t>
            </a:r>
            <a:r>
              <a:rPr lang="fr-FR" sz="2600" b="1" i="1" dirty="0">
                <a:latin typeface="Times New Roman" panose="02020603050405020304" pitchFamily="18" charset="0"/>
                <a:ea typeface="Times New Roman" panose="02020603050405020304" pitchFamily="18" charset="0"/>
              </a:rPr>
              <a:t> </a:t>
            </a:r>
            <a:r>
              <a:rPr lang="fr-FR" sz="2600" b="1" i="1" dirty="0" err="1">
                <a:latin typeface="Times New Roman" panose="02020603050405020304" pitchFamily="18" charset="0"/>
                <a:ea typeface="Times New Roman" panose="02020603050405020304" pitchFamily="18" charset="0"/>
              </a:rPr>
              <a:t>ảnh</a:t>
            </a:r>
            <a:r>
              <a:rPr lang="fr-FR" sz="2600" b="1" i="1" dirty="0">
                <a:latin typeface="Times New Roman" panose="02020603050405020304" pitchFamily="18" charset="0"/>
                <a:ea typeface="Times New Roman" panose="02020603050405020304" pitchFamily="18" charset="0"/>
              </a:rPr>
              <a:t> </a:t>
            </a:r>
            <a:r>
              <a:rPr lang="fr-FR" sz="2600" b="1" i="1" dirty="0" err="1">
                <a:latin typeface="Times New Roman" panose="02020603050405020304" pitchFamily="18" charset="0"/>
                <a:ea typeface="Times New Roman" panose="02020603050405020304" pitchFamily="18" charset="0"/>
              </a:rPr>
              <a:t>thể</a:t>
            </a:r>
            <a:r>
              <a:rPr lang="fr-FR" sz="2600" b="1" i="1" dirty="0">
                <a:latin typeface="Times New Roman" panose="02020603050405020304" pitchFamily="18" charset="0"/>
                <a:ea typeface="Times New Roman" panose="02020603050405020304" pitchFamily="18" charset="0"/>
              </a:rPr>
              <a:t> </a:t>
            </a:r>
            <a:r>
              <a:rPr lang="fr-FR" sz="2600" b="1" i="1" dirty="0" err="1">
                <a:latin typeface="Times New Roman" panose="02020603050405020304" pitchFamily="18" charset="0"/>
                <a:ea typeface="Times New Roman" panose="02020603050405020304" pitchFamily="18" charset="0"/>
              </a:rPr>
              <a:t>hiện</a:t>
            </a:r>
            <a:r>
              <a:rPr lang="fr-FR" sz="2600" b="1" i="1" dirty="0">
                <a:latin typeface="Times New Roman" panose="02020603050405020304" pitchFamily="18" charset="0"/>
                <a:ea typeface="Times New Roman" panose="02020603050405020304" pitchFamily="18" charset="0"/>
              </a:rPr>
              <a:t> :</a:t>
            </a:r>
            <a:endParaRPr lang="en-US" sz="2600" dirty="0">
              <a:latin typeface="Times New Roman" panose="02020603050405020304" pitchFamily="18" charset="0"/>
              <a:ea typeface="Times New Roman" panose="02020603050405020304" pitchFamily="18" charset="0"/>
            </a:endParaRPr>
          </a:p>
          <a:p>
            <a:pPr algn="just">
              <a:spcAft>
                <a:spcPts val="0"/>
              </a:spcAft>
              <a:tabLst>
                <a:tab pos="3150870" algn="l"/>
              </a:tabLst>
            </a:pPr>
            <a:r>
              <a:rPr lang="fr-FR" sz="2600" b="1" i="1" dirty="0">
                <a:latin typeface="Times New Roman" panose="02020603050405020304" pitchFamily="18" charset="0"/>
                <a:ea typeface="Times New Roman" panose="02020603050405020304" pitchFamily="18" charset="0"/>
              </a:rPr>
              <a:t>- </a:t>
            </a:r>
            <a:r>
              <a:rPr lang="fr-FR" sz="2600" b="1" dirty="0" err="1">
                <a:latin typeface="Times New Roman" panose="02020603050405020304" pitchFamily="18" charset="0"/>
                <a:ea typeface="Times New Roman" panose="02020603050405020304" pitchFamily="18" charset="0"/>
              </a:rPr>
              <a:t>Miêu</a:t>
            </a:r>
            <a:r>
              <a:rPr lang="fr-FR" sz="2600" b="1" dirty="0">
                <a:latin typeface="Times New Roman" panose="02020603050405020304" pitchFamily="18" charset="0"/>
                <a:ea typeface="Times New Roman" panose="02020603050405020304" pitchFamily="18" charset="0"/>
              </a:rPr>
              <a:t> </a:t>
            </a:r>
            <a:r>
              <a:rPr lang="fr-FR" sz="2600" b="1" dirty="0" err="1">
                <a:latin typeface="Times New Roman" panose="02020603050405020304" pitchFamily="18" charset="0"/>
                <a:ea typeface="Times New Roman" panose="02020603050405020304" pitchFamily="18" charset="0"/>
              </a:rPr>
              <a:t>tả</a:t>
            </a:r>
            <a:r>
              <a:rPr lang="fr-FR" sz="2600" b="1" dirty="0">
                <a:latin typeface="Times New Roman" panose="02020603050405020304" pitchFamily="18" charset="0"/>
                <a:ea typeface="Times New Roman" panose="02020603050405020304" pitchFamily="18" charset="0"/>
              </a:rPr>
              <a:t> </a:t>
            </a:r>
            <a:r>
              <a:rPr lang="fr-FR" sz="2600" b="1" dirty="0" err="1">
                <a:latin typeface="Times New Roman" panose="02020603050405020304" pitchFamily="18" charset="0"/>
                <a:ea typeface="Times New Roman" panose="02020603050405020304" pitchFamily="18" charset="0"/>
              </a:rPr>
              <a:t>quang</a:t>
            </a:r>
            <a:r>
              <a:rPr lang="fr-FR" sz="2600" b="1" dirty="0">
                <a:latin typeface="Times New Roman" panose="02020603050405020304" pitchFamily="18" charset="0"/>
                <a:ea typeface="Times New Roman" panose="02020603050405020304" pitchFamily="18" charset="0"/>
              </a:rPr>
              <a:t> </a:t>
            </a:r>
            <a:r>
              <a:rPr lang="fr-FR" sz="2600" b="1" dirty="0" err="1">
                <a:latin typeface="Times New Roman" panose="02020603050405020304" pitchFamily="18" charset="0"/>
                <a:ea typeface="Times New Roman" panose="02020603050405020304" pitchFamily="18" charset="0"/>
              </a:rPr>
              <a:t>cảnh</a:t>
            </a:r>
            <a:r>
              <a:rPr lang="fr-FR" sz="2600" b="1" dirty="0">
                <a:latin typeface="Times New Roman" panose="02020603050405020304" pitchFamily="18" charset="0"/>
                <a:ea typeface="Times New Roman" panose="02020603050405020304" pitchFamily="18" charset="0"/>
              </a:rPr>
              <a:t> </a:t>
            </a:r>
            <a:r>
              <a:rPr lang="fr-FR" sz="2600" b="1" dirty="0" err="1">
                <a:latin typeface="Times New Roman" panose="02020603050405020304" pitchFamily="18" charset="0"/>
                <a:ea typeface="Times New Roman" panose="02020603050405020304" pitchFamily="18" charset="0"/>
              </a:rPr>
              <a:t>chung</a:t>
            </a:r>
            <a:r>
              <a:rPr lang="fr-FR" sz="2600" b="1" dirty="0">
                <a:latin typeface="Times New Roman" panose="02020603050405020304" pitchFamily="18" charset="0"/>
                <a:ea typeface="Times New Roman" panose="02020603050405020304" pitchFamily="18" charset="0"/>
              </a:rPr>
              <a:t> : </a:t>
            </a:r>
            <a:r>
              <a:rPr lang="fr-FR" sz="2600" dirty="0" err="1">
                <a:latin typeface="Times New Roman" panose="02020603050405020304" pitchFamily="18" charset="0"/>
                <a:ea typeface="Times New Roman" panose="02020603050405020304" pitchFamily="18" charset="0"/>
              </a:rPr>
              <a:t>quang</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cảnh</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xung</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quanh</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xới</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vật</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tiếng</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reo</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hò</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bốn</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phía</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nôi</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lên</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ầm</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ầm</a:t>
            </a:r>
            <a:r>
              <a:rPr lang="fr-FR" sz="2600" dirty="0">
                <a:latin typeface="Times New Roman" panose="02020603050405020304" pitchFamily="18" charset="0"/>
                <a:ea typeface="Times New Roman" panose="02020603050405020304" pitchFamily="18" charset="0"/>
              </a:rPr>
              <a:t> ; </a:t>
            </a:r>
            <a:r>
              <a:rPr lang="fr-FR" sz="2600" dirty="0" err="1">
                <a:latin typeface="Times New Roman" panose="02020603050405020304" pitchFamily="18" charset="0"/>
                <a:ea typeface="Times New Roman" panose="02020603050405020304" pitchFamily="18" charset="0"/>
              </a:rPr>
              <a:t>người</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xem</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bốn</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phía</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xung</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quanh</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reo</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hò</a:t>
            </a:r>
            <a:r>
              <a:rPr lang="fr-FR" sz="2600" dirty="0">
                <a:latin typeface="Times New Roman" panose="02020603050405020304" pitchFamily="18" charset="0"/>
                <a:ea typeface="Times New Roman" panose="02020603050405020304" pitchFamily="18" charset="0"/>
              </a:rPr>
              <a:t> ồ </a:t>
            </a:r>
            <a:r>
              <a:rPr lang="fr-FR" sz="2600" dirty="0" err="1">
                <a:latin typeface="Times New Roman" panose="02020603050405020304" pitchFamily="18" charset="0"/>
                <a:ea typeface="Times New Roman" panose="02020603050405020304" pitchFamily="18" charset="0"/>
              </a:rPr>
              <a:t>cả</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lên</a:t>
            </a:r>
            <a:r>
              <a:rPr lang="fr-FR" sz="2600" dirty="0">
                <a:latin typeface="Times New Roman" panose="02020603050405020304" pitchFamily="18" charset="0"/>
                <a:ea typeface="Times New Roman" panose="02020603050405020304" pitchFamily="18" charset="0"/>
              </a:rPr>
              <a:t> ; </a:t>
            </a:r>
            <a:r>
              <a:rPr lang="fr-FR" sz="2600" dirty="0" err="1">
                <a:latin typeface="Times New Roman" panose="02020603050405020304" pitchFamily="18" charset="0"/>
                <a:ea typeface="Times New Roman" panose="02020603050405020304" pitchFamily="18" charset="0"/>
              </a:rPr>
              <a:t>các</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đô</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vật</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quanh</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xới</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đều</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lặng</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đi</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trước</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thần</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lực</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của</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ông</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Cản</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Ngũ</a:t>
            </a:r>
            <a:r>
              <a:rPr lang="fr-FR" sz="2600" dirty="0">
                <a:latin typeface="Times New Roman" panose="02020603050405020304" pitchFamily="18" charset="0"/>
                <a:ea typeface="Times New Roman" panose="02020603050405020304" pitchFamily="18" charset="0"/>
              </a:rPr>
              <a:t>.)</a:t>
            </a:r>
            <a:endParaRPr lang="en-US" sz="2600" dirty="0">
              <a:latin typeface="Times New Roman" panose="02020603050405020304" pitchFamily="18" charset="0"/>
              <a:ea typeface="Times New Roman" panose="02020603050405020304" pitchFamily="18" charset="0"/>
            </a:endParaRPr>
          </a:p>
          <a:p>
            <a:pPr algn="just">
              <a:spcAft>
                <a:spcPts val="0"/>
              </a:spcAft>
              <a:tabLst>
                <a:tab pos="3150870" algn="l"/>
              </a:tabLst>
            </a:pPr>
            <a:r>
              <a:rPr lang="fr-FR" sz="2600" dirty="0">
                <a:latin typeface="Times New Roman" panose="02020603050405020304" pitchFamily="18" charset="0"/>
                <a:ea typeface="Times New Roman" panose="02020603050405020304" pitchFamily="18" charset="0"/>
              </a:rPr>
              <a:t>- </a:t>
            </a:r>
            <a:r>
              <a:rPr lang="fr-FR" sz="2600" b="1" dirty="0" err="1">
                <a:latin typeface="Times New Roman" panose="02020603050405020304" pitchFamily="18" charset="0"/>
                <a:ea typeface="Times New Roman" panose="02020603050405020304" pitchFamily="18" charset="0"/>
              </a:rPr>
              <a:t>Miêu</a:t>
            </a:r>
            <a:r>
              <a:rPr lang="fr-FR" sz="2600" b="1" dirty="0">
                <a:latin typeface="Times New Roman" panose="02020603050405020304" pitchFamily="18" charset="0"/>
                <a:ea typeface="Times New Roman" panose="02020603050405020304" pitchFamily="18" charset="0"/>
              </a:rPr>
              <a:t> </a:t>
            </a:r>
            <a:r>
              <a:rPr lang="fr-FR" sz="2600" b="1" dirty="0" err="1">
                <a:latin typeface="Times New Roman" panose="02020603050405020304" pitchFamily="18" charset="0"/>
                <a:ea typeface="Times New Roman" panose="02020603050405020304" pitchFamily="18" charset="0"/>
              </a:rPr>
              <a:t>tả</a:t>
            </a:r>
            <a:r>
              <a:rPr lang="fr-FR" sz="2600" b="1" dirty="0">
                <a:latin typeface="Times New Roman" panose="02020603050405020304" pitchFamily="18" charset="0"/>
                <a:ea typeface="Times New Roman" panose="02020603050405020304" pitchFamily="18" charset="0"/>
              </a:rPr>
              <a:t> </a:t>
            </a:r>
            <a:r>
              <a:rPr lang="fr-FR" sz="2600" b="1" dirty="0" err="1">
                <a:latin typeface="Times New Roman" panose="02020603050405020304" pitchFamily="18" charset="0"/>
                <a:ea typeface="Times New Roman" panose="02020603050405020304" pitchFamily="18" charset="0"/>
              </a:rPr>
              <a:t>cụ</a:t>
            </a:r>
            <a:r>
              <a:rPr lang="fr-FR" sz="2600" b="1" dirty="0">
                <a:latin typeface="Times New Roman" panose="02020603050405020304" pitchFamily="18" charset="0"/>
                <a:ea typeface="Times New Roman" panose="02020603050405020304" pitchFamily="18" charset="0"/>
              </a:rPr>
              <a:t> </a:t>
            </a:r>
            <a:r>
              <a:rPr lang="fr-FR" sz="2600" b="1" dirty="0" err="1">
                <a:latin typeface="Times New Roman" panose="02020603050405020304" pitchFamily="18" charset="0"/>
                <a:ea typeface="Times New Roman" panose="02020603050405020304" pitchFamily="18" charset="0"/>
              </a:rPr>
              <a:t>thể</a:t>
            </a:r>
            <a:r>
              <a:rPr lang="fr-FR" sz="2600" b="1" dirty="0">
                <a:latin typeface="Times New Roman" panose="02020603050405020304" pitchFamily="18" charset="0"/>
                <a:ea typeface="Times New Roman" panose="02020603050405020304" pitchFamily="18" charset="0"/>
              </a:rPr>
              <a:t> </a:t>
            </a:r>
            <a:r>
              <a:rPr lang="fr-FR" sz="2600" b="1" dirty="0" err="1">
                <a:latin typeface="Times New Roman" panose="02020603050405020304" pitchFamily="18" charset="0"/>
                <a:ea typeface="Times New Roman" panose="02020603050405020304" pitchFamily="18" charset="0"/>
              </a:rPr>
              <a:t>hoạt</a:t>
            </a:r>
            <a:r>
              <a:rPr lang="fr-FR" sz="2600" b="1" dirty="0">
                <a:latin typeface="Times New Roman" panose="02020603050405020304" pitchFamily="18" charset="0"/>
                <a:ea typeface="Times New Roman" panose="02020603050405020304" pitchFamily="18" charset="0"/>
              </a:rPr>
              <a:t> </a:t>
            </a:r>
            <a:r>
              <a:rPr lang="fr-FR" sz="2600" b="1" dirty="0" err="1">
                <a:latin typeface="Times New Roman" panose="02020603050405020304" pitchFamily="18" charset="0"/>
                <a:ea typeface="Times New Roman" panose="02020603050405020304" pitchFamily="18" charset="0"/>
              </a:rPr>
              <a:t>động</a:t>
            </a:r>
            <a:r>
              <a:rPr lang="fr-FR" sz="2600" b="1" dirty="0">
                <a:latin typeface="Times New Roman" panose="02020603050405020304" pitchFamily="18" charset="0"/>
                <a:ea typeface="Times New Roman" panose="02020603050405020304" pitchFamily="18" charset="0"/>
              </a:rPr>
              <a:t> </a:t>
            </a:r>
            <a:r>
              <a:rPr lang="fr-FR" sz="2600" b="1" dirty="0" err="1">
                <a:latin typeface="Times New Roman" panose="02020603050405020304" pitchFamily="18" charset="0"/>
                <a:ea typeface="Times New Roman" panose="02020603050405020304" pitchFamily="18" charset="0"/>
              </a:rPr>
              <a:t>của</a:t>
            </a:r>
            <a:r>
              <a:rPr lang="fr-FR" sz="2600" b="1" dirty="0">
                <a:latin typeface="Times New Roman" panose="02020603050405020304" pitchFamily="18" charset="0"/>
                <a:ea typeface="Times New Roman" panose="02020603050405020304" pitchFamily="18" charset="0"/>
              </a:rPr>
              <a:t> con </a:t>
            </a:r>
            <a:r>
              <a:rPr lang="fr-FR" sz="2600" b="1" dirty="0" err="1">
                <a:latin typeface="Times New Roman" panose="02020603050405020304" pitchFamily="18" charset="0"/>
                <a:ea typeface="Times New Roman" panose="02020603050405020304" pitchFamily="18" charset="0"/>
              </a:rPr>
              <a:t>người</a:t>
            </a:r>
            <a:r>
              <a:rPr lang="fr-FR" sz="2600" b="1" dirty="0">
                <a:latin typeface="Times New Roman" panose="02020603050405020304" pitchFamily="18" charset="0"/>
                <a:ea typeface="Times New Roman" panose="02020603050405020304" pitchFamily="18" charset="0"/>
              </a:rPr>
              <a:t> con </a:t>
            </a:r>
            <a:r>
              <a:rPr lang="fr-FR" sz="2600" b="1" dirty="0" err="1">
                <a:latin typeface="Times New Roman" panose="02020603050405020304" pitchFamily="18" charset="0"/>
                <a:ea typeface="Times New Roman" panose="02020603050405020304" pitchFamily="18" charset="0"/>
              </a:rPr>
              <a:t>người</a:t>
            </a:r>
            <a:r>
              <a:rPr lang="fr-FR" sz="2600" dirty="0">
                <a:latin typeface="Times New Roman" panose="02020603050405020304" pitchFamily="18" charset="0"/>
                <a:ea typeface="Times New Roman" panose="02020603050405020304" pitchFamily="18" charset="0"/>
              </a:rPr>
              <a:t> :</a:t>
            </a:r>
            <a:endParaRPr lang="en-US" sz="2600" dirty="0">
              <a:latin typeface="Times New Roman" panose="02020603050405020304" pitchFamily="18" charset="0"/>
              <a:ea typeface="Times New Roman" panose="02020603050405020304" pitchFamily="18" charset="0"/>
            </a:endParaRPr>
          </a:p>
          <a:p>
            <a:pPr algn="just">
              <a:spcAft>
                <a:spcPts val="0"/>
              </a:spcAft>
              <a:tabLst>
                <a:tab pos="3150870" algn="l"/>
              </a:tabLst>
            </a:pP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Quắm</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Đen</a:t>
            </a:r>
            <a:r>
              <a:rPr lang="fr-FR" sz="2600" dirty="0">
                <a:latin typeface="Times New Roman" panose="02020603050405020304" pitchFamily="18" charset="0"/>
                <a:ea typeface="Times New Roman" panose="02020603050405020304" pitchFamily="18" charset="0"/>
              </a:rPr>
              <a:t> : </a:t>
            </a:r>
            <a:r>
              <a:rPr lang="fr-FR" sz="2600" dirty="0" err="1">
                <a:latin typeface="Times New Roman" panose="02020603050405020304" pitchFamily="18" charset="0"/>
                <a:ea typeface="Times New Roman" panose="02020603050405020304" pitchFamily="18" charset="0"/>
              </a:rPr>
              <a:t>Lăn</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xả</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đánh</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ráo</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riết</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thế</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đánh</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lắt</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léo</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hóc</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hiểm</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vờn</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tả</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đánh</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hữu</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dứ</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trên</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đánh</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dưới</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thoắt</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biến</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thoắt</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hoá</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khôn</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lường</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như</a:t>
            </a:r>
            <a:r>
              <a:rPr lang="fr-FR" sz="2600" dirty="0">
                <a:latin typeface="Times New Roman" panose="02020603050405020304" pitchFamily="18" charset="0"/>
                <a:ea typeface="Times New Roman" panose="02020603050405020304" pitchFamily="18" charset="0"/>
              </a:rPr>
              <a:t> con </a:t>
            </a:r>
            <a:r>
              <a:rPr lang="fr-FR" sz="2600" dirty="0" err="1">
                <a:latin typeface="Times New Roman" panose="02020603050405020304" pitchFamily="18" charset="0"/>
                <a:ea typeface="Times New Roman" panose="02020603050405020304" pitchFamily="18" charset="0"/>
              </a:rPr>
              <a:t>cắt</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luồn</a:t>
            </a:r>
            <a:r>
              <a:rPr lang="fr-FR" sz="2600" dirty="0">
                <a:latin typeface="Times New Roman" panose="02020603050405020304" pitchFamily="18" charset="0"/>
                <a:ea typeface="Times New Roman" panose="02020603050405020304" pitchFamily="18" charset="0"/>
              </a:rPr>
              <a:t> qua </a:t>
            </a:r>
            <a:r>
              <a:rPr lang="fr-FR" sz="2600" dirty="0" err="1">
                <a:latin typeface="Times New Roman" panose="02020603050405020304" pitchFamily="18" charset="0"/>
                <a:ea typeface="Times New Roman" panose="02020603050405020304" pitchFamily="18" charset="0"/>
              </a:rPr>
              <a:t>hai</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cánh</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tay</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ôm</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lấy</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một</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bên</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chân</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bốc</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lên</a:t>
            </a:r>
            <a:r>
              <a:rPr lang="fr-FR" sz="2600" dirty="0">
                <a:latin typeface="Times New Roman" panose="02020603050405020304" pitchFamily="18" charset="0"/>
                <a:ea typeface="Times New Roman" panose="02020603050405020304" pitchFamily="18" charset="0"/>
              </a:rPr>
              <a:t>…</a:t>
            </a:r>
            <a:endParaRPr lang="en-US" sz="2600" dirty="0">
              <a:latin typeface="Times New Roman" panose="02020603050405020304" pitchFamily="18" charset="0"/>
              <a:ea typeface="Times New Roman" panose="02020603050405020304" pitchFamily="18" charset="0"/>
            </a:endParaRPr>
          </a:p>
          <a:p>
            <a:pPr algn="just">
              <a:spcAft>
                <a:spcPts val="0"/>
              </a:spcAft>
              <a:tabLst>
                <a:tab pos="3150870" algn="l"/>
              </a:tabLst>
            </a:pP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Ông</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Cản</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Ngũ</a:t>
            </a:r>
            <a:r>
              <a:rPr lang="fr-FR" sz="2600" dirty="0">
                <a:latin typeface="Times New Roman" panose="02020603050405020304" pitchFamily="18" charset="0"/>
                <a:ea typeface="Times New Roman" panose="02020603050405020304" pitchFamily="18" charset="0"/>
              </a:rPr>
              <a:t> : </a:t>
            </a:r>
            <a:r>
              <a:rPr lang="fr-FR" sz="2600" dirty="0" err="1">
                <a:latin typeface="Times New Roman" panose="02020603050405020304" pitchFamily="18" charset="0"/>
                <a:ea typeface="Times New Roman" panose="02020603050405020304" pitchFamily="18" charset="0"/>
              </a:rPr>
              <a:t>lờ</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ngờ</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chậm</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chạp</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lúng</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túng</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hai</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tay</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dang</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rộng</a:t>
            </a:r>
            <a:r>
              <a:rPr lang="fr-FR" sz="2600" dirty="0">
                <a:latin typeface="Times New Roman" panose="02020603050405020304" pitchFamily="18" charset="0"/>
                <a:ea typeface="Times New Roman" panose="02020603050405020304" pitchFamily="18" charset="0"/>
              </a:rPr>
              <a:t> ra… </a:t>
            </a:r>
            <a:r>
              <a:rPr lang="fr-FR" sz="2600" dirty="0" err="1">
                <a:latin typeface="Times New Roman" panose="02020603050405020304" pitchFamily="18" charset="0"/>
                <a:ea typeface="Times New Roman" panose="02020603050405020304" pitchFamily="18" charset="0"/>
              </a:rPr>
              <a:t>xoay</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xoay</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chống</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đỡ</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bước</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hụt</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mất</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đà</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chúi</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xuống</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đứng</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như</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cây</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trồng</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giữa</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xới</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thò</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tay</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nhấc</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bổng</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như</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giơ</a:t>
            </a:r>
            <a:r>
              <a:rPr lang="fr-FR" sz="2600" dirty="0">
                <a:latin typeface="Times New Roman" panose="02020603050405020304" pitchFamily="18" charset="0"/>
                <a:ea typeface="Times New Roman" panose="02020603050405020304" pitchFamily="18" charset="0"/>
              </a:rPr>
              <a:t> con </a:t>
            </a:r>
            <a:r>
              <a:rPr lang="fr-FR" sz="2600" dirty="0" err="1">
                <a:latin typeface="Times New Roman" panose="02020603050405020304" pitchFamily="18" charset="0"/>
                <a:ea typeface="Times New Roman" panose="02020603050405020304" pitchFamily="18" charset="0"/>
              </a:rPr>
              <a:t>ếch</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có</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buộc</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sợi</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dây</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ngang</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bụng</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thần</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lực</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ghê</a:t>
            </a:r>
            <a:r>
              <a:rPr lang="fr-FR" sz="2600" dirty="0">
                <a:latin typeface="Times New Roman" panose="02020603050405020304" pitchFamily="18" charset="0"/>
                <a:ea typeface="Times New Roman" panose="02020603050405020304" pitchFamily="18" charset="0"/>
              </a:rPr>
              <a:t> </a:t>
            </a:r>
            <a:r>
              <a:rPr lang="fr-FR" sz="2600" dirty="0" err="1">
                <a:latin typeface="Times New Roman" panose="02020603050405020304" pitchFamily="18" charset="0"/>
                <a:ea typeface="Times New Roman" panose="02020603050405020304" pitchFamily="18" charset="0"/>
              </a:rPr>
              <a:t>gớm</a:t>
            </a:r>
            <a:r>
              <a:rPr lang="fr-FR" sz="2600" dirty="0">
                <a:latin typeface="Times New Roman" panose="02020603050405020304" pitchFamily="18" charset="0"/>
                <a:ea typeface="Times New Roman" panose="02020603050405020304" pitchFamily="18" charset="0"/>
              </a:rPr>
              <a:t>...</a:t>
            </a:r>
            <a:endParaRPr lang="en-US" sz="26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383337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1000"/>
                                        <p:tgtEl>
                                          <p:spTgt spid="6">
                                            <p:txEl>
                                              <p:pRg st="1" end="1"/>
                                            </p:txEl>
                                          </p:spTgt>
                                        </p:tgtEl>
                                      </p:cBhvr>
                                    </p:animEffect>
                                    <p:anim calcmode="lin" valueType="num">
                                      <p:cBhvr>
                                        <p:cTn id="8"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2" end="2"/>
                                            </p:txEl>
                                          </p:spTgt>
                                        </p:tgtEl>
                                        <p:attrNameLst>
                                          <p:attrName>style.visibility</p:attrName>
                                        </p:attrNameLst>
                                      </p:cBhvr>
                                      <p:to>
                                        <p:strVal val="visible"/>
                                      </p:to>
                                    </p:set>
                                    <p:animEffect transition="in" filter="fade">
                                      <p:cBhvr>
                                        <p:cTn id="14" dur="1000"/>
                                        <p:tgtEl>
                                          <p:spTgt spid="6">
                                            <p:txEl>
                                              <p:pRg st="2" end="2"/>
                                            </p:txEl>
                                          </p:spTgt>
                                        </p:tgtEl>
                                      </p:cBhvr>
                                    </p:animEffect>
                                    <p:anim calcmode="lin" valueType="num">
                                      <p:cBhvr>
                                        <p:cTn id="15"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3" end="3"/>
                                            </p:txEl>
                                          </p:spTgt>
                                        </p:tgtEl>
                                        <p:attrNameLst>
                                          <p:attrName>style.visibility</p:attrName>
                                        </p:attrNameLst>
                                      </p:cBhvr>
                                      <p:to>
                                        <p:strVal val="visible"/>
                                      </p:to>
                                    </p:set>
                                    <p:animEffect transition="in" filter="fade">
                                      <p:cBhvr>
                                        <p:cTn id="21" dur="1000"/>
                                        <p:tgtEl>
                                          <p:spTgt spid="6">
                                            <p:txEl>
                                              <p:pRg st="3" end="3"/>
                                            </p:txEl>
                                          </p:spTgt>
                                        </p:tgtEl>
                                      </p:cBhvr>
                                    </p:animEffect>
                                    <p:anim calcmode="lin" valueType="num">
                                      <p:cBhvr>
                                        <p:cTn id="22"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xEl>
                                              <p:pRg st="4" end="4"/>
                                            </p:txEl>
                                          </p:spTgt>
                                        </p:tgtEl>
                                        <p:attrNameLst>
                                          <p:attrName>style.visibility</p:attrName>
                                        </p:attrNameLst>
                                      </p:cBhvr>
                                      <p:to>
                                        <p:strVal val="visible"/>
                                      </p:to>
                                    </p:set>
                                    <p:animEffect transition="in" filter="fade">
                                      <p:cBhvr>
                                        <p:cTn id="28" dur="1000"/>
                                        <p:tgtEl>
                                          <p:spTgt spid="6">
                                            <p:txEl>
                                              <p:pRg st="4" end="4"/>
                                            </p:txEl>
                                          </p:spTgt>
                                        </p:tgtEl>
                                      </p:cBhvr>
                                    </p:animEffect>
                                    <p:anim calcmode="lin" valueType="num">
                                      <p:cBhvr>
                                        <p:cTn id="29"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2998175" y="1250558"/>
            <a:ext cx="6149357" cy="4883542"/>
            <a:chOff x="3739779" y="1463166"/>
            <a:chExt cx="6149357" cy="4883542"/>
          </a:xfrm>
        </p:grpSpPr>
        <p:sp>
          <p:nvSpPr>
            <p:cNvPr id="4" name="Freeform 3"/>
            <p:cNvSpPr/>
            <p:nvPr/>
          </p:nvSpPr>
          <p:spPr>
            <a:xfrm>
              <a:off x="3739779" y="1463166"/>
              <a:ext cx="3487355" cy="745467"/>
            </a:xfrm>
            <a:custGeom>
              <a:avLst/>
              <a:gdLst>
                <a:gd name="connsiteX0" fmla="*/ 0 w 3487355"/>
                <a:gd name="connsiteY0" fmla="*/ 74547 h 745467"/>
                <a:gd name="connsiteX1" fmla="*/ 74547 w 3487355"/>
                <a:gd name="connsiteY1" fmla="*/ 0 h 745467"/>
                <a:gd name="connsiteX2" fmla="*/ 3412808 w 3487355"/>
                <a:gd name="connsiteY2" fmla="*/ 0 h 745467"/>
                <a:gd name="connsiteX3" fmla="*/ 3487355 w 3487355"/>
                <a:gd name="connsiteY3" fmla="*/ 74547 h 745467"/>
                <a:gd name="connsiteX4" fmla="*/ 3487355 w 3487355"/>
                <a:gd name="connsiteY4" fmla="*/ 670920 h 745467"/>
                <a:gd name="connsiteX5" fmla="*/ 3412808 w 3487355"/>
                <a:gd name="connsiteY5" fmla="*/ 745467 h 745467"/>
                <a:gd name="connsiteX6" fmla="*/ 74547 w 3487355"/>
                <a:gd name="connsiteY6" fmla="*/ 745467 h 745467"/>
                <a:gd name="connsiteX7" fmla="*/ 0 w 3487355"/>
                <a:gd name="connsiteY7" fmla="*/ 670920 h 745467"/>
                <a:gd name="connsiteX8" fmla="*/ 0 w 3487355"/>
                <a:gd name="connsiteY8" fmla="*/ 74547 h 74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87355" h="745467">
                  <a:moveTo>
                    <a:pt x="0" y="74547"/>
                  </a:moveTo>
                  <a:cubicBezTo>
                    <a:pt x="0" y="33376"/>
                    <a:pt x="33376" y="0"/>
                    <a:pt x="74547" y="0"/>
                  </a:cubicBezTo>
                  <a:lnTo>
                    <a:pt x="3412808" y="0"/>
                  </a:lnTo>
                  <a:cubicBezTo>
                    <a:pt x="3453979" y="0"/>
                    <a:pt x="3487355" y="33376"/>
                    <a:pt x="3487355" y="74547"/>
                  </a:cubicBezTo>
                  <a:lnTo>
                    <a:pt x="3487355" y="670920"/>
                  </a:lnTo>
                  <a:cubicBezTo>
                    <a:pt x="3487355" y="712091"/>
                    <a:pt x="3453979" y="745467"/>
                    <a:pt x="3412808" y="745467"/>
                  </a:cubicBezTo>
                  <a:lnTo>
                    <a:pt x="74547" y="745467"/>
                  </a:lnTo>
                  <a:cubicBezTo>
                    <a:pt x="33376" y="745467"/>
                    <a:pt x="0" y="712091"/>
                    <a:pt x="0" y="670920"/>
                  </a:cubicBezTo>
                  <a:lnTo>
                    <a:pt x="0" y="74547"/>
                  </a:lnTo>
                  <a:close/>
                </a:path>
              </a:pathLst>
            </a:custGeom>
            <a:solidFill>
              <a:schemeClr val="accent6">
                <a:lumMod val="50000"/>
              </a:schemeClr>
            </a:solidFill>
            <a:ln w="28575">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75174" tIns="57394" rIns="75174" bIns="57394" numCol="1" spcCol="1270" anchor="ctr" anchorCtr="0">
              <a:noAutofit/>
            </a:bodyPr>
            <a:lstStyle/>
            <a:p>
              <a:pPr marL="0" marR="0" lvl="0" indent="0" algn="l" defTabSz="1244600" rtl="0" eaLnBrk="1" fontAlgn="auto" latinLnBrk="0" hangingPunct="1">
                <a:lnSpc>
                  <a:spcPct val="90000"/>
                </a:lnSpc>
                <a:spcBef>
                  <a:spcPct val="0"/>
                </a:spcBef>
                <a:spcAft>
                  <a:spcPct val="3500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r>
                <a:rPr kumimoji="0" lang="vi-VN"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Bố cục (3 phần)</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5" name="Freeform 4"/>
            <p:cNvSpPr/>
            <p:nvPr/>
          </p:nvSpPr>
          <p:spPr>
            <a:xfrm>
              <a:off x="4088515" y="2208634"/>
              <a:ext cx="348735" cy="774073"/>
            </a:xfrm>
            <a:custGeom>
              <a:avLst/>
              <a:gdLst/>
              <a:ahLst/>
              <a:cxnLst/>
              <a:rect l="0" t="0" r="0" b="0"/>
              <a:pathLst>
                <a:path>
                  <a:moveTo>
                    <a:pt x="0" y="0"/>
                  </a:moveTo>
                  <a:lnTo>
                    <a:pt x="0" y="774073"/>
                  </a:lnTo>
                  <a:lnTo>
                    <a:pt x="348735" y="774073"/>
                  </a:lnTo>
                </a:path>
              </a:pathLst>
            </a:custGeom>
            <a:noFill/>
            <a:ln w="28575">
              <a:solidFill>
                <a:schemeClr val="accent4">
                  <a:lumMod val="50000"/>
                </a:schemeClr>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6" name="Freeform 5"/>
            <p:cNvSpPr/>
            <p:nvPr/>
          </p:nvSpPr>
          <p:spPr>
            <a:xfrm>
              <a:off x="4437251" y="2370285"/>
              <a:ext cx="5451885" cy="1224844"/>
            </a:xfrm>
            <a:custGeom>
              <a:avLst/>
              <a:gdLst>
                <a:gd name="connsiteX0" fmla="*/ 0 w 5350801"/>
                <a:gd name="connsiteY0" fmla="*/ 122484 h 1224844"/>
                <a:gd name="connsiteX1" fmla="*/ 122484 w 5350801"/>
                <a:gd name="connsiteY1" fmla="*/ 0 h 1224844"/>
                <a:gd name="connsiteX2" fmla="*/ 5228317 w 5350801"/>
                <a:gd name="connsiteY2" fmla="*/ 0 h 1224844"/>
                <a:gd name="connsiteX3" fmla="*/ 5350801 w 5350801"/>
                <a:gd name="connsiteY3" fmla="*/ 122484 h 1224844"/>
                <a:gd name="connsiteX4" fmla="*/ 5350801 w 5350801"/>
                <a:gd name="connsiteY4" fmla="*/ 1102360 h 1224844"/>
                <a:gd name="connsiteX5" fmla="*/ 5228317 w 5350801"/>
                <a:gd name="connsiteY5" fmla="*/ 1224844 h 1224844"/>
                <a:gd name="connsiteX6" fmla="*/ 122484 w 5350801"/>
                <a:gd name="connsiteY6" fmla="*/ 1224844 h 1224844"/>
                <a:gd name="connsiteX7" fmla="*/ 0 w 5350801"/>
                <a:gd name="connsiteY7" fmla="*/ 1102360 h 1224844"/>
                <a:gd name="connsiteX8" fmla="*/ 0 w 5350801"/>
                <a:gd name="connsiteY8" fmla="*/ 122484 h 1224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50801" h="1224844">
                  <a:moveTo>
                    <a:pt x="0" y="122484"/>
                  </a:moveTo>
                  <a:cubicBezTo>
                    <a:pt x="0" y="54838"/>
                    <a:pt x="54838" y="0"/>
                    <a:pt x="122484" y="0"/>
                  </a:cubicBezTo>
                  <a:lnTo>
                    <a:pt x="5228317" y="0"/>
                  </a:lnTo>
                  <a:cubicBezTo>
                    <a:pt x="5295963" y="0"/>
                    <a:pt x="5350801" y="54838"/>
                    <a:pt x="5350801" y="122484"/>
                  </a:cubicBezTo>
                  <a:lnTo>
                    <a:pt x="5350801" y="1102360"/>
                  </a:lnTo>
                  <a:cubicBezTo>
                    <a:pt x="5350801" y="1170006"/>
                    <a:pt x="5295963" y="1224844"/>
                    <a:pt x="5228317" y="1224844"/>
                  </a:cubicBezTo>
                  <a:lnTo>
                    <a:pt x="122484" y="1224844"/>
                  </a:lnTo>
                  <a:cubicBezTo>
                    <a:pt x="54838" y="1224844"/>
                    <a:pt x="0" y="1170006"/>
                    <a:pt x="0" y="1102360"/>
                  </a:cubicBezTo>
                  <a:lnTo>
                    <a:pt x="0" y="122484"/>
                  </a:lnTo>
                  <a:close/>
                </a:path>
              </a:pathLst>
            </a:custGeom>
            <a:ln w="28575">
              <a:solidFill>
                <a:schemeClr val="accent4">
                  <a:lumMod val="50000"/>
                </a:schemeClr>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9214" tIns="71434" rIns="89214" bIns="71434" numCol="1" spcCol="1270" anchor="ctr" anchorCtr="0">
              <a:noAutofit/>
            </a:bodyPr>
            <a:lstStyle/>
            <a:p>
              <a:pPr marL="0" marR="0" lvl="0" indent="0" algn="l" defTabSz="1244600" rtl="0" eaLnBrk="1" fontAlgn="auto" latinLnBrk="0" hangingPunct="1">
                <a:lnSpc>
                  <a:spcPct val="90000"/>
                </a:lnSpc>
                <a:spcBef>
                  <a:spcPct val="0"/>
                </a:spcBef>
                <a:spcAft>
                  <a:spcPct val="35000"/>
                </a:spcAft>
                <a:buClrTx/>
                <a:buSzTx/>
                <a:buFontTx/>
                <a:buNone/>
                <a:tabLst/>
                <a:defRPr/>
              </a:pP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Phần</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1 (</a:t>
              </a: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từ</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đầu</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đến</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phát</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huy</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tài</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năng</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Tài</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năng</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của</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em</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gái</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được</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mọi</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người</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phát</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hiện</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a:t>
              </a:r>
            </a:p>
          </p:txBody>
        </p:sp>
        <p:sp>
          <p:nvSpPr>
            <p:cNvPr id="7" name="Freeform 6"/>
            <p:cNvSpPr/>
            <p:nvPr/>
          </p:nvSpPr>
          <p:spPr>
            <a:xfrm>
              <a:off x="4088515" y="2208634"/>
              <a:ext cx="348735" cy="2074797"/>
            </a:xfrm>
            <a:custGeom>
              <a:avLst/>
              <a:gdLst/>
              <a:ahLst/>
              <a:cxnLst/>
              <a:rect l="0" t="0" r="0" b="0"/>
              <a:pathLst>
                <a:path>
                  <a:moveTo>
                    <a:pt x="0" y="0"/>
                  </a:moveTo>
                  <a:lnTo>
                    <a:pt x="0" y="2074797"/>
                  </a:lnTo>
                  <a:lnTo>
                    <a:pt x="348735" y="2074797"/>
                  </a:lnTo>
                </a:path>
              </a:pathLst>
            </a:custGeom>
            <a:noFill/>
            <a:ln w="28575">
              <a:solidFill>
                <a:schemeClr val="accent4">
                  <a:lumMod val="50000"/>
                </a:schemeClr>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9" name="Freeform 8"/>
            <p:cNvSpPr/>
            <p:nvPr/>
          </p:nvSpPr>
          <p:spPr>
            <a:xfrm>
              <a:off x="4437251" y="3671578"/>
              <a:ext cx="5426618" cy="1223707"/>
            </a:xfrm>
            <a:custGeom>
              <a:avLst/>
              <a:gdLst>
                <a:gd name="connsiteX0" fmla="*/ 0 w 5426618"/>
                <a:gd name="connsiteY0" fmla="*/ 122371 h 1223707"/>
                <a:gd name="connsiteX1" fmla="*/ 122371 w 5426618"/>
                <a:gd name="connsiteY1" fmla="*/ 0 h 1223707"/>
                <a:gd name="connsiteX2" fmla="*/ 5304247 w 5426618"/>
                <a:gd name="connsiteY2" fmla="*/ 0 h 1223707"/>
                <a:gd name="connsiteX3" fmla="*/ 5426618 w 5426618"/>
                <a:gd name="connsiteY3" fmla="*/ 122371 h 1223707"/>
                <a:gd name="connsiteX4" fmla="*/ 5426618 w 5426618"/>
                <a:gd name="connsiteY4" fmla="*/ 1101336 h 1223707"/>
                <a:gd name="connsiteX5" fmla="*/ 5304247 w 5426618"/>
                <a:gd name="connsiteY5" fmla="*/ 1223707 h 1223707"/>
                <a:gd name="connsiteX6" fmla="*/ 122371 w 5426618"/>
                <a:gd name="connsiteY6" fmla="*/ 1223707 h 1223707"/>
                <a:gd name="connsiteX7" fmla="*/ 0 w 5426618"/>
                <a:gd name="connsiteY7" fmla="*/ 1101336 h 1223707"/>
                <a:gd name="connsiteX8" fmla="*/ 0 w 5426618"/>
                <a:gd name="connsiteY8" fmla="*/ 122371 h 1223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26618" h="1223707">
                  <a:moveTo>
                    <a:pt x="0" y="122371"/>
                  </a:moveTo>
                  <a:cubicBezTo>
                    <a:pt x="0" y="54787"/>
                    <a:pt x="54787" y="0"/>
                    <a:pt x="122371" y="0"/>
                  </a:cubicBezTo>
                  <a:lnTo>
                    <a:pt x="5304247" y="0"/>
                  </a:lnTo>
                  <a:cubicBezTo>
                    <a:pt x="5371831" y="0"/>
                    <a:pt x="5426618" y="54787"/>
                    <a:pt x="5426618" y="122371"/>
                  </a:cubicBezTo>
                  <a:lnTo>
                    <a:pt x="5426618" y="1101336"/>
                  </a:lnTo>
                  <a:cubicBezTo>
                    <a:pt x="5426618" y="1168920"/>
                    <a:pt x="5371831" y="1223707"/>
                    <a:pt x="5304247" y="1223707"/>
                  </a:cubicBezTo>
                  <a:lnTo>
                    <a:pt x="122371" y="1223707"/>
                  </a:lnTo>
                  <a:cubicBezTo>
                    <a:pt x="54787" y="1223707"/>
                    <a:pt x="0" y="1168920"/>
                    <a:pt x="0" y="1101336"/>
                  </a:cubicBezTo>
                  <a:lnTo>
                    <a:pt x="0" y="122371"/>
                  </a:lnTo>
                  <a:close/>
                </a:path>
              </a:pathLst>
            </a:custGeom>
            <a:ln w="28575">
              <a:solidFill>
                <a:schemeClr val="accent4">
                  <a:lumMod val="50000"/>
                </a:schemeClr>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9181" tIns="71401" rIns="89181" bIns="71401" numCol="1" spcCol="1270" anchor="ctr" anchorCtr="0">
              <a:noAutofit/>
            </a:bodyPr>
            <a:lstStyle/>
            <a:p>
              <a:pPr marL="0" marR="0" lvl="0" indent="0" algn="l" defTabSz="1244600" rtl="0" eaLnBrk="1" fontAlgn="auto" latinLnBrk="0" hangingPunct="1">
                <a:lnSpc>
                  <a:spcPct val="90000"/>
                </a:lnSpc>
                <a:spcBef>
                  <a:spcPct val="0"/>
                </a:spcBef>
                <a:spcAft>
                  <a:spcPct val="35000"/>
                </a:spcAft>
                <a:buClrTx/>
                <a:buSzTx/>
                <a:buFontTx/>
                <a:buNone/>
                <a:tabLst/>
                <a:defRPr/>
              </a:pPr>
              <a:r>
                <a:rPr kumimoji="0" lang="vi-VN"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Phần 2 (tiếp đó đến “anh cùng đi nhận giả”): Lòng ghen tị và mặc cảm của người anh</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a:t>
              </a:r>
            </a:p>
          </p:txBody>
        </p:sp>
        <p:sp>
          <p:nvSpPr>
            <p:cNvPr id="12" name="Freeform 11"/>
            <p:cNvSpPr/>
            <p:nvPr/>
          </p:nvSpPr>
          <p:spPr>
            <a:xfrm>
              <a:off x="4088515" y="2208634"/>
              <a:ext cx="348735" cy="3445262"/>
            </a:xfrm>
            <a:custGeom>
              <a:avLst/>
              <a:gdLst/>
              <a:ahLst/>
              <a:cxnLst/>
              <a:rect l="0" t="0" r="0" b="0"/>
              <a:pathLst>
                <a:path>
                  <a:moveTo>
                    <a:pt x="0" y="0"/>
                  </a:moveTo>
                  <a:lnTo>
                    <a:pt x="0" y="3445262"/>
                  </a:lnTo>
                  <a:lnTo>
                    <a:pt x="348735" y="3445262"/>
                  </a:lnTo>
                </a:path>
              </a:pathLst>
            </a:custGeom>
            <a:noFill/>
            <a:ln w="28575">
              <a:solidFill>
                <a:schemeClr val="accent4">
                  <a:lumMod val="50000"/>
                </a:schemeClr>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4" name="Freeform 13"/>
            <p:cNvSpPr/>
            <p:nvPr/>
          </p:nvSpPr>
          <p:spPr>
            <a:xfrm>
              <a:off x="4437251" y="4961083"/>
              <a:ext cx="5451885" cy="1385625"/>
            </a:xfrm>
            <a:custGeom>
              <a:avLst/>
              <a:gdLst>
                <a:gd name="connsiteX0" fmla="*/ 0 w 5451885"/>
                <a:gd name="connsiteY0" fmla="*/ 138563 h 1385625"/>
                <a:gd name="connsiteX1" fmla="*/ 138563 w 5451885"/>
                <a:gd name="connsiteY1" fmla="*/ 0 h 1385625"/>
                <a:gd name="connsiteX2" fmla="*/ 5313323 w 5451885"/>
                <a:gd name="connsiteY2" fmla="*/ 0 h 1385625"/>
                <a:gd name="connsiteX3" fmla="*/ 5451886 w 5451885"/>
                <a:gd name="connsiteY3" fmla="*/ 138563 h 1385625"/>
                <a:gd name="connsiteX4" fmla="*/ 5451885 w 5451885"/>
                <a:gd name="connsiteY4" fmla="*/ 1247063 h 1385625"/>
                <a:gd name="connsiteX5" fmla="*/ 5313322 w 5451885"/>
                <a:gd name="connsiteY5" fmla="*/ 1385626 h 1385625"/>
                <a:gd name="connsiteX6" fmla="*/ 138563 w 5451885"/>
                <a:gd name="connsiteY6" fmla="*/ 1385625 h 1385625"/>
                <a:gd name="connsiteX7" fmla="*/ 0 w 5451885"/>
                <a:gd name="connsiteY7" fmla="*/ 1247062 h 1385625"/>
                <a:gd name="connsiteX8" fmla="*/ 0 w 5451885"/>
                <a:gd name="connsiteY8" fmla="*/ 138563 h 1385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51885" h="1385625">
                  <a:moveTo>
                    <a:pt x="0" y="138563"/>
                  </a:moveTo>
                  <a:cubicBezTo>
                    <a:pt x="0" y="62037"/>
                    <a:pt x="62037" y="0"/>
                    <a:pt x="138563" y="0"/>
                  </a:cubicBezTo>
                  <a:lnTo>
                    <a:pt x="5313323" y="0"/>
                  </a:lnTo>
                  <a:cubicBezTo>
                    <a:pt x="5389849" y="0"/>
                    <a:pt x="5451886" y="62037"/>
                    <a:pt x="5451886" y="138563"/>
                  </a:cubicBezTo>
                  <a:cubicBezTo>
                    <a:pt x="5451886" y="508063"/>
                    <a:pt x="5451885" y="877563"/>
                    <a:pt x="5451885" y="1247063"/>
                  </a:cubicBezTo>
                  <a:cubicBezTo>
                    <a:pt x="5451885" y="1323589"/>
                    <a:pt x="5389848" y="1385626"/>
                    <a:pt x="5313322" y="1385626"/>
                  </a:cubicBezTo>
                  <a:lnTo>
                    <a:pt x="138563" y="1385625"/>
                  </a:lnTo>
                  <a:cubicBezTo>
                    <a:pt x="62037" y="1385625"/>
                    <a:pt x="0" y="1323588"/>
                    <a:pt x="0" y="1247062"/>
                  </a:cubicBezTo>
                  <a:lnTo>
                    <a:pt x="0" y="138563"/>
                  </a:lnTo>
                  <a:close/>
                </a:path>
              </a:pathLst>
            </a:custGeom>
            <a:ln w="28575">
              <a:solidFill>
                <a:schemeClr val="accent4">
                  <a:lumMod val="50000"/>
                </a:schemeClr>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3924" tIns="76144" rIns="93924" bIns="76144" numCol="1" spcCol="1270" anchor="ctr" anchorCtr="0">
              <a:noAutofit/>
            </a:bodyPr>
            <a:lstStyle/>
            <a:p>
              <a:pPr marL="0" marR="0" lvl="0" indent="0" algn="l" defTabSz="1244600" rtl="0" eaLnBrk="1" fontAlgn="auto" latinLnBrk="0" hangingPunct="1">
                <a:lnSpc>
                  <a:spcPct val="90000"/>
                </a:lnSpc>
                <a:spcBef>
                  <a:spcPct val="0"/>
                </a:spcBef>
                <a:spcAft>
                  <a:spcPct val="35000"/>
                </a:spcAft>
                <a:buClrTx/>
                <a:buSzTx/>
                <a:buFontTx/>
                <a:buNone/>
                <a:tabLst/>
                <a:defRPr/>
              </a:pP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Phần</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3 (</a:t>
              </a: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còn</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lại</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Tâm</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trạng</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cảm</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xúc</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của</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người</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anh</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khi</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đứng</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trước</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bức</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tranh</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của</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em</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gái</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a:t>
              </a:r>
            </a:p>
          </p:txBody>
        </p:sp>
      </p:grpSp>
      <p:pic>
        <p:nvPicPr>
          <p:cNvPr id="11" name="Picture 10"/>
          <p:cNvPicPr>
            <a:picLocks noChangeAspect="1"/>
          </p:cNvPicPr>
          <p:nvPr/>
        </p:nvPicPr>
        <p:blipFill>
          <a:blip r:embed="rId2"/>
          <a:stretch>
            <a:fillRect/>
          </a:stretch>
        </p:blipFill>
        <p:spPr>
          <a:xfrm>
            <a:off x="9324513" y="4141357"/>
            <a:ext cx="2680674" cy="2068943"/>
          </a:xfrm>
          <a:prstGeom prst="rect">
            <a:avLst/>
          </a:prstGeom>
        </p:spPr>
      </p:pic>
      <p:pic>
        <p:nvPicPr>
          <p:cNvPr id="15" name="Picture 14"/>
          <p:cNvPicPr>
            <a:picLocks noChangeAspect="1"/>
          </p:cNvPicPr>
          <p:nvPr/>
        </p:nvPicPr>
        <p:blipFill>
          <a:blip r:embed="rId3"/>
          <a:stretch>
            <a:fillRect/>
          </a:stretch>
        </p:blipFill>
        <p:spPr>
          <a:xfrm>
            <a:off x="557027" y="1543407"/>
            <a:ext cx="2273206" cy="2597950"/>
          </a:xfrm>
          <a:prstGeom prst="rect">
            <a:avLst/>
          </a:prstGeom>
        </p:spPr>
      </p:pic>
      <p:cxnSp>
        <p:nvCxnSpPr>
          <p:cNvPr id="16" name="Straight Connector 15"/>
          <p:cNvCxnSpPr/>
          <p:nvPr/>
        </p:nvCxnSpPr>
        <p:spPr>
          <a:xfrm flipV="1">
            <a:off x="8393430" y="5779770"/>
            <a:ext cx="3457575" cy="0"/>
          </a:xfrm>
          <a:prstGeom prst="line">
            <a:avLst/>
          </a:prstGeom>
          <a:noFill/>
          <a:ln w="6350" cap="flat" cmpd="sng" algn="ctr">
            <a:solidFill>
              <a:srgbClr val="5B9BD5"/>
            </a:solidFill>
            <a:prstDash val="solid"/>
            <a:miter lim="800000"/>
          </a:ln>
          <a:effectLst/>
        </p:spPr>
      </p:cxnSp>
      <p:sp>
        <p:nvSpPr>
          <p:cNvPr id="2" name="Rectangle 1"/>
          <p:cNvSpPr/>
          <p:nvPr/>
        </p:nvSpPr>
        <p:spPr>
          <a:xfrm>
            <a:off x="370296" y="471020"/>
            <a:ext cx="4919873" cy="523220"/>
          </a:xfrm>
          <a:prstGeom prst="rect">
            <a:avLst/>
          </a:prstGeom>
        </p:spPr>
        <p:txBody>
          <a:bodyPr wrap="none">
            <a:spAutoFit/>
          </a:bodyPr>
          <a:lstStyle/>
          <a:p>
            <a:pPr>
              <a:spcAft>
                <a:spcPts val="0"/>
              </a:spcAft>
              <a:tabLst>
                <a:tab pos="1386840" algn="l"/>
              </a:tabLst>
            </a:pPr>
            <a:r>
              <a:rPr lang="en-US" sz="2800" b="1" dirty="0">
                <a:solidFill>
                  <a:srgbClr val="0D0D0D"/>
                </a:solidFill>
                <a:latin typeface="Times New Roman" panose="02020603050405020304" pitchFamily="18" charset="0"/>
                <a:ea typeface="MS Mincho"/>
              </a:rPr>
              <a:t>b. </a:t>
            </a:r>
            <a:r>
              <a:rPr lang="en-US" sz="2800" b="1" dirty="0" err="1">
                <a:solidFill>
                  <a:srgbClr val="0D0D0D"/>
                </a:solidFill>
                <a:latin typeface="Times New Roman" panose="02020603050405020304" pitchFamily="18" charset="0"/>
                <a:ea typeface="MS Mincho"/>
              </a:rPr>
              <a:t>Tìm</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hiểu</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chung</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về</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tác</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phẩm</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02778079"/>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rPr>
              <a:t>NGỮ VĂN 6</a:t>
            </a:r>
          </a:p>
        </p:txBody>
      </p:sp>
      <p:sp>
        <p:nvSpPr>
          <p:cNvPr id="11" name="Horizontal Scroll 10"/>
          <p:cNvSpPr/>
          <p:nvPr/>
        </p:nvSpPr>
        <p:spPr>
          <a:xfrm>
            <a:off x="3972335" y="712809"/>
            <a:ext cx="4209230" cy="478384"/>
          </a:xfrm>
          <a:prstGeom prst="horizontalScroll">
            <a:avLst/>
          </a:prstGeom>
          <a:solidFill>
            <a:schemeClr val="accent4">
              <a:lumMod val="40000"/>
              <a:lumOff val="60000"/>
            </a:schemeClr>
          </a:solidFill>
          <a:ln w="9525">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p:cNvPicPr>
            <a:picLocks noChangeAspect="1"/>
          </p:cNvPicPr>
          <p:nvPr/>
        </p:nvPicPr>
        <p:blipFill>
          <a:blip r:embed="rId4"/>
          <a:stretch>
            <a:fillRect/>
          </a:stretch>
        </p:blipFill>
        <p:spPr>
          <a:xfrm>
            <a:off x="11426277" y="0"/>
            <a:ext cx="754456" cy="754456"/>
          </a:xfrm>
          <a:prstGeom prst="rect">
            <a:avLst/>
          </a:prstGeom>
        </p:spPr>
      </p:pic>
      <p:sp>
        <p:nvSpPr>
          <p:cNvPr id="4" name="Rectangle 3"/>
          <p:cNvSpPr/>
          <p:nvPr/>
        </p:nvSpPr>
        <p:spPr>
          <a:xfrm>
            <a:off x="2832408" y="82388"/>
            <a:ext cx="6489084" cy="523220"/>
          </a:xfrm>
          <a:prstGeom prst="rect">
            <a:avLst/>
          </a:prstGeom>
        </p:spPr>
        <p:txBody>
          <a:bodyPr wrap="none">
            <a:spAutoFit/>
          </a:bodyPr>
          <a:lstStyle/>
          <a:p>
            <a:pPr marL="0" marR="0" lvl="0" indent="0" algn="ctr" defTabSz="914400" rtl="0" eaLnBrk="0" fontAlgn="base" latinLnBrk="0" hangingPunct="0">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VIẾT BÀI VĂN TẢ CẢNH SINH HOẠT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p:cNvSpPr/>
          <p:nvPr/>
        </p:nvSpPr>
        <p:spPr>
          <a:xfrm>
            <a:off x="4288640" y="648862"/>
            <a:ext cx="357662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thức</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Rectangle 8"/>
          <p:cNvSpPr/>
          <p:nvPr/>
        </p:nvSpPr>
        <p:spPr>
          <a:xfrm>
            <a:off x="639531" y="1130300"/>
            <a:ext cx="6665607"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2.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Phân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tích</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ví</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dụ</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về</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văn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tả</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cảnh</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sinh</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hoạt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685800" y="1580674"/>
            <a:ext cx="10782300" cy="4616648"/>
          </a:xfrm>
          <a:prstGeom prst="rect">
            <a:avLst/>
          </a:prstGeom>
        </p:spPr>
        <p:txBody>
          <a:bodyPr>
            <a:spAutoFit/>
          </a:bodyPr>
          <a:lstStyle/>
          <a:p>
            <a:pPr algn="just">
              <a:lnSpc>
                <a:spcPct val="150000"/>
              </a:lnSpc>
              <a:spcAft>
                <a:spcPts val="0"/>
              </a:spcAft>
              <a:tabLst>
                <a:tab pos="3150870" algn="l"/>
              </a:tabLst>
            </a:pPr>
            <a:r>
              <a:rPr lang="fr-FR" sz="2800" b="1" i="1" dirty="0">
                <a:latin typeface="Times New Roman" panose="02020603050405020304" pitchFamily="18" charset="0"/>
                <a:ea typeface="Times New Roman" panose="02020603050405020304" pitchFamily="18" charset="0"/>
              </a:rPr>
              <a:t>=&gt; </a:t>
            </a:r>
            <a:r>
              <a:rPr lang="fr-FR" sz="2800" b="1" i="1" dirty="0" err="1">
                <a:latin typeface="Times New Roman" panose="02020603050405020304" pitchFamily="18" charset="0"/>
                <a:ea typeface="Times New Roman" panose="02020603050405020304" pitchFamily="18" charset="0"/>
              </a:rPr>
              <a:t>Nhận</a:t>
            </a:r>
            <a:r>
              <a:rPr lang="fr-FR" sz="2800" b="1" i="1" dirty="0">
                <a:latin typeface="Times New Roman" panose="02020603050405020304" pitchFamily="18" charset="0"/>
                <a:ea typeface="Times New Roman" panose="02020603050405020304" pitchFamily="18" charset="0"/>
              </a:rPr>
              <a:t> </a:t>
            </a:r>
            <a:r>
              <a:rPr lang="fr-FR" sz="2800" b="1" i="1" dirty="0" err="1">
                <a:latin typeface="Times New Roman" panose="02020603050405020304" pitchFamily="18" charset="0"/>
                <a:ea typeface="Times New Roman" panose="02020603050405020304" pitchFamily="18" charset="0"/>
              </a:rPr>
              <a:t>xét</a:t>
            </a:r>
            <a:r>
              <a:rPr lang="fr-FR" sz="2800" b="1" i="1" dirty="0">
                <a:latin typeface="Times New Roman" panose="02020603050405020304" pitchFamily="18" charset="0"/>
                <a:ea typeface="Times New Roman" panose="02020603050405020304" pitchFamily="18" charset="0"/>
              </a:rPr>
              <a:t> </a:t>
            </a:r>
            <a:r>
              <a:rPr lang="fr-FR" sz="2800" b="1" i="1" dirty="0" err="1">
                <a:latin typeface="Times New Roman" panose="02020603050405020304" pitchFamily="18" charset="0"/>
                <a:ea typeface="Times New Roman" panose="02020603050405020304" pitchFamily="18" charset="0"/>
              </a:rPr>
              <a:t>cách</a:t>
            </a:r>
            <a:r>
              <a:rPr lang="fr-FR" sz="2800" b="1" i="1" dirty="0">
                <a:latin typeface="Times New Roman" panose="02020603050405020304" pitchFamily="18" charset="0"/>
                <a:ea typeface="Times New Roman" panose="02020603050405020304" pitchFamily="18" charset="0"/>
              </a:rPr>
              <a:t> </a:t>
            </a:r>
            <a:r>
              <a:rPr lang="fr-FR" sz="2800" b="1" i="1" dirty="0" err="1">
                <a:latin typeface="Times New Roman" panose="02020603050405020304" pitchFamily="18" charset="0"/>
                <a:ea typeface="Times New Roman" panose="02020603050405020304" pitchFamily="18" charset="0"/>
              </a:rPr>
              <a:t>sử</a:t>
            </a:r>
            <a:r>
              <a:rPr lang="fr-FR" sz="2800" b="1" i="1" dirty="0">
                <a:latin typeface="Times New Roman" panose="02020603050405020304" pitchFamily="18" charset="0"/>
                <a:ea typeface="Times New Roman" panose="02020603050405020304" pitchFamily="18" charset="0"/>
              </a:rPr>
              <a:t> </a:t>
            </a:r>
            <a:r>
              <a:rPr lang="fr-FR" sz="2800" b="1" i="1" dirty="0" err="1">
                <a:latin typeface="Times New Roman" panose="02020603050405020304" pitchFamily="18" charset="0"/>
                <a:ea typeface="Times New Roman" panose="02020603050405020304" pitchFamily="18" charset="0"/>
              </a:rPr>
              <a:t>dụng</a:t>
            </a:r>
            <a:r>
              <a:rPr lang="fr-FR" sz="2800" b="1" i="1" dirty="0">
                <a:latin typeface="Times New Roman" panose="02020603050405020304" pitchFamily="18" charset="0"/>
                <a:ea typeface="Times New Roman" panose="02020603050405020304" pitchFamily="18" charset="0"/>
              </a:rPr>
              <a:t> </a:t>
            </a:r>
            <a:r>
              <a:rPr lang="fr-FR" sz="2800" b="1" i="1" dirty="0" err="1">
                <a:latin typeface="Times New Roman" panose="02020603050405020304" pitchFamily="18" charset="0"/>
                <a:ea typeface="Times New Roman" panose="02020603050405020304" pitchFamily="18" charset="0"/>
              </a:rPr>
              <a:t>từ</a:t>
            </a:r>
            <a:r>
              <a:rPr lang="fr-FR" sz="2800" b="1" i="1" dirty="0">
                <a:latin typeface="Times New Roman" panose="02020603050405020304" pitchFamily="18" charset="0"/>
                <a:ea typeface="Times New Roman" panose="02020603050405020304" pitchFamily="18" charset="0"/>
              </a:rPr>
              <a:t> </a:t>
            </a:r>
            <a:r>
              <a:rPr lang="fr-FR" sz="2800" b="1" i="1" dirty="0" err="1">
                <a:latin typeface="Times New Roman" panose="02020603050405020304" pitchFamily="18" charset="0"/>
                <a:ea typeface="Times New Roman" panose="02020603050405020304" pitchFamily="18" charset="0"/>
              </a:rPr>
              <a:t>ngữ</a:t>
            </a:r>
            <a:r>
              <a:rPr lang="fr-FR" sz="2800" b="1" i="1" dirty="0">
                <a:latin typeface="Times New Roman" panose="02020603050405020304" pitchFamily="18" charset="0"/>
                <a:ea typeface="Times New Roman" panose="02020603050405020304" pitchFamily="18" charset="0"/>
              </a:rPr>
              <a:t> : </a:t>
            </a:r>
            <a:r>
              <a:rPr lang="fr-FR" sz="2800" dirty="0">
                <a:latin typeface="Times New Roman" panose="02020603050405020304" pitchFamily="18" charset="0"/>
                <a:ea typeface="Times New Roman" panose="02020603050405020304" pitchFamily="18" charset="0"/>
              </a:rPr>
              <a:t> </a:t>
            </a:r>
            <a:endParaRPr lang="en-US" sz="2800" dirty="0">
              <a:latin typeface="Times New Roman" panose="02020603050405020304" pitchFamily="18" charset="0"/>
              <a:ea typeface="Times New Roman" panose="02020603050405020304" pitchFamily="18" charset="0"/>
            </a:endParaRPr>
          </a:p>
          <a:p>
            <a:pPr algn="just">
              <a:lnSpc>
                <a:spcPct val="150000"/>
              </a:lnSpc>
              <a:spcAft>
                <a:spcPts val="0"/>
              </a:spcAft>
              <a:tabLst>
                <a:tab pos="3150870" algn="l"/>
              </a:tabLst>
            </a:pP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Tập</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trung</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miêu</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tả</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hành</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động</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trạng</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thái</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của</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các</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nhân</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vật</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nên</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sử</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dụng</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nhiều</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động</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từ</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tính</a:t>
            </a:r>
            <a:r>
              <a:rPr lang="fr-FR" sz="2800" dirty="0">
                <a:latin typeface="Times New Roman" panose="02020603050405020304" pitchFamily="18" charset="0"/>
                <a:ea typeface="Times New Roman" panose="02020603050405020304" pitchFamily="18" charset="0"/>
              </a:rPr>
              <a:t> </a:t>
            </a:r>
            <a:r>
              <a:rPr lang="fr-FR" sz="2800" dirty="0" err="1">
                <a:latin typeface="Times New Roman" panose="02020603050405020304" pitchFamily="18" charset="0"/>
                <a:ea typeface="Times New Roman" panose="02020603050405020304" pitchFamily="18" charset="0"/>
              </a:rPr>
              <a:t>từ</a:t>
            </a:r>
            <a:r>
              <a:rPr lang="fr-FR" sz="2800" dirty="0">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lgn="just">
              <a:lnSpc>
                <a:spcPct val="150000"/>
              </a:lnSpc>
              <a:spcAft>
                <a:spcPts val="0"/>
              </a:spcAft>
            </a:pPr>
            <a:r>
              <a:rPr lang="en-US" sz="2800" dirty="0">
                <a:latin typeface="Times New Roman" panose="02020603050405020304" pitchFamily="18" charset="0"/>
                <a:ea typeface="Times New Roman" panose="02020603050405020304" pitchFamily="18" charset="0"/>
              </a:rPr>
              <a:t>+ So </a:t>
            </a:r>
            <a:r>
              <a:rPr lang="en-US" sz="2800" dirty="0" err="1">
                <a:latin typeface="Times New Roman" panose="02020603050405020304" pitchFamily="18" charset="0"/>
                <a:ea typeface="Times New Roman" panose="02020603050405020304" pitchFamily="18" charset="0"/>
              </a:rPr>
              <a:t>sánh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với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tả</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tả</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chân</a:t>
            </a:r>
            <a:r>
              <a:rPr lang="en-US" sz="2800" dirty="0">
                <a:latin typeface="Times New Roman" panose="02020603050405020304" pitchFamily="18" charset="0"/>
                <a:ea typeface="Times New Roman" panose="02020603050405020304" pitchFamily="18" charset="0"/>
              </a:rPr>
              <a:t> dung) </a:t>
            </a:r>
            <a:r>
              <a:rPr lang="en-US" sz="2800" dirty="0" err="1">
                <a:latin typeface="Times New Roman" panose="02020603050405020304" pitchFamily="18" charset="0"/>
                <a:ea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tả</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cảnh</a:t>
            </a:r>
            <a:r>
              <a:rPr lang="en-US" sz="2800" i="1" dirty="0">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lnSpc>
                <a:spcPct val="150000"/>
              </a:lnSpc>
              <a:spcAft>
                <a:spcPts val="0"/>
              </a:spcAft>
            </a:pP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Tả</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hoạt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động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Sử</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dụng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nhiểu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động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từ</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ít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tính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từ</a:t>
            </a:r>
            <a:r>
              <a:rPr lang="en-US" sz="2800" dirty="0">
                <a:latin typeface="Times New Roman" panose="02020603050405020304" pitchFamily="18" charset="0"/>
                <a:ea typeface="Times New Roman" panose="02020603050405020304" pitchFamily="18" charset="0"/>
              </a:rPr>
              <a:t>.</a:t>
            </a:r>
          </a:p>
          <a:p>
            <a:pPr algn="just">
              <a:lnSpc>
                <a:spcPct val="150000"/>
              </a:lnSpc>
              <a:spcAft>
                <a:spcPts val="0"/>
              </a:spcAft>
            </a:pP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Tả</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chân</a:t>
            </a:r>
            <a:r>
              <a:rPr lang="en-US" sz="2800" dirty="0">
                <a:latin typeface="Times New Roman" panose="02020603050405020304" pitchFamily="18" charset="0"/>
                <a:ea typeface="Times New Roman" panose="02020603050405020304" pitchFamily="18" charset="0"/>
              </a:rPr>
              <a:t> dung </a:t>
            </a:r>
            <a:r>
              <a:rPr lang="en-US" sz="2800" dirty="0" err="1">
                <a:latin typeface="Times New Roman" panose="02020603050405020304" pitchFamily="18" charset="0"/>
                <a:ea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tả</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cảnh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Sử</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dụng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nhiều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tính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từ</a:t>
            </a:r>
            <a:r>
              <a:rPr lang="en-US" sz="2800" dirty="0">
                <a:latin typeface="Times New Roman" panose="02020603050405020304" pitchFamily="18" charset="0"/>
                <a:ea typeface="Times New Roman" panose="02020603050405020304" pitchFamily="18" charset="0"/>
              </a:rPr>
              <a:t>.</a:t>
            </a:r>
          </a:p>
          <a:p>
            <a:pPr>
              <a:lnSpc>
                <a:spcPct val="150000"/>
              </a:lnSpc>
            </a:pPr>
            <a:r>
              <a:rPr lang="en-US" sz="2800" dirty="0">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Bố</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cục</a:t>
            </a:r>
            <a:r>
              <a:rPr lang="en-US" sz="2800" b="1"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bài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viết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có</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bố</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cục</a:t>
            </a:r>
            <a:r>
              <a:rPr lang="en-US" sz="2800" dirty="0">
                <a:solidFill>
                  <a:srgbClr val="000000"/>
                </a:solidFill>
                <a:latin typeface="Times New Roman" panose="02020603050405020304" pitchFamily="18" charset="0"/>
                <a:ea typeface="Times New Roman" panose="02020603050405020304" pitchFamily="18" charset="0"/>
              </a:rPr>
              <a:t> 3 </a:t>
            </a:r>
            <a:r>
              <a:rPr lang="en-US" sz="2800" dirty="0" err="1">
                <a:solidFill>
                  <a:srgbClr val="000000"/>
                </a:solidFill>
                <a:latin typeface="Times New Roman" panose="02020603050405020304" pitchFamily="18" charset="0"/>
                <a:ea typeface="Times New Roman" panose="02020603050405020304" pitchFamily="18" charset="0"/>
              </a:rPr>
              <a:t>phần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mở</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bài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thân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bài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kết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bài</a:t>
            </a:r>
            <a:r>
              <a:rPr lang="en-US" sz="2800" b="1" dirty="0">
                <a:solidFill>
                  <a:srgbClr val="000000"/>
                </a:solidFill>
                <a:latin typeface="Times New Roman" panose="02020603050405020304" pitchFamily="18" charset="0"/>
                <a:ea typeface="Times New Roman" panose="02020603050405020304" pitchFamily="18" charset="0"/>
              </a:rPr>
              <a:t>.</a:t>
            </a:r>
            <a:endParaRPr lang="en-US" sz="2800" dirty="0"/>
          </a:p>
        </p:txBody>
      </p:sp>
    </p:spTree>
    <p:extLst>
      <p:ext uri="{BB962C8B-B14F-4D97-AF65-F5344CB8AC3E}">
        <p14:creationId xmlns:p14="http://schemas.microsoft.com/office/powerpoint/2010/main" val="2664356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1000"/>
                                        <p:tgtEl>
                                          <p:spTgt spid="3">
                                            <p:txEl>
                                              <p:pRg st="4" end="4"/>
                                            </p:txEl>
                                          </p:spTgt>
                                        </p:tgtEl>
                                      </p:cBhvr>
                                    </p:animEffect>
                                    <p:anim calcmode="lin" valueType="num">
                                      <p:cBhvr>
                                        <p:cTn id="2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fade">
                                      <p:cBhvr>
                                        <p:cTn id="35" dur="1000"/>
                                        <p:tgtEl>
                                          <p:spTgt spid="3">
                                            <p:txEl>
                                              <p:pRg st="5" end="5"/>
                                            </p:txEl>
                                          </p:spTgt>
                                        </p:tgtEl>
                                      </p:cBhvr>
                                    </p:animEffect>
                                    <p:anim calcmode="lin" valueType="num">
                                      <p:cBhvr>
                                        <p:cTn id="36"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rPr>
              <a:t>NGỮ VĂN 6</a:t>
            </a:r>
          </a:p>
        </p:txBody>
      </p:sp>
      <p:sp>
        <p:nvSpPr>
          <p:cNvPr id="11" name="Horizontal Scroll 10"/>
          <p:cNvSpPr/>
          <p:nvPr/>
        </p:nvSpPr>
        <p:spPr>
          <a:xfrm>
            <a:off x="3972335" y="712809"/>
            <a:ext cx="4209230" cy="478384"/>
          </a:xfrm>
          <a:prstGeom prst="horizontalScroll">
            <a:avLst/>
          </a:prstGeom>
          <a:solidFill>
            <a:schemeClr val="accent4">
              <a:lumMod val="40000"/>
              <a:lumOff val="60000"/>
            </a:schemeClr>
          </a:solidFill>
          <a:ln w="9525">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p:cNvPicPr>
            <a:picLocks noChangeAspect="1"/>
          </p:cNvPicPr>
          <p:nvPr/>
        </p:nvPicPr>
        <p:blipFill>
          <a:blip r:embed="rId4"/>
          <a:stretch>
            <a:fillRect/>
          </a:stretch>
        </p:blipFill>
        <p:spPr>
          <a:xfrm>
            <a:off x="11426277" y="0"/>
            <a:ext cx="754456" cy="754456"/>
          </a:xfrm>
          <a:prstGeom prst="rect">
            <a:avLst/>
          </a:prstGeom>
        </p:spPr>
      </p:pic>
      <p:sp>
        <p:nvSpPr>
          <p:cNvPr id="4" name="Rectangle 3"/>
          <p:cNvSpPr/>
          <p:nvPr/>
        </p:nvSpPr>
        <p:spPr>
          <a:xfrm>
            <a:off x="2832408" y="82388"/>
            <a:ext cx="6489084" cy="523220"/>
          </a:xfrm>
          <a:prstGeom prst="rect">
            <a:avLst/>
          </a:prstGeom>
        </p:spPr>
        <p:txBody>
          <a:bodyPr wrap="none">
            <a:spAutoFit/>
          </a:bodyPr>
          <a:lstStyle/>
          <a:p>
            <a:pPr marL="0" marR="0" lvl="0" indent="0" algn="ctr" defTabSz="914400" rtl="0" eaLnBrk="0" fontAlgn="base" latinLnBrk="0" hangingPunct="0">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VIẾT BÀI VĂN TẢ CẢNH SINH HOẠT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p:cNvSpPr/>
          <p:nvPr/>
        </p:nvSpPr>
        <p:spPr>
          <a:xfrm>
            <a:off x="4288640" y="648862"/>
            <a:ext cx="357662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thức</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5"/>
          <p:cNvSpPr/>
          <p:nvPr/>
        </p:nvSpPr>
        <p:spPr>
          <a:xfrm>
            <a:off x="685800" y="1130300"/>
            <a:ext cx="10782300" cy="4401205"/>
          </a:xfrm>
          <a:prstGeom prst="rect">
            <a:avLst/>
          </a:prstGeom>
        </p:spPr>
        <p:txBody>
          <a:bodyPr>
            <a:spAutoFit/>
          </a:bodyPr>
          <a:lstStyle/>
          <a:p>
            <a:pPr algn="just">
              <a:spcAft>
                <a:spcPts val="0"/>
              </a:spcAft>
            </a:pPr>
            <a:r>
              <a:rPr lang="en-US" sz="2800" b="1" dirty="0">
                <a:solidFill>
                  <a:srgbClr val="0070C0"/>
                </a:solidFill>
                <a:latin typeface="Times New Roman" panose="02020603050405020304" pitchFamily="18" charset="0"/>
                <a:ea typeface="Times New Roman" panose="02020603050405020304" pitchFamily="18" charset="0"/>
              </a:rPr>
              <a:t>3</a:t>
            </a:r>
            <a:r>
              <a:rPr lang="en-US" sz="2800" b="1" dirty="0">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Kết</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luận</a:t>
            </a:r>
            <a:r>
              <a:rPr lang="en-US" sz="2800" b="1" dirty="0">
                <a:solidFill>
                  <a:srgbClr val="0070C0"/>
                </a:solidFill>
                <a:latin typeface="Times New Roman" panose="02020603050405020304" pitchFamily="18" charset="0"/>
                <a:ea typeface="Times New Roman" panose="02020603050405020304" pitchFamily="18" charset="0"/>
              </a:rPr>
              <a:t> </a:t>
            </a:r>
            <a:endParaRPr lang="en-US" sz="2800" dirty="0">
              <a:latin typeface="Times New Roman" panose="02020603050405020304" pitchFamily="18" charset="0"/>
              <a:ea typeface="Times New Roman" panose="02020603050405020304" pitchFamily="18" charset="0"/>
            </a:endParaRPr>
          </a:p>
          <a:p>
            <a:pPr algn="just">
              <a:spcAft>
                <a:spcPts val="0"/>
              </a:spcAft>
            </a:pP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Tả</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cảnh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sinh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hoạt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miêu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tả</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hoạt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động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một</a:t>
            </a:r>
            <a:r>
              <a:rPr lang="en-US" sz="2800" dirty="0">
                <a:latin typeface="Times New Roman" panose="02020603050405020304" pitchFamily="18" charset="0"/>
                <a:ea typeface="Times New Roman" panose="02020603050405020304" pitchFamily="18" charset="0"/>
              </a:rPr>
              <a:t> hay </a:t>
            </a:r>
            <a:r>
              <a:rPr lang="en-US" sz="2800" dirty="0" err="1">
                <a:latin typeface="Times New Roman" panose="02020603050405020304" pitchFamily="18" charset="0"/>
                <a:ea typeface="Times New Roman" panose="02020603050405020304" pitchFamily="18" charset="0"/>
              </a:rPr>
              <a:t>nhiều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trong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quá</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trình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lao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động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học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tập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hoặc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tham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hoạt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động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học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tập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văn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hóa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thể</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thao</a:t>
            </a:r>
            <a:r>
              <a:rPr lang="en-US" sz="2800" dirty="0">
                <a:latin typeface="Times New Roman" panose="02020603050405020304" pitchFamily="18" charset="0"/>
                <a:ea typeface="Times New Roman" panose="02020603050405020304" pitchFamily="18" charset="0"/>
              </a:rPr>
              <a:t>, du </a:t>
            </a:r>
            <a:r>
              <a:rPr lang="en-US" sz="2800" dirty="0" err="1">
                <a:latin typeface="Times New Roman" panose="02020603050405020304" pitchFamily="18" charset="0"/>
                <a:ea typeface="Times New Roman" panose="02020603050405020304" pitchFamily="18" charset="0"/>
              </a:rPr>
              <a:t>lịch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lễ</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hội</a:t>
            </a:r>
            <a:r>
              <a:rPr lang="en-US" sz="2800" dirty="0">
                <a:latin typeface="Times New Roman" panose="02020603050405020304" pitchFamily="18" charset="0"/>
                <a:ea typeface="Times New Roman" panose="02020603050405020304" pitchFamily="18" charset="0"/>
              </a:rPr>
              <a:t>…</a:t>
            </a:r>
          </a:p>
          <a:p>
            <a:pPr algn="just">
              <a:spcAft>
                <a:spcPts val="0"/>
              </a:spcAft>
            </a:pP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Những</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yêu</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cầu</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chung</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khi</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làm</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bài</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văn</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tả</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cảnh</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sinh</a:t>
            </a:r>
            <a:r>
              <a:rPr lang="en-US" sz="2800" i="1" dirty="0">
                <a:latin typeface="Times New Roman" panose="02020603050405020304" pitchFamily="18" charset="0"/>
                <a:ea typeface="Times New Roman" panose="02020603050405020304" pitchFamily="18" charset="0"/>
              </a:rPr>
              <a:t> </a:t>
            </a:r>
            <a:r>
              <a:rPr lang="en-US" sz="2800" i="1" dirty="0" err="1">
                <a:latin typeface="Times New Roman" panose="02020603050405020304" pitchFamily="18" charset="0"/>
                <a:ea typeface="Times New Roman" panose="02020603050405020304" pitchFamily="18" charset="0"/>
              </a:rPr>
              <a:t>hoạt</a:t>
            </a:r>
            <a:r>
              <a:rPr lang="en-US" sz="2800" i="1" dirty="0">
                <a:latin typeface="Times New Roman" panose="02020603050405020304" pitchFamily="18" charset="0"/>
                <a:ea typeface="Times New Roman" panose="02020603050405020304" pitchFamily="18" charset="0"/>
              </a:rPr>
              <a:t>: </a:t>
            </a:r>
            <a:endParaRPr lang="en-US" sz="2800" dirty="0">
              <a:latin typeface="Times New Roman" panose="02020603050405020304" pitchFamily="18" charset="0"/>
              <a:ea typeface="Times New Roman" panose="02020603050405020304" pitchFamily="18" charset="0"/>
            </a:endParaRPr>
          </a:p>
          <a:p>
            <a:pPr algn="just">
              <a:spcAft>
                <a:spcPts val="0"/>
              </a:spcAft>
            </a:pP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Tả</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hoạt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động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phải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tập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trung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miêu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tả</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hành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động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trạng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thái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nhân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vật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thể</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hiện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bằng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động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từ</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tính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từ</a:t>
            </a:r>
            <a:r>
              <a:rPr lang="en-US" sz="2800" dirty="0">
                <a:latin typeface="Times New Roman" panose="02020603050405020304" pitchFamily="18" charset="0"/>
                <a:ea typeface="Times New Roman" panose="02020603050405020304" pitchFamily="18" charset="0"/>
              </a:rPr>
              <a:t>.</a:t>
            </a:r>
          </a:p>
          <a:p>
            <a:pPr algn="just">
              <a:spcAft>
                <a:spcPts val="0"/>
              </a:spcAft>
            </a:pP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Tả</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hoạt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động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cần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nêu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được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diễn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biến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một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hoạt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động</a:t>
            </a:r>
            <a:r>
              <a:rPr lang="en-US" sz="2800" dirty="0">
                <a:latin typeface="Times New Roman" panose="02020603050405020304" pitchFamily="18" charset="0"/>
                <a:ea typeface="Times New Roman" panose="02020603050405020304" pitchFamily="18" charset="0"/>
              </a:rPr>
              <a:t>.</a:t>
            </a:r>
          </a:p>
          <a:p>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Cần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phân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biệt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được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tả</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cảnh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sinh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hoạt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với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tả</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tả</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chân</a:t>
            </a:r>
            <a:r>
              <a:rPr lang="en-US" sz="2800" dirty="0">
                <a:latin typeface="Times New Roman" panose="02020603050405020304" pitchFamily="18" charset="0"/>
                <a:ea typeface="Times New Roman" panose="02020603050405020304" pitchFamily="18" charset="0"/>
              </a:rPr>
              <a:t> dung) </a:t>
            </a:r>
            <a:r>
              <a:rPr lang="en-US" sz="2800" dirty="0" err="1">
                <a:latin typeface="Times New Roman" panose="02020603050405020304" pitchFamily="18" charset="0"/>
                <a:ea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tả</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cảnh</a:t>
            </a:r>
            <a:r>
              <a:rPr lang="en-US" sz="2800" dirty="0">
                <a:latin typeface="Times New Roman" panose="02020603050405020304" pitchFamily="18" charset="0"/>
                <a:ea typeface="Times New Roman" panose="02020603050405020304" pitchFamily="18" charset="0"/>
              </a:rPr>
              <a:t>.</a:t>
            </a:r>
            <a:endParaRPr lang="en-US" sz="2800" dirty="0"/>
          </a:p>
        </p:txBody>
      </p:sp>
    </p:spTree>
    <p:extLst>
      <p:ext uri="{BB962C8B-B14F-4D97-AF65-F5344CB8AC3E}">
        <p14:creationId xmlns:p14="http://schemas.microsoft.com/office/powerpoint/2010/main" val="2474752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1000"/>
                                        <p:tgtEl>
                                          <p:spTgt spid="6">
                                            <p:txEl>
                                              <p:pRg st="1" end="1"/>
                                            </p:txEl>
                                          </p:spTgt>
                                        </p:tgtEl>
                                      </p:cBhvr>
                                    </p:animEffect>
                                    <p:anim calcmode="lin" valueType="num">
                                      <p:cBhvr>
                                        <p:cTn id="8"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2" end="2"/>
                                            </p:txEl>
                                          </p:spTgt>
                                        </p:tgtEl>
                                        <p:attrNameLst>
                                          <p:attrName>style.visibility</p:attrName>
                                        </p:attrNameLst>
                                      </p:cBhvr>
                                      <p:to>
                                        <p:strVal val="visible"/>
                                      </p:to>
                                    </p:set>
                                    <p:animEffect transition="in" filter="fade">
                                      <p:cBhvr>
                                        <p:cTn id="14" dur="1000"/>
                                        <p:tgtEl>
                                          <p:spTgt spid="6">
                                            <p:txEl>
                                              <p:pRg st="2" end="2"/>
                                            </p:txEl>
                                          </p:spTgt>
                                        </p:tgtEl>
                                      </p:cBhvr>
                                    </p:animEffect>
                                    <p:anim calcmode="lin" valueType="num">
                                      <p:cBhvr>
                                        <p:cTn id="15"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3" end="3"/>
                                            </p:txEl>
                                          </p:spTgt>
                                        </p:tgtEl>
                                        <p:attrNameLst>
                                          <p:attrName>style.visibility</p:attrName>
                                        </p:attrNameLst>
                                      </p:cBhvr>
                                      <p:to>
                                        <p:strVal val="visible"/>
                                      </p:to>
                                    </p:set>
                                    <p:animEffect transition="in" filter="fade">
                                      <p:cBhvr>
                                        <p:cTn id="21" dur="1000"/>
                                        <p:tgtEl>
                                          <p:spTgt spid="6">
                                            <p:txEl>
                                              <p:pRg st="3" end="3"/>
                                            </p:txEl>
                                          </p:spTgt>
                                        </p:tgtEl>
                                      </p:cBhvr>
                                    </p:animEffect>
                                    <p:anim calcmode="lin" valueType="num">
                                      <p:cBhvr>
                                        <p:cTn id="22"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xEl>
                                              <p:pRg st="4" end="4"/>
                                            </p:txEl>
                                          </p:spTgt>
                                        </p:tgtEl>
                                        <p:attrNameLst>
                                          <p:attrName>style.visibility</p:attrName>
                                        </p:attrNameLst>
                                      </p:cBhvr>
                                      <p:to>
                                        <p:strVal val="visible"/>
                                      </p:to>
                                    </p:set>
                                    <p:animEffect transition="in" filter="fade">
                                      <p:cBhvr>
                                        <p:cTn id="28" dur="1000"/>
                                        <p:tgtEl>
                                          <p:spTgt spid="6">
                                            <p:txEl>
                                              <p:pRg st="4" end="4"/>
                                            </p:txEl>
                                          </p:spTgt>
                                        </p:tgtEl>
                                      </p:cBhvr>
                                    </p:animEffect>
                                    <p:anim calcmode="lin" valueType="num">
                                      <p:cBhvr>
                                        <p:cTn id="29"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6">
                                            <p:txEl>
                                              <p:pRg st="5" end="5"/>
                                            </p:txEl>
                                          </p:spTgt>
                                        </p:tgtEl>
                                        <p:attrNameLst>
                                          <p:attrName>style.visibility</p:attrName>
                                        </p:attrNameLst>
                                      </p:cBhvr>
                                      <p:to>
                                        <p:strVal val="visible"/>
                                      </p:to>
                                    </p:set>
                                    <p:animEffect transition="in" filter="fade">
                                      <p:cBhvr>
                                        <p:cTn id="35" dur="1000"/>
                                        <p:tgtEl>
                                          <p:spTgt spid="6">
                                            <p:txEl>
                                              <p:pRg st="5" end="5"/>
                                            </p:txEl>
                                          </p:spTgt>
                                        </p:tgtEl>
                                      </p:cBhvr>
                                    </p:animEffect>
                                    <p:anim calcmode="lin" valueType="num">
                                      <p:cBhvr>
                                        <p:cTn id="36" dur="10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6">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rPr>
              <a:t>NGỮ VĂN 6</a:t>
            </a:r>
          </a:p>
        </p:txBody>
      </p:sp>
      <p:sp>
        <p:nvSpPr>
          <p:cNvPr id="11" name="Horizontal Scroll 10"/>
          <p:cNvSpPr/>
          <p:nvPr/>
        </p:nvSpPr>
        <p:spPr>
          <a:xfrm>
            <a:off x="3972335" y="712809"/>
            <a:ext cx="4209230" cy="478384"/>
          </a:xfrm>
          <a:prstGeom prst="horizontalScroll">
            <a:avLst/>
          </a:prstGeom>
          <a:solidFill>
            <a:schemeClr val="accent4">
              <a:lumMod val="40000"/>
              <a:lumOff val="60000"/>
            </a:schemeClr>
          </a:solidFill>
          <a:ln w="9525">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p:cNvPicPr>
            <a:picLocks noChangeAspect="1"/>
          </p:cNvPicPr>
          <p:nvPr/>
        </p:nvPicPr>
        <p:blipFill>
          <a:blip r:embed="rId4"/>
          <a:stretch>
            <a:fillRect/>
          </a:stretch>
        </p:blipFill>
        <p:spPr>
          <a:xfrm>
            <a:off x="11426277" y="0"/>
            <a:ext cx="754456" cy="754456"/>
          </a:xfrm>
          <a:prstGeom prst="rect">
            <a:avLst/>
          </a:prstGeom>
        </p:spPr>
      </p:pic>
      <p:sp>
        <p:nvSpPr>
          <p:cNvPr id="4" name="Rectangle 3"/>
          <p:cNvSpPr/>
          <p:nvPr/>
        </p:nvSpPr>
        <p:spPr>
          <a:xfrm>
            <a:off x="2832408" y="82388"/>
            <a:ext cx="6489084" cy="523220"/>
          </a:xfrm>
          <a:prstGeom prst="rect">
            <a:avLst/>
          </a:prstGeom>
        </p:spPr>
        <p:txBody>
          <a:bodyPr wrap="none">
            <a:spAutoFit/>
          </a:bodyPr>
          <a:lstStyle/>
          <a:p>
            <a:pPr marL="0" marR="0" lvl="0" indent="0" algn="ctr" defTabSz="914400" rtl="0" eaLnBrk="0" fontAlgn="base" latinLnBrk="0" hangingPunct="0">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VIẾT BÀI VĂN TẢ CẢNH SINH HOẠT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p:cNvSpPr/>
          <p:nvPr/>
        </p:nvSpPr>
        <p:spPr>
          <a:xfrm>
            <a:off x="5200748" y="617843"/>
            <a:ext cx="1752403"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Luyện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tập</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Rectangle 1"/>
          <p:cNvSpPr/>
          <p:nvPr/>
        </p:nvSpPr>
        <p:spPr>
          <a:xfrm>
            <a:off x="627524" y="1130300"/>
            <a:ext cx="2236510" cy="523220"/>
          </a:xfrm>
          <a:prstGeom prst="rect">
            <a:avLst/>
          </a:prstGeom>
        </p:spPr>
        <p:txBody>
          <a:bodyPr wrap="none">
            <a:spAutoFit/>
          </a:bodyPr>
          <a:lstStyle/>
          <a:p>
            <a:r>
              <a:rPr lang="en-US" sz="2800" b="1" dirty="0" err="1">
                <a:solidFill>
                  <a:srgbClr val="FF0000"/>
                </a:solidFill>
                <a:latin typeface="Times New Roman" panose="02020603050405020304" pitchFamily="18" charset="0"/>
                <a:ea typeface="MS Mincho"/>
              </a:rPr>
              <a:t>II.Thực</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hành</a:t>
            </a:r>
            <a:endParaRPr lang="en-US" sz="2800" dirty="0">
              <a:effectLst/>
              <a:latin typeface="Times New Roman" panose="02020603050405020304" pitchFamily="18" charset="0"/>
              <a:ea typeface="Times New Roman" panose="02020603050405020304" pitchFamily="18" charset="0"/>
            </a:endParaRPr>
          </a:p>
        </p:txBody>
      </p:sp>
      <p:pic>
        <p:nvPicPr>
          <p:cNvPr id="6" name="Picture 5"/>
          <p:cNvPicPr>
            <a:picLocks noChangeAspect="1"/>
          </p:cNvPicPr>
          <p:nvPr/>
        </p:nvPicPr>
        <p:blipFill>
          <a:blip r:embed="rId5"/>
          <a:stretch>
            <a:fillRect/>
          </a:stretch>
        </p:blipFill>
        <p:spPr>
          <a:xfrm>
            <a:off x="3167682" y="1391910"/>
            <a:ext cx="5818534" cy="3224335"/>
          </a:xfrm>
          <a:prstGeom prst="rect">
            <a:avLst/>
          </a:prstGeom>
        </p:spPr>
      </p:pic>
      <p:sp>
        <p:nvSpPr>
          <p:cNvPr id="10" name="Rectangle 9"/>
          <p:cNvSpPr/>
          <p:nvPr/>
        </p:nvSpPr>
        <p:spPr>
          <a:xfrm>
            <a:off x="3805609" y="2237710"/>
            <a:ext cx="4542682" cy="1754326"/>
          </a:xfrm>
          <a:prstGeom prst="rect">
            <a:avLst/>
          </a:prstGeom>
        </p:spPr>
        <p:txBody>
          <a:bodyPr wrap="square">
            <a:spAutoFit/>
          </a:bodyPr>
          <a:lstStyle/>
          <a:p>
            <a:r>
              <a:rPr lang="en-US" sz="3600" b="1" dirty="0" err="1">
                <a:solidFill>
                  <a:srgbClr val="0070C0"/>
                </a:solidFill>
                <a:latin typeface="Times New Roman" panose="02020603050405020304" pitchFamily="18" charset="0"/>
                <a:ea typeface="MS Mincho"/>
              </a:rPr>
              <a:t>Đề</a:t>
            </a:r>
            <a:r>
              <a:rPr lang="en-US" sz="3600" b="1" dirty="0">
                <a:solidFill>
                  <a:srgbClr val="0070C0"/>
                </a:solidFill>
                <a:latin typeface="Times New Roman" panose="02020603050405020304" pitchFamily="18" charset="0"/>
                <a:ea typeface="MS Mincho"/>
              </a:rPr>
              <a:t> </a:t>
            </a:r>
            <a:r>
              <a:rPr lang="en-US" sz="3600" b="1" dirty="0" err="1">
                <a:solidFill>
                  <a:srgbClr val="0070C0"/>
                </a:solidFill>
                <a:latin typeface="Times New Roman" panose="02020603050405020304" pitchFamily="18" charset="0"/>
                <a:ea typeface="MS Mincho"/>
              </a:rPr>
              <a:t>bài</a:t>
            </a:r>
            <a:r>
              <a:rPr lang="en-US" sz="3600" b="1" dirty="0">
                <a:solidFill>
                  <a:srgbClr val="0070C0"/>
                </a:solidFill>
                <a:latin typeface="Times New Roman" panose="02020603050405020304" pitchFamily="18" charset="0"/>
                <a:ea typeface="MS Mincho"/>
              </a:rPr>
              <a:t>: </a:t>
            </a:r>
            <a:r>
              <a:rPr lang="en-US" sz="3600" b="1" i="1" dirty="0" err="1">
                <a:solidFill>
                  <a:srgbClr val="0070C0"/>
                </a:solidFill>
                <a:latin typeface="Times New Roman" panose="02020603050405020304" pitchFamily="18" charset="0"/>
                <a:ea typeface="MS Mincho"/>
              </a:rPr>
              <a:t>Viết</a:t>
            </a:r>
            <a:r>
              <a:rPr lang="en-US" sz="3600" b="1" i="1" dirty="0">
                <a:solidFill>
                  <a:srgbClr val="0070C0"/>
                </a:solidFill>
                <a:latin typeface="Times New Roman" panose="02020603050405020304" pitchFamily="18" charset="0"/>
                <a:ea typeface="MS Mincho"/>
              </a:rPr>
              <a:t> </a:t>
            </a:r>
            <a:r>
              <a:rPr lang="en-US" sz="3600" b="1" i="1" dirty="0" err="1">
                <a:solidFill>
                  <a:srgbClr val="0070C0"/>
                </a:solidFill>
                <a:latin typeface="Times New Roman" panose="02020603050405020304" pitchFamily="18" charset="0"/>
                <a:ea typeface="MS Mincho"/>
              </a:rPr>
              <a:t>bài</a:t>
            </a:r>
            <a:r>
              <a:rPr lang="en-US" sz="3600" b="1" i="1" dirty="0">
                <a:solidFill>
                  <a:srgbClr val="0070C0"/>
                </a:solidFill>
                <a:latin typeface="Times New Roman" panose="02020603050405020304" pitchFamily="18" charset="0"/>
                <a:ea typeface="MS Mincho"/>
              </a:rPr>
              <a:t> </a:t>
            </a:r>
            <a:r>
              <a:rPr lang="en-US" sz="3600" b="1" i="1" dirty="0" err="1">
                <a:solidFill>
                  <a:srgbClr val="0070C0"/>
                </a:solidFill>
                <a:latin typeface="Times New Roman" panose="02020603050405020304" pitchFamily="18" charset="0"/>
                <a:ea typeface="MS Mincho"/>
              </a:rPr>
              <a:t>văn</a:t>
            </a:r>
            <a:r>
              <a:rPr lang="en-US" sz="3600" b="1" i="1" dirty="0">
                <a:solidFill>
                  <a:srgbClr val="0070C0"/>
                </a:solidFill>
                <a:latin typeface="Times New Roman" panose="02020603050405020304" pitchFamily="18" charset="0"/>
                <a:ea typeface="MS Mincho"/>
              </a:rPr>
              <a:t> </a:t>
            </a:r>
            <a:r>
              <a:rPr lang="en-US" sz="3600" b="1" i="1" dirty="0" err="1">
                <a:solidFill>
                  <a:srgbClr val="0070C0"/>
                </a:solidFill>
                <a:latin typeface="Times New Roman" panose="02020603050405020304" pitchFamily="18" charset="0"/>
                <a:ea typeface="MS Mincho"/>
              </a:rPr>
              <a:t>tả</a:t>
            </a:r>
            <a:r>
              <a:rPr lang="en-US" sz="3600" b="1" i="1" dirty="0">
                <a:solidFill>
                  <a:srgbClr val="0070C0"/>
                </a:solidFill>
                <a:latin typeface="Times New Roman" panose="02020603050405020304" pitchFamily="18" charset="0"/>
                <a:ea typeface="MS Mincho"/>
              </a:rPr>
              <a:t> </a:t>
            </a:r>
            <a:r>
              <a:rPr lang="en-US" sz="3600" b="1" i="1" dirty="0" err="1">
                <a:solidFill>
                  <a:srgbClr val="0070C0"/>
                </a:solidFill>
                <a:latin typeface="Times New Roman" panose="02020603050405020304" pitchFamily="18" charset="0"/>
                <a:ea typeface="MS Mincho"/>
              </a:rPr>
              <a:t>lại</a:t>
            </a:r>
            <a:r>
              <a:rPr lang="en-US" sz="3600" b="1" i="1" dirty="0">
                <a:solidFill>
                  <a:srgbClr val="0070C0"/>
                </a:solidFill>
                <a:latin typeface="Times New Roman" panose="02020603050405020304" pitchFamily="18" charset="0"/>
                <a:ea typeface="MS Mincho"/>
              </a:rPr>
              <a:t> </a:t>
            </a:r>
            <a:r>
              <a:rPr lang="en-US" sz="3600" b="1" i="1" dirty="0" err="1">
                <a:solidFill>
                  <a:srgbClr val="0070C0"/>
                </a:solidFill>
                <a:latin typeface="Times New Roman" panose="02020603050405020304" pitchFamily="18" charset="0"/>
                <a:ea typeface="MS Mincho"/>
              </a:rPr>
              <a:t>một</a:t>
            </a:r>
            <a:r>
              <a:rPr lang="en-US" sz="3600" b="1" i="1" dirty="0">
                <a:solidFill>
                  <a:srgbClr val="0070C0"/>
                </a:solidFill>
                <a:latin typeface="Times New Roman" panose="02020603050405020304" pitchFamily="18" charset="0"/>
                <a:ea typeface="MS Mincho"/>
              </a:rPr>
              <a:t> </a:t>
            </a:r>
            <a:r>
              <a:rPr lang="en-US" sz="3600" b="1" i="1" dirty="0" err="1">
                <a:solidFill>
                  <a:srgbClr val="0070C0"/>
                </a:solidFill>
                <a:latin typeface="Times New Roman" panose="02020603050405020304" pitchFamily="18" charset="0"/>
                <a:ea typeface="MS Mincho"/>
              </a:rPr>
              <a:t>trận</a:t>
            </a:r>
            <a:r>
              <a:rPr lang="en-US" sz="3600" b="1" i="1" dirty="0">
                <a:solidFill>
                  <a:srgbClr val="0070C0"/>
                </a:solidFill>
                <a:latin typeface="Times New Roman" panose="02020603050405020304" pitchFamily="18" charset="0"/>
                <a:ea typeface="MS Mincho"/>
              </a:rPr>
              <a:t> </a:t>
            </a:r>
            <a:r>
              <a:rPr lang="en-US" sz="3600" b="1" i="1" dirty="0" err="1">
                <a:solidFill>
                  <a:srgbClr val="0070C0"/>
                </a:solidFill>
                <a:latin typeface="Times New Roman" panose="02020603050405020304" pitchFamily="18" charset="0"/>
                <a:ea typeface="MS Mincho"/>
              </a:rPr>
              <a:t>bóng</a:t>
            </a:r>
            <a:r>
              <a:rPr lang="en-US" sz="3600" b="1" i="1" dirty="0">
                <a:solidFill>
                  <a:srgbClr val="0070C0"/>
                </a:solidFill>
                <a:latin typeface="Times New Roman" panose="02020603050405020304" pitchFamily="18" charset="0"/>
                <a:ea typeface="MS Mincho"/>
              </a:rPr>
              <a:t> </a:t>
            </a:r>
            <a:r>
              <a:rPr lang="en-US" sz="3600" b="1" i="1" dirty="0" err="1">
                <a:solidFill>
                  <a:srgbClr val="0070C0"/>
                </a:solidFill>
                <a:latin typeface="Times New Roman" panose="02020603050405020304" pitchFamily="18" charset="0"/>
                <a:ea typeface="MS Mincho"/>
              </a:rPr>
              <a:t>đá</a:t>
            </a:r>
            <a:r>
              <a:rPr lang="en-US" sz="3600" b="1" i="1" dirty="0">
                <a:solidFill>
                  <a:srgbClr val="0070C0"/>
                </a:solidFill>
                <a:latin typeface="Times New Roman" panose="02020603050405020304" pitchFamily="18" charset="0"/>
                <a:ea typeface="MS Mincho"/>
              </a:rPr>
              <a:t> </a:t>
            </a:r>
            <a:r>
              <a:rPr lang="en-US" sz="3600" b="1" i="1" dirty="0" err="1">
                <a:solidFill>
                  <a:srgbClr val="0070C0"/>
                </a:solidFill>
                <a:latin typeface="Times New Roman" panose="02020603050405020304" pitchFamily="18" charset="0"/>
                <a:ea typeface="MS Mincho"/>
              </a:rPr>
              <a:t>mà</a:t>
            </a:r>
            <a:r>
              <a:rPr lang="en-US" sz="3600" b="1" i="1" dirty="0">
                <a:solidFill>
                  <a:srgbClr val="0070C0"/>
                </a:solidFill>
                <a:latin typeface="Times New Roman" panose="02020603050405020304" pitchFamily="18" charset="0"/>
                <a:ea typeface="MS Mincho"/>
              </a:rPr>
              <a:t> </a:t>
            </a:r>
            <a:r>
              <a:rPr lang="en-US" sz="3600" b="1" i="1" dirty="0" err="1">
                <a:solidFill>
                  <a:srgbClr val="0070C0"/>
                </a:solidFill>
                <a:latin typeface="Times New Roman" panose="02020603050405020304" pitchFamily="18" charset="0"/>
                <a:ea typeface="MS Mincho"/>
              </a:rPr>
              <a:t>em</a:t>
            </a:r>
            <a:r>
              <a:rPr lang="en-US" sz="3600" b="1" i="1" dirty="0">
                <a:solidFill>
                  <a:srgbClr val="0070C0"/>
                </a:solidFill>
                <a:latin typeface="Times New Roman" panose="02020603050405020304" pitchFamily="18" charset="0"/>
                <a:ea typeface="MS Mincho"/>
              </a:rPr>
              <a:t> </a:t>
            </a:r>
            <a:r>
              <a:rPr lang="en-US" sz="3600" b="1" i="1" dirty="0" err="1">
                <a:solidFill>
                  <a:srgbClr val="0070C0"/>
                </a:solidFill>
                <a:latin typeface="Times New Roman" panose="02020603050405020304" pitchFamily="18" charset="0"/>
                <a:ea typeface="MS Mincho"/>
              </a:rPr>
              <a:t>chứng</a:t>
            </a:r>
            <a:r>
              <a:rPr lang="en-US" sz="3600" b="1" i="1" dirty="0">
                <a:solidFill>
                  <a:srgbClr val="0070C0"/>
                </a:solidFill>
                <a:latin typeface="Times New Roman" panose="02020603050405020304" pitchFamily="18" charset="0"/>
                <a:ea typeface="MS Mincho"/>
              </a:rPr>
              <a:t> </a:t>
            </a:r>
            <a:r>
              <a:rPr lang="en-US" sz="3600" b="1" i="1" dirty="0" err="1">
                <a:solidFill>
                  <a:srgbClr val="0070C0"/>
                </a:solidFill>
                <a:latin typeface="Times New Roman" panose="02020603050405020304" pitchFamily="18" charset="0"/>
                <a:ea typeface="MS Mincho"/>
              </a:rPr>
              <a:t>kiến</a:t>
            </a:r>
            <a:endParaRPr lang="en-US" sz="36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200265016"/>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rPr>
              <a:t>NGỮ VĂN 6</a:t>
            </a:r>
          </a:p>
        </p:txBody>
      </p:sp>
      <p:sp>
        <p:nvSpPr>
          <p:cNvPr id="11" name="Horizontal Scroll 10"/>
          <p:cNvSpPr/>
          <p:nvPr/>
        </p:nvSpPr>
        <p:spPr>
          <a:xfrm>
            <a:off x="3972335" y="712809"/>
            <a:ext cx="4209230" cy="478384"/>
          </a:xfrm>
          <a:prstGeom prst="horizontalScroll">
            <a:avLst/>
          </a:prstGeom>
          <a:solidFill>
            <a:schemeClr val="accent4">
              <a:lumMod val="40000"/>
              <a:lumOff val="60000"/>
            </a:schemeClr>
          </a:solidFill>
          <a:ln w="9525">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p:cNvPicPr>
            <a:picLocks noChangeAspect="1"/>
          </p:cNvPicPr>
          <p:nvPr/>
        </p:nvPicPr>
        <p:blipFill>
          <a:blip r:embed="rId4"/>
          <a:stretch>
            <a:fillRect/>
          </a:stretch>
        </p:blipFill>
        <p:spPr>
          <a:xfrm>
            <a:off x="11426277" y="0"/>
            <a:ext cx="754456" cy="754456"/>
          </a:xfrm>
          <a:prstGeom prst="rect">
            <a:avLst/>
          </a:prstGeom>
        </p:spPr>
      </p:pic>
      <p:sp>
        <p:nvSpPr>
          <p:cNvPr id="4" name="Rectangle 3"/>
          <p:cNvSpPr/>
          <p:nvPr/>
        </p:nvSpPr>
        <p:spPr>
          <a:xfrm>
            <a:off x="2832408" y="82388"/>
            <a:ext cx="6489084" cy="523220"/>
          </a:xfrm>
          <a:prstGeom prst="rect">
            <a:avLst/>
          </a:prstGeom>
        </p:spPr>
        <p:txBody>
          <a:bodyPr wrap="none">
            <a:spAutoFit/>
          </a:bodyPr>
          <a:lstStyle/>
          <a:p>
            <a:pPr marL="0" marR="0" lvl="0" indent="0" algn="ctr" defTabSz="914400" rtl="0" eaLnBrk="0" fontAlgn="base" latinLnBrk="0" hangingPunct="0">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VIẾT BÀI VĂN TẢ CẢNH SINH HOẠT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p:cNvSpPr/>
          <p:nvPr/>
        </p:nvSpPr>
        <p:spPr>
          <a:xfrm>
            <a:off x="5200748" y="617843"/>
            <a:ext cx="1752403"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Luyện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tập</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Rectangle 1"/>
          <p:cNvSpPr/>
          <p:nvPr/>
        </p:nvSpPr>
        <p:spPr>
          <a:xfrm>
            <a:off x="627524" y="1130300"/>
            <a:ext cx="223651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II.Thực</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hành</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9" name="Rectangle 8"/>
          <p:cNvSpPr/>
          <p:nvPr/>
        </p:nvSpPr>
        <p:spPr>
          <a:xfrm>
            <a:off x="685800" y="1653520"/>
            <a:ext cx="3264035" cy="523220"/>
          </a:xfrm>
          <a:prstGeom prst="rect">
            <a:avLst/>
          </a:prstGeom>
        </p:spPr>
        <p:txBody>
          <a:bodyPr wrap="none">
            <a:spAutoFit/>
          </a:bodyPr>
          <a:lstStyle/>
          <a:p>
            <a:r>
              <a:rPr lang="en-US" sz="2800" b="1" dirty="0">
                <a:solidFill>
                  <a:srgbClr val="0D0D0D"/>
                </a:solidFill>
                <a:latin typeface="Times New Roman" panose="02020603050405020304" pitchFamily="18" charset="0"/>
                <a:ea typeface="MS Mincho"/>
              </a:rPr>
              <a:t>1. </a:t>
            </a:r>
            <a:r>
              <a:rPr lang="en-US" sz="2800" b="1" dirty="0" err="1">
                <a:solidFill>
                  <a:srgbClr val="0D0D0D"/>
                </a:solidFill>
                <a:latin typeface="Times New Roman" panose="02020603050405020304" pitchFamily="18" charset="0"/>
                <a:ea typeface="MS Mincho"/>
              </a:rPr>
              <a:t>Bước</a:t>
            </a:r>
            <a:r>
              <a:rPr lang="en-US" sz="2800" b="1" dirty="0">
                <a:solidFill>
                  <a:srgbClr val="0D0D0D"/>
                </a:solidFill>
                <a:latin typeface="Times New Roman" panose="02020603050405020304" pitchFamily="18" charset="0"/>
                <a:ea typeface="MS Mincho"/>
              </a:rPr>
              <a:t> 1: </a:t>
            </a:r>
            <a:r>
              <a:rPr lang="en-US" sz="2800" b="1" dirty="0" err="1">
                <a:solidFill>
                  <a:srgbClr val="0D0D0D"/>
                </a:solidFill>
                <a:latin typeface="Times New Roman" panose="02020603050405020304" pitchFamily="18" charset="0"/>
                <a:ea typeface="MS Mincho"/>
              </a:rPr>
              <a:t>Chuẩn</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bị</a:t>
            </a:r>
            <a:endParaRPr lang="en-US" sz="2800" dirty="0">
              <a:effectLst/>
              <a:latin typeface="Times New Roman" panose="02020603050405020304" pitchFamily="18" charset="0"/>
              <a:ea typeface="Times New Roman" panose="02020603050405020304" pitchFamily="18" charset="0"/>
            </a:endParaRPr>
          </a:p>
        </p:txBody>
      </p:sp>
      <p:sp>
        <p:nvSpPr>
          <p:cNvPr id="16" name="Freeform 15"/>
          <p:cNvSpPr/>
          <p:nvPr/>
        </p:nvSpPr>
        <p:spPr>
          <a:xfrm>
            <a:off x="964755" y="2471222"/>
            <a:ext cx="3628937" cy="2159772"/>
          </a:xfrm>
          <a:custGeom>
            <a:avLst/>
            <a:gdLst>
              <a:gd name="connsiteX0" fmla="*/ 0 w 2901156"/>
              <a:gd name="connsiteY0" fmla="*/ 0 h 1160462"/>
              <a:gd name="connsiteX1" fmla="*/ 2320925 w 2901156"/>
              <a:gd name="connsiteY1" fmla="*/ 0 h 1160462"/>
              <a:gd name="connsiteX2" fmla="*/ 2901156 w 2901156"/>
              <a:gd name="connsiteY2" fmla="*/ 580231 h 1160462"/>
              <a:gd name="connsiteX3" fmla="*/ 2320925 w 2901156"/>
              <a:gd name="connsiteY3" fmla="*/ 1160462 h 1160462"/>
              <a:gd name="connsiteX4" fmla="*/ 0 w 2901156"/>
              <a:gd name="connsiteY4" fmla="*/ 1160462 h 1160462"/>
              <a:gd name="connsiteX5" fmla="*/ 580231 w 2901156"/>
              <a:gd name="connsiteY5" fmla="*/ 580231 h 1160462"/>
              <a:gd name="connsiteX6" fmla="*/ 0 w 2901156"/>
              <a:gd name="connsiteY6" fmla="*/ 0 h 1160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01156" h="1160462">
                <a:moveTo>
                  <a:pt x="0" y="0"/>
                </a:moveTo>
                <a:lnTo>
                  <a:pt x="2320925" y="0"/>
                </a:lnTo>
                <a:lnTo>
                  <a:pt x="2901156" y="580231"/>
                </a:lnTo>
                <a:lnTo>
                  <a:pt x="2320925" y="1160462"/>
                </a:lnTo>
                <a:lnTo>
                  <a:pt x="0" y="1160462"/>
                </a:lnTo>
                <a:lnTo>
                  <a:pt x="580231" y="580231"/>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644239" tIns="21336" rIns="601567" bIns="21336" numCol="1" spcCol="1270" anchor="ctr" anchorCtr="0">
            <a:noAutofit/>
          </a:bodyPr>
          <a:lstStyle/>
          <a:p>
            <a:pPr lvl="0" algn="ctr" defTabSz="711200">
              <a:lnSpc>
                <a:spcPct val="90000"/>
              </a:lnSpc>
              <a:spcBef>
                <a:spcPct val="0"/>
              </a:spcBef>
              <a:spcAft>
                <a:spcPct val="35000"/>
              </a:spcAft>
            </a:pPr>
            <a:r>
              <a:rPr lang="en-US" sz="2400" kern="1200" dirty="0" err="1">
                <a:latin typeface="Times New Roman" panose="02020603050405020304" pitchFamily="18" charset="0"/>
                <a:cs typeface="Times New Roman" panose="02020603050405020304" pitchFamily="18" charset="0"/>
              </a:rPr>
              <a:t>Đọc</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và</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xác</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định</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yêu</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cầu</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của</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bài</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tập</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về</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kiểu</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bài</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nội</a:t>
            </a:r>
            <a:r>
              <a:rPr lang="en-US" sz="2400" kern="1200" dirty="0">
                <a:latin typeface="Times New Roman" panose="02020603050405020304" pitchFamily="18" charset="0"/>
                <a:cs typeface="Times New Roman" panose="02020603050405020304" pitchFamily="18" charset="0"/>
              </a:rPr>
              <a:t> dung </a:t>
            </a:r>
            <a:r>
              <a:rPr lang="en-US" sz="2400" kern="1200" dirty="0" err="1">
                <a:latin typeface="Times New Roman" panose="02020603050405020304" pitchFamily="18" charset="0"/>
                <a:cs typeface="Times New Roman" panose="02020603050405020304" pitchFamily="18" charset="0"/>
              </a:rPr>
              <a:t>và</a:t>
            </a:r>
            <a:r>
              <a:rPr lang="en-US" sz="2400" kern="1200" dirty="0">
                <a:latin typeface="Times New Roman" panose="02020603050405020304" pitchFamily="18" charset="0"/>
                <a:cs typeface="Times New Roman" panose="02020603050405020304" pitchFamily="18" charset="0"/>
              </a:rPr>
              <a:t> dung </a:t>
            </a:r>
            <a:r>
              <a:rPr lang="en-US" sz="2400" kern="1200" dirty="0" err="1">
                <a:latin typeface="Times New Roman" panose="02020603050405020304" pitchFamily="18" charset="0"/>
                <a:cs typeface="Times New Roman" panose="02020603050405020304" pitchFamily="18" charset="0"/>
              </a:rPr>
              <a:t>lượng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bài</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viết</a:t>
            </a:r>
            <a:r>
              <a:rPr lang="en-US" sz="2400" kern="1200" dirty="0">
                <a:latin typeface="Times New Roman" panose="02020603050405020304" pitchFamily="18" charset="0"/>
                <a:cs typeface="Times New Roman" panose="02020603050405020304" pitchFamily="18" charset="0"/>
              </a:rPr>
              <a:t>.</a:t>
            </a:r>
          </a:p>
        </p:txBody>
      </p:sp>
      <p:sp>
        <p:nvSpPr>
          <p:cNvPr id="17" name="Freeform 16"/>
          <p:cNvSpPr/>
          <p:nvPr/>
        </p:nvSpPr>
        <p:spPr>
          <a:xfrm>
            <a:off x="4230798" y="2471222"/>
            <a:ext cx="3628937" cy="2159772"/>
          </a:xfrm>
          <a:custGeom>
            <a:avLst/>
            <a:gdLst>
              <a:gd name="connsiteX0" fmla="*/ 0 w 2901156"/>
              <a:gd name="connsiteY0" fmla="*/ 0 h 1160462"/>
              <a:gd name="connsiteX1" fmla="*/ 2320925 w 2901156"/>
              <a:gd name="connsiteY1" fmla="*/ 0 h 1160462"/>
              <a:gd name="connsiteX2" fmla="*/ 2901156 w 2901156"/>
              <a:gd name="connsiteY2" fmla="*/ 580231 h 1160462"/>
              <a:gd name="connsiteX3" fmla="*/ 2320925 w 2901156"/>
              <a:gd name="connsiteY3" fmla="*/ 1160462 h 1160462"/>
              <a:gd name="connsiteX4" fmla="*/ 0 w 2901156"/>
              <a:gd name="connsiteY4" fmla="*/ 1160462 h 1160462"/>
              <a:gd name="connsiteX5" fmla="*/ 580231 w 2901156"/>
              <a:gd name="connsiteY5" fmla="*/ 580231 h 1160462"/>
              <a:gd name="connsiteX6" fmla="*/ 0 w 2901156"/>
              <a:gd name="connsiteY6" fmla="*/ 0 h 1160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01156" h="1160462">
                <a:moveTo>
                  <a:pt x="0" y="0"/>
                </a:moveTo>
                <a:lnTo>
                  <a:pt x="2320925" y="0"/>
                </a:lnTo>
                <a:lnTo>
                  <a:pt x="2901156" y="580231"/>
                </a:lnTo>
                <a:lnTo>
                  <a:pt x="2320925" y="1160462"/>
                </a:lnTo>
                <a:lnTo>
                  <a:pt x="0" y="1160462"/>
                </a:lnTo>
                <a:lnTo>
                  <a:pt x="580231" y="580231"/>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2">
              <a:hueOff val="-727682"/>
              <a:satOff val="-41964"/>
              <a:lumOff val="4314"/>
              <a:alphaOff val="0"/>
            </a:schemeClr>
          </a:fillRef>
          <a:effectRef idx="0">
            <a:schemeClr val="accent2">
              <a:hueOff val="-727682"/>
              <a:satOff val="-41964"/>
              <a:lumOff val="4314"/>
              <a:alphaOff val="0"/>
            </a:schemeClr>
          </a:effectRef>
          <a:fontRef idx="minor">
            <a:schemeClr val="lt1"/>
          </a:fontRef>
        </p:style>
        <p:txBody>
          <a:bodyPr spcFirstLastPara="0" vert="horz" wrap="square" lIns="644239" tIns="21336" rIns="601567" bIns="21336" numCol="1" spcCol="1270" anchor="ctr" anchorCtr="0">
            <a:noAutofit/>
          </a:bodyPr>
          <a:lstStyle/>
          <a:p>
            <a:pPr lvl="0" algn="ctr" defTabSz="711200">
              <a:lnSpc>
                <a:spcPct val="90000"/>
              </a:lnSpc>
              <a:spcBef>
                <a:spcPct val="0"/>
              </a:spcBef>
              <a:spcAft>
                <a:spcPct val="35000"/>
              </a:spcAft>
            </a:pPr>
            <a:r>
              <a:rPr lang="vi-VN" sz="2800" kern="1200" dirty="0">
                <a:latin typeface="Times New Roman" panose="02020603050405020304" pitchFamily="18" charset="0"/>
                <a:cs typeface="Times New Roman" panose="02020603050405020304" pitchFamily="18" charset="0"/>
              </a:rPr>
              <a:t>Nhớ lại một </a:t>
            </a:r>
            <a:r>
              <a:rPr lang="en-US" sz="2800" kern="1200" dirty="0" err="1">
                <a:latin typeface="Times New Roman" panose="02020603050405020304" pitchFamily="18" charset="0"/>
                <a:cs typeface="Times New Roman" panose="02020603050405020304" pitchFamily="18" charset="0"/>
              </a:rPr>
              <a:t>trận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bóng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đá</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mà</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em</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chứng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kiến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để</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lại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cho</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em</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nhiều</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cảm</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xúc</a:t>
            </a:r>
            <a:r>
              <a:rPr lang="en-US" sz="2800" kern="1200" dirty="0">
                <a:latin typeface="Times New Roman" panose="02020603050405020304" pitchFamily="18" charset="0"/>
                <a:cs typeface="Times New Roman" panose="02020603050405020304" pitchFamily="18" charset="0"/>
              </a:rPr>
              <a:t>.</a:t>
            </a:r>
          </a:p>
        </p:txBody>
      </p:sp>
      <p:sp>
        <p:nvSpPr>
          <p:cNvPr id="18" name="Freeform 17"/>
          <p:cNvSpPr/>
          <p:nvPr/>
        </p:nvSpPr>
        <p:spPr>
          <a:xfrm>
            <a:off x="7496842" y="2471222"/>
            <a:ext cx="3628937" cy="2159772"/>
          </a:xfrm>
          <a:custGeom>
            <a:avLst/>
            <a:gdLst>
              <a:gd name="connsiteX0" fmla="*/ 0 w 2901156"/>
              <a:gd name="connsiteY0" fmla="*/ 0 h 1160462"/>
              <a:gd name="connsiteX1" fmla="*/ 2320925 w 2901156"/>
              <a:gd name="connsiteY1" fmla="*/ 0 h 1160462"/>
              <a:gd name="connsiteX2" fmla="*/ 2901156 w 2901156"/>
              <a:gd name="connsiteY2" fmla="*/ 580231 h 1160462"/>
              <a:gd name="connsiteX3" fmla="*/ 2320925 w 2901156"/>
              <a:gd name="connsiteY3" fmla="*/ 1160462 h 1160462"/>
              <a:gd name="connsiteX4" fmla="*/ 0 w 2901156"/>
              <a:gd name="connsiteY4" fmla="*/ 1160462 h 1160462"/>
              <a:gd name="connsiteX5" fmla="*/ 580231 w 2901156"/>
              <a:gd name="connsiteY5" fmla="*/ 580231 h 1160462"/>
              <a:gd name="connsiteX6" fmla="*/ 0 w 2901156"/>
              <a:gd name="connsiteY6" fmla="*/ 0 h 1160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01156" h="1160462">
                <a:moveTo>
                  <a:pt x="0" y="0"/>
                </a:moveTo>
                <a:lnTo>
                  <a:pt x="2320925" y="0"/>
                </a:lnTo>
                <a:lnTo>
                  <a:pt x="2901156" y="580231"/>
                </a:lnTo>
                <a:lnTo>
                  <a:pt x="2320925" y="1160462"/>
                </a:lnTo>
                <a:lnTo>
                  <a:pt x="0" y="1160462"/>
                </a:lnTo>
                <a:lnTo>
                  <a:pt x="580231" y="580231"/>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2">
              <a:hueOff val="-1455363"/>
              <a:satOff val="-83928"/>
              <a:lumOff val="8628"/>
              <a:alphaOff val="0"/>
            </a:schemeClr>
          </a:fillRef>
          <a:effectRef idx="0">
            <a:schemeClr val="accent2">
              <a:hueOff val="-1455363"/>
              <a:satOff val="-83928"/>
              <a:lumOff val="8628"/>
              <a:alphaOff val="0"/>
            </a:schemeClr>
          </a:effectRef>
          <a:fontRef idx="minor">
            <a:schemeClr val="lt1"/>
          </a:fontRef>
        </p:style>
        <p:txBody>
          <a:bodyPr spcFirstLastPara="0" vert="horz" wrap="square" lIns="644239" tIns="21336" rIns="601567" bIns="21336" numCol="1" spcCol="1270" anchor="ctr" anchorCtr="0">
            <a:noAutofit/>
          </a:bodyPr>
          <a:lstStyle/>
          <a:p>
            <a:pPr lvl="0" algn="ctr" defTabSz="711200">
              <a:lnSpc>
                <a:spcPct val="90000"/>
              </a:lnSpc>
              <a:spcBef>
                <a:spcPct val="0"/>
              </a:spcBef>
              <a:spcAft>
                <a:spcPct val="35000"/>
              </a:spcAft>
            </a:pPr>
            <a:r>
              <a:rPr lang="vi-VN" sz="2800" kern="1200" dirty="0">
                <a:latin typeface="Times New Roman" panose="02020603050405020304" pitchFamily="18" charset="0"/>
                <a:cs typeface="Times New Roman" panose="02020603050405020304" pitchFamily="18" charset="0"/>
              </a:rPr>
              <a:t>Xem lại ảnh về chuyến đi (nếu có).</a:t>
            </a:r>
            <a:endParaRPr lang="en-US" sz="2800" kern="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40662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left)">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rPr>
              <a:t>NGỮ VĂN 6</a:t>
            </a:r>
          </a:p>
        </p:txBody>
      </p:sp>
      <p:sp>
        <p:nvSpPr>
          <p:cNvPr id="11" name="Horizontal Scroll 10"/>
          <p:cNvSpPr/>
          <p:nvPr/>
        </p:nvSpPr>
        <p:spPr>
          <a:xfrm>
            <a:off x="3972335" y="712809"/>
            <a:ext cx="4209230" cy="478384"/>
          </a:xfrm>
          <a:prstGeom prst="horizontalScroll">
            <a:avLst/>
          </a:prstGeom>
          <a:solidFill>
            <a:schemeClr val="accent4">
              <a:lumMod val="40000"/>
              <a:lumOff val="60000"/>
            </a:schemeClr>
          </a:solidFill>
          <a:ln w="9525">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p:cNvPicPr>
            <a:picLocks noChangeAspect="1"/>
          </p:cNvPicPr>
          <p:nvPr/>
        </p:nvPicPr>
        <p:blipFill>
          <a:blip r:embed="rId4"/>
          <a:stretch>
            <a:fillRect/>
          </a:stretch>
        </p:blipFill>
        <p:spPr>
          <a:xfrm>
            <a:off x="11426277" y="0"/>
            <a:ext cx="754456" cy="754456"/>
          </a:xfrm>
          <a:prstGeom prst="rect">
            <a:avLst/>
          </a:prstGeom>
        </p:spPr>
      </p:pic>
      <p:sp>
        <p:nvSpPr>
          <p:cNvPr id="4" name="Rectangle 3"/>
          <p:cNvSpPr/>
          <p:nvPr/>
        </p:nvSpPr>
        <p:spPr>
          <a:xfrm>
            <a:off x="2832408" y="82388"/>
            <a:ext cx="6489084" cy="523220"/>
          </a:xfrm>
          <a:prstGeom prst="rect">
            <a:avLst/>
          </a:prstGeom>
        </p:spPr>
        <p:txBody>
          <a:bodyPr wrap="none">
            <a:spAutoFit/>
          </a:bodyPr>
          <a:lstStyle/>
          <a:p>
            <a:pPr marL="0" marR="0" lvl="0" indent="0" algn="ctr" defTabSz="914400" rtl="0" eaLnBrk="0" fontAlgn="base" latinLnBrk="0" hangingPunct="0">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VIẾT BÀI VĂN TẢ CẢNH SINH HOẠT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p:cNvSpPr/>
          <p:nvPr/>
        </p:nvSpPr>
        <p:spPr>
          <a:xfrm>
            <a:off x="5200748" y="617843"/>
            <a:ext cx="1752403" cy="523220"/>
          </a:xfrm>
          <a:prstGeom prst="rect">
            <a:avLst/>
          </a:prstGeom>
        </p:spPr>
        <p:txBody>
          <a:bodyPr wrap="none">
            <a:spAutoFit/>
          </a:bodyPr>
          <a:lstStyle/>
          <a:p>
            <a:r>
              <a:rPr lang="en-US" sz="2800" b="1" dirty="0" err="1">
                <a:solidFill>
                  <a:srgbClr val="7030A0"/>
                </a:solidFill>
                <a:latin typeface="Times New Roman" panose="02020603050405020304" pitchFamily="18" charset="0"/>
                <a:ea typeface="Times New Roman" panose="02020603050405020304" pitchFamily="18" charset="0"/>
              </a:rPr>
              <a:t>Luyện</a:t>
            </a:r>
            <a:r>
              <a:rPr lang="en-US" sz="2800" b="1" dirty="0">
                <a:solidFill>
                  <a:srgbClr val="7030A0"/>
                </a:solidFill>
                <a:latin typeface="Times New Roman" panose="02020603050405020304" pitchFamily="18" charset="0"/>
                <a:ea typeface="Times New Roman" panose="02020603050405020304" pitchFamily="18" charset="0"/>
              </a:rPr>
              <a:t> </a:t>
            </a:r>
            <a:r>
              <a:rPr lang="en-US" sz="2800" b="1" dirty="0" err="1">
                <a:solidFill>
                  <a:srgbClr val="7030A0"/>
                </a:solidFill>
                <a:latin typeface="Times New Roman" panose="02020603050405020304" pitchFamily="18" charset="0"/>
                <a:ea typeface="Times New Roman" panose="02020603050405020304" pitchFamily="18" charset="0"/>
              </a:rPr>
              <a:t>tập</a:t>
            </a:r>
            <a:endParaRPr lang="en-US" sz="2800" dirty="0"/>
          </a:p>
        </p:txBody>
      </p:sp>
      <p:graphicFrame>
        <p:nvGraphicFramePr>
          <p:cNvPr id="9" name="Table 8"/>
          <p:cNvGraphicFramePr>
            <a:graphicFrameLocks noGrp="1"/>
          </p:cNvGraphicFramePr>
          <p:nvPr>
            <p:extLst>
              <p:ext uri="{D42A27DB-BD31-4B8C-83A1-F6EECF244321}">
                <p14:modId xmlns:p14="http://schemas.microsoft.com/office/powerpoint/2010/main" val="1236395572"/>
              </p:ext>
            </p:extLst>
          </p:nvPr>
        </p:nvGraphicFramePr>
        <p:xfrm>
          <a:off x="673894" y="2233761"/>
          <a:ext cx="10782300" cy="3657600"/>
        </p:xfrm>
        <a:graphic>
          <a:graphicData uri="http://schemas.openxmlformats.org/drawingml/2006/table">
            <a:tbl>
              <a:tblPr firstRow="1" firstCol="1" bandRow="1"/>
              <a:tblGrid>
                <a:gridCol w="7499555">
                  <a:extLst>
                    <a:ext uri="{9D8B030D-6E8A-4147-A177-3AD203B41FA5}">
                      <a16:colId xmlns:a16="http://schemas.microsoft.com/office/drawing/2014/main" val="4228695796"/>
                    </a:ext>
                  </a:extLst>
                </a:gridCol>
                <a:gridCol w="3282745">
                  <a:extLst>
                    <a:ext uri="{9D8B030D-6E8A-4147-A177-3AD203B41FA5}">
                      <a16:colId xmlns:a16="http://schemas.microsoft.com/office/drawing/2014/main" val="3991508545"/>
                    </a:ext>
                  </a:extLst>
                </a:gridCol>
              </a:tblGrid>
              <a:tr h="0">
                <a:tc gridSpan="2">
                  <a:txBody>
                    <a:bodyPr/>
                    <a:lstStyle/>
                    <a:p>
                      <a:pPr algn="ctr">
                        <a:spcAft>
                          <a:spcPts val="0"/>
                        </a:spcAft>
                      </a:pPr>
                      <a:r>
                        <a:rPr lang="en-US" sz="24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PHIẾU TÌM Ý:</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spcAft>
                          <a:spcPts val="0"/>
                        </a:spcAft>
                      </a:pPr>
                      <a:r>
                        <a:rPr lang="en-US" sz="2400" b="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Viết bài văn tả lại một trận bóng đá mà em chứng kiến</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0CC"/>
                    </a:solidFill>
                  </a:tcPr>
                </a:tc>
                <a:tc hMerge="1">
                  <a:txBody>
                    <a:bodyPr/>
                    <a:lstStyle/>
                    <a:p>
                      <a:endParaRPr lang="en-US"/>
                    </a:p>
                  </a:txBody>
                  <a:tcPr/>
                </a:tc>
                <a:extLst>
                  <a:ext uri="{0D108BD9-81ED-4DB2-BD59-A6C34878D82A}">
                    <a16:rowId xmlns:a16="http://schemas.microsoft.com/office/drawing/2014/main" val="4124804061"/>
                  </a:ext>
                </a:extLst>
              </a:tr>
              <a:tr h="0">
                <a:tc>
                  <a:txBody>
                    <a:bodyPr/>
                    <a:lstStyle/>
                    <a:p>
                      <a:pPr>
                        <a:spcAft>
                          <a:spcPts val="0"/>
                        </a:spcAft>
                      </a:pPr>
                      <a:r>
                        <a:rPr lang="en-US" sz="24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Trận bóng đá mà em định tả lại là trận bóng nào? Diễn ra ở đâu? Vào lúc nào (thời tiết, cảnh vật, sân cỏ, người xem,...)?</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19077388"/>
                  </a:ext>
                </a:extLst>
              </a:tr>
              <a:tr h="0">
                <a:tc>
                  <a:txBody>
                    <a:bodyPr/>
                    <a:lstStyle/>
                    <a:p>
                      <a:pPr>
                        <a:spcAft>
                          <a:spcPts val="0"/>
                        </a:spcAft>
                      </a:pP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Quang</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cảnh</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sân</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bóng</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đá</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thế</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24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55595211"/>
                  </a:ext>
                </a:extLst>
              </a:tr>
              <a:tr h="0">
                <a:tc>
                  <a:txBody>
                    <a:bodyPr/>
                    <a:lstStyle/>
                    <a:p>
                      <a:pPr>
                        <a:spcAft>
                          <a:spcPts val="0"/>
                        </a:spcAft>
                      </a:pPr>
                      <a:r>
                        <a:rPr lang="en-US" sz="24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Trận bóng diễn ra thế nào? (Mở đầu thế nào? Hoạt động của các cầu thủ và trọng tài ra sao? Có cầu thủ nào nổi trội? Nội trội như thế nào? Kết quả trận đấu như thế nào?...)</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47799573"/>
                  </a:ext>
                </a:extLst>
              </a:tr>
              <a:tr h="0">
                <a:tc>
                  <a:txBody>
                    <a:bodyPr/>
                    <a:lstStyle/>
                    <a:p>
                      <a:pPr>
                        <a:spcAft>
                          <a:spcPts val="0"/>
                        </a:spcAft>
                      </a:pPr>
                      <a:r>
                        <a:rPr lang="en-US" sz="24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Khán giả xem trận bóng ra sao?</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18634916"/>
                  </a:ext>
                </a:extLst>
              </a:tr>
              <a:tr h="0">
                <a:tc>
                  <a:txBody>
                    <a:bodyPr/>
                    <a:lstStyle/>
                    <a:p>
                      <a:pPr>
                        <a:spcAft>
                          <a:spcPts val="0"/>
                        </a:spcAft>
                      </a:pPr>
                      <a:r>
                        <a:rPr lang="en-US" sz="24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Cảm xúc của em về trận bóng đá ấy ra sao?</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dirty="0"/>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69065636"/>
                  </a:ext>
                </a:extLst>
              </a:tr>
            </a:tbl>
          </a:graphicData>
        </a:graphic>
      </p:graphicFrame>
      <p:sp>
        <p:nvSpPr>
          <p:cNvPr id="10" name="Rectangle 9"/>
          <p:cNvSpPr/>
          <p:nvPr/>
        </p:nvSpPr>
        <p:spPr>
          <a:xfrm>
            <a:off x="639849" y="952001"/>
            <a:ext cx="6096000" cy="1107996"/>
          </a:xfrm>
          <a:prstGeom prst="rect">
            <a:avLst/>
          </a:prstGeom>
        </p:spPr>
        <p:txBody>
          <a:bodyPr>
            <a:spAutoFit/>
          </a:bodyPr>
          <a:lstStyle/>
          <a:p>
            <a:pPr>
              <a:spcAft>
                <a:spcPts val="1200"/>
              </a:spcAft>
            </a:pPr>
            <a:r>
              <a:rPr lang="en-US" sz="2800" b="1" dirty="0">
                <a:solidFill>
                  <a:srgbClr val="0D0D0D"/>
                </a:solidFill>
                <a:latin typeface="Times New Roman" panose="02020603050405020304" pitchFamily="18" charset="0"/>
                <a:ea typeface="Times New Roman" panose="02020603050405020304" pitchFamily="18" charset="0"/>
              </a:rPr>
              <a:t>2</a:t>
            </a:r>
            <a:r>
              <a:rPr lang="en-US" sz="2800" dirty="0">
                <a:solidFill>
                  <a:srgbClr val="0D0D0D"/>
                </a:solidFill>
                <a:latin typeface="Times New Roman" panose="02020603050405020304" pitchFamily="18" charset="0"/>
                <a:ea typeface="Times New Roman" panose="02020603050405020304" pitchFamily="18" charset="0"/>
              </a:rPr>
              <a:t>.</a:t>
            </a:r>
            <a:r>
              <a:rPr lang="en-US" sz="2800" b="1" dirty="0">
                <a:solidFill>
                  <a:srgbClr val="0D0D0D"/>
                </a:solidFill>
                <a:latin typeface="Times New Roman" panose="02020603050405020304" pitchFamily="18" charset="0"/>
                <a:ea typeface="MS Mincho"/>
              </a:rPr>
              <a:t>B</a:t>
            </a:r>
            <a:r>
              <a:rPr lang="vi-VN" sz="2800" b="1" dirty="0">
                <a:solidFill>
                  <a:srgbClr val="0D0D0D"/>
                </a:solidFill>
                <a:latin typeface="Times New Roman" panose="02020603050405020304" pitchFamily="18" charset="0"/>
                <a:ea typeface="MS Mincho"/>
              </a:rPr>
              <a:t>ước 2:</a:t>
            </a:r>
            <a:r>
              <a:rPr lang="vi-VN" sz="2800" dirty="0">
                <a:solidFill>
                  <a:srgbClr val="000000"/>
                </a:solidFill>
                <a:latin typeface="Times New Roman" panose="02020603050405020304" pitchFamily="18" charset="0"/>
                <a:ea typeface="Times New Roman" panose="02020603050405020304" pitchFamily="18" charset="0"/>
              </a:rPr>
              <a:t> </a:t>
            </a:r>
            <a:r>
              <a:rPr lang="vi-VN" sz="2800" b="1" dirty="0">
                <a:solidFill>
                  <a:srgbClr val="000000"/>
                </a:solidFill>
                <a:latin typeface="Times New Roman" panose="02020603050405020304" pitchFamily="18" charset="0"/>
                <a:ea typeface="Times New Roman" panose="02020603050405020304" pitchFamily="18" charset="0"/>
              </a:rPr>
              <a:t>Tìm ý </a:t>
            </a:r>
            <a:r>
              <a:rPr lang="en-US" sz="2800" b="1" dirty="0" err="1">
                <a:solidFill>
                  <a:srgbClr val="000000"/>
                </a:solidFill>
                <a:latin typeface="Times New Roman" panose="02020603050405020304" pitchFamily="18" charset="0"/>
                <a:ea typeface="Times New Roman" panose="02020603050405020304" pitchFamily="18" charset="0"/>
              </a:rPr>
              <a:t>và</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lập</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dàn</a:t>
            </a:r>
            <a:r>
              <a:rPr lang="en-US" sz="2800" b="1" dirty="0">
                <a:solidFill>
                  <a:srgbClr val="000000"/>
                </a:solidFill>
                <a:latin typeface="Times New Roman" panose="02020603050405020304" pitchFamily="18" charset="0"/>
                <a:ea typeface="Times New Roman" panose="02020603050405020304" pitchFamily="18" charset="0"/>
              </a:rPr>
              <a:t> ý</a:t>
            </a:r>
            <a:endParaRPr lang="en-US" sz="2800" dirty="0">
              <a:latin typeface="Times New Roman" panose="02020603050405020304" pitchFamily="18" charset="0"/>
              <a:ea typeface="Times New Roman" panose="02020603050405020304" pitchFamily="18" charset="0"/>
            </a:endParaRPr>
          </a:p>
          <a:p>
            <a:pPr>
              <a:spcAft>
                <a:spcPts val="1200"/>
              </a:spcAft>
            </a:pPr>
            <a:r>
              <a:rPr lang="en-US" sz="2800" b="1" dirty="0">
                <a:solidFill>
                  <a:srgbClr val="000000"/>
                </a:solidFill>
                <a:latin typeface="Times New Roman" panose="02020603050405020304" pitchFamily="18" charset="0"/>
                <a:ea typeface="Times New Roman" panose="02020603050405020304" pitchFamily="18" charset="0"/>
              </a:rPr>
              <a:t>- HS  </a:t>
            </a:r>
            <a:r>
              <a:rPr lang="en-US" sz="2800" b="1" dirty="0" err="1">
                <a:solidFill>
                  <a:srgbClr val="0D0D0D"/>
                </a:solidFill>
                <a:latin typeface="Times New Roman" panose="02020603050405020304" pitchFamily="18" charset="0"/>
                <a:ea typeface="Times New Roman" panose="02020603050405020304" pitchFamily="18" charset="0"/>
              </a:rPr>
              <a:t>điền</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vào</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phiếu</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tìm</a:t>
            </a:r>
            <a:r>
              <a:rPr lang="en-US" sz="2800" b="1" dirty="0">
                <a:solidFill>
                  <a:srgbClr val="FF0000"/>
                </a:solidFill>
                <a:latin typeface="Times New Roman" panose="02020603050405020304" pitchFamily="18" charset="0"/>
                <a:ea typeface="Times New Roman" panose="02020603050405020304" pitchFamily="18" charset="0"/>
              </a:rPr>
              <a:t> ý:</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531416106"/>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rPr>
              <a:t>NGỮ VĂN 6</a:t>
            </a:r>
          </a:p>
        </p:txBody>
      </p:sp>
      <p:sp>
        <p:nvSpPr>
          <p:cNvPr id="11" name="Horizontal Scroll 10"/>
          <p:cNvSpPr/>
          <p:nvPr/>
        </p:nvSpPr>
        <p:spPr>
          <a:xfrm>
            <a:off x="3972335" y="712809"/>
            <a:ext cx="4209230" cy="478384"/>
          </a:xfrm>
          <a:prstGeom prst="horizontalScroll">
            <a:avLst/>
          </a:prstGeom>
          <a:solidFill>
            <a:schemeClr val="accent4">
              <a:lumMod val="40000"/>
              <a:lumOff val="60000"/>
            </a:schemeClr>
          </a:solidFill>
          <a:ln w="9525">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p:cNvPicPr>
            <a:picLocks noChangeAspect="1"/>
          </p:cNvPicPr>
          <p:nvPr/>
        </p:nvPicPr>
        <p:blipFill>
          <a:blip r:embed="rId4"/>
          <a:stretch>
            <a:fillRect/>
          </a:stretch>
        </p:blipFill>
        <p:spPr>
          <a:xfrm>
            <a:off x="11426277" y="0"/>
            <a:ext cx="754456" cy="754456"/>
          </a:xfrm>
          <a:prstGeom prst="rect">
            <a:avLst/>
          </a:prstGeom>
        </p:spPr>
      </p:pic>
      <p:sp>
        <p:nvSpPr>
          <p:cNvPr id="4" name="Rectangle 3"/>
          <p:cNvSpPr/>
          <p:nvPr/>
        </p:nvSpPr>
        <p:spPr>
          <a:xfrm>
            <a:off x="2832408" y="82388"/>
            <a:ext cx="6489084" cy="523220"/>
          </a:xfrm>
          <a:prstGeom prst="rect">
            <a:avLst/>
          </a:prstGeom>
        </p:spPr>
        <p:txBody>
          <a:bodyPr wrap="none">
            <a:spAutoFit/>
          </a:bodyPr>
          <a:lstStyle/>
          <a:p>
            <a:pPr marL="0" marR="0" lvl="0" indent="0" algn="ctr" defTabSz="914400" rtl="0" eaLnBrk="0" fontAlgn="base" latinLnBrk="0" hangingPunct="0">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VIẾT BÀI VĂN TẢ CẢNH SINH HOẠT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p:cNvSpPr/>
          <p:nvPr/>
        </p:nvSpPr>
        <p:spPr>
          <a:xfrm>
            <a:off x="5200748" y="617843"/>
            <a:ext cx="1752403"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Luyện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tập</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Rectangle 1"/>
          <p:cNvSpPr/>
          <p:nvPr/>
        </p:nvSpPr>
        <p:spPr>
          <a:xfrm>
            <a:off x="627524" y="1130300"/>
            <a:ext cx="223651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II.Thực</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hành</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6" name="Rectangle 5"/>
          <p:cNvSpPr/>
          <p:nvPr/>
        </p:nvSpPr>
        <p:spPr>
          <a:xfrm>
            <a:off x="507555" y="1542620"/>
            <a:ext cx="10782300" cy="4693080"/>
          </a:xfrm>
          <a:prstGeom prst="rect">
            <a:avLst/>
          </a:prstGeom>
        </p:spPr>
        <p:txBody>
          <a:bodyPr>
            <a:spAutoFit/>
          </a:bodyPr>
          <a:lstStyle/>
          <a:p>
            <a:pPr>
              <a:lnSpc>
                <a:spcPct val="150000"/>
              </a:lnSpc>
            </a:pPr>
            <a:r>
              <a:rPr lang="vi-VN" sz="2800" b="1" i="1" dirty="0">
                <a:solidFill>
                  <a:srgbClr val="000000"/>
                </a:solidFill>
                <a:latin typeface="Times New Roman" panose="02020603050405020304" pitchFamily="18" charset="0"/>
                <a:ea typeface="Times New Roman" panose="02020603050405020304" pitchFamily="18" charset="0"/>
              </a:rPr>
              <a:t>- </a:t>
            </a:r>
            <a:r>
              <a:rPr lang="vi-VN" sz="2800" b="1" dirty="0">
                <a:solidFill>
                  <a:srgbClr val="000000"/>
                </a:solidFill>
                <a:latin typeface="Times New Roman" panose="02020603050405020304" pitchFamily="18" charset="0"/>
                <a:ea typeface="Times New Roman" panose="02020603050405020304" pitchFamily="18" charset="0"/>
              </a:rPr>
              <a:t>Lập dàn ý</a:t>
            </a:r>
            <a:r>
              <a:rPr lang="vi-VN" sz="2800" b="1" i="1" dirty="0">
                <a:solidFill>
                  <a:srgbClr val="000000"/>
                </a:solidFill>
                <a:latin typeface="Times New Roman" panose="02020603050405020304" pitchFamily="18" charset="0"/>
                <a:ea typeface="Times New Roman" panose="02020603050405020304" pitchFamily="18" charset="0"/>
              </a:rPr>
              <a:t> </a:t>
            </a:r>
            <a:r>
              <a:rPr lang="vi-VN" sz="2800" b="1" dirty="0">
                <a:solidFill>
                  <a:srgbClr val="000000"/>
                </a:solidFill>
                <a:latin typeface="Times New Roman" panose="02020603050405020304" pitchFamily="18" charset="0"/>
                <a:ea typeface="Times New Roman" panose="02020603050405020304" pitchFamily="18" charset="0"/>
              </a:rPr>
              <a:t>bằng cách dựa vào các ý đã tìm được, sắp xếp lại theo ba phần lớn của bài văn, gồm:</a:t>
            </a:r>
            <a:endParaRPr lang="en-US" sz="2800" dirty="0">
              <a:latin typeface="Times New Roman" panose="02020603050405020304" pitchFamily="18" charset="0"/>
              <a:ea typeface="Times New Roman" panose="02020603050405020304" pitchFamily="18" charset="0"/>
            </a:endParaRPr>
          </a:p>
          <a:p>
            <a:pPr algn="just">
              <a:lnSpc>
                <a:spcPct val="150000"/>
              </a:lnSpc>
              <a:spcAft>
                <a:spcPts val="0"/>
              </a:spcAft>
            </a:pPr>
            <a:r>
              <a:rPr lang="vi-VN" sz="2800" i="1" u="sng" dirty="0">
                <a:solidFill>
                  <a:srgbClr val="0D0D0D"/>
                </a:solidFill>
                <a:latin typeface="Times New Roman" panose="02020603050405020304" pitchFamily="18" charset="0"/>
                <a:ea typeface="Calibri" panose="020F0502020204030204" pitchFamily="34" charset="0"/>
              </a:rPr>
              <a:t>Mở bài</a:t>
            </a:r>
            <a:r>
              <a:rPr lang="vi-VN" sz="2800" dirty="0">
                <a:solidFill>
                  <a:srgbClr val="0D0D0D"/>
                </a:solidFill>
                <a:latin typeface="Times New Roman" panose="02020603050405020304" pitchFamily="18" charset="0"/>
                <a:ea typeface="Calibri" panose="020F0502020204030204" pitchFamily="34" charset="0"/>
              </a:rPr>
              <a:t>: </a:t>
            </a:r>
            <a:r>
              <a:rPr lang="en-US" sz="2800" dirty="0" err="1">
                <a:solidFill>
                  <a:srgbClr val="0D0D0D"/>
                </a:solidFill>
                <a:latin typeface="Times New Roman" panose="02020603050405020304" pitchFamily="18" charset="0"/>
                <a:ea typeface="Times New Roman" panose="02020603050405020304" pitchFamily="18" charset="0"/>
              </a:rPr>
              <a:t>Giới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thiệu</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chung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về</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trận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bóng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đá</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mà</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em</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đã</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chứng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kiến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Trận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bóng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ấy</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là</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của</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hai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đội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nào</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Diễn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ra</a:t>
            </a:r>
            <a:r>
              <a:rPr lang="en-US" sz="2800" dirty="0">
                <a:solidFill>
                  <a:srgbClr val="0D0D0D"/>
                </a:solidFill>
                <a:latin typeface="Times New Roman" panose="02020603050405020304" pitchFamily="18" charset="0"/>
                <a:ea typeface="Times New Roman" panose="02020603050405020304" pitchFamily="18" charset="0"/>
              </a:rPr>
              <a:t> ở </a:t>
            </a:r>
            <a:r>
              <a:rPr lang="en-US" sz="2800" dirty="0" err="1">
                <a:solidFill>
                  <a:srgbClr val="0D0D0D"/>
                </a:solidFill>
                <a:latin typeface="Times New Roman" panose="02020603050405020304" pitchFamily="18" charset="0"/>
                <a:ea typeface="Times New Roman" panose="02020603050405020304" pitchFamily="18" charset="0"/>
              </a:rPr>
              <a:t>đâu</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khi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nào</a:t>
            </a:r>
            <a:r>
              <a:rPr lang="en-US" sz="2800" dirty="0">
                <a:solidFill>
                  <a:srgbClr val="0D0D0D"/>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lnSpc>
                <a:spcPct val="150000"/>
              </a:lnSpc>
              <a:spcAft>
                <a:spcPts val="1200"/>
              </a:spcAft>
            </a:pPr>
            <a:r>
              <a:rPr lang="vi-VN" sz="2800" i="1" u="sng" dirty="0">
                <a:solidFill>
                  <a:srgbClr val="0D0D0D"/>
                </a:solidFill>
                <a:latin typeface="Times New Roman" panose="02020603050405020304" pitchFamily="18" charset="0"/>
                <a:ea typeface="Calibri" panose="020F0502020204030204" pitchFamily="34" charset="0"/>
              </a:rPr>
              <a:t>Thân bài</a:t>
            </a:r>
            <a:r>
              <a:rPr lang="vi-VN" sz="2800" dirty="0">
                <a:solidFill>
                  <a:srgbClr val="0D0D0D"/>
                </a:solidFill>
                <a:latin typeface="Times New Roman" panose="02020603050405020304" pitchFamily="18" charset="0"/>
                <a:ea typeface="Calibri" panose="020F0502020204030204" pitchFamily="34" charset="0"/>
              </a:rPr>
              <a:t>: </a:t>
            </a:r>
            <a:r>
              <a:rPr lang="vi-VN" sz="2800" dirty="0">
                <a:solidFill>
                  <a:srgbClr val="0D0D0D"/>
                </a:solidFill>
                <a:latin typeface="Times New Roman" panose="02020603050405020304" pitchFamily="18" charset="0"/>
                <a:ea typeface="Times New Roman" panose="02020603050405020304" pitchFamily="18" charset="0"/>
              </a:rPr>
              <a:t>Miêu tả chi tiết, chú ý các hoạt động và diễn biến của trận đấu; có thể miêu tả theo trật tự sau:</a:t>
            </a:r>
            <a:endParaRPr lang="en-US" sz="2800" dirty="0">
              <a:latin typeface="Times New Roman" panose="02020603050405020304" pitchFamily="18" charset="0"/>
              <a:ea typeface="Times New Roman" panose="02020603050405020304" pitchFamily="18" charset="0"/>
            </a:endParaRPr>
          </a:p>
          <a:p>
            <a:pPr>
              <a:lnSpc>
                <a:spcPct val="150000"/>
              </a:lnSpc>
              <a:spcAft>
                <a:spcPts val="0"/>
              </a:spcAft>
            </a:pP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Quang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cảnh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trận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đấu</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tiết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cảnh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vật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sân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cỏ</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xem</a:t>
            </a:r>
            <a:r>
              <a:rPr lang="en-US" sz="2800"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226995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1000"/>
                                        <p:tgtEl>
                                          <p:spTgt spid="6">
                                            <p:txEl>
                                              <p:pRg st="1" end="1"/>
                                            </p:txEl>
                                          </p:spTgt>
                                        </p:tgtEl>
                                      </p:cBhvr>
                                    </p:animEffect>
                                    <p:anim calcmode="lin" valueType="num">
                                      <p:cBhvr>
                                        <p:cTn id="1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fade">
                                      <p:cBhvr>
                                        <p:cTn id="21" dur="1000"/>
                                        <p:tgtEl>
                                          <p:spTgt spid="6">
                                            <p:txEl>
                                              <p:pRg st="2" end="2"/>
                                            </p:txEl>
                                          </p:spTgt>
                                        </p:tgtEl>
                                      </p:cBhvr>
                                    </p:animEffect>
                                    <p:anim calcmode="lin" valueType="num">
                                      <p:cBhvr>
                                        <p:cTn id="22"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xEl>
                                              <p:pRg st="3" end="3"/>
                                            </p:txEl>
                                          </p:spTgt>
                                        </p:tgtEl>
                                        <p:attrNameLst>
                                          <p:attrName>style.visibility</p:attrName>
                                        </p:attrNameLst>
                                      </p:cBhvr>
                                      <p:to>
                                        <p:strVal val="visible"/>
                                      </p:to>
                                    </p:set>
                                    <p:animEffect transition="in" filter="fade">
                                      <p:cBhvr>
                                        <p:cTn id="28" dur="1000"/>
                                        <p:tgtEl>
                                          <p:spTgt spid="6">
                                            <p:txEl>
                                              <p:pRg st="3" end="3"/>
                                            </p:txEl>
                                          </p:spTgt>
                                        </p:tgtEl>
                                      </p:cBhvr>
                                    </p:animEffect>
                                    <p:anim calcmode="lin" valueType="num">
                                      <p:cBhvr>
                                        <p:cTn id="29"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rPr>
              <a:t>NGỮ VĂN 6</a:t>
            </a:r>
          </a:p>
        </p:txBody>
      </p:sp>
      <p:sp>
        <p:nvSpPr>
          <p:cNvPr id="11" name="Horizontal Scroll 10"/>
          <p:cNvSpPr/>
          <p:nvPr/>
        </p:nvSpPr>
        <p:spPr>
          <a:xfrm>
            <a:off x="3972335" y="712809"/>
            <a:ext cx="4209230" cy="478384"/>
          </a:xfrm>
          <a:prstGeom prst="horizontalScroll">
            <a:avLst/>
          </a:prstGeom>
          <a:solidFill>
            <a:schemeClr val="accent4">
              <a:lumMod val="40000"/>
              <a:lumOff val="60000"/>
            </a:schemeClr>
          </a:solidFill>
          <a:ln w="9525">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p:cNvPicPr>
            <a:picLocks noChangeAspect="1"/>
          </p:cNvPicPr>
          <p:nvPr/>
        </p:nvPicPr>
        <p:blipFill>
          <a:blip r:embed="rId4"/>
          <a:stretch>
            <a:fillRect/>
          </a:stretch>
        </p:blipFill>
        <p:spPr>
          <a:xfrm>
            <a:off x="11426277" y="0"/>
            <a:ext cx="754456" cy="754456"/>
          </a:xfrm>
          <a:prstGeom prst="rect">
            <a:avLst/>
          </a:prstGeom>
        </p:spPr>
      </p:pic>
      <p:sp>
        <p:nvSpPr>
          <p:cNvPr id="4" name="Rectangle 3"/>
          <p:cNvSpPr/>
          <p:nvPr/>
        </p:nvSpPr>
        <p:spPr>
          <a:xfrm>
            <a:off x="2832408" y="82388"/>
            <a:ext cx="6489084" cy="523220"/>
          </a:xfrm>
          <a:prstGeom prst="rect">
            <a:avLst/>
          </a:prstGeom>
        </p:spPr>
        <p:txBody>
          <a:bodyPr wrap="none">
            <a:spAutoFit/>
          </a:bodyPr>
          <a:lstStyle/>
          <a:p>
            <a:pPr marL="0" marR="0" lvl="0" indent="0" algn="ctr" defTabSz="914400" rtl="0" eaLnBrk="0" fontAlgn="base" latinLnBrk="0" hangingPunct="0">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VIẾT BÀI VĂN TẢ CẢNH SINH HOẠT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p:cNvSpPr/>
          <p:nvPr/>
        </p:nvSpPr>
        <p:spPr>
          <a:xfrm>
            <a:off x="5200748" y="617843"/>
            <a:ext cx="1752403"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Luyện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tập</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Rectangle 8"/>
          <p:cNvSpPr/>
          <p:nvPr/>
        </p:nvSpPr>
        <p:spPr>
          <a:xfrm>
            <a:off x="685800" y="1176592"/>
            <a:ext cx="10782300" cy="5324535"/>
          </a:xfrm>
          <a:prstGeom prst="rect">
            <a:avLst/>
          </a:prstGeom>
        </p:spPr>
        <p:txBody>
          <a:bodyPr>
            <a:spAutoFit/>
          </a:bodyPr>
          <a:lstStyle/>
          <a:p>
            <a:pPr>
              <a:spcAft>
                <a:spcPts val="1200"/>
              </a:spcAft>
            </a:pPr>
            <a:r>
              <a:rPr lang="vi-VN" sz="3200" dirty="0">
                <a:solidFill>
                  <a:srgbClr val="0D0D0D"/>
                </a:solidFill>
                <a:latin typeface="Times New Roman" panose="02020603050405020304" pitchFamily="18" charset="0"/>
                <a:ea typeface="Times New Roman" panose="02020603050405020304" pitchFamily="18" charset="0"/>
              </a:rPr>
              <a:t>+ </a:t>
            </a:r>
            <a:r>
              <a:rPr lang="vi-VN" sz="3200" dirty="0">
                <a:latin typeface="Times New Roman" panose="02020603050405020304" pitchFamily="18" charset="0"/>
                <a:ea typeface="Times New Roman" panose="02020603050405020304" pitchFamily="18" charset="0"/>
              </a:rPr>
              <a:t> Diễn biến trận đấu:</a:t>
            </a:r>
            <a:endParaRPr lang="en-US" sz="3200" dirty="0">
              <a:latin typeface="Times New Roman" panose="02020603050405020304" pitchFamily="18" charset="0"/>
              <a:ea typeface="Times New Roman" panose="02020603050405020304" pitchFamily="18" charset="0"/>
            </a:endParaRPr>
          </a:p>
          <a:p>
            <a:pPr marL="457200" lvl="0" indent="-457200">
              <a:spcAft>
                <a:spcPts val="0"/>
              </a:spcAft>
              <a:buSzPts val="1000"/>
              <a:buFont typeface="Wingdings" panose="05000000000000000000" pitchFamily="2" charset="2"/>
              <a:buChar char="q"/>
              <a:tabLst>
                <a:tab pos="457200" algn="l"/>
              </a:tabLst>
            </a:pPr>
            <a:r>
              <a:rPr lang="en-US" sz="3200" dirty="0" err="1">
                <a:latin typeface="Times New Roman" panose="02020603050405020304" pitchFamily="18" charset="0"/>
                <a:ea typeface="Times New Roman" panose="02020603050405020304" pitchFamily="18" charset="0"/>
              </a:rPr>
              <a:t>Hoạt</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động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của</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các</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cầu</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thủ</a:t>
            </a:r>
            <a:r>
              <a:rPr lang="en-US" sz="3200" dirty="0">
                <a:latin typeface="Times New Roman" panose="02020603050405020304" pitchFamily="18" charset="0"/>
                <a:ea typeface="Times New Roman" panose="02020603050405020304" pitchFamily="18" charset="0"/>
              </a:rPr>
              <a:t> ở </a:t>
            </a:r>
            <a:r>
              <a:rPr lang="en-US" sz="3200" dirty="0" err="1">
                <a:latin typeface="Times New Roman" panose="02020603050405020304" pitchFamily="18" charset="0"/>
                <a:ea typeface="Times New Roman" panose="02020603050405020304" pitchFamily="18" charset="0"/>
              </a:rPr>
              <a:t>các</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vị</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trí</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khác</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nhau</a:t>
            </a:r>
            <a:r>
              <a:rPr lang="en-US" sz="3200" dirty="0">
                <a:latin typeface="Times New Roman" panose="02020603050405020304" pitchFamily="18" charset="0"/>
                <a:ea typeface="Times New Roman" panose="02020603050405020304" pitchFamily="18" charset="0"/>
              </a:rPr>
              <a:t>.</a:t>
            </a:r>
          </a:p>
          <a:p>
            <a:pPr marL="457200" lvl="0" indent="-457200">
              <a:spcAft>
                <a:spcPts val="0"/>
              </a:spcAft>
              <a:buSzPts val="1000"/>
              <a:buFont typeface="Wingdings" panose="05000000000000000000" pitchFamily="2" charset="2"/>
              <a:buChar char="q"/>
              <a:tabLst>
                <a:tab pos="457200" algn="l"/>
              </a:tabLst>
            </a:pPr>
            <a:r>
              <a:rPr lang="en-US" sz="3200" dirty="0" err="1">
                <a:latin typeface="Times New Roman" panose="02020603050405020304" pitchFamily="18" charset="0"/>
                <a:ea typeface="Times New Roman" panose="02020603050405020304" pitchFamily="18" charset="0"/>
              </a:rPr>
              <a:t>Các</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cầu</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thủ</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nổi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trội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trong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trận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đấu</a:t>
            </a:r>
            <a:r>
              <a:rPr lang="en-US" sz="3200" dirty="0">
                <a:latin typeface="Times New Roman" panose="02020603050405020304" pitchFamily="18" charset="0"/>
                <a:ea typeface="Times New Roman" panose="02020603050405020304" pitchFamily="18" charset="0"/>
              </a:rPr>
              <a:t>.</a:t>
            </a:r>
          </a:p>
          <a:p>
            <a:pPr marL="457200" lvl="0" indent="-457200">
              <a:spcAft>
                <a:spcPts val="0"/>
              </a:spcAft>
              <a:buSzPts val="1000"/>
              <a:buFont typeface="Wingdings" panose="05000000000000000000" pitchFamily="2" charset="2"/>
              <a:buChar char="q"/>
              <a:tabLst>
                <a:tab pos="457200" algn="l"/>
              </a:tabLst>
            </a:pPr>
            <a:r>
              <a:rPr lang="en-US" sz="3200" dirty="0" err="1">
                <a:latin typeface="Times New Roman" panose="02020603050405020304" pitchFamily="18" charset="0"/>
                <a:ea typeface="Times New Roman" panose="02020603050405020304" pitchFamily="18" charset="0"/>
              </a:rPr>
              <a:t>Những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tình</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huống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nguy</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hiểm</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bất</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ngờ</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của</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hai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đội</a:t>
            </a:r>
            <a:r>
              <a:rPr lang="en-US" sz="3200" dirty="0">
                <a:latin typeface="Times New Roman" panose="02020603050405020304" pitchFamily="18" charset="0"/>
                <a:ea typeface="Times New Roman" panose="02020603050405020304" pitchFamily="18" charset="0"/>
              </a:rPr>
              <a:t>.</a:t>
            </a:r>
          </a:p>
          <a:p>
            <a:pPr marL="457200" lvl="0" indent="-457200">
              <a:spcAft>
                <a:spcPts val="0"/>
              </a:spcAft>
              <a:buSzPts val="1000"/>
              <a:buFont typeface="Wingdings" panose="05000000000000000000" pitchFamily="2" charset="2"/>
              <a:buChar char="q"/>
              <a:tabLst>
                <a:tab pos="457200" algn="l"/>
              </a:tabLst>
            </a:pPr>
            <a:r>
              <a:rPr lang="en-US" sz="3200" dirty="0" err="1">
                <a:latin typeface="Times New Roman" panose="02020603050405020304" pitchFamily="18" charset="0"/>
                <a:ea typeface="Times New Roman" panose="02020603050405020304" pitchFamily="18" charset="0"/>
              </a:rPr>
              <a:t>Thái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độ</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cảm</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xúc</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của</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người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xem</a:t>
            </a:r>
            <a:r>
              <a:rPr lang="en-US" sz="3200" dirty="0">
                <a:latin typeface="Times New Roman" panose="02020603050405020304" pitchFamily="18" charset="0"/>
                <a:ea typeface="Times New Roman" panose="02020603050405020304" pitchFamily="18" charset="0"/>
              </a:rPr>
              <a:t>…</a:t>
            </a:r>
          </a:p>
          <a:p>
            <a:pPr>
              <a:spcAft>
                <a:spcPts val="1200"/>
              </a:spcAft>
            </a:pPr>
            <a:r>
              <a:rPr lang="vi-VN" sz="3200" dirty="0">
                <a:latin typeface="Times New Roman" panose="02020603050405020304" pitchFamily="18" charset="0"/>
                <a:ea typeface="Times New Roman" panose="02020603050405020304" pitchFamily="18" charset="0"/>
              </a:rPr>
              <a:t>+ Kết quả của trận đấu: Tỉ số là bao nhiêu? Đội nào thắng?</a:t>
            </a:r>
            <a:endParaRPr lang="en-US" sz="3200" dirty="0">
              <a:latin typeface="Times New Roman" panose="02020603050405020304" pitchFamily="18" charset="0"/>
              <a:ea typeface="Times New Roman" panose="02020603050405020304" pitchFamily="18" charset="0"/>
            </a:endParaRPr>
          </a:p>
          <a:p>
            <a:pPr>
              <a:spcAft>
                <a:spcPts val="0"/>
              </a:spcAft>
            </a:pPr>
            <a:r>
              <a:rPr lang="vi-VN" sz="3200" i="1" u="sng" dirty="0">
                <a:solidFill>
                  <a:srgbClr val="0D0D0D"/>
                </a:solidFill>
                <a:latin typeface="Times New Roman" panose="02020603050405020304" pitchFamily="18" charset="0"/>
                <a:ea typeface="Calibri" panose="020F0502020204030204" pitchFamily="34" charset="0"/>
              </a:rPr>
              <a:t>Kết bài</a:t>
            </a:r>
            <a:r>
              <a:rPr lang="vi-VN" sz="3200" dirty="0">
                <a:solidFill>
                  <a:srgbClr val="0D0D0D"/>
                </a:solidFill>
                <a:latin typeface="Times New Roman" panose="02020603050405020304" pitchFamily="18" charset="0"/>
                <a:ea typeface="Calibri" panose="020F0502020204030204" pitchFamily="34" charset="0"/>
              </a:rPr>
              <a:t>: </a:t>
            </a:r>
            <a:r>
              <a:rPr lang="en-US" sz="3200" dirty="0" err="1">
                <a:solidFill>
                  <a:srgbClr val="0D0D0D"/>
                </a:solidFill>
                <a:latin typeface="Times New Roman" panose="02020603050405020304" pitchFamily="18" charset="0"/>
                <a:ea typeface="Times New Roman" panose="02020603050405020304" pitchFamily="18" charset="0"/>
              </a:rPr>
              <a:t>Cảm</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xúc</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và</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suy</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nghĩ</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của</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em</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về</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trận</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bóng</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đã</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xem</a:t>
            </a:r>
            <a:r>
              <a:rPr lang="en-US" sz="3200" dirty="0">
                <a:solidFill>
                  <a:srgbClr val="0D0D0D"/>
                </a:solidFill>
                <a:latin typeface="Times New Roman" panose="02020603050405020304" pitchFamily="18" charset="0"/>
                <a:ea typeface="Times New Roman" panose="02020603050405020304" pitchFamily="18" charset="0"/>
              </a:rPr>
              <a:t>.</a:t>
            </a:r>
            <a:endParaRPr lang="en-US" sz="3200" dirty="0">
              <a:latin typeface="Times New Roman" panose="02020603050405020304" pitchFamily="18" charset="0"/>
              <a:ea typeface="Times New Roman" panose="02020603050405020304" pitchFamily="18" charset="0"/>
            </a:endParaRPr>
          </a:p>
          <a:p>
            <a:r>
              <a:rPr lang="en-US" sz="3200" b="1" dirty="0">
                <a:solidFill>
                  <a:srgbClr val="000000"/>
                </a:solidFill>
                <a:latin typeface="Times New Roman" panose="02020603050405020304" pitchFamily="18" charset="0"/>
                <a:ea typeface="Times New Roman" panose="02020603050405020304" pitchFamily="18" charset="0"/>
              </a:rPr>
              <a:t>3. </a:t>
            </a:r>
            <a:r>
              <a:rPr lang="en-US" sz="3200" b="1" dirty="0" err="1">
                <a:solidFill>
                  <a:srgbClr val="000000"/>
                </a:solidFill>
                <a:latin typeface="Times New Roman" panose="02020603050405020304" pitchFamily="18" charset="0"/>
                <a:ea typeface="Times New Roman" panose="02020603050405020304" pitchFamily="18" charset="0"/>
              </a:rPr>
              <a:t>Bước</a:t>
            </a:r>
            <a:r>
              <a:rPr lang="en-US" sz="3200" b="1" dirty="0">
                <a:solidFill>
                  <a:srgbClr val="000000"/>
                </a:solidFill>
                <a:latin typeface="Times New Roman" panose="02020603050405020304" pitchFamily="18" charset="0"/>
                <a:ea typeface="Times New Roman" panose="02020603050405020304" pitchFamily="18" charset="0"/>
              </a:rPr>
              <a:t> 3: </a:t>
            </a:r>
            <a:r>
              <a:rPr lang="vi-VN" sz="3200" b="1" dirty="0">
                <a:solidFill>
                  <a:srgbClr val="000000"/>
                </a:solidFill>
                <a:latin typeface="Times New Roman" panose="02020603050405020304" pitchFamily="18" charset="0"/>
                <a:ea typeface="Times New Roman" panose="02020603050405020304" pitchFamily="18" charset="0"/>
              </a:rPr>
              <a:t>Viết</a:t>
            </a:r>
            <a:endParaRPr lang="en-US" sz="3200" b="1" dirty="0">
              <a:solidFill>
                <a:srgbClr val="000000"/>
              </a:solidFill>
              <a:latin typeface="Times New Roman" panose="02020603050405020304" pitchFamily="18" charset="0"/>
              <a:ea typeface="Times New Roman" panose="02020603050405020304" pitchFamily="18" charset="0"/>
            </a:endParaRPr>
          </a:p>
          <a:p>
            <a:r>
              <a:rPr lang="en-US" sz="3200" dirty="0" err="1">
                <a:latin typeface="Times New Roman" panose="02020603050405020304" pitchFamily="18" charset="0"/>
                <a:ea typeface="Times New Roman" panose="02020603050405020304" pitchFamily="18" charset="0"/>
              </a:rPr>
              <a:t>Dựa</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vào</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dàn</a:t>
            </a:r>
            <a:r>
              <a:rPr lang="en-US" sz="3200" dirty="0">
                <a:latin typeface="Times New Roman" panose="02020603050405020304" pitchFamily="18" charset="0"/>
                <a:ea typeface="Times New Roman" panose="02020603050405020304" pitchFamily="18" charset="0"/>
              </a:rPr>
              <a:t> ý, </a:t>
            </a:r>
            <a:r>
              <a:rPr lang="en-US" sz="3200" dirty="0" err="1">
                <a:latin typeface="Times New Roman" panose="02020603050405020304" pitchFamily="18" charset="0"/>
                <a:ea typeface="Times New Roman" panose="02020603050405020304" pitchFamily="18" charset="0"/>
              </a:rPr>
              <a:t>viết</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thành</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bài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văn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tả</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lại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trận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đấu</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bóng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đá</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mà</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em</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chứng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kiến</a:t>
            </a:r>
            <a:r>
              <a:rPr lang="en-US" sz="3200" dirty="0">
                <a:latin typeface="Times New Roman" panose="02020603050405020304" pitchFamily="18" charset="0"/>
                <a:ea typeface="Times New Roman" panose="02020603050405020304" pitchFamily="18" charset="0"/>
              </a:rPr>
              <a:t>.</a:t>
            </a:r>
          </a:p>
        </p:txBody>
      </p:sp>
    </p:spTree>
    <p:extLst>
      <p:ext uri="{BB962C8B-B14F-4D97-AF65-F5344CB8AC3E}">
        <p14:creationId xmlns:p14="http://schemas.microsoft.com/office/powerpoint/2010/main" val="76380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Effect transition="in" filter="fade">
                                      <p:cBhvr>
                                        <p:cTn id="7" dur="1000"/>
                                        <p:tgtEl>
                                          <p:spTgt spid="9">
                                            <p:txEl>
                                              <p:pRg st="1" end="1"/>
                                            </p:txEl>
                                          </p:spTgt>
                                        </p:tgtEl>
                                      </p:cBhvr>
                                    </p:animEffect>
                                    <p:anim calcmode="lin" valueType="num">
                                      <p:cBhvr>
                                        <p:cTn id="8"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2" end="2"/>
                                            </p:txEl>
                                          </p:spTgt>
                                        </p:tgtEl>
                                        <p:attrNameLst>
                                          <p:attrName>style.visibility</p:attrName>
                                        </p:attrNameLst>
                                      </p:cBhvr>
                                      <p:to>
                                        <p:strVal val="visible"/>
                                      </p:to>
                                    </p:set>
                                    <p:animEffect transition="in" filter="fade">
                                      <p:cBhvr>
                                        <p:cTn id="14" dur="1000"/>
                                        <p:tgtEl>
                                          <p:spTgt spid="9">
                                            <p:txEl>
                                              <p:pRg st="2" end="2"/>
                                            </p:txEl>
                                          </p:spTgt>
                                        </p:tgtEl>
                                      </p:cBhvr>
                                    </p:animEffect>
                                    <p:anim calcmode="lin" valueType="num">
                                      <p:cBhvr>
                                        <p:cTn id="15"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xEl>
                                              <p:pRg st="3" end="3"/>
                                            </p:txEl>
                                          </p:spTgt>
                                        </p:tgtEl>
                                        <p:attrNameLst>
                                          <p:attrName>style.visibility</p:attrName>
                                        </p:attrNameLst>
                                      </p:cBhvr>
                                      <p:to>
                                        <p:strVal val="visible"/>
                                      </p:to>
                                    </p:set>
                                    <p:animEffect transition="in" filter="fade">
                                      <p:cBhvr>
                                        <p:cTn id="21" dur="1000"/>
                                        <p:tgtEl>
                                          <p:spTgt spid="9">
                                            <p:txEl>
                                              <p:pRg st="3" end="3"/>
                                            </p:txEl>
                                          </p:spTgt>
                                        </p:tgtEl>
                                      </p:cBhvr>
                                    </p:animEffect>
                                    <p:anim calcmode="lin" valueType="num">
                                      <p:cBhvr>
                                        <p:cTn id="22"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xEl>
                                              <p:pRg st="4" end="4"/>
                                            </p:txEl>
                                          </p:spTgt>
                                        </p:tgtEl>
                                        <p:attrNameLst>
                                          <p:attrName>style.visibility</p:attrName>
                                        </p:attrNameLst>
                                      </p:cBhvr>
                                      <p:to>
                                        <p:strVal val="visible"/>
                                      </p:to>
                                    </p:set>
                                    <p:animEffect transition="in" filter="fade">
                                      <p:cBhvr>
                                        <p:cTn id="28" dur="1000"/>
                                        <p:tgtEl>
                                          <p:spTgt spid="9">
                                            <p:txEl>
                                              <p:pRg st="4" end="4"/>
                                            </p:txEl>
                                          </p:spTgt>
                                        </p:tgtEl>
                                      </p:cBhvr>
                                    </p:animEffect>
                                    <p:anim calcmode="lin" valueType="num">
                                      <p:cBhvr>
                                        <p:cTn id="29"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9">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9">
                                            <p:txEl>
                                              <p:pRg st="5" end="5"/>
                                            </p:txEl>
                                          </p:spTgt>
                                        </p:tgtEl>
                                        <p:attrNameLst>
                                          <p:attrName>style.visibility</p:attrName>
                                        </p:attrNameLst>
                                      </p:cBhvr>
                                      <p:to>
                                        <p:strVal val="visible"/>
                                      </p:to>
                                    </p:set>
                                    <p:animEffect transition="in" filter="fade">
                                      <p:cBhvr>
                                        <p:cTn id="35" dur="1000"/>
                                        <p:tgtEl>
                                          <p:spTgt spid="9">
                                            <p:txEl>
                                              <p:pRg st="5" end="5"/>
                                            </p:txEl>
                                          </p:spTgt>
                                        </p:tgtEl>
                                      </p:cBhvr>
                                    </p:animEffect>
                                    <p:anim calcmode="lin" valueType="num">
                                      <p:cBhvr>
                                        <p:cTn id="36" dur="1000" fill="hold"/>
                                        <p:tgtEl>
                                          <p:spTgt spid="9">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9">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9">
                                            <p:txEl>
                                              <p:pRg st="6" end="6"/>
                                            </p:txEl>
                                          </p:spTgt>
                                        </p:tgtEl>
                                        <p:attrNameLst>
                                          <p:attrName>style.visibility</p:attrName>
                                        </p:attrNameLst>
                                      </p:cBhvr>
                                      <p:to>
                                        <p:strVal val="visible"/>
                                      </p:to>
                                    </p:set>
                                    <p:animEffect transition="in" filter="fade">
                                      <p:cBhvr>
                                        <p:cTn id="42" dur="1000"/>
                                        <p:tgtEl>
                                          <p:spTgt spid="9">
                                            <p:txEl>
                                              <p:pRg st="6" end="6"/>
                                            </p:txEl>
                                          </p:spTgt>
                                        </p:tgtEl>
                                      </p:cBhvr>
                                    </p:animEffect>
                                    <p:anim calcmode="lin" valueType="num">
                                      <p:cBhvr>
                                        <p:cTn id="43" dur="1000" fill="hold"/>
                                        <p:tgtEl>
                                          <p:spTgt spid="9">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9">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9">
                                            <p:txEl>
                                              <p:pRg st="7" end="7"/>
                                            </p:txEl>
                                          </p:spTgt>
                                        </p:tgtEl>
                                        <p:attrNameLst>
                                          <p:attrName>style.visibility</p:attrName>
                                        </p:attrNameLst>
                                      </p:cBhvr>
                                      <p:to>
                                        <p:strVal val="visible"/>
                                      </p:to>
                                    </p:set>
                                    <p:animEffect transition="in" filter="fade">
                                      <p:cBhvr>
                                        <p:cTn id="49" dur="1000"/>
                                        <p:tgtEl>
                                          <p:spTgt spid="9">
                                            <p:txEl>
                                              <p:pRg st="7" end="7"/>
                                            </p:txEl>
                                          </p:spTgt>
                                        </p:tgtEl>
                                      </p:cBhvr>
                                    </p:animEffect>
                                    <p:anim calcmode="lin" valueType="num">
                                      <p:cBhvr>
                                        <p:cTn id="50" dur="1000" fill="hold"/>
                                        <p:tgtEl>
                                          <p:spTgt spid="9">
                                            <p:txEl>
                                              <p:pRg st="7" end="7"/>
                                            </p:txEl>
                                          </p:spTgt>
                                        </p:tgtEl>
                                        <p:attrNameLst>
                                          <p:attrName>ppt_x</p:attrName>
                                        </p:attrNameLst>
                                      </p:cBhvr>
                                      <p:tavLst>
                                        <p:tav tm="0">
                                          <p:val>
                                            <p:strVal val="#ppt_x"/>
                                          </p:val>
                                        </p:tav>
                                        <p:tav tm="100000">
                                          <p:val>
                                            <p:strVal val="#ppt_x"/>
                                          </p:val>
                                        </p:tav>
                                      </p:tavLst>
                                    </p:anim>
                                    <p:anim calcmode="lin" valueType="num">
                                      <p:cBhvr>
                                        <p:cTn id="51" dur="1000" fill="hold"/>
                                        <p:tgtEl>
                                          <p:spTgt spid="9">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9">
                                            <p:txEl>
                                              <p:pRg st="8" end="8"/>
                                            </p:txEl>
                                          </p:spTgt>
                                        </p:tgtEl>
                                        <p:attrNameLst>
                                          <p:attrName>style.visibility</p:attrName>
                                        </p:attrNameLst>
                                      </p:cBhvr>
                                      <p:to>
                                        <p:strVal val="visible"/>
                                      </p:to>
                                    </p:set>
                                    <p:animEffect transition="in" filter="fade">
                                      <p:cBhvr>
                                        <p:cTn id="56" dur="1000"/>
                                        <p:tgtEl>
                                          <p:spTgt spid="9">
                                            <p:txEl>
                                              <p:pRg st="8" end="8"/>
                                            </p:txEl>
                                          </p:spTgt>
                                        </p:tgtEl>
                                      </p:cBhvr>
                                    </p:animEffect>
                                    <p:anim calcmode="lin" valueType="num">
                                      <p:cBhvr>
                                        <p:cTn id="57" dur="1000" fill="hold"/>
                                        <p:tgtEl>
                                          <p:spTgt spid="9">
                                            <p:txEl>
                                              <p:pRg st="8" end="8"/>
                                            </p:txEl>
                                          </p:spTgt>
                                        </p:tgtEl>
                                        <p:attrNameLst>
                                          <p:attrName>ppt_x</p:attrName>
                                        </p:attrNameLst>
                                      </p:cBhvr>
                                      <p:tavLst>
                                        <p:tav tm="0">
                                          <p:val>
                                            <p:strVal val="#ppt_x"/>
                                          </p:val>
                                        </p:tav>
                                        <p:tav tm="100000">
                                          <p:val>
                                            <p:strVal val="#ppt_x"/>
                                          </p:val>
                                        </p:tav>
                                      </p:tavLst>
                                    </p:anim>
                                    <p:anim calcmode="lin" valueType="num">
                                      <p:cBhvr>
                                        <p:cTn id="58" dur="1000" fill="hold"/>
                                        <p:tgtEl>
                                          <p:spTgt spid="9">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rPr>
              <a:t>NGỮ VĂN 6</a:t>
            </a:r>
          </a:p>
        </p:txBody>
      </p:sp>
      <p:sp>
        <p:nvSpPr>
          <p:cNvPr id="11" name="Horizontal Scroll 10"/>
          <p:cNvSpPr/>
          <p:nvPr/>
        </p:nvSpPr>
        <p:spPr>
          <a:xfrm>
            <a:off x="3972335" y="712809"/>
            <a:ext cx="4209230" cy="478384"/>
          </a:xfrm>
          <a:prstGeom prst="horizontalScroll">
            <a:avLst/>
          </a:prstGeom>
          <a:solidFill>
            <a:schemeClr val="accent4">
              <a:lumMod val="40000"/>
              <a:lumOff val="60000"/>
            </a:schemeClr>
          </a:solidFill>
          <a:ln w="9525">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p:cNvPicPr>
            <a:picLocks noChangeAspect="1"/>
          </p:cNvPicPr>
          <p:nvPr/>
        </p:nvPicPr>
        <p:blipFill>
          <a:blip r:embed="rId4"/>
          <a:stretch>
            <a:fillRect/>
          </a:stretch>
        </p:blipFill>
        <p:spPr>
          <a:xfrm>
            <a:off x="11426277" y="0"/>
            <a:ext cx="754456" cy="754456"/>
          </a:xfrm>
          <a:prstGeom prst="rect">
            <a:avLst/>
          </a:prstGeom>
        </p:spPr>
      </p:pic>
      <p:sp>
        <p:nvSpPr>
          <p:cNvPr id="4" name="Rectangle 3"/>
          <p:cNvSpPr/>
          <p:nvPr/>
        </p:nvSpPr>
        <p:spPr>
          <a:xfrm>
            <a:off x="2832408" y="82388"/>
            <a:ext cx="6489084" cy="523220"/>
          </a:xfrm>
          <a:prstGeom prst="rect">
            <a:avLst/>
          </a:prstGeom>
        </p:spPr>
        <p:txBody>
          <a:bodyPr wrap="none">
            <a:spAutoFit/>
          </a:bodyPr>
          <a:lstStyle/>
          <a:p>
            <a:pPr marL="0" marR="0" lvl="0" indent="0" algn="ctr" defTabSz="914400" rtl="0" eaLnBrk="0" fontAlgn="base" latinLnBrk="0" hangingPunct="0">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VIẾT BÀI VĂN TẢ CẢNH SINH HOẠT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p:cNvSpPr/>
          <p:nvPr/>
        </p:nvSpPr>
        <p:spPr>
          <a:xfrm>
            <a:off x="5200748" y="617843"/>
            <a:ext cx="1752403"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Luyện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tập</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Rectangle 1"/>
          <p:cNvSpPr/>
          <p:nvPr/>
        </p:nvSpPr>
        <p:spPr>
          <a:xfrm>
            <a:off x="685800" y="1237456"/>
            <a:ext cx="10782300" cy="4524315"/>
          </a:xfrm>
          <a:prstGeom prst="rect">
            <a:avLst/>
          </a:prstGeom>
        </p:spPr>
        <p:txBody>
          <a:bodyPr>
            <a:spAutoFit/>
          </a:bodyPr>
          <a:lstStyle/>
          <a:p>
            <a:pPr>
              <a:lnSpc>
                <a:spcPct val="150000"/>
              </a:lnSpc>
            </a:pPr>
            <a:r>
              <a:rPr lang="en-US" sz="3200" b="1" dirty="0">
                <a:solidFill>
                  <a:srgbClr val="0D0D0D"/>
                </a:solidFill>
                <a:latin typeface="Times New Roman" panose="02020603050405020304" pitchFamily="18" charset="0"/>
                <a:ea typeface="MS Mincho"/>
              </a:rPr>
              <a:t>4. </a:t>
            </a:r>
            <a:r>
              <a:rPr lang="en-US" sz="3200" b="1" dirty="0" err="1">
                <a:solidFill>
                  <a:srgbClr val="0D0D0D"/>
                </a:solidFill>
                <a:latin typeface="Times New Roman" panose="02020603050405020304" pitchFamily="18" charset="0"/>
                <a:ea typeface="MS Mincho"/>
              </a:rPr>
              <a:t>Bước</a:t>
            </a:r>
            <a:r>
              <a:rPr lang="en-US" sz="3200" b="1" dirty="0">
                <a:solidFill>
                  <a:srgbClr val="0D0D0D"/>
                </a:solidFill>
                <a:latin typeface="Times New Roman" panose="02020603050405020304" pitchFamily="18" charset="0"/>
                <a:ea typeface="MS Mincho"/>
              </a:rPr>
              <a:t> 4: </a:t>
            </a:r>
            <a:r>
              <a:rPr lang="en-US" sz="3200" b="1" dirty="0" err="1">
                <a:solidFill>
                  <a:srgbClr val="0D0D0D"/>
                </a:solidFill>
                <a:latin typeface="Times New Roman" panose="02020603050405020304" pitchFamily="18" charset="0"/>
                <a:ea typeface="MS Mincho"/>
              </a:rPr>
              <a:t>Trả</a:t>
            </a:r>
            <a:r>
              <a:rPr lang="en-US" sz="3200" b="1" dirty="0">
                <a:solidFill>
                  <a:srgbClr val="0D0D0D"/>
                </a:solidFill>
                <a:latin typeface="Times New Roman" panose="02020603050405020304" pitchFamily="18" charset="0"/>
                <a:ea typeface="MS Mincho"/>
              </a:rPr>
              <a:t> </a:t>
            </a:r>
            <a:r>
              <a:rPr lang="en-US" sz="3200" b="1" dirty="0" err="1">
                <a:solidFill>
                  <a:srgbClr val="0D0D0D"/>
                </a:solidFill>
                <a:latin typeface="Times New Roman" panose="02020603050405020304" pitchFamily="18" charset="0"/>
                <a:ea typeface="MS Mincho"/>
              </a:rPr>
              <a:t>bài</a:t>
            </a:r>
            <a:r>
              <a:rPr lang="en-US" sz="3200" b="1" dirty="0">
                <a:solidFill>
                  <a:srgbClr val="0D0D0D"/>
                </a:solidFill>
                <a:latin typeface="Times New Roman" panose="02020603050405020304" pitchFamily="18" charset="0"/>
                <a:ea typeface="MS Mincho"/>
              </a:rPr>
              <a:t> (</a:t>
            </a:r>
            <a:r>
              <a:rPr lang="vi-VN" sz="3200" b="1" dirty="0">
                <a:solidFill>
                  <a:srgbClr val="0D0D0D"/>
                </a:solidFill>
                <a:latin typeface="Times New Roman" panose="02020603050405020304" pitchFamily="18" charset="0"/>
                <a:ea typeface="MS Mincho"/>
              </a:rPr>
              <a:t> Kiểm tra, điều chỉnh bài viết)</a:t>
            </a:r>
            <a:endParaRPr lang="en-US" sz="3200" dirty="0">
              <a:latin typeface="Times New Roman" panose="02020603050405020304" pitchFamily="18" charset="0"/>
              <a:ea typeface="Times New Roman" panose="02020603050405020304" pitchFamily="18" charset="0"/>
            </a:endParaRPr>
          </a:p>
          <a:p>
            <a:pPr>
              <a:lnSpc>
                <a:spcPct val="150000"/>
              </a:lnSpc>
              <a:spcAft>
                <a:spcPts val="0"/>
              </a:spcAft>
              <a:tabLst>
                <a:tab pos="1386840" algn="l"/>
              </a:tabLst>
            </a:pPr>
            <a:r>
              <a:rPr lang="en-US" sz="3200" dirty="0">
                <a:solidFill>
                  <a:srgbClr val="0D0D0D"/>
                </a:solidFill>
                <a:latin typeface="Times New Roman" panose="02020603050405020304" pitchFamily="18" charset="0"/>
                <a:ea typeface="MS Mincho"/>
              </a:rPr>
              <a:t>- </a:t>
            </a:r>
            <a:r>
              <a:rPr lang="en-US" sz="3200" dirty="0" err="1">
                <a:solidFill>
                  <a:srgbClr val="0D0D0D"/>
                </a:solidFill>
                <a:latin typeface="Times New Roman" panose="02020603050405020304" pitchFamily="18" charset="0"/>
                <a:ea typeface="MS Mincho"/>
              </a:rPr>
              <a:t>Đọc</a:t>
            </a:r>
            <a:r>
              <a:rPr lang="en-US" sz="3200" dirty="0">
                <a:solidFill>
                  <a:srgbClr val="0D0D0D"/>
                </a:solidFill>
                <a:latin typeface="Times New Roman" panose="02020603050405020304" pitchFamily="18" charset="0"/>
                <a:ea typeface="MS Mincho"/>
              </a:rPr>
              <a:t> </a:t>
            </a:r>
            <a:r>
              <a:rPr lang="en-US" sz="3200" dirty="0" err="1">
                <a:solidFill>
                  <a:srgbClr val="0D0D0D"/>
                </a:solidFill>
                <a:latin typeface="Times New Roman" panose="02020603050405020304" pitchFamily="18" charset="0"/>
                <a:ea typeface="MS Mincho"/>
              </a:rPr>
              <a:t>kĩ</a:t>
            </a:r>
            <a:r>
              <a:rPr lang="en-US" sz="3200" dirty="0">
                <a:solidFill>
                  <a:srgbClr val="0D0D0D"/>
                </a:solidFill>
                <a:latin typeface="Times New Roman" panose="02020603050405020304" pitchFamily="18" charset="0"/>
                <a:ea typeface="MS Mincho"/>
              </a:rPr>
              <a:t> </a:t>
            </a:r>
            <a:r>
              <a:rPr lang="en-US" sz="3200" dirty="0" err="1">
                <a:solidFill>
                  <a:srgbClr val="0D0D0D"/>
                </a:solidFill>
                <a:latin typeface="Times New Roman" panose="02020603050405020304" pitchFamily="18" charset="0"/>
                <a:ea typeface="MS Mincho"/>
              </a:rPr>
              <a:t>bài</a:t>
            </a:r>
            <a:r>
              <a:rPr lang="en-US" sz="3200" dirty="0">
                <a:solidFill>
                  <a:srgbClr val="0D0D0D"/>
                </a:solidFill>
                <a:latin typeface="Times New Roman" panose="02020603050405020304" pitchFamily="18" charset="0"/>
                <a:ea typeface="MS Mincho"/>
              </a:rPr>
              <a:t> </a:t>
            </a:r>
            <a:r>
              <a:rPr lang="en-US" sz="3200" dirty="0" err="1">
                <a:solidFill>
                  <a:srgbClr val="0D0D0D"/>
                </a:solidFill>
                <a:latin typeface="Times New Roman" panose="02020603050405020304" pitchFamily="18" charset="0"/>
                <a:ea typeface="MS Mincho"/>
              </a:rPr>
              <a:t>viết</a:t>
            </a:r>
            <a:r>
              <a:rPr lang="en-US" sz="3200" dirty="0">
                <a:solidFill>
                  <a:srgbClr val="0D0D0D"/>
                </a:solidFill>
                <a:latin typeface="Times New Roman" panose="02020603050405020304" pitchFamily="18" charset="0"/>
                <a:ea typeface="MS Mincho"/>
              </a:rPr>
              <a:t> </a:t>
            </a:r>
            <a:r>
              <a:rPr lang="en-US" sz="3200" dirty="0" err="1">
                <a:solidFill>
                  <a:srgbClr val="0D0D0D"/>
                </a:solidFill>
                <a:latin typeface="Times New Roman" panose="02020603050405020304" pitchFamily="18" charset="0"/>
                <a:ea typeface="MS Mincho"/>
              </a:rPr>
              <a:t>của</a:t>
            </a:r>
            <a:r>
              <a:rPr lang="en-US" sz="3200" dirty="0">
                <a:solidFill>
                  <a:srgbClr val="0D0D0D"/>
                </a:solidFill>
                <a:latin typeface="Times New Roman" panose="02020603050405020304" pitchFamily="18" charset="0"/>
                <a:ea typeface="MS Mincho"/>
              </a:rPr>
              <a:t> </a:t>
            </a:r>
            <a:r>
              <a:rPr lang="en-US" sz="3200" dirty="0" err="1">
                <a:solidFill>
                  <a:srgbClr val="0D0D0D"/>
                </a:solidFill>
                <a:latin typeface="Times New Roman" panose="02020603050405020304" pitchFamily="18" charset="0"/>
                <a:ea typeface="MS Mincho"/>
              </a:rPr>
              <a:t>mình</a:t>
            </a:r>
            <a:r>
              <a:rPr lang="en-US" sz="3200" dirty="0">
                <a:solidFill>
                  <a:srgbClr val="0D0D0D"/>
                </a:solidFill>
                <a:latin typeface="Times New Roman" panose="02020603050405020304" pitchFamily="18" charset="0"/>
                <a:ea typeface="MS Mincho"/>
              </a:rPr>
              <a:t> </a:t>
            </a:r>
            <a:r>
              <a:rPr lang="en-US" sz="3200" dirty="0" err="1">
                <a:solidFill>
                  <a:srgbClr val="0D0D0D"/>
                </a:solidFill>
                <a:latin typeface="Times New Roman" panose="02020603050405020304" pitchFamily="18" charset="0"/>
                <a:ea typeface="MS Mincho"/>
              </a:rPr>
              <a:t>và</a:t>
            </a:r>
            <a:r>
              <a:rPr lang="en-US" sz="3200" dirty="0">
                <a:solidFill>
                  <a:srgbClr val="0D0D0D"/>
                </a:solidFill>
                <a:latin typeface="Times New Roman" panose="02020603050405020304" pitchFamily="18" charset="0"/>
                <a:ea typeface="MS Mincho"/>
              </a:rPr>
              <a:t> </a:t>
            </a:r>
            <a:r>
              <a:rPr lang="en-US" sz="3200" dirty="0" err="1">
                <a:solidFill>
                  <a:srgbClr val="0D0D0D"/>
                </a:solidFill>
                <a:latin typeface="Times New Roman" panose="02020603050405020304" pitchFamily="18" charset="0"/>
                <a:ea typeface="MS Mincho"/>
              </a:rPr>
              <a:t>khoanh</a:t>
            </a:r>
            <a:r>
              <a:rPr lang="en-US" sz="3200" dirty="0">
                <a:solidFill>
                  <a:srgbClr val="0D0D0D"/>
                </a:solidFill>
                <a:latin typeface="Times New Roman" panose="02020603050405020304" pitchFamily="18" charset="0"/>
                <a:ea typeface="MS Mincho"/>
              </a:rPr>
              <a:t> </a:t>
            </a:r>
            <a:r>
              <a:rPr lang="en-US" sz="3200" dirty="0" err="1">
                <a:solidFill>
                  <a:srgbClr val="0D0D0D"/>
                </a:solidFill>
                <a:latin typeface="Times New Roman" panose="02020603050405020304" pitchFamily="18" charset="0"/>
                <a:ea typeface="MS Mincho"/>
              </a:rPr>
              <a:t>tròn</a:t>
            </a:r>
            <a:r>
              <a:rPr lang="en-US" sz="3200" dirty="0">
                <a:solidFill>
                  <a:srgbClr val="0D0D0D"/>
                </a:solidFill>
                <a:latin typeface="Times New Roman" panose="02020603050405020304" pitchFamily="18" charset="0"/>
                <a:ea typeface="MS Mincho"/>
              </a:rPr>
              <a:t> </a:t>
            </a:r>
            <a:r>
              <a:rPr lang="en-US" sz="3200" dirty="0" err="1">
                <a:solidFill>
                  <a:srgbClr val="0D0D0D"/>
                </a:solidFill>
                <a:latin typeface="Times New Roman" panose="02020603050405020304" pitchFamily="18" charset="0"/>
                <a:ea typeface="MS Mincho"/>
              </a:rPr>
              <a:t>những</a:t>
            </a:r>
            <a:r>
              <a:rPr lang="en-US" sz="3200" dirty="0">
                <a:solidFill>
                  <a:srgbClr val="0D0D0D"/>
                </a:solidFill>
                <a:latin typeface="Times New Roman" panose="02020603050405020304" pitchFamily="18" charset="0"/>
                <a:ea typeface="MS Mincho"/>
              </a:rPr>
              <a:t> </a:t>
            </a:r>
            <a:r>
              <a:rPr lang="en-US" sz="3200" dirty="0" err="1">
                <a:solidFill>
                  <a:srgbClr val="0D0D0D"/>
                </a:solidFill>
                <a:latin typeface="Times New Roman" panose="02020603050405020304" pitchFamily="18" charset="0"/>
                <a:ea typeface="MS Mincho"/>
              </a:rPr>
              <a:t>lỗi</a:t>
            </a:r>
            <a:r>
              <a:rPr lang="en-US" sz="3200" dirty="0">
                <a:solidFill>
                  <a:srgbClr val="0D0D0D"/>
                </a:solidFill>
                <a:latin typeface="Times New Roman" panose="02020603050405020304" pitchFamily="18" charset="0"/>
                <a:ea typeface="MS Mincho"/>
              </a:rPr>
              <a:t> </a:t>
            </a:r>
            <a:r>
              <a:rPr lang="en-US" sz="3200" dirty="0" err="1">
                <a:solidFill>
                  <a:srgbClr val="0D0D0D"/>
                </a:solidFill>
                <a:latin typeface="Times New Roman" panose="02020603050405020304" pitchFamily="18" charset="0"/>
                <a:ea typeface="MS Mincho"/>
              </a:rPr>
              <a:t>chính</a:t>
            </a:r>
            <a:r>
              <a:rPr lang="en-US" sz="3200" dirty="0">
                <a:solidFill>
                  <a:srgbClr val="0D0D0D"/>
                </a:solidFill>
                <a:latin typeface="Times New Roman" panose="02020603050405020304" pitchFamily="18" charset="0"/>
                <a:ea typeface="MS Mincho"/>
              </a:rPr>
              <a:t> </a:t>
            </a:r>
            <a:r>
              <a:rPr lang="en-US" sz="3200" dirty="0" err="1">
                <a:solidFill>
                  <a:srgbClr val="0D0D0D"/>
                </a:solidFill>
                <a:latin typeface="Times New Roman" panose="02020603050405020304" pitchFamily="18" charset="0"/>
                <a:ea typeface="MS Mincho"/>
              </a:rPr>
              <a:t>tả</a:t>
            </a:r>
            <a:r>
              <a:rPr lang="en-US" sz="3200" dirty="0">
                <a:solidFill>
                  <a:srgbClr val="0D0D0D"/>
                </a:solidFill>
                <a:latin typeface="Times New Roman" panose="02020603050405020304" pitchFamily="18" charset="0"/>
                <a:ea typeface="MS Mincho"/>
              </a:rPr>
              <a:t>, </a:t>
            </a:r>
            <a:r>
              <a:rPr lang="en-US" sz="3200" dirty="0" err="1">
                <a:solidFill>
                  <a:srgbClr val="0D0D0D"/>
                </a:solidFill>
                <a:latin typeface="Times New Roman" panose="02020603050405020304" pitchFamily="18" charset="0"/>
                <a:ea typeface="MS Mincho"/>
              </a:rPr>
              <a:t>lỗi</a:t>
            </a:r>
            <a:r>
              <a:rPr lang="en-US" sz="3200" dirty="0">
                <a:solidFill>
                  <a:srgbClr val="0D0D0D"/>
                </a:solidFill>
                <a:latin typeface="Times New Roman" panose="02020603050405020304" pitchFamily="18" charset="0"/>
                <a:ea typeface="MS Mincho"/>
              </a:rPr>
              <a:t> </a:t>
            </a:r>
            <a:r>
              <a:rPr lang="en-US" sz="3200" dirty="0" err="1">
                <a:solidFill>
                  <a:srgbClr val="0D0D0D"/>
                </a:solidFill>
                <a:latin typeface="Times New Roman" panose="02020603050405020304" pitchFamily="18" charset="0"/>
                <a:ea typeface="MS Mincho"/>
              </a:rPr>
              <a:t>sử</a:t>
            </a:r>
            <a:r>
              <a:rPr lang="en-US" sz="3200" dirty="0">
                <a:solidFill>
                  <a:srgbClr val="0D0D0D"/>
                </a:solidFill>
                <a:latin typeface="Times New Roman" panose="02020603050405020304" pitchFamily="18" charset="0"/>
                <a:ea typeface="MS Mincho"/>
              </a:rPr>
              <a:t> </a:t>
            </a:r>
            <a:r>
              <a:rPr lang="en-US" sz="3200" dirty="0" err="1">
                <a:solidFill>
                  <a:srgbClr val="0D0D0D"/>
                </a:solidFill>
                <a:latin typeface="Times New Roman" panose="02020603050405020304" pitchFamily="18" charset="0"/>
                <a:ea typeface="MS Mincho"/>
              </a:rPr>
              <a:t>dụng</a:t>
            </a:r>
            <a:r>
              <a:rPr lang="en-US" sz="3200" dirty="0">
                <a:solidFill>
                  <a:srgbClr val="0D0D0D"/>
                </a:solidFill>
                <a:latin typeface="Times New Roman" panose="02020603050405020304" pitchFamily="18" charset="0"/>
                <a:ea typeface="MS Mincho"/>
              </a:rPr>
              <a:t> </a:t>
            </a:r>
            <a:r>
              <a:rPr lang="en-US" sz="3200" dirty="0" err="1">
                <a:solidFill>
                  <a:srgbClr val="0D0D0D"/>
                </a:solidFill>
                <a:latin typeface="Times New Roman" panose="02020603050405020304" pitchFamily="18" charset="0"/>
                <a:ea typeface="MS Mincho"/>
              </a:rPr>
              <a:t>từ</a:t>
            </a:r>
            <a:r>
              <a:rPr lang="en-US" sz="3200" dirty="0">
                <a:solidFill>
                  <a:srgbClr val="0D0D0D"/>
                </a:solidFill>
                <a:latin typeface="Times New Roman" panose="02020603050405020304" pitchFamily="18" charset="0"/>
                <a:ea typeface="MS Mincho"/>
              </a:rPr>
              <a:t> </a:t>
            </a:r>
            <a:r>
              <a:rPr lang="en-US" sz="3200" dirty="0" err="1">
                <a:solidFill>
                  <a:srgbClr val="0D0D0D"/>
                </a:solidFill>
                <a:latin typeface="Times New Roman" panose="02020603050405020304" pitchFamily="18" charset="0"/>
                <a:ea typeface="MS Mincho"/>
              </a:rPr>
              <a:t>ngữ</a:t>
            </a:r>
            <a:r>
              <a:rPr lang="en-US" sz="3200" dirty="0">
                <a:solidFill>
                  <a:srgbClr val="0D0D0D"/>
                </a:solidFill>
                <a:latin typeface="Times New Roman" panose="02020603050405020304" pitchFamily="18" charset="0"/>
                <a:ea typeface="MS Mincho"/>
              </a:rPr>
              <a:t> (</a:t>
            </a:r>
            <a:r>
              <a:rPr lang="en-US" sz="3200" dirty="0" err="1">
                <a:solidFill>
                  <a:srgbClr val="0D0D0D"/>
                </a:solidFill>
                <a:latin typeface="Times New Roman" panose="02020603050405020304" pitchFamily="18" charset="0"/>
                <a:ea typeface="MS Mincho"/>
              </a:rPr>
              <a:t>nếu</a:t>
            </a:r>
            <a:r>
              <a:rPr lang="en-US" sz="3200" dirty="0">
                <a:solidFill>
                  <a:srgbClr val="0D0D0D"/>
                </a:solidFill>
                <a:latin typeface="Times New Roman" panose="02020603050405020304" pitchFamily="18" charset="0"/>
                <a:ea typeface="MS Mincho"/>
              </a:rPr>
              <a:t> </a:t>
            </a:r>
            <a:r>
              <a:rPr lang="en-US" sz="3200" dirty="0" err="1">
                <a:solidFill>
                  <a:srgbClr val="0D0D0D"/>
                </a:solidFill>
                <a:latin typeface="Times New Roman" panose="02020603050405020304" pitchFamily="18" charset="0"/>
                <a:ea typeface="MS Mincho"/>
              </a:rPr>
              <a:t>có</a:t>
            </a:r>
            <a:r>
              <a:rPr lang="en-US" sz="3200" dirty="0">
                <a:solidFill>
                  <a:srgbClr val="0D0D0D"/>
                </a:solidFill>
                <a:latin typeface="Times New Roman" panose="02020603050405020304" pitchFamily="18" charset="0"/>
                <a:ea typeface="MS Mincho"/>
              </a:rPr>
              <a:t>). </a:t>
            </a:r>
            <a:r>
              <a:rPr lang="en-US" sz="3200" dirty="0" err="1">
                <a:solidFill>
                  <a:srgbClr val="0D0D0D"/>
                </a:solidFill>
                <a:latin typeface="Times New Roman" panose="02020603050405020304" pitchFamily="18" charset="0"/>
                <a:ea typeface="MS Mincho"/>
              </a:rPr>
              <a:t>Sau</a:t>
            </a:r>
            <a:r>
              <a:rPr lang="en-US" sz="3200" dirty="0">
                <a:solidFill>
                  <a:srgbClr val="0D0D0D"/>
                </a:solidFill>
                <a:latin typeface="Times New Roman" panose="02020603050405020304" pitchFamily="18" charset="0"/>
                <a:ea typeface="MS Mincho"/>
              </a:rPr>
              <a:t> </a:t>
            </a:r>
            <a:r>
              <a:rPr lang="en-US" sz="3200" dirty="0" err="1">
                <a:solidFill>
                  <a:srgbClr val="0D0D0D"/>
                </a:solidFill>
                <a:latin typeface="Times New Roman" panose="02020603050405020304" pitchFamily="18" charset="0"/>
                <a:ea typeface="MS Mincho"/>
              </a:rPr>
              <a:t>đó</a:t>
            </a:r>
            <a:r>
              <a:rPr lang="en-US" sz="3200" dirty="0">
                <a:solidFill>
                  <a:srgbClr val="0D0D0D"/>
                </a:solidFill>
                <a:latin typeface="Times New Roman" panose="02020603050405020304" pitchFamily="18" charset="0"/>
                <a:ea typeface="MS Mincho"/>
              </a:rPr>
              <a:t> </a:t>
            </a:r>
            <a:r>
              <a:rPr lang="en-US" sz="3200" dirty="0" err="1">
                <a:solidFill>
                  <a:srgbClr val="0D0D0D"/>
                </a:solidFill>
                <a:latin typeface="Times New Roman" panose="02020603050405020304" pitchFamily="18" charset="0"/>
                <a:ea typeface="MS Mincho"/>
              </a:rPr>
              <a:t>sửa</a:t>
            </a:r>
            <a:r>
              <a:rPr lang="en-US" sz="3200" dirty="0">
                <a:solidFill>
                  <a:srgbClr val="0D0D0D"/>
                </a:solidFill>
                <a:latin typeface="Times New Roman" panose="02020603050405020304" pitchFamily="18" charset="0"/>
                <a:ea typeface="MS Mincho"/>
              </a:rPr>
              <a:t> </a:t>
            </a:r>
            <a:r>
              <a:rPr lang="en-US" sz="3200" dirty="0" err="1">
                <a:solidFill>
                  <a:srgbClr val="0D0D0D"/>
                </a:solidFill>
                <a:latin typeface="Times New Roman" panose="02020603050405020304" pitchFamily="18" charset="0"/>
                <a:ea typeface="MS Mincho"/>
              </a:rPr>
              <a:t>lại</a:t>
            </a:r>
            <a:r>
              <a:rPr lang="en-US" sz="3200" dirty="0">
                <a:solidFill>
                  <a:srgbClr val="0D0D0D"/>
                </a:solidFill>
                <a:latin typeface="Times New Roman" panose="02020603050405020304" pitchFamily="18" charset="0"/>
                <a:ea typeface="MS Mincho"/>
              </a:rPr>
              <a:t> </a:t>
            </a:r>
            <a:r>
              <a:rPr lang="en-US" sz="3200" dirty="0" err="1">
                <a:solidFill>
                  <a:srgbClr val="0D0D0D"/>
                </a:solidFill>
                <a:latin typeface="Times New Roman" panose="02020603050405020304" pitchFamily="18" charset="0"/>
                <a:ea typeface="MS Mincho"/>
              </a:rPr>
              <a:t>các</a:t>
            </a:r>
            <a:r>
              <a:rPr lang="en-US" sz="3200" dirty="0">
                <a:solidFill>
                  <a:srgbClr val="0D0D0D"/>
                </a:solidFill>
                <a:latin typeface="Times New Roman" panose="02020603050405020304" pitchFamily="18" charset="0"/>
                <a:ea typeface="MS Mincho"/>
              </a:rPr>
              <a:t> </a:t>
            </a:r>
            <a:r>
              <a:rPr lang="en-US" sz="3200" dirty="0" err="1">
                <a:solidFill>
                  <a:srgbClr val="0D0D0D"/>
                </a:solidFill>
                <a:latin typeface="Times New Roman" panose="02020603050405020304" pitchFamily="18" charset="0"/>
                <a:ea typeface="MS Mincho"/>
              </a:rPr>
              <a:t>lỗi</a:t>
            </a:r>
            <a:r>
              <a:rPr lang="en-US" sz="3200" dirty="0">
                <a:solidFill>
                  <a:srgbClr val="0D0D0D"/>
                </a:solidFill>
                <a:latin typeface="Times New Roman" panose="02020603050405020304" pitchFamily="18" charset="0"/>
                <a:ea typeface="MS Mincho"/>
              </a:rPr>
              <a:t> </a:t>
            </a:r>
            <a:r>
              <a:rPr lang="en-US" sz="3200" dirty="0" err="1">
                <a:solidFill>
                  <a:srgbClr val="0D0D0D"/>
                </a:solidFill>
                <a:latin typeface="Times New Roman" panose="02020603050405020304" pitchFamily="18" charset="0"/>
                <a:ea typeface="MS Mincho"/>
              </a:rPr>
              <a:t>đó</a:t>
            </a:r>
            <a:r>
              <a:rPr lang="en-US" sz="3200" dirty="0">
                <a:solidFill>
                  <a:srgbClr val="0D0D0D"/>
                </a:solidFill>
                <a:latin typeface="Times New Roman" panose="02020603050405020304" pitchFamily="18" charset="0"/>
                <a:ea typeface="MS Mincho"/>
              </a:rPr>
              <a:t>.</a:t>
            </a:r>
            <a:endParaRPr lang="en-US" sz="3200" dirty="0">
              <a:latin typeface="Times New Roman" panose="02020603050405020304" pitchFamily="18" charset="0"/>
              <a:ea typeface="Times New Roman" panose="02020603050405020304" pitchFamily="18" charset="0"/>
            </a:endParaRPr>
          </a:p>
          <a:p>
            <a:pPr>
              <a:lnSpc>
                <a:spcPct val="150000"/>
              </a:lnSpc>
              <a:spcAft>
                <a:spcPts val="0"/>
              </a:spcAft>
              <a:tabLst>
                <a:tab pos="1386840" algn="l"/>
              </a:tabLst>
            </a:pPr>
            <a:r>
              <a:rPr lang="en-US" sz="3200" dirty="0">
                <a:solidFill>
                  <a:srgbClr val="0D0D0D"/>
                </a:solidFill>
                <a:latin typeface="Times New Roman" panose="02020603050405020304" pitchFamily="18" charset="0"/>
                <a:ea typeface="MS Mincho"/>
              </a:rPr>
              <a:t>- </a:t>
            </a:r>
            <a:r>
              <a:rPr lang="en-US" sz="3200" dirty="0" err="1">
                <a:solidFill>
                  <a:srgbClr val="0D0D0D"/>
                </a:solidFill>
                <a:latin typeface="Times New Roman" panose="02020603050405020304" pitchFamily="18" charset="0"/>
                <a:ea typeface="MS Mincho"/>
              </a:rPr>
              <a:t>Gạch</a:t>
            </a:r>
            <a:r>
              <a:rPr lang="en-US" sz="3200" dirty="0">
                <a:solidFill>
                  <a:srgbClr val="0D0D0D"/>
                </a:solidFill>
                <a:latin typeface="Times New Roman" panose="02020603050405020304" pitchFamily="18" charset="0"/>
                <a:ea typeface="MS Mincho"/>
              </a:rPr>
              <a:t> </a:t>
            </a:r>
            <a:r>
              <a:rPr lang="en-US" sz="3200" dirty="0" err="1">
                <a:solidFill>
                  <a:srgbClr val="0D0D0D"/>
                </a:solidFill>
                <a:latin typeface="Times New Roman" panose="02020603050405020304" pitchFamily="18" charset="0"/>
                <a:ea typeface="MS Mincho"/>
              </a:rPr>
              <a:t>chân</a:t>
            </a:r>
            <a:r>
              <a:rPr lang="en-US" sz="3200" dirty="0">
                <a:solidFill>
                  <a:srgbClr val="0D0D0D"/>
                </a:solidFill>
                <a:latin typeface="Times New Roman" panose="02020603050405020304" pitchFamily="18" charset="0"/>
                <a:ea typeface="MS Mincho"/>
              </a:rPr>
              <a:t> </a:t>
            </a:r>
            <a:r>
              <a:rPr lang="en-US" sz="3200" dirty="0" err="1">
                <a:solidFill>
                  <a:srgbClr val="0D0D0D"/>
                </a:solidFill>
                <a:latin typeface="Times New Roman" panose="02020603050405020304" pitchFamily="18" charset="0"/>
                <a:ea typeface="MS Mincho"/>
              </a:rPr>
              <a:t>những</a:t>
            </a:r>
            <a:r>
              <a:rPr lang="en-US" sz="3200" dirty="0">
                <a:solidFill>
                  <a:srgbClr val="0D0D0D"/>
                </a:solidFill>
                <a:latin typeface="Times New Roman" panose="02020603050405020304" pitchFamily="18" charset="0"/>
                <a:ea typeface="MS Mincho"/>
              </a:rPr>
              <a:t> </a:t>
            </a:r>
            <a:r>
              <a:rPr lang="en-US" sz="3200" dirty="0" err="1">
                <a:solidFill>
                  <a:srgbClr val="0D0D0D"/>
                </a:solidFill>
                <a:latin typeface="Times New Roman" panose="02020603050405020304" pitchFamily="18" charset="0"/>
                <a:ea typeface="MS Mincho"/>
              </a:rPr>
              <a:t>câu</a:t>
            </a:r>
            <a:r>
              <a:rPr lang="en-US" sz="3200" dirty="0">
                <a:solidFill>
                  <a:srgbClr val="0D0D0D"/>
                </a:solidFill>
                <a:latin typeface="Times New Roman" panose="02020603050405020304" pitchFamily="18" charset="0"/>
                <a:ea typeface="MS Mincho"/>
              </a:rPr>
              <a:t> </a:t>
            </a:r>
            <a:r>
              <a:rPr lang="en-US" sz="3200" dirty="0" err="1">
                <a:solidFill>
                  <a:srgbClr val="0D0D0D"/>
                </a:solidFill>
                <a:latin typeface="Times New Roman" panose="02020603050405020304" pitchFamily="18" charset="0"/>
                <a:ea typeface="MS Mincho"/>
              </a:rPr>
              <a:t>sai</a:t>
            </a:r>
            <a:r>
              <a:rPr lang="en-US" sz="3200" dirty="0">
                <a:solidFill>
                  <a:srgbClr val="0D0D0D"/>
                </a:solidFill>
                <a:latin typeface="Times New Roman" panose="02020603050405020304" pitchFamily="18" charset="0"/>
                <a:ea typeface="MS Mincho"/>
              </a:rPr>
              <a:t> </a:t>
            </a:r>
            <a:r>
              <a:rPr lang="en-US" sz="3200" dirty="0" err="1">
                <a:solidFill>
                  <a:srgbClr val="0D0D0D"/>
                </a:solidFill>
                <a:latin typeface="Times New Roman" panose="02020603050405020304" pitchFamily="18" charset="0"/>
                <a:ea typeface="MS Mincho"/>
              </a:rPr>
              <a:t>ngữ</a:t>
            </a:r>
            <a:r>
              <a:rPr lang="en-US" sz="3200" dirty="0">
                <a:solidFill>
                  <a:srgbClr val="0D0D0D"/>
                </a:solidFill>
                <a:latin typeface="Times New Roman" panose="02020603050405020304" pitchFamily="18" charset="0"/>
                <a:ea typeface="MS Mincho"/>
              </a:rPr>
              <a:t> </a:t>
            </a:r>
            <a:r>
              <a:rPr lang="en-US" sz="3200" dirty="0" err="1">
                <a:solidFill>
                  <a:srgbClr val="0D0D0D"/>
                </a:solidFill>
                <a:latin typeface="Times New Roman" panose="02020603050405020304" pitchFamily="18" charset="0"/>
                <a:ea typeface="MS Mincho"/>
              </a:rPr>
              <a:t>pháp</a:t>
            </a:r>
            <a:r>
              <a:rPr lang="en-US" sz="3200" dirty="0">
                <a:solidFill>
                  <a:srgbClr val="0D0D0D"/>
                </a:solidFill>
                <a:latin typeface="Times New Roman" panose="02020603050405020304" pitchFamily="18" charset="0"/>
                <a:ea typeface="MS Mincho"/>
              </a:rPr>
              <a:t> </a:t>
            </a:r>
            <a:r>
              <a:rPr lang="en-US" sz="3200" dirty="0" err="1">
                <a:solidFill>
                  <a:srgbClr val="0D0D0D"/>
                </a:solidFill>
                <a:latin typeface="Times New Roman" panose="02020603050405020304" pitchFamily="18" charset="0"/>
                <a:ea typeface="MS Mincho"/>
              </a:rPr>
              <a:t>bằng</a:t>
            </a:r>
            <a:r>
              <a:rPr lang="en-US" sz="3200" dirty="0">
                <a:solidFill>
                  <a:srgbClr val="0D0D0D"/>
                </a:solidFill>
                <a:latin typeface="Times New Roman" panose="02020603050405020304" pitchFamily="18" charset="0"/>
                <a:ea typeface="MS Mincho"/>
              </a:rPr>
              <a:t> </a:t>
            </a:r>
            <a:r>
              <a:rPr lang="en-US" sz="3200" dirty="0" err="1">
                <a:solidFill>
                  <a:srgbClr val="0D0D0D"/>
                </a:solidFill>
                <a:latin typeface="Times New Roman" panose="02020603050405020304" pitchFamily="18" charset="0"/>
                <a:ea typeface="MS Mincho"/>
              </a:rPr>
              <a:t>cách</a:t>
            </a:r>
            <a:r>
              <a:rPr lang="en-US" sz="3200" dirty="0">
                <a:solidFill>
                  <a:srgbClr val="0D0D0D"/>
                </a:solidFill>
                <a:latin typeface="Times New Roman" panose="02020603050405020304" pitchFamily="18" charset="0"/>
                <a:ea typeface="MS Mincho"/>
              </a:rPr>
              <a:t> </a:t>
            </a:r>
            <a:r>
              <a:rPr lang="en-US" sz="3200" dirty="0" err="1">
                <a:solidFill>
                  <a:srgbClr val="0D0D0D"/>
                </a:solidFill>
                <a:latin typeface="Times New Roman" panose="02020603050405020304" pitchFamily="18" charset="0"/>
                <a:ea typeface="MS Mincho"/>
              </a:rPr>
              <a:t>phân</a:t>
            </a:r>
            <a:r>
              <a:rPr lang="en-US" sz="3200" dirty="0">
                <a:solidFill>
                  <a:srgbClr val="0D0D0D"/>
                </a:solidFill>
                <a:latin typeface="Times New Roman" panose="02020603050405020304" pitchFamily="18" charset="0"/>
                <a:ea typeface="MS Mincho"/>
              </a:rPr>
              <a:t> </a:t>
            </a:r>
            <a:r>
              <a:rPr lang="en-US" sz="3200" dirty="0" err="1">
                <a:solidFill>
                  <a:srgbClr val="0D0D0D"/>
                </a:solidFill>
                <a:latin typeface="Times New Roman" panose="02020603050405020304" pitchFamily="18" charset="0"/>
                <a:ea typeface="MS Mincho"/>
              </a:rPr>
              <a:t>tích</a:t>
            </a:r>
            <a:r>
              <a:rPr lang="en-US" sz="3200" dirty="0">
                <a:solidFill>
                  <a:srgbClr val="0D0D0D"/>
                </a:solidFill>
                <a:latin typeface="Times New Roman" panose="02020603050405020304" pitchFamily="18" charset="0"/>
                <a:ea typeface="MS Mincho"/>
              </a:rPr>
              <a:t> </a:t>
            </a:r>
            <a:r>
              <a:rPr lang="en-US" sz="3200" dirty="0" err="1">
                <a:solidFill>
                  <a:srgbClr val="0D0D0D"/>
                </a:solidFill>
                <a:latin typeface="Times New Roman" panose="02020603050405020304" pitchFamily="18" charset="0"/>
                <a:ea typeface="MS Mincho"/>
              </a:rPr>
              <a:t>cấu</a:t>
            </a:r>
            <a:r>
              <a:rPr lang="en-US" sz="3200" dirty="0">
                <a:solidFill>
                  <a:srgbClr val="0D0D0D"/>
                </a:solidFill>
                <a:latin typeface="Times New Roman" panose="02020603050405020304" pitchFamily="18" charset="0"/>
                <a:ea typeface="MS Mincho"/>
              </a:rPr>
              <a:t> </a:t>
            </a:r>
            <a:r>
              <a:rPr lang="en-US" sz="3200" dirty="0" err="1">
                <a:solidFill>
                  <a:srgbClr val="0D0D0D"/>
                </a:solidFill>
                <a:latin typeface="Times New Roman" panose="02020603050405020304" pitchFamily="18" charset="0"/>
                <a:ea typeface="MS Mincho"/>
              </a:rPr>
              <a:t>trúc</a:t>
            </a:r>
            <a:r>
              <a:rPr lang="en-US" sz="3200" dirty="0">
                <a:solidFill>
                  <a:srgbClr val="0D0D0D"/>
                </a:solidFill>
                <a:latin typeface="Times New Roman" panose="02020603050405020304" pitchFamily="18" charset="0"/>
                <a:ea typeface="MS Mincho"/>
              </a:rPr>
              <a:t> </a:t>
            </a:r>
            <a:r>
              <a:rPr lang="en-US" sz="3200" dirty="0" err="1">
                <a:solidFill>
                  <a:srgbClr val="0D0D0D"/>
                </a:solidFill>
                <a:latin typeface="Times New Roman" panose="02020603050405020304" pitchFamily="18" charset="0"/>
                <a:ea typeface="MS Mincho"/>
              </a:rPr>
              <a:t>ngữ</a:t>
            </a:r>
            <a:r>
              <a:rPr lang="en-US" sz="3200" dirty="0">
                <a:solidFill>
                  <a:srgbClr val="0D0D0D"/>
                </a:solidFill>
                <a:latin typeface="Times New Roman" panose="02020603050405020304" pitchFamily="18" charset="0"/>
                <a:ea typeface="MS Mincho"/>
              </a:rPr>
              <a:t> </a:t>
            </a:r>
            <a:r>
              <a:rPr lang="en-US" sz="3200" dirty="0" err="1">
                <a:solidFill>
                  <a:srgbClr val="0D0D0D"/>
                </a:solidFill>
                <a:latin typeface="Times New Roman" panose="02020603050405020304" pitchFamily="18" charset="0"/>
                <a:ea typeface="MS Mincho"/>
              </a:rPr>
              <a:t>pháp</a:t>
            </a:r>
            <a:r>
              <a:rPr lang="en-US" sz="3200" dirty="0">
                <a:solidFill>
                  <a:srgbClr val="0D0D0D"/>
                </a:solidFill>
                <a:latin typeface="Times New Roman" panose="02020603050405020304" pitchFamily="18" charset="0"/>
                <a:ea typeface="MS Mincho"/>
              </a:rPr>
              <a:t> </a:t>
            </a:r>
            <a:r>
              <a:rPr lang="en-US" sz="3200" dirty="0" err="1">
                <a:solidFill>
                  <a:srgbClr val="0D0D0D"/>
                </a:solidFill>
                <a:latin typeface="Times New Roman" panose="02020603050405020304" pitchFamily="18" charset="0"/>
                <a:ea typeface="MS Mincho"/>
              </a:rPr>
              <a:t>và</a:t>
            </a:r>
            <a:r>
              <a:rPr lang="en-US" sz="3200" dirty="0">
                <a:solidFill>
                  <a:srgbClr val="0D0D0D"/>
                </a:solidFill>
                <a:latin typeface="Times New Roman" panose="02020603050405020304" pitchFamily="18" charset="0"/>
                <a:ea typeface="MS Mincho"/>
              </a:rPr>
              <a:t> </a:t>
            </a:r>
            <a:r>
              <a:rPr lang="en-US" sz="3200" dirty="0" err="1">
                <a:solidFill>
                  <a:srgbClr val="0D0D0D"/>
                </a:solidFill>
                <a:latin typeface="Times New Roman" panose="02020603050405020304" pitchFamily="18" charset="0"/>
                <a:ea typeface="MS Mincho"/>
              </a:rPr>
              <a:t>sửa</a:t>
            </a:r>
            <a:r>
              <a:rPr lang="en-US" sz="3200" dirty="0">
                <a:solidFill>
                  <a:srgbClr val="0D0D0D"/>
                </a:solidFill>
                <a:latin typeface="Times New Roman" panose="02020603050405020304" pitchFamily="18" charset="0"/>
                <a:ea typeface="MS Mincho"/>
              </a:rPr>
              <a:t> </a:t>
            </a:r>
            <a:r>
              <a:rPr lang="en-US" sz="3200" dirty="0" err="1">
                <a:solidFill>
                  <a:srgbClr val="0D0D0D"/>
                </a:solidFill>
                <a:latin typeface="Times New Roman" panose="02020603050405020304" pitchFamily="18" charset="0"/>
                <a:ea typeface="MS Mincho"/>
              </a:rPr>
              <a:t>lại</a:t>
            </a:r>
            <a:r>
              <a:rPr lang="en-US" sz="3200" dirty="0">
                <a:solidFill>
                  <a:srgbClr val="0D0D0D"/>
                </a:solidFill>
                <a:latin typeface="Times New Roman" panose="02020603050405020304" pitchFamily="18" charset="0"/>
                <a:ea typeface="MS Mincho"/>
              </a:rPr>
              <a:t> </a:t>
            </a:r>
            <a:r>
              <a:rPr lang="en-US" sz="3200" dirty="0" err="1">
                <a:solidFill>
                  <a:srgbClr val="0D0D0D"/>
                </a:solidFill>
                <a:latin typeface="Times New Roman" panose="02020603050405020304" pitchFamily="18" charset="0"/>
                <a:ea typeface="MS Mincho"/>
              </a:rPr>
              <a:t>cho</a:t>
            </a:r>
            <a:r>
              <a:rPr lang="en-US" sz="3200" dirty="0">
                <a:solidFill>
                  <a:srgbClr val="0D0D0D"/>
                </a:solidFill>
                <a:latin typeface="Times New Roman" panose="02020603050405020304" pitchFamily="18" charset="0"/>
                <a:ea typeface="MS Mincho"/>
              </a:rPr>
              <a:t> </a:t>
            </a:r>
            <a:r>
              <a:rPr lang="en-US" sz="3200" dirty="0" err="1">
                <a:solidFill>
                  <a:srgbClr val="0D0D0D"/>
                </a:solidFill>
                <a:latin typeface="Times New Roman" panose="02020603050405020304" pitchFamily="18" charset="0"/>
                <a:ea typeface="MS Mincho"/>
              </a:rPr>
              <a:t>đúng</a:t>
            </a:r>
            <a:r>
              <a:rPr lang="en-US" sz="3200" dirty="0">
                <a:solidFill>
                  <a:srgbClr val="0D0D0D"/>
                </a:solidFill>
                <a:latin typeface="Times New Roman" panose="02020603050405020304" pitchFamily="18" charset="0"/>
                <a:ea typeface="MS Mincho"/>
              </a:rPr>
              <a:t> (</a:t>
            </a:r>
            <a:r>
              <a:rPr lang="en-US" sz="3200" dirty="0" err="1">
                <a:solidFill>
                  <a:srgbClr val="0D0D0D"/>
                </a:solidFill>
                <a:latin typeface="Times New Roman" panose="02020603050405020304" pitchFamily="18" charset="0"/>
                <a:ea typeface="MS Mincho"/>
              </a:rPr>
              <a:t>nếu</a:t>
            </a:r>
            <a:r>
              <a:rPr lang="en-US" sz="3200" dirty="0">
                <a:solidFill>
                  <a:srgbClr val="0D0D0D"/>
                </a:solidFill>
                <a:latin typeface="Times New Roman" panose="02020603050405020304" pitchFamily="18" charset="0"/>
                <a:ea typeface="MS Mincho"/>
              </a:rPr>
              <a:t> </a:t>
            </a:r>
            <a:r>
              <a:rPr lang="en-US" sz="3200" dirty="0" err="1">
                <a:solidFill>
                  <a:srgbClr val="0D0D0D"/>
                </a:solidFill>
                <a:latin typeface="Times New Roman" panose="02020603050405020304" pitchFamily="18" charset="0"/>
                <a:ea typeface="MS Mincho"/>
              </a:rPr>
              <a:t>có</a:t>
            </a:r>
            <a:r>
              <a:rPr lang="en-US" sz="3200" dirty="0">
                <a:solidFill>
                  <a:srgbClr val="0D0D0D"/>
                </a:solidFill>
                <a:latin typeface="Times New Roman" panose="02020603050405020304" pitchFamily="18" charset="0"/>
                <a:ea typeface="MS Mincho"/>
              </a:rPr>
              <a:t>).</a:t>
            </a:r>
            <a:endParaRPr lang="en-US" sz="3200" dirty="0">
              <a:latin typeface="Times New Roman" panose="02020603050405020304" pitchFamily="18" charset="0"/>
              <a:ea typeface="Times New Roman" panose="02020603050405020304" pitchFamily="18" charset="0"/>
            </a:endParaRPr>
          </a:p>
          <a:p>
            <a:pPr>
              <a:lnSpc>
                <a:spcPct val="150000"/>
              </a:lnSpc>
              <a:spcAft>
                <a:spcPts val="0"/>
              </a:spcAft>
              <a:tabLst>
                <a:tab pos="1386840" algn="l"/>
              </a:tabLst>
            </a:pPr>
            <a:r>
              <a:rPr lang="en-US" sz="3200" b="1" i="1" dirty="0">
                <a:solidFill>
                  <a:srgbClr val="0D0D0D"/>
                </a:solidFill>
                <a:latin typeface="Times New Roman" panose="02020603050405020304" pitchFamily="18" charset="0"/>
                <a:ea typeface="MS Mincho"/>
              </a:rPr>
              <a:t> </a:t>
            </a:r>
            <a:endParaRPr lang="en-US" sz="3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790707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1000"/>
                                        <p:tgtEl>
                                          <p:spTgt spid="2">
                                            <p:txEl>
                                              <p:pRg st="1" end="1"/>
                                            </p:txEl>
                                          </p:spTgt>
                                        </p:tgtEl>
                                      </p:cBhvr>
                                    </p:animEffect>
                                    <p:anim calcmode="lin" valueType="num">
                                      <p:cBhvr>
                                        <p:cTn id="8"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Effect transition="in" filter="fade">
                                      <p:cBhvr>
                                        <p:cTn id="14" dur="1000"/>
                                        <p:tgtEl>
                                          <p:spTgt spid="2">
                                            <p:txEl>
                                              <p:pRg st="2" end="2"/>
                                            </p:txEl>
                                          </p:spTgt>
                                        </p:tgtEl>
                                      </p:cBhvr>
                                    </p:animEffect>
                                    <p:anim calcmode="lin" valueType="num">
                                      <p:cBhvr>
                                        <p:cTn id="15"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rPr>
              <a:t>NGỮ VĂN 6</a:t>
            </a:r>
          </a:p>
        </p:txBody>
      </p:sp>
      <p:sp>
        <p:nvSpPr>
          <p:cNvPr id="11" name="Horizontal Scroll 10"/>
          <p:cNvSpPr/>
          <p:nvPr/>
        </p:nvSpPr>
        <p:spPr>
          <a:xfrm>
            <a:off x="3972335" y="712809"/>
            <a:ext cx="4209230" cy="478384"/>
          </a:xfrm>
          <a:prstGeom prst="horizontalScroll">
            <a:avLst/>
          </a:prstGeom>
          <a:solidFill>
            <a:schemeClr val="accent4">
              <a:lumMod val="40000"/>
              <a:lumOff val="60000"/>
            </a:schemeClr>
          </a:solidFill>
          <a:ln w="9525">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p:cNvPicPr>
            <a:picLocks noChangeAspect="1"/>
          </p:cNvPicPr>
          <p:nvPr/>
        </p:nvPicPr>
        <p:blipFill>
          <a:blip r:embed="rId4"/>
          <a:stretch>
            <a:fillRect/>
          </a:stretch>
        </p:blipFill>
        <p:spPr>
          <a:xfrm>
            <a:off x="11426277" y="0"/>
            <a:ext cx="754456" cy="754456"/>
          </a:xfrm>
          <a:prstGeom prst="rect">
            <a:avLst/>
          </a:prstGeom>
        </p:spPr>
      </p:pic>
      <p:sp>
        <p:nvSpPr>
          <p:cNvPr id="4" name="Rectangle 3"/>
          <p:cNvSpPr/>
          <p:nvPr/>
        </p:nvSpPr>
        <p:spPr>
          <a:xfrm>
            <a:off x="2832408" y="82388"/>
            <a:ext cx="6489084" cy="523220"/>
          </a:xfrm>
          <a:prstGeom prst="rect">
            <a:avLst/>
          </a:prstGeom>
        </p:spPr>
        <p:txBody>
          <a:bodyPr wrap="none">
            <a:spAutoFit/>
          </a:bodyPr>
          <a:lstStyle/>
          <a:p>
            <a:pPr marL="0" marR="0" lvl="0" indent="0" algn="ctr" defTabSz="914400" rtl="0" eaLnBrk="0" fontAlgn="base" latinLnBrk="0" hangingPunct="0">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VIẾT BÀI VĂN TẢ CẢNH SINH HOẠT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p:cNvSpPr/>
          <p:nvPr/>
        </p:nvSpPr>
        <p:spPr>
          <a:xfrm>
            <a:off x="5200748" y="617843"/>
            <a:ext cx="1752403"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Luyện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tập</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5"/>
          <p:cNvSpPr/>
          <p:nvPr/>
        </p:nvSpPr>
        <p:spPr>
          <a:xfrm>
            <a:off x="507555" y="1090799"/>
            <a:ext cx="10782300" cy="954107"/>
          </a:xfrm>
          <a:prstGeom prst="rect">
            <a:avLst/>
          </a:prstGeom>
        </p:spPr>
        <p:txBody>
          <a:bodyPr>
            <a:spAutoFit/>
          </a:bodyPr>
          <a:lstStyle/>
          <a:p>
            <a:pPr>
              <a:spcAft>
                <a:spcPts val="0"/>
              </a:spcAft>
              <a:tabLst>
                <a:tab pos="1386840" algn="l"/>
              </a:tabLst>
            </a:pPr>
            <a:r>
              <a:rPr lang="en-US" sz="2800" b="1" dirty="0" err="1">
                <a:solidFill>
                  <a:srgbClr val="FF0000"/>
                </a:solidFill>
                <a:latin typeface="Times New Roman" panose="02020603050405020304" pitchFamily="18" charset="0"/>
                <a:ea typeface="MS Mincho"/>
              </a:rPr>
              <a:t>Bảng</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kiểm</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bài</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viết</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tả</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lại</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cảnh</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sinh</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hoạt</a:t>
            </a:r>
            <a:r>
              <a:rPr lang="en-US" sz="2800" b="1" dirty="0">
                <a:solidFill>
                  <a:srgbClr val="FF0000"/>
                </a:solidFill>
                <a:latin typeface="Times New Roman" panose="02020603050405020304" pitchFamily="18" charset="0"/>
                <a:ea typeface="MS Mincho"/>
              </a:rPr>
              <a:t> :</a:t>
            </a:r>
            <a:endParaRPr lang="en-US" sz="2800" dirty="0">
              <a:latin typeface="Times New Roman" panose="02020603050405020304" pitchFamily="18" charset="0"/>
              <a:ea typeface="Times New Roman" panose="02020603050405020304" pitchFamily="18" charset="0"/>
            </a:endParaRPr>
          </a:p>
        </p:txBody>
      </p:sp>
      <p:graphicFrame>
        <p:nvGraphicFramePr>
          <p:cNvPr id="9" name="Table 8"/>
          <p:cNvGraphicFramePr>
            <a:graphicFrameLocks noGrp="1"/>
          </p:cNvGraphicFramePr>
          <p:nvPr>
            <p:extLst>
              <p:ext uri="{D42A27DB-BD31-4B8C-83A1-F6EECF244321}">
                <p14:modId xmlns:p14="http://schemas.microsoft.com/office/powerpoint/2010/main" val="1674554353"/>
              </p:ext>
            </p:extLst>
          </p:nvPr>
        </p:nvGraphicFramePr>
        <p:xfrm>
          <a:off x="442457" y="1609725"/>
          <a:ext cx="11253014" cy="4511040"/>
        </p:xfrm>
        <a:graphic>
          <a:graphicData uri="http://schemas.openxmlformats.org/drawingml/2006/table">
            <a:tbl>
              <a:tblPr firstRow="1" firstCol="1" bandRow="1"/>
              <a:tblGrid>
                <a:gridCol w="1916336">
                  <a:extLst>
                    <a:ext uri="{9D8B030D-6E8A-4147-A177-3AD203B41FA5}">
                      <a16:colId xmlns:a16="http://schemas.microsoft.com/office/drawing/2014/main" val="3931253940"/>
                    </a:ext>
                  </a:extLst>
                </a:gridCol>
                <a:gridCol w="7965078">
                  <a:extLst>
                    <a:ext uri="{9D8B030D-6E8A-4147-A177-3AD203B41FA5}">
                      <a16:colId xmlns:a16="http://schemas.microsoft.com/office/drawing/2014/main" val="3794299564"/>
                    </a:ext>
                  </a:extLst>
                </a:gridCol>
                <a:gridCol w="1371600">
                  <a:extLst>
                    <a:ext uri="{9D8B030D-6E8A-4147-A177-3AD203B41FA5}">
                      <a16:colId xmlns:a16="http://schemas.microsoft.com/office/drawing/2014/main" val="2895144415"/>
                    </a:ext>
                  </a:extLst>
                </a:gridCol>
              </a:tblGrid>
              <a:tr h="244137">
                <a:tc>
                  <a:txBody>
                    <a:bodyPr/>
                    <a:lstStyle/>
                    <a:p>
                      <a:pPr algn="ctr">
                        <a:spcAft>
                          <a:spcPts val="0"/>
                        </a:spcAft>
                        <a:tabLst>
                          <a:tab pos="1386840" algn="l"/>
                        </a:tabLst>
                      </a:pPr>
                      <a:r>
                        <a:rPr lang="en-US" sz="2400" b="1" dirty="0" err="1">
                          <a:solidFill>
                            <a:srgbClr val="FFFFFF"/>
                          </a:solidFill>
                          <a:effectLst/>
                          <a:latin typeface="Times New Roman" panose="02020603050405020304" pitchFamily="18" charset="0"/>
                          <a:ea typeface="MS Mincho"/>
                          <a:cs typeface="Times New Roman" panose="02020603050405020304" pitchFamily="18" charset="0"/>
                        </a:rPr>
                        <a:t>Các</a:t>
                      </a:r>
                      <a:r>
                        <a:rPr lang="en-US" sz="2400" b="1" dirty="0">
                          <a:solidFill>
                            <a:srgbClr val="FFFFFF"/>
                          </a:solidFill>
                          <a:effectLst/>
                          <a:latin typeface="Times New Roman" panose="02020603050405020304" pitchFamily="18" charset="0"/>
                          <a:ea typeface="MS Mincho"/>
                          <a:cs typeface="Times New Roman" panose="02020603050405020304" pitchFamily="18" charset="0"/>
                        </a:rPr>
                        <a:t> </a:t>
                      </a:r>
                      <a:r>
                        <a:rPr lang="en-US" sz="2400" b="1" dirty="0" err="1">
                          <a:solidFill>
                            <a:srgbClr val="FFFFFF"/>
                          </a:solidFill>
                          <a:effectLst/>
                          <a:latin typeface="Times New Roman" panose="02020603050405020304" pitchFamily="18" charset="0"/>
                          <a:ea typeface="MS Mincho"/>
                          <a:cs typeface="Times New Roman" panose="02020603050405020304" pitchFamily="18" charset="0"/>
                        </a:rPr>
                        <a:t>phần</a:t>
                      </a:r>
                      <a:r>
                        <a:rPr lang="en-US" sz="2400" b="1" dirty="0">
                          <a:solidFill>
                            <a:srgbClr val="FFFFFF"/>
                          </a:solidFill>
                          <a:effectLst/>
                          <a:latin typeface="Times New Roman" panose="02020603050405020304" pitchFamily="18" charset="0"/>
                          <a:ea typeface="MS Mincho"/>
                          <a:cs typeface="Times New Roman" panose="02020603050405020304" pitchFamily="18" charset="0"/>
                        </a:rPr>
                        <a:t> </a:t>
                      </a:r>
                      <a:r>
                        <a:rPr lang="en-US" sz="2400" b="1" dirty="0" err="1">
                          <a:solidFill>
                            <a:srgbClr val="FFFFFF"/>
                          </a:solidFill>
                          <a:effectLst/>
                          <a:latin typeface="Times New Roman" panose="02020603050405020304" pitchFamily="18" charset="0"/>
                          <a:ea typeface="MS Mincho"/>
                          <a:cs typeface="Times New Roman" panose="02020603050405020304" pitchFamily="18" charset="0"/>
                        </a:rPr>
                        <a:t>của</a:t>
                      </a:r>
                      <a:r>
                        <a:rPr lang="en-US" sz="2400" b="1" dirty="0">
                          <a:solidFill>
                            <a:srgbClr val="FFFFFF"/>
                          </a:solidFill>
                          <a:effectLst/>
                          <a:latin typeface="Times New Roman" panose="02020603050405020304" pitchFamily="18" charset="0"/>
                          <a:ea typeface="MS Mincho"/>
                          <a:cs typeface="Times New Roman" panose="02020603050405020304" pitchFamily="18" charset="0"/>
                        </a:rPr>
                        <a:t> </a:t>
                      </a:r>
                      <a:r>
                        <a:rPr lang="en-US" sz="2400" b="1" dirty="0" err="1">
                          <a:solidFill>
                            <a:srgbClr val="FFFFFF"/>
                          </a:solidFill>
                          <a:effectLst/>
                          <a:latin typeface="Times New Roman" panose="02020603050405020304" pitchFamily="18" charset="0"/>
                          <a:ea typeface="MS Mincho"/>
                          <a:cs typeface="Times New Roman" panose="02020603050405020304" pitchFamily="18" charset="0"/>
                        </a:rPr>
                        <a:t>bài</a:t>
                      </a:r>
                      <a:r>
                        <a:rPr lang="en-US" sz="2400" b="1" dirty="0">
                          <a:solidFill>
                            <a:srgbClr val="FFFFFF"/>
                          </a:solidFill>
                          <a:effectLst/>
                          <a:latin typeface="Times New Roman" panose="02020603050405020304" pitchFamily="18" charset="0"/>
                          <a:ea typeface="MS Mincho"/>
                          <a:cs typeface="Times New Roman" panose="02020603050405020304" pitchFamily="18" charset="0"/>
                        </a:rPr>
                        <a:t> </a:t>
                      </a:r>
                      <a:r>
                        <a:rPr lang="en-US" sz="2400" b="1" dirty="0" err="1">
                          <a:solidFill>
                            <a:srgbClr val="FFFFFF"/>
                          </a:solidFill>
                          <a:effectLst/>
                          <a:latin typeface="Times New Roman" panose="02020603050405020304" pitchFamily="18" charset="0"/>
                          <a:ea typeface="MS Mincho"/>
                          <a:cs typeface="Times New Roman" panose="02020603050405020304" pitchFamily="18" charset="0"/>
                        </a:rPr>
                        <a:t>văn</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a:spcAft>
                          <a:spcPts val="0"/>
                        </a:spcAft>
                        <a:tabLst>
                          <a:tab pos="1386840" algn="l"/>
                        </a:tabLst>
                      </a:pPr>
                      <a:r>
                        <a:rPr lang="en-US" sz="2400" b="1" dirty="0" err="1">
                          <a:solidFill>
                            <a:srgbClr val="FFFFFF"/>
                          </a:solidFill>
                          <a:effectLst/>
                          <a:latin typeface="Times New Roman" panose="02020603050405020304" pitchFamily="18" charset="0"/>
                          <a:ea typeface="MS Mincho"/>
                          <a:cs typeface="Times New Roman" panose="02020603050405020304" pitchFamily="18" charset="0"/>
                        </a:rPr>
                        <a:t>Nội</a:t>
                      </a:r>
                      <a:r>
                        <a:rPr lang="en-US" sz="2400" b="1" dirty="0">
                          <a:solidFill>
                            <a:srgbClr val="FFFFFF"/>
                          </a:solidFill>
                          <a:effectLst/>
                          <a:latin typeface="Times New Roman" panose="02020603050405020304" pitchFamily="18" charset="0"/>
                          <a:ea typeface="MS Mincho"/>
                          <a:cs typeface="Times New Roman" panose="02020603050405020304" pitchFamily="18" charset="0"/>
                        </a:rPr>
                        <a:t> dung </a:t>
                      </a:r>
                      <a:r>
                        <a:rPr lang="en-US" sz="2400" b="1" dirty="0" err="1">
                          <a:solidFill>
                            <a:srgbClr val="FFFFFF"/>
                          </a:solidFill>
                          <a:effectLst/>
                          <a:latin typeface="Times New Roman" panose="02020603050405020304" pitchFamily="18" charset="0"/>
                          <a:ea typeface="MS Mincho"/>
                          <a:cs typeface="Times New Roman" panose="02020603050405020304" pitchFamily="18" charset="0"/>
                        </a:rPr>
                        <a:t>kiểm</a:t>
                      </a:r>
                      <a:r>
                        <a:rPr lang="en-US" sz="2400" b="1" dirty="0">
                          <a:solidFill>
                            <a:srgbClr val="FFFFFF"/>
                          </a:solidFill>
                          <a:effectLst/>
                          <a:latin typeface="Times New Roman" panose="02020603050405020304" pitchFamily="18" charset="0"/>
                          <a:ea typeface="MS Mincho"/>
                          <a:cs typeface="Times New Roman" panose="02020603050405020304" pitchFamily="18" charset="0"/>
                        </a:rPr>
                        <a:t> </a:t>
                      </a:r>
                      <a:r>
                        <a:rPr lang="en-US" sz="2400" b="1" dirty="0" err="1">
                          <a:solidFill>
                            <a:srgbClr val="FFFFFF"/>
                          </a:solidFill>
                          <a:effectLst/>
                          <a:latin typeface="Times New Roman" panose="02020603050405020304" pitchFamily="18" charset="0"/>
                          <a:ea typeface="MS Mincho"/>
                          <a:cs typeface="Times New Roman" panose="02020603050405020304" pitchFamily="18" charset="0"/>
                        </a:rPr>
                        <a:t>tra</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a:spcAft>
                          <a:spcPts val="0"/>
                        </a:spcAft>
                        <a:tabLst>
                          <a:tab pos="1386840" algn="l"/>
                        </a:tabLst>
                      </a:pPr>
                      <a:r>
                        <a:rPr lang="en-US" sz="2400" b="1">
                          <a:solidFill>
                            <a:srgbClr val="FFFFFF"/>
                          </a:solidFill>
                          <a:effectLst/>
                          <a:latin typeface="Times New Roman" panose="02020603050405020304" pitchFamily="18" charset="0"/>
                          <a:ea typeface="MS Mincho"/>
                          <a:cs typeface="Times New Roman" panose="02020603050405020304" pitchFamily="18" charset="0"/>
                        </a:rPr>
                        <a:t>Đạt/</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spcAft>
                          <a:spcPts val="0"/>
                        </a:spcAft>
                        <a:tabLst>
                          <a:tab pos="1386840" algn="l"/>
                        </a:tabLst>
                      </a:pPr>
                      <a:r>
                        <a:rPr lang="en-US" sz="2400" b="1">
                          <a:solidFill>
                            <a:srgbClr val="FFFFFF"/>
                          </a:solidFill>
                          <a:effectLst/>
                          <a:latin typeface="Times New Roman" panose="02020603050405020304" pitchFamily="18" charset="0"/>
                          <a:ea typeface="MS Mincho"/>
                          <a:cs typeface="Times New Roman" panose="02020603050405020304" pitchFamily="18" charset="0"/>
                        </a:rPr>
                        <a:t>Chưa đạt</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1564946637"/>
                  </a:ext>
                </a:extLst>
              </a:tr>
              <a:tr h="122068">
                <a:tc rowSpan="2">
                  <a:txBody>
                    <a:bodyPr/>
                    <a:lstStyle/>
                    <a:p>
                      <a:pPr algn="ctr">
                        <a:spcAft>
                          <a:spcPts val="0"/>
                        </a:spcAft>
                        <a:tabLst>
                          <a:tab pos="1386840" algn="l"/>
                        </a:tabLst>
                      </a:pPr>
                      <a:r>
                        <a:rPr lang="en-US" sz="2400" b="1" dirty="0">
                          <a:solidFill>
                            <a:srgbClr val="0D0D0D"/>
                          </a:solidFill>
                          <a:effectLst/>
                          <a:latin typeface="Times New Roman" panose="02020603050405020304" pitchFamily="18" charset="0"/>
                          <a:ea typeface="MS Mincho"/>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spcAft>
                          <a:spcPts val="0"/>
                        </a:spcAft>
                        <a:tabLst>
                          <a:tab pos="1386840" algn="l"/>
                        </a:tabLst>
                      </a:pPr>
                      <a:r>
                        <a:rPr lang="en-US" sz="2400" b="1" dirty="0" err="1">
                          <a:solidFill>
                            <a:srgbClr val="0D0D0D"/>
                          </a:solidFill>
                          <a:effectLst/>
                          <a:latin typeface="Times New Roman" panose="02020603050405020304" pitchFamily="18" charset="0"/>
                          <a:ea typeface="MS Mincho"/>
                          <a:cs typeface="Times New Roman" panose="02020603050405020304" pitchFamily="18" charset="0"/>
                        </a:rPr>
                        <a:t>Mở</a:t>
                      </a:r>
                      <a:r>
                        <a:rPr lang="en-US" sz="2400" b="1" dirty="0">
                          <a:solidFill>
                            <a:srgbClr val="0D0D0D"/>
                          </a:solidFill>
                          <a:effectLst/>
                          <a:latin typeface="Times New Roman" panose="02020603050405020304" pitchFamily="18" charset="0"/>
                          <a:ea typeface="MS Mincho"/>
                          <a:cs typeface="Times New Roman" panose="02020603050405020304" pitchFamily="18" charset="0"/>
                        </a:rPr>
                        <a:t> </a:t>
                      </a:r>
                      <a:r>
                        <a:rPr lang="en-US" sz="2400" b="1" dirty="0" err="1">
                          <a:solidFill>
                            <a:srgbClr val="0D0D0D"/>
                          </a:solidFill>
                          <a:effectLst/>
                          <a:latin typeface="Times New Roman" panose="02020603050405020304" pitchFamily="18" charset="0"/>
                          <a:ea typeface="MS Mincho"/>
                          <a:cs typeface="Times New Roman" panose="02020603050405020304" pitchFamily="18" charset="0"/>
                        </a:rPr>
                        <a:t>bài</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EBD2"/>
                    </a:solidFill>
                  </a:tcPr>
                </a:tc>
                <a:tc>
                  <a:txBody>
                    <a:bodyPr/>
                    <a:lstStyle/>
                    <a:p>
                      <a:pPr>
                        <a:spcAft>
                          <a:spcPts val="0"/>
                        </a:spcAft>
                        <a:tabLst>
                          <a:tab pos="1386840" algn="l"/>
                        </a:tabLst>
                      </a:pPr>
                      <a:r>
                        <a:rPr lang="en-US" sz="2400">
                          <a:solidFill>
                            <a:srgbClr val="0D0D0D"/>
                          </a:solidFill>
                          <a:effectLst/>
                          <a:latin typeface="Times New Roman" panose="02020603050405020304" pitchFamily="18" charset="0"/>
                          <a:ea typeface="MS Mincho"/>
                          <a:cs typeface="Times New Roman" panose="02020603050405020304" pitchFamily="18" charset="0"/>
                        </a:rPr>
                        <a:t>Dùng ngôi xưng hô phù hợp trong khi quan sát, miêu tả.</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EBD2"/>
                    </a:solidFill>
                  </a:tcPr>
                </a:tc>
                <a:tc>
                  <a:txBody>
                    <a:bodyPr/>
                    <a:lstStyle/>
                    <a:p>
                      <a:pPr algn="ctr">
                        <a:spcAft>
                          <a:spcPts val="0"/>
                        </a:spcAft>
                        <a:tabLst>
                          <a:tab pos="1386840" algn="l"/>
                        </a:tabLst>
                      </a:pPr>
                      <a:r>
                        <a:rPr lang="en-US" sz="2400" b="1">
                          <a:solidFill>
                            <a:srgbClr val="0D0D0D"/>
                          </a:solidFill>
                          <a:effectLst/>
                          <a:latin typeface="Times New Roman" panose="02020603050405020304" pitchFamily="18" charset="0"/>
                          <a:ea typeface="MS Mincho"/>
                          <a:cs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EBD2"/>
                    </a:solidFill>
                  </a:tcPr>
                </a:tc>
                <a:extLst>
                  <a:ext uri="{0D108BD9-81ED-4DB2-BD59-A6C34878D82A}">
                    <a16:rowId xmlns:a16="http://schemas.microsoft.com/office/drawing/2014/main" val="1612305255"/>
                  </a:ext>
                </a:extLst>
              </a:tr>
              <a:tr h="122068">
                <a:tc vMerge="1">
                  <a:txBody>
                    <a:bodyPr/>
                    <a:lstStyle/>
                    <a:p>
                      <a:pPr algn="ctr">
                        <a:spcAft>
                          <a:spcPts val="0"/>
                        </a:spcAft>
                        <a:tabLst>
                          <a:tab pos="1386840" algn="l"/>
                        </a:tabLst>
                      </a:pP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EEBD2"/>
                    </a:solidFill>
                  </a:tcPr>
                </a:tc>
                <a:tc>
                  <a:txBody>
                    <a:bodyPr/>
                    <a:lstStyle/>
                    <a:p>
                      <a:pPr>
                        <a:spcAft>
                          <a:spcPts val="0"/>
                        </a:spcAft>
                        <a:tabLst>
                          <a:tab pos="1386840" algn="l"/>
                        </a:tabLst>
                      </a:pPr>
                      <a:r>
                        <a:rPr lang="en-US" sz="2400" dirty="0" err="1">
                          <a:solidFill>
                            <a:srgbClr val="0D0D0D"/>
                          </a:solidFill>
                          <a:effectLst/>
                          <a:latin typeface="Times New Roman" panose="02020603050405020304" pitchFamily="18" charset="0"/>
                          <a:ea typeface="MS Mincho"/>
                          <a:cs typeface="Times New Roman" panose="02020603050405020304" pitchFamily="18" charset="0"/>
                        </a:rPr>
                        <a:t>Giới</a:t>
                      </a:r>
                      <a:r>
                        <a:rPr lang="en-US" sz="2400" dirty="0">
                          <a:solidFill>
                            <a:srgbClr val="0D0D0D"/>
                          </a:solidFill>
                          <a:effectLst/>
                          <a:latin typeface="Times New Roman" panose="02020603050405020304" pitchFamily="18" charset="0"/>
                          <a:ea typeface="MS Mincho"/>
                          <a:cs typeface="Times New Roman" panose="02020603050405020304" pitchFamily="18" charset="0"/>
                        </a:rPr>
                        <a:t> </a:t>
                      </a:r>
                      <a:r>
                        <a:rPr lang="en-US" sz="2400" dirty="0" err="1">
                          <a:solidFill>
                            <a:srgbClr val="0D0D0D"/>
                          </a:solidFill>
                          <a:effectLst/>
                          <a:latin typeface="Times New Roman" panose="02020603050405020304" pitchFamily="18" charset="0"/>
                          <a:ea typeface="MS Mincho"/>
                          <a:cs typeface="Times New Roman" panose="02020603050405020304" pitchFamily="18" charset="0"/>
                        </a:rPr>
                        <a:t>thiệu</a:t>
                      </a:r>
                      <a:r>
                        <a:rPr lang="en-US" sz="2400" dirty="0">
                          <a:solidFill>
                            <a:srgbClr val="0D0D0D"/>
                          </a:solidFill>
                          <a:effectLst/>
                          <a:latin typeface="Times New Roman" panose="02020603050405020304" pitchFamily="18" charset="0"/>
                          <a:ea typeface="MS Mincho"/>
                          <a:cs typeface="Times New Roman" panose="02020603050405020304" pitchFamily="18" charset="0"/>
                        </a:rPr>
                        <a:t> </a:t>
                      </a:r>
                      <a:r>
                        <a:rPr lang="en-US" sz="2400" dirty="0" err="1">
                          <a:solidFill>
                            <a:srgbClr val="0D0D0D"/>
                          </a:solidFill>
                          <a:effectLst/>
                          <a:latin typeface="Times New Roman" panose="02020603050405020304" pitchFamily="18" charset="0"/>
                          <a:ea typeface="MS Mincho"/>
                          <a:cs typeface="Times New Roman" panose="02020603050405020304" pitchFamily="18" charset="0"/>
                        </a:rPr>
                        <a:t>không</a:t>
                      </a:r>
                      <a:r>
                        <a:rPr lang="en-US" sz="2400" dirty="0">
                          <a:solidFill>
                            <a:srgbClr val="0D0D0D"/>
                          </a:solidFill>
                          <a:effectLst/>
                          <a:latin typeface="Times New Roman" panose="02020603050405020304" pitchFamily="18" charset="0"/>
                          <a:ea typeface="MS Mincho"/>
                          <a:cs typeface="Times New Roman" panose="02020603050405020304" pitchFamily="18" charset="0"/>
                        </a:rPr>
                        <a:t> </a:t>
                      </a:r>
                      <a:r>
                        <a:rPr lang="en-US" sz="2400" dirty="0" err="1">
                          <a:solidFill>
                            <a:srgbClr val="0D0D0D"/>
                          </a:solidFill>
                          <a:effectLst/>
                          <a:latin typeface="Times New Roman" panose="02020603050405020304" pitchFamily="18" charset="0"/>
                          <a:ea typeface="MS Mincho"/>
                          <a:cs typeface="Times New Roman" panose="02020603050405020304" pitchFamily="18" charset="0"/>
                        </a:rPr>
                        <a:t>gian</a:t>
                      </a:r>
                      <a:r>
                        <a:rPr lang="en-US" sz="2400" dirty="0">
                          <a:solidFill>
                            <a:srgbClr val="0D0D0D"/>
                          </a:solidFill>
                          <a:effectLst/>
                          <a:latin typeface="Times New Roman" panose="02020603050405020304" pitchFamily="18" charset="0"/>
                          <a:ea typeface="MS Mincho"/>
                          <a:cs typeface="Times New Roman" panose="02020603050405020304" pitchFamily="18" charset="0"/>
                        </a:rPr>
                        <a:t>, </a:t>
                      </a:r>
                      <a:r>
                        <a:rPr lang="en-US" sz="2400" dirty="0" err="1">
                          <a:solidFill>
                            <a:srgbClr val="0D0D0D"/>
                          </a:solidFill>
                          <a:effectLst/>
                          <a:latin typeface="Times New Roman" panose="02020603050405020304" pitchFamily="18" charset="0"/>
                          <a:ea typeface="MS Mincho"/>
                          <a:cs typeface="Times New Roman" panose="02020603050405020304" pitchFamily="18" charset="0"/>
                        </a:rPr>
                        <a:t>thời</a:t>
                      </a:r>
                      <a:r>
                        <a:rPr lang="en-US" sz="2400" dirty="0">
                          <a:solidFill>
                            <a:srgbClr val="0D0D0D"/>
                          </a:solidFill>
                          <a:effectLst/>
                          <a:latin typeface="Times New Roman" panose="02020603050405020304" pitchFamily="18" charset="0"/>
                          <a:ea typeface="MS Mincho"/>
                          <a:cs typeface="Times New Roman" panose="02020603050405020304" pitchFamily="18" charset="0"/>
                        </a:rPr>
                        <a:t> </a:t>
                      </a:r>
                      <a:r>
                        <a:rPr lang="en-US" sz="2400" dirty="0" err="1">
                          <a:solidFill>
                            <a:srgbClr val="0D0D0D"/>
                          </a:solidFill>
                          <a:effectLst/>
                          <a:latin typeface="Times New Roman" panose="02020603050405020304" pitchFamily="18" charset="0"/>
                          <a:ea typeface="MS Mincho"/>
                          <a:cs typeface="Times New Roman" panose="02020603050405020304" pitchFamily="18" charset="0"/>
                        </a:rPr>
                        <a:t>gian</a:t>
                      </a:r>
                      <a:r>
                        <a:rPr lang="en-US" sz="2400" dirty="0">
                          <a:solidFill>
                            <a:srgbClr val="0D0D0D"/>
                          </a:solidFill>
                          <a:effectLst/>
                          <a:latin typeface="Times New Roman" panose="02020603050405020304" pitchFamily="18" charset="0"/>
                          <a:ea typeface="MS Mincho"/>
                          <a:cs typeface="Times New Roman" panose="02020603050405020304" pitchFamily="18" charset="0"/>
                        </a:rPr>
                        <a:t> </a:t>
                      </a:r>
                      <a:r>
                        <a:rPr lang="en-US" sz="2400" dirty="0" err="1">
                          <a:solidFill>
                            <a:srgbClr val="0D0D0D"/>
                          </a:solidFill>
                          <a:effectLst/>
                          <a:latin typeface="Times New Roman" panose="02020603050405020304" pitchFamily="18" charset="0"/>
                          <a:ea typeface="MS Mincho"/>
                          <a:cs typeface="Times New Roman" panose="02020603050405020304" pitchFamily="18" charset="0"/>
                        </a:rPr>
                        <a:t>diễn</a:t>
                      </a:r>
                      <a:r>
                        <a:rPr lang="en-US" sz="2400" dirty="0">
                          <a:solidFill>
                            <a:srgbClr val="0D0D0D"/>
                          </a:solidFill>
                          <a:effectLst/>
                          <a:latin typeface="Times New Roman" panose="02020603050405020304" pitchFamily="18" charset="0"/>
                          <a:ea typeface="MS Mincho"/>
                          <a:cs typeface="Times New Roman" panose="02020603050405020304" pitchFamily="18" charset="0"/>
                        </a:rPr>
                        <a:t> </a:t>
                      </a:r>
                      <a:r>
                        <a:rPr lang="en-US" sz="2400" dirty="0" err="1">
                          <a:solidFill>
                            <a:srgbClr val="0D0D0D"/>
                          </a:solidFill>
                          <a:effectLst/>
                          <a:latin typeface="Times New Roman" panose="02020603050405020304" pitchFamily="18" charset="0"/>
                          <a:ea typeface="MS Mincho"/>
                          <a:cs typeface="Times New Roman" panose="02020603050405020304" pitchFamily="18" charset="0"/>
                        </a:rPr>
                        <a:t>ra</a:t>
                      </a:r>
                      <a:r>
                        <a:rPr lang="en-US" sz="2400" dirty="0">
                          <a:solidFill>
                            <a:srgbClr val="0D0D0D"/>
                          </a:solidFill>
                          <a:effectLst/>
                          <a:latin typeface="Times New Roman" panose="02020603050405020304" pitchFamily="18" charset="0"/>
                          <a:ea typeface="MS Mincho"/>
                          <a:cs typeface="Times New Roman" panose="02020603050405020304" pitchFamily="18" charset="0"/>
                        </a:rPr>
                        <a:t> </a:t>
                      </a:r>
                      <a:r>
                        <a:rPr lang="en-US" sz="2400" dirty="0" err="1">
                          <a:solidFill>
                            <a:srgbClr val="0D0D0D"/>
                          </a:solidFill>
                          <a:effectLst/>
                          <a:latin typeface="Times New Roman" panose="02020603050405020304" pitchFamily="18" charset="0"/>
                          <a:ea typeface="MS Mincho"/>
                          <a:cs typeface="Times New Roman" panose="02020603050405020304" pitchFamily="18" charset="0"/>
                        </a:rPr>
                        <a:t>cảnh</a:t>
                      </a:r>
                      <a:r>
                        <a:rPr lang="en-US" sz="2400" dirty="0">
                          <a:solidFill>
                            <a:srgbClr val="0D0D0D"/>
                          </a:solidFill>
                          <a:effectLst/>
                          <a:latin typeface="Times New Roman" panose="02020603050405020304" pitchFamily="18" charset="0"/>
                          <a:ea typeface="MS Mincho"/>
                          <a:cs typeface="Times New Roman" panose="02020603050405020304" pitchFamily="18" charset="0"/>
                        </a:rPr>
                        <a:t> </a:t>
                      </a:r>
                      <a:r>
                        <a:rPr lang="en-US" sz="2400" dirty="0" err="1">
                          <a:solidFill>
                            <a:srgbClr val="0D0D0D"/>
                          </a:solidFill>
                          <a:effectLst/>
                          <a:latin typeface="Times New Roman" panose="02020603050405020304" pitchFamily="18" charset="0"/>
                          <a:ea typeface="MS Mincho"/>
                          <a:cs typeface="Times New Roman" panose="02020603050405020304" pitchFamily="18" charset="0"/>
                        </a:rPr>
                        <a:t>sinh</a:t>
                      </a:r>
                      <a:r>
                        <a:rPr lang="en-US" sz="2400" dirty="0">
                          <a:solidFill>
                            <a:srgbClr val="0D0D0D"/>
                          </a:solidFill>
                          <a:effectLst/>
                          <a:latin typeface="Times New Roman" panose="02020603050405020304" pitchFamily="18" charset="0"/>
                          <a:ea typeface="MS Mincho"/>
                          <a:cs typeface="Times New Roman" panose="02020603050405020304" pitchFamily="18" charset="0"/>
                        </a:rPr>
                        <a:t> </a:t>
                      </a:r>
                      <a:r>
                        <a:rPr lang="en-US" sz="2400" dirty="0" err="1">
                          <a:solidFill>
                            <a:srgbClr val="0D0D0D"/>
                          </a:solidFill>
                          <a:effectLst/>
                          <a:latin typeface="Times New Roman" panose="02020603050405020304" pitchFamily="18" charset="0"/>
                          <a:ea typeface="MS Mincho"/>
                          <a:cs typeface="Times New Roman" panose="02020603050405020304" pitchFamily="18" charset="0"/>
                        </a:rPr>
                        <a:t>hoạt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EBD2"/>
                    </a:solidFill>
                  </a:tcPr>
                </a:tc>
                <a:tc>
                  <a:txBody>
                    <a:bodyPr/>
                    <a:lstStyle/>
                    <a:p>
                      <a:pPr algn="ctr">
                        <a:spcAft>
                          <a:spcPts val="0"/>
                        </a:spcAft>
                        <a:tabLst>
                          <a:tab pos="1386840" algn="l"/>
                        </a:tabLst>
                      </a:pPr>
                      <a:r>
                        <a:rPr lang="en-US" sz="2400" b="1" dirty="0">
                          <a:solidFill>
                            <a:srgbClr val="0D0D0D"/>
                          </a:solidFill>
                          <a:effectLst/>
                          <a:latin typeface="Times New Roman" panose="02020603050405020304" pitchFamily="18" charset="0"/>
                          <a:ea typeface="MS Mincho"/>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EBD2"/>
                    </a:solidFill>
                  </a:tcPr>
                </a:tc>
                <a:extLst>
                  <a:ext uri="{0D108BD9-81ED-4DB2-BD59-A6C34878D82A}">
                    <a16:rowId xmlns:a16="http://schemas.microsoft.com/office/drawing/2014/main" val="357883586"/>
                  </a:ext>
                </a:extLst>
              </a:tr>
              <a:tr h="122068">
                <a:tc rowSpan="5">
                  <a:txBody>
                    <a:bodyPr/>
                    <a:lstStyle/>
                    <a:p>
                      <a:pPr algn="ctr">
                        <a:spcAft>
                          <a:spcPts val="0"/>
                        </a:spcAft>
                        <a:tabLst>
                          <a:tab pos="1386840" algn="l"/>
                        </a:tabLst>
                      </a:pPr>
                      <a:r>
                        <a:rPr lang="en-US" sz="2400" b="1" dirty="0">
                          <a:solidFill>
                            <a:srgbClr val="0D0D0D"/>
                          </a:solidFill>
                          <a:effectLst/>
                          <a:latin typeface="Times New Roman" panose="02020603050405020304" pitchFamily="18" charset="0"/>
                          <a:ea typeface="MS Mincho"/>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spcAft>
                          <a:spcPts val="0"/>
                        </a:spcAft>
                        <a:tabLst>
                          <a:tab pos="1386840" algn="l"/>
                        </a:tabLst>
                      </a:pPr>
                      <a:r>
                        <a:rPr lang="en-US" sz="2400" b="1" dirty="0" err="1">
                          <a:solidFill>
                            <a:srgbClr val="0D0D0D"/>
                          </a:solidFill>
                          <a:effectLst/>
                          <a:latin typeface="Times New Roman" panose="02020603050405020304" pitchFamily="18" charset="0"/>
                          <a:ea typeface="MS Mincho"/>
                          <a:cs typeface="Times New Roman" panose="02020603050405020304" pitchFamily="18" charset="0"/>
                        </a:rPr>
                        <a:t>Thân</a:t>
                      </a:r>
                      <a:r>
                        <a:rPr lang="en-US" sz="2400" b="1" dirty="0">
                          <a:solidFill>
                            <a:srgbClr val="0D0D0D"/>
                          </a:solidFill>
                          <a:effectLst/>
                          <a:latin typeface="Times New Roman" panose="02020603050405020304" pitchFamily="18" charset="0"/>
                          <a:ea typeface="MS Mincho"/>
                          <a:cs typeface="Times New Roman" panose="02020603050405020304" pitchFamily="18" charset="0"/>
                        </a:rPr>
                        <a:t> </a:t>
                      </a:r>
                      <a:r>
                        <a:rPr lang="en-US" sz="2400" b="1" dirty="0" err="1">
                          <a:solidFill>
                            <a:srgbClr val="0D0D0D"/>
                          </a:solidFill>
                          <a:effectLst/>
                          <a:latin typeface="Times New Roman" panose="02020603050405020304" pitchFamily="18" charset="0"/>
                          <a:ea typeface="MS Mincho"/>
                          <a:cs typeface="Times New Roman" panose="02020603050405020304" pitchFamily="18" charset="0"/>
                        </a:rPr>
                        <a:t>bài</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spcAft>
                          <a:spcPts val="0"/>
                        </a:spcAft>
                        <a:tabLst>
                          <a:tab pos="1386840" algn="l"/>
                        </a:tabLst>
                      </a:pPr>
                      <a:r>
                        <a:rPr lang="en-US" sz="2400" b="1" dirty="0">
                          <a:solidFill>
                            <a:srgbClr val="0D0D0D"/>
                          </a:solidFill>
                          <a:effectLst/>
                          <a:latin typeface="Times New Roman" panose="02020603050405020304" pitchFamily="18" charset="0"/>
                          <a:ea typeface="MS Mincho"/>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FFF82"/>
                    </a:solidFill>
                  </a:tcPr>
                </a:tc>
                <a:tc>
                  <a:txBody>
                    <a:bodyPr/>
                    <a:lstStyle/>
                    <a:p>
                      <a:pPr>
                        <a:spcAft>
                          <a:spcPts val="0"/>
                        </a:spcAft>
                        <a:tabLst>
                          <a:tab pos="1386840" algn="l"/>
                        </a:tabLst>
                      </a:pPr>
                      <a:r>
                        <a:rPr lang="en-US" sz="2400">
                          <a:solidFill>
                            <a:srgbClr val="0D0D0D"/>
                          </a:solidFill>
                          <a:effectLst/>
                          <a:latin typeface="Times New Roman" panose="02020603050405020304" pitchFamily="18" charset="0"/>
                          <a:ea typeface="MS Mincho"/>
                          <a:cs typeface="Times New Roman" panose="02020603050405020304" pitchFamily="18" charset="0"/>
                        </a:rPr>
                        <a:t>Tả bao quát cảnh sinh hoạt.</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FFF82"/>
                    </a:solidFill>
                  </a:tcPr>
                </a:tc>
                <a:tc>
                  <a:txBody>
                    <a:bodyPr/>
                    <a:lstStyle/>
                    <a:p>
                      <a:pPr algn="ctr">
                        <a:spcAft>
                          <a:spcPts val="0"/>
                        </a:spcAft>
                        <a:tabLst>
                          <a:tab pos="1386840" algn="l"/>
                        </a:tabLst>
                      </a:pPr>
                      <a:r>
                        <a:rPr lang="en-US" sz="2400" b="1" dirty="0">
                          <a:solidFill>
                            <a:srgbClr val="0D0D0D"/>
                          </a:solidFill>
                          <a:effectLst/>
                          <a:latin typeface="Times New Roman" panose="02020603050405020304" pitchFamily="18" charset="0"/>
                          <a:ea typeface="MS Mincho"/>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FFF82"/>
                    </a:solidFill>
                  </a:tcPr>
                </a:tc>
                <a:extLst>
                  <a:ext uri="{0D108BD9-81ED-4DB2-BD59-A6C34878D82A}">
                    <a16:rowId xmlns:a16="http://schemas.microsoft.com/office/drawing/2014/main" val="606063367"/>
                  </a:ext>
                </a:extLst>
              </a:tr>
              <a:tr h="122068">
                <a:tc vMerge="1">
                  <a:txBody>
                    <a:bodyPr/>
                    <a:lstStyle/>
                    <a:p>
                      <a:endParaRPr lang="en-US"/>
                    </a:p>
                  </a:txBody>
                  <a:tcPr/>
                </a:tc>
                <a:tc>
                  <a:txBody>
                    <a:bodyPr/>
                    <a:lstStyle/>
                    <a:p>
                      <a:pPr>
                        <a:spcAft>
                          <a:spcPts val="0"/>
                        </a:spcAft>
                        <a:tabLst>
                          <a:tab pos="1386840" algn="l"/>
                        </a:tabLst>
                      </a:pPr>
                      <a:r>
                        <a:rPr lang="en-US" sz="2400">
                          <a:solidFill>
                            <a:srgbClr val="0D0D0D"/>
                          </a:solidFill>
                          <a:effectLst/>
                          <a:latin typeface="Times New Roman" panose="02020603050405020304" pitchFamily="18" charset="0"/>
                          <a:ea typeface="MS Mincho"/>
                          <a:cs typeface="Times New Roman" panose="02020603050405020304" pitchFamily="18" charset="0"/>
                        </a:rPr>
                        <a:t>Tái hiện được các sự vật, đường nét, màu sắc, âm thanh cụ thể.</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FFF82"/>
                    </a:solidFill>
                  </a:tcPr>
                </a:tc>
                <a:tc>
                  <a:txBody>
                    <a:bodyPr/>
                    <a:lstStyle/>
                    <a:p>
                      <a:pPr algn="ctr">
                        <a:spcAft>
                          <a:spcPts val="0"/>
                        </a:spcAft>
                        <a:tabLst>
                          <a:tab pos="1386840" algn="l"/>
                        </a:tabLst>
                      </a:pPr>
                      <a:r>
                        <a:rPr lang="en-US" sz="2400" b="1" dirty="0">
                          <a:solidFill>
                            <a:srgbClr val="0D0D0D"/>
                          </a:solidFill>
                          <a:effectLst/>
                          <a:latin typeface="Times New Roman" panose="02020603050405020304" pitchFamily="18" charset="0"/>
                          <a:ea typeface="MS Mincho"/>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FFF82"/>
                    </a:solidFill>
                  </a:tcPr>
                </a:tc>
                <a:extLst>
                  <a:ext uri="{0D108BD9-81ED-4DB2-BD59-A6C34878D82A}">
                    <a16:rowId xmlns:a16="http://schemas.microsoft.com/office/drawing/2014/main" val="2312621761"/>
                  </a:ext>
                </a:extLst>
              </a:tr>
              <a:tr h="122068">
                <a:tc vMerge="1">
                  <a:txBody>
                    <a:bodyPr/>
                    <a:lstStyle/>
                    <a:p>
                      <a:pPr algn="ctr">
                        <a:spcAft>
                          <a:spcPts val="0"/>
                        </a:spcAft>
                        <a:tabLst>
                          <a:tab pos="1386840" algn="l"/>
                        </a:tabLst>
                      </a:pP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DFFF82"/>
                    </a:solidFill>
                  </a:tcPr>
                </a:tc>
                <a:tc>
                  <a:txBody>
                    <a:bodyPr/>
                    <a:lstStyle/>
                    <a:p>
                      <a:pPr>
                        <a:spcAft>
                          <a:spcPts val="0"/>
                        </a:spcAft>
                      </a:pPr>
                      <a:r>
                        <a:rPr lang="en-US" sz="2400" kern="1800">
                          <a:solidFill>
                            <a:srgbClr val="111111"/>
                          </a:solidFill>
                          <a:effectLst/>
                          <a:latin typeface="Times New Roman" panose="02020603050405020304" pitchFamily="18" charset="0"/>
                          <a:ea typeface="Times New Roman" panose="02020603050405020304" pitchFamily="18" charset="0"/>
                          <a:cs typeface="Times New Roman" panose="02020603050405020304" pitchFamily="18" charset="0"/>
                        </a:rPr>
                        <a:t>Kết hợp các giác quan khi quan sát và miêu tả.</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FFF82"/>
                    </a:solidFill>
                  </a:tcPr>
                </a:tc>
                <a:tc>
                  <a:txBody>
                    <a:bodyPr/>
                    <a:lstStyle/>
                    <a:p>
                      <a:pPr algn="ctr">
                        <a:spcAft>
                          <a:spcPts val="0"/>
                        </a:spcAft>
                        <a:tabLst>
                          <a:tab pos="1386840" algn="l"/>
                        </a:tabLst>
                      </a:pPr>
                      <a:r>
                        <a:rPr lang="en-US" sz="2400" b="1" dirty="0">
                          <a:solidFill>
                            <a:srgbClr val="0D0D0D"/>
                          </a:solidFill>
                          <a:effectLst/>
                          <a:latin typeface="Times New Roman" panose="02020603050405020304" pitchFamily="18" charset="0"/>
                          <a:ea typeface="MS Mincho"/>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FFF82"/>
                    </a:solidFill>
                  </a:tcPr>
                </a:tc>
                <a:extLst>
                  <a:ext uri="{0D108BD9-81ED-4DB2-BD59-A6C34878D82A}">
                    <a16:rowId xmlns:a16="http://schemas.microsoft.com/office/drawing/2014/main" val="4114365922"/>
                  </a:ext>
                </a:extLst>
              </a:tr>
              <a:tr h="122068">
                <a:tc vMerge="1">
                  <a:txBody>
                    <a:bodyPr/>
                    <a:lstStyle/>
                    <a:p>
                      <a:endParaRPr lang="en-US"/>
                    </a:p>
                  </a:txBody>
                  <a:tcPr/>
                </a:tc>
                <a:tc>
                  <a:txBody>
                    <a:bodyPr/>
                    <a:lstStyle/>
                    <a:p>
                      <a:pPr>
                        <a:spcAft>
                          <a:spcPts val="0"/>
                        </a:spcAft>
                      </a:pPr>
                      <a:r>
                        <a:rPr lang="en-US" sz="2400">
                          <a:solidFill>
                            <a:srgbClr val="0D0D0D"/>
                          </a:solidFill>
                          <a:effectLst/>
                          <a:latin typeface="Times New Roman" panose="02020603050405020304" pitchFamily="18" charset="0"/>
                          <a:ea typeface="MS Mincho"/>
                          <a:cs typeface="Times New Roman" panose="02020603050405020304" pitchFamily="18" charset="0"/>
                        </a:rPr>
                        <a:t>Tả cảnh sinh hoạt theo trình tự.</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FFF82"/>
                    </a:solidFill>
                  </a:tcPr>
                </a:tc>
                <a:tc>
                  <a:txBody>
                    <a:bodyPr/>
                    <a:lstStyle/>
                    <a:p>
                      <a:pPr algn="ctr">
                        <a:spcAft>
                          <a:spcPts val="0"/>
                        </a:spcAft>
                        <a:tabLst>
                          <a:tab pos="1386840" algn="l"/>
                        </a:tabLst>
                      </a:pPr>
                      <a:r>
                        <a:rPr lang="en-US" sz="2400" b="1" dirty="0">
                          <a:solidFill>
                            <a:srgbClr val="0D0D0D"/>
                          </a:solidFill>
                          <a:effectLst/>
                          <a:latin typeface="Times New Roman" panose="02020603050405020304" pitchFamily="18" charset="0"/>
                          <a:ea typeface="MS Mincho"/>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FFF82"/>
                    </a:solidFill>
                  </a:tcPr>
                </a:tc>
                <a:extLst>
                  <a:ext uri="{0D108BD9-81ED-4DB2-BD59-A6C34878D82A}">
                    <a16:rowId xmlns:a16="http://schemas.microsoft.com/office/drawing/2014/main" val="86526592"/>
                  </a:ext>
                </a:extLst>
              </a:tr>
              <a:tr h="122068">
                <a:tc vMerge="1">
                  <a:txBody>
                    <a:bodyPr/>
                    <a:lstStyle/>
                    <a:p>
                      <a:endParaRPr lang="en-US"/>
                    </a:p>
                  </a:txBody>
                  <a:tcPr/>
                </a:tc>
                <a:tc>
                  <a:txBody>
                    <a:bodyPr/>
                    <a:lstStyle/>
                    <a:p>
                      <a:pPr>
                        <a:spcAft>
                          <a:spcPts val="0"/>
                        </a:spcAft>
                      </a:pPr>
                      <a:r>
                        <a:rPr lang="en-US" sz="2400">
                          <a:solidFill>
                            <a:srgbClr val="0D0D0D"/>
                          </a:solidFill>
                          <a:effectLst/>
                          <a:latin typeface="Times New Roman" panose="02020603050405020304" pitchFamily="18" charset="0"/>
                          <a:ea typeface="MS Mincho"/>
                          <a:cs typeface="Times New Roman" panose="02020603050405020304" pitchFamily="18" charset="0"/>
                        </a:rPr>
                        <a:t>Thể hiện suy nghĩ, cảm xúc đối với con người, cuộc sống được miêu tả.</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FFF82"/>
                    </a:solidFill>
                  </a:tcPr>
                </a:tc>
                <a:tc>
                  <a:txBody>
                    <a:bodyPr/>
                    <a:lstStyle/>
                    <a:p>
                      <a:pPr algn="ctr">
                        <a:spcAft>
                          <a:spcPts val="0"/>
                        </a:spcAft>
                        <a:tabLst>
                          <a:tab pos="1386840" algn="l"/>
                        </a:tabLst>
                      </a:pPr>
                      <a:r>
                        <a:rPr lang="en-US" sz="2400" b="1" dirty="0">
                          <a:solidFill>
                            <a:srgbClr val="0D0D0D"/>
                          </a:solidFill>
                          <a:effectLst/>
                          <a:latin typeface="Times New Roman" panose="02020603050405020304" pitchFamily="18" charset="0"/>
                          <a:ea typeface="MS Mincho"/>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FFF82"/>
                    </a:solidFill>
                  </a:tcPr>
                </a:tc>
                <a:extLst>
                  <a:ext uri="{0D108BD9-81ED-4DB2-BD59-A6C34878D82A}">
                    <a16:rowId xmlns:a16="http://schemas.microsoft.com/office/drawing/2014/main" val="1466959967"/>
                  </a:ext>
                </a:extLst>
              </a:tr>
              <a:tr h="244137">
                <a:tc>
                  <a:txBody>
                    <a:bodyPr/>
                    <a:lstStyle/>
                    <a:p>
                      <a:pPr algn="ctr">
                        <a:spcAft>
                          <a:spcPts val="0"/>
                        </a:spcAft>
                        <a:tabLst>
                          <a:tab pos="1386840" algn="l"/>
                        </a:tabLst>
                      </a:pPr>
                      <a:r>
                        <a:rPr lang="en-US" sz="2800" b="1" dirty="0" err="1">
                          <a:solidFill>
                            <a:srgbClr val="0D0D0D"/>
                          </a:solidFill>
                          <a:effectLst/>
                          <a:latin typeface="Times New Roman" panose="02020603050405020304" pitchFamily="18" charset="0"/>
                          <a:ea typeface="MS Mincho"/>
                          <a:cs typeface="Times New Roman" panose="02020603050405020304" pitchFamily="18" charset="0"/>
                        </a:rPr>
                        <a:t>Kết</a:t>
                      </a:r>
                      <a:r>
                        <a:rPr lang="en-US" sz="2800" b="1" baseline="0" dirty="0">
                          <a:solidFill>
                            <a:srgbClr val="0D0D0D"/>
                          </a:solidFill>
                          <a:effectLst/>
                          <a:latin typeface="Times New Roman" panose="02020603050405020304" pitchFamily="18" charset="0"/>
                          <a:ea typeface="MS Mincho"/>
                          <a:cs typeface="Times New Roman" panose="02020603050405020304" pitchFamily="18" charset="0"/>
                        </a:rPr>
                        <a:t> </a:t>
                      </a:r>
                      <a:r>
                        <a:rPr lang="en-US" sz="2800" b="1" baseline="0" dirty="0" err="1">
                          <a:solidFill>
                            <a:srgbClr val="0D0D0D"/>
                          </a:solidFill>
                          <a:effectLst/>
                          <a:latin typeface="Times New Roman" panose="02020603050405020304" pitchFamily="18" charset="0"/>
                          <a:ea typeface="MS Mincho"/>
                          <a:cs typeface="Times New Roman" panose="02020603050405020304" pitchFamily="18" charset="0"/>
                        </a:rPr>
                        <a:t>bài</a:t>
                      </a:r>
                      <a:r>
                        <a:rPr lang="en-US" sz="2800" b="1" dirty="0">
                          <a:solidFill>
                            <a:srgbClr val="0D0D0D"/>
                          </a:solidFill>
                          <a:effectLst/>
                          <a:latin typeface="Times New Roman" panose="02020603050405020304" pitchFamily="18" charset="0"/>
                          <a:ea typeface="MS Mincho"/>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spcAft>
                          <a:spcPts val="0"/>
                        </a:spcAft>
                        <a:tabLst>
                          <a:tab pos="1386840" algn="l"/>
                        </a:tabLst>
                      </a:pP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C57A"/>
                    </a:solidFill>
                  </a:tcPr>
                </a:tc>
                <a:tc>
                  <a:txBody>
                    <a:bodyPr/>
                    <a:lstStyle/>
                    <a:p>
                      <a:pPr>
                        <a:spcAft>
                          <a:spcPts val="0"/>
                        </a:spcAft>
                        <a:tabLst>
                          <a:tab pos="1386840" algn="l"/>
                        </a:tabLst>
                      </a:pPr>
                      <a:r>
                        <a:rPr lang="en-US" sz="2800">
                          <a:solidFill>
                            <a:srgbClr val="0D0D0D"/>
                          </a:solidFill>
                          <a:effectLst/>
                          <a:latin typeface="Times New Roman" panose="02020603050405020304" pitchFamily="18" charset="0"/>
                          <a:ea typeface="MS Mincho"/>
                          <a:cs typeface="Times New Roman" panose="02020603050405020304" pitchFamily="18" charset="0"/>
                        </a:rPr>
                        <a:t>Nêu được ấn tượng, tình cảm của người viết đối với cảnh sinh hoạt.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C57A"/>
                    </a:solidFill>
                  </a:tcPr>
                </a:tc>
                <a:tc>
                  <a:txBody>
                    <a:bodyPr/>
                    <a:lstStyle/>
                    <a:p>
                      <a:pPr algn="ctr">
                        <a:spcAft>
                          <a:spcPts val="0"/>
                        </a:spcAft>
                        <a:tabLst>
                          <a:tab pos="1386840" algn="l"/>
                        </a:tabLst>
                      </a:pPr>
                      <a:r>
                        <a:rPr lang="en-US" sz="2800" b="1" dirty="0">
                          <a:solidFill>
                            <a:srgbClr val="0D0D0D"/>
                          </a:solidFill>
                          <a:effectLst/>
                          <a:latin typeface="Times New Roman" panose="02020603050405020304" pitchFamily="18" charset="0"/>
                          <a:ea typeface="MS Mincho"/>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C57A"/>
                    </a:solidFill>
                  </a:tcPr>
                </a:tc>
                <a:extLst>
                  <a:ext uri="{0D108BD9-81ED-4DB2-BD59-A6C34878D82A}">
                    <a16:rowId xmlns:a16="http://schemas.microsoft.com/office/drawing/2014/main" val="487752758"/>
                  </a:ext>
                </a:extLst>
              </a:tr>
            </a:tbl>
          </a:graphicData>
        </a:graphic>
      </p:graphicFrame>
    </p:spTree>
    <p:extLst>
      <p:ext uri="{BB962C8B-B14F-4D97-AF65-F5344CB8AC3E}">
        <p14:creationId xmlns:p14="http://schemas.microsoft.com/office/powerpoint/2010/main" val="376367103"/>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rPr>
              <a:t>NGỮ VĂN 6</a:t>
            </a:r>
          </a:p>
        </p:txBody>
      </p:sp>
      <p:sp>
        <p:nvSpPr>
          <p:cNvPr id="11" name="Horizontal Scroll 10"/>
          <p:cNvSpPr/>
          <p:nvPr/>
        </p:nvSpPr>
        <p:spPr>
          <a:xfrm>
            <a:off x="3972335" y="712809"/>
            <a:ext cx="4209230" cy="478384"/>
          </a:xfrm>
          <a:prstGeom prst="horizontalScroll">
            <a:avLst/>
          </a:prstGeom>
          <a:solidFill>
            <a:schemeClr val="accent4">
              <a:lumMod val="40000"/>
              <a:lumOff val="60000"/>
            </a:schemeClr>
          </a:solidFill>
          <a:ln w="9525">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p:cNvPicPr>
            <a:picLocks noChangeAspect="1"/>
          </p:cNvPicPr>
          <p:nvPr/>
        </p:nvPicPr>
        <p:blipFill>
          <a:blip r:embed="rId4"/>
          <a:stretch>
            <a:fillRect/>
          </a:stretch>
        </p:blipFill>
        <p:spPr>
          <a:xfrm>
            <a:off x="11426277" y="0"/>
            <a:ext cx="754456" cy="754456"/>
          </a:xfrm>
          <a:prstGeom prst="rect">
            <a:avLst/>
          </a:prstGeom>
        </p:spPr>
      </p:pic>
      <p:sp>
        <p:nvSpPr>
          <p:cNvPr id="4" name="Rectangle 3"/>
          <p:cNvSpPr/>
          <p:nvPr/>
        </p:nvSpPr>
        <p:spPr>
          <a:xfrm>
            <a:off x="2832408" y="82388"/>
            <a:ext cx="6489084" cy="523220"/>
          </a:xfrm>
          <a:prstGeom prst="rect">
            <a:avLst/>
          </a:prstGeom>
        </p:spPr>
        <p:txBody>
          <a:bodyPr wrap="none">
            <a:spAutoFit/>
          </a:bodyPr>
          <a:lstStyle/>
          <a:p>
            <a:pPr marL="0" marR="0" lvl="0" indent="0" algn="ctr" defTabSz="914400" rtl="0" eaLnBrk="0" fontAlgn="base" latinLnBrk="0" hangingPunct="0">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VIẾT BÀI VĂN TẢ CẢNH SINH HOẠT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p:cNvSpPr/>
          <p:nvPr/>
        </p:nvSpPr>
        <p:spPr>
          <a:xfrm>
            <a:off x="5200748" y="617843"/>
            <a:ext cx="1752403"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Luyện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tập</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Rectangle 1"/>
          <p:cNvSpPr/>
          <p:nvPr/>
        </p:nvSpPr>
        <p:spPr>
          <a:xfrm>
            <a:off x="280594" y="1181100"/>
            <a:ext cx="11700575" cy="523220"/>
          </a:xfrm>
          <a:prstGeom prst="rect">
            <a:avLst/>
          </a:prstGeom>
        </p:spPr>
        <p:txBody>
          <a:bodyPr wrap="none">
            <a:spAutoFit/>
          </a:bodyPr>
          <a:lstStyle/>
          <a:p>
            <a:pPr>
              <a:spcAft>
                <a:spcPts val="0"/>
              </a:spcAft>
            </a:pPr>
            <a:r>
              <a:rPr lang="en-US" sz="2800" b="1" dirty="0" err="1">
                <a:solidFill>
                  <a:srgbClr val="0070C0"/>
                </a:solidFill>
                <a:latin typeface="Times New Roman" panose="02020603050405020304" pitchFamily="18" charset="0"/>
                <a:ea typeface="Times New Roman" panose="02020603050405020304" pitchFamily="18" charset="0"/>
              </a:rPr>
              <a:t>Bài</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viết</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tham</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khảo</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Tả</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lại</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trận</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thi</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đấu</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bóng</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đá</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mà</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em</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đã</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từng</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chứng</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kiến</a:t>
            </a:r>
            <a:r>
              <a:rPr lang="en-US" sz="2800" b="1" dirty="0">
                <a:solidFill>
                  <a:srgbClr val="0070C0"/>
                </a:solidFill>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
        <p:nvSpPr>
          <p:cNvPr id="10" name="Rectangle 9"/>
          <p:cNvSpPr/>
          <p:nvPr/>
        </p:nvSpPr>
        <p:spPr>
          <a:xfrm>
            <a:off x="643977" y="1567707"/>
            <a:ext cx="10782300" cy="4856842"/>
          </a:xfrm>
          <a:prstGeom prst="rect">
            <a:avLst/>
          </a:prstGeom>
        </p:spPr>
        <p:txBody>
          <a:bodyPr>
            <a:spAutoFit/>
          </a:bodyPr>
          <a:lstStyle/>
          <a:p>
            <a:pPr indent="457200" algn="just">
              <a:lnSpc>
                <a:spcPct val="150000"/>
              </a:lnSpc>
              <a:spcAft>
                <a:spcPts val="0"/>
              </a:spcAft>
            </a:pPr>
            <a:r>
              <a:rPr lang="en-US" sz="3000" dirty="0" err="1">
                <a:solidFill>
                  <a:srgbClr val="0D0D0D"/>
                </a:solidFill>
                <a:latin typeface="Times New Roman" panose="02020603050405020304" pitchFamily="18" charset="0"/>
                <a:ea typeface="Times New Roman" panose="02020603050405020304" pitchFamily="18" charset="0"/>
              </a:rPr>
              <a:t>Tháng</a:t>
            </a:r>
            <a:r>
              <a:rPr lang="en-US" sz="3000" dirty="0">
                <a:solidFill>
                  <a:srgbClr val="0D0D0D"/>
                </a:solidFill>
                <a:latin typeface="Times New Roman" panose="02020603050405020304" pitchFamily="18" charset="0"/>
                <a:ea typeface="Times New Roman" panose="02020603050405020304" pitchFamily="18" charset="0"/>
              </a:rPr>
              <a:t> 3 </a:t>
            </a:r>
            <a:r>
              <a:rPr lang="en-US" sz="3000" dirty="0" err="1">
                <a:solidFill>
                  <a:srgbClr val="0D0D0D"/>
                </a:solidFill>
                <a:latin typeface="Times New Roman" panose="02020603050405020304" pitchFamily="18" charset="0"/>
                <a:ea typeface="Times New Roman" panose="02020603050405020304" pitchFamily="18" charset="0"/>
              </a:rPr>
              <a:t>vừa</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rồi</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trường</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em</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có</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tổ</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chức</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Hội</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khoẻ</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Phù</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Đồng</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Nội</a:t>
            </a:r>
            <a:r>
              <a:rPr lang="en-US" sz="3000" dirty="0">
                <a:solidFill>
                  <a:srgbClr val="0D0D0D"/>
                </a:solidFill>
                <a:latin typeface="Times New Roman" panose="02020603050405020304" pitchFamily="18" charset="0"/>
                <a:ea typeface="Times New Roman" panose="02020603050405020304" pitchFamily="18" charset="0"/>
              </a:rPr>
              <a:t> dung </a:t>
            </a:r>
            <a:r>
              <a:rPr lang="en-US" sz="3000" dirty="0" err="1">
                <a:solidFill>
                  <a:srgbClr val="0D0D0D"/>
                </a:solidFill>
                <a:latin typeface="Times New Roman" panose="02020603050405020304" pitchFamily="18" charset="0"/>
                <a:ea typeface="Times New Roman" panose="02020603050405020304" pitchFamily="18" charset="0"/>
              </a:rPr>
              <a:t>được</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mọi</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người</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chờ</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đợi</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nhất</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là</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chung</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kết</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giải</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bóng</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đá</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cấp</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trường</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Em</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vẫn</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còn</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nhớ</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rõ</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trận</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chung</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kết</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kịch</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tính</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giữa</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hai</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đội</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bóng</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lớp</a:t>
            </a:r>
            <a:r>
              <a:rPr lang="en-US" sz="3000" dirty="0">
                <a:solidFill>
                  <a:srgbClr val="0D0D0D"/>
                </a:solidFill>
                <a:latin typeface="Times New Roman" panose="02020603050405020304" pitchFamily="18" charset="0"/>
                <a:ea typeface="Times New Roman" panose="02020603050405020304" pitchFamily="18" charset="0"/>
              </a:rPr>
              <a:t> 9A </a:t>
            </a:r>
            <a:r>
              <a:rPr lang="en-US" sz="3000" dirty="0" err="1">
                <a:solidFill>
                  <a:srgbClr val="0D0D0D"/>
                </a:solidFill>
                <a:latin typeface="Times New Roman" panose="02020603050405020304" pitchFamily="18" charset="0"/>
                <a:ea typeface="Times New Roman" panose="02020603050405020304" pitchFamily="18" charset="0"/>
              </a:rPr>
              <a:t>và</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lớp</a:t>
            </a:r>
            <a:r>
              <a:rPr lang="en-US" sz="3000" dirty="0">
                <a:solidFill>
                  <a:srgbClr val="0D0D0D"/>
                </a:solidFill>
                <a:latin typeface="Times New Roman" panose="02020603050405020304" pitchFamily="18" charset="0"/>
                <a:ea typeface="Times New Roman" panose="02020603050405020304" pitchFamily="18" charset="0"/>
              </a:rPr>
              <a:t> 8B </a:t>
            </a:r>
            <a:r>
              <a:rPr lang="en-US" sz="3000" dirty="0" err="1">
                <a:solidFill>
                  <a:srgbClr val="0D0D0D"/>
                </a:solidFill>
                <a:latin typeface="Times New Roman" panose="02020603050405020304" pitchFamily="18" charset="0"/>
                <a:ea typeface="Times New Roman" panose="02020603050405020304" pitchFamily="18" charset="0"/>
              </a:rPr>
              <a:t>diễn</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ra</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vào</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buổi</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chiều</a:t>
            </a:r>
            <a:r>
              <a:rPr lang="en-US" sz="3000" dirty="0">
                <a:solidFill>
                  <a:srgbClr val="0D0D0D"/>
                </a:solidFill>
                <a:latin typeface="Times New Roman" panose="02020603050405020304" pitchFamily="18" charset="0"/>
                <a:ea typeface="Times New Roman" panose="02020603050405020304" pitchFamily="18" charset="0"/>
              </a:rPr>
              <a:t> 26/3</a:t>
            </a:r>
            <a:r>
              <a:rPr lang="vi-VN" sz="3000" dirty="0">
                <a:solidFill>
                  <a:srgbClr val="0D0D0D"/>
                </a:solidFill>
                <a:latin typeface="Times New Roman" panose="02020603050405020304" pitchFamily="18" charset="0"/>
                <a:ea typeface="Times New Roman" panose="02020603050405020304" pitchFamily="18" charset="0"/>
              </a:rPr>
              <a:t>. Mới đầu giờ </a:t>
            </a:r>
            <a:r>
              <a:rPr lang="en-US" sz="3000" dirty="0" err="1">
                <a:solidFill>
                  <a:srgbClr val="0D0D0D"/>
                </a:solidFill>
                <a:latin typeface="Times New Roman" panose="02020603050405020304" pitchFamily="18" charset="0"/>
                <a:ea typeface="Times New Roman" panose="02020603050405020304" pitchFamily="18" charset="0"/>
              </a:rPr>
              <a:t>chiều</a:t>
            </a:r>
            <a:r>
              <a:rPr lang="en-US" sz="3000" dirty="0">
                <a:solidFill>
                  <a:srgbClr val="0D0D0D"/>
                </a:solidFill>
                <a:latin typeface="Times New Roman" panose="02020603050405020304" pitchFamily="18" charset="0"/>
                <a:ea typeface="Times New Roman" panose="02020603050405020304" pitchFamily="18" charset="0"/>
              </a:rPr>
              <a:t>, </a:t>
            </a:r>
            <a:r>
              <a:rPr lang="vi-VN" sz="3000" dirty="0">
                <a:solidFill>
                  <a:srgbClr val="0D0D0D"/>
                </a:solidFill>
                <a:latin typeface="Times New Roman" panose="02020603050405020304" pitchFamily="18" charset="0"/>
                <a:ea typeface="Times New Roman" panose="02020603050405020304" pitchFamily="18" charset="0"/>
              </a:rPr>
              <a:t>sân trường đã chật ních người. </a:t>
            </a:r>
            <a:r>
              <a:rPr lang="en-US" sz="3000" dirty="0" err="1">
                <a:solidFill>
                  <a:srgbClr val="0D0D0D"/>
                </a:solidFill>
                <a:latin typeface="Times New Roman" panose="02020603050405020304" pitchFamily="18" charset="0"/>
                <a:ea typeface="Times New Roman" panose="02020603050405020304" pitchFamily="18" charset="0"/>
              </a:rPr>
              <a:t>Mặc</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dù</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lớp</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em</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không</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được</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vào</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chung</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kết</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nhưng</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vì</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rất</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thích</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xem</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đá</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bóng</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nên</a:t>
            </a:r>
            <a:r>
              <a:rPr lang="en-US" sz="3000" dirty="0">
                <a:solidFill>
                  <a:srgbClr val="0D0D0D"/>
                </a:solidFill>
                <a:latin typeface="Times New Roman" panose="02020603050405020304" pitchFamily="18" charset="0"/>
                <a:ea typeface="Times New Roman" panose="02020603050405020304" pitchFamily="18" charset="0"/>
              </a:rPr>
              <a:t> e</a:t>
            </a:r>
            <a:r>
              <a:rPr lang="vi-VN" sz="3000" dirty="0">
                <a:solidFill>
                  <a:srgbClr val="0D0D0D"/>
                </a:solidFill>
                <a:latin typeface="Times New Roman" panose="02020603050405020304" pitchFamily="18" charset="0"/>
                <a:ea typeface="Times New Roman" panose="02020603050405020304" pitchFamily="18" charset="0"/>
              </a:rPr>
              <a:t>m </a:t>
            </a:r>
            <a:r>
              <a:rPr lang="en-US" sz="3000" dirty="0" err="1">
                <a:solidFill>
                  <a:srgbClr val="0D0D0D"/>
                </a:solidFill>
                <a:latin typeface="Times New Roman" panose="02020603050405020304" pitchFamily="18" charset="0"/>
                <a:ea typeface="Times New Roman" panose="02020603050405020304" pitchFamily="18" charset="0"/>
              </a:rPr>
              <a:t>cũng</a:t>
            </a:r>
            <a:r>
              <a:rPr lang="en-US" sz="3000" dirty="0">
                <a:solidFill>
                  <a:srgbClr val="0D0D0D"/>
                </a:solidFill>
                <a:latin typeface="Times New Roman" panose="02020603050405020304" pitchFamily="18" charset="0"/>
                <a:ea typeface="Times New Roman" panose="02020603050405020304" pitchFamily="18" charset="0"/>
              </a:rPr>
              <a:t> </a:t>
            </a:r>
            <a:r>
              <a:rPr lang="vi-VN" sz="3000" dirty="0">
                <a:solidFill>
                  <a:srgbClr val="0D0D0D"/>
                </a:solidFill>
                <a:latin typeface="Times New Roman" panose="02020603050405020304" pitchFamily="18" charset="0"/>
                <a:ea typeface="Times New Roman" panose="02020603050405020304" pitchFamily="18" charset="0"/>
              </a:rPr>
              <a:t>đến sớm để tìm một chỗ ngồi sao cho dễ quan sát.</a:t>
            </a:r>
            <a:endParaRPr lang="en-US" sz="3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6307516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16310" y="0"/>
            <a:ext cx="6096000" cy="1539139"/>
          </a:xfrm>
          <a:prstGeom prst="rect">
            <a:avLst/>
          </a:prstGeom>
        </p:spPr>
        <p:txBody>
          <a:bodyPr>
            <a:spAutoFit/>
          </a:bodyPr>
          <a:lstStyle/>
          <a:p>
            <a:pPr>
              <a:lnSpc>
                <a:spcPct val="115000"/>
              </a:lnSpc>
              <a:spcAft>
                <a:spcPts val="0"/>
              </a:spcAft>
              <a:tabLst>
                <a:tab pos="1386840" algn="l"/>
              </a:tabLst>
            </a:pPr>
            <a:r>
              <a:rPr lang="en-US" sz="2800" b="1" dirty="0">
                <a:solidFill>
                  <a:srgbClr val="FF0000"/>
                </a:solidFill>
                <a:latin typeface="Times New Roman" panose="02020603050405020304" pitchFamily="18" charset="0"/>
                <a:ea typeface="MS Mincho"/>
              </a:rPr>
              <a:t>III. </a:t>
            </a:r>
            <a:r>
              <a:rPr lang="en-US" sz="2800" b="1" dirty="0" err="1">
                <a:solidFill>
                  <a:srgbClr val="FF0000"/>
                </a:solidFill>
                <a:latin typeface="Times New Roman" panose="02020603050405020304" pitchFamily="18" charset="0"/>
                <a:ea typeface="MS Mincho"/>
              </a:rPr>
              <a:t>Đọc</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hiểu</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văn</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bản</a:t>
            </a:r>
            <a:endParaRPr lang="en-US" sz="2800" dirty="0">
              <a:latin typeface="Times New Roman" panose="02020603050405020304" pitchFamily="18" charset="0"/>
              <a:ea typeface="Times New Roman" panose="02020603050405020304" pitchFamily="18" charset="0"/>
            </a:endParaRPr>
          </a:p>
          <a:p>
            <a:pPr>
              <a:lnSpc>
                <a:spcPct val="115000"/>
              </a:lnSpc>
              <a:spcAft>
                <a:spcPts val="0"/>
              </a:spcAft>
              <a:tabLst>
                <a:tab pos="1386840" algn="l"/>
              </a:tabLst>
            </a:pPr>
            <a:r>
              <a:rPr lang="en-US" sz="2800" b="1" dirty="0">
                <a:solidFill>
                  <a:srgbClr val="0070C0"/>
                </a:solidFill>
                <a:latin typeface="Times New Roman" panose="02020603050405020304" pitchFamily="18" charset="0"/>
                <a:ea typeface="MS Mincho"/>
              </a:rPr>
              <a:t>1. </a:t>
            </a:r>
            <a:r>
              <a:rPr lang="en-US" sz="2800" b="1" dirty="0" err="1">
                <a:solidFill>
                  <a:srgbClr val="0070C0"/>
                </a:solidFill>
                <a:latin typeface="Times New Roman" panose="02020603050405020304" pitchFamily="18" charset="0"/>
                <a:ea typeface="MS Mincho"/>
              </a:rPr>
              <a:t>Các</a:t>
            </a:r>
            <a:r>
              <a:rPr lang="en-US" sz="2800" b="1" dirty="0">
                <a:solidFill>
                  <a:srgbClr val="0070C0"/>
                </a:solidFill>
                <a:latin typeface="Times New Roman" panose="02020603050405020304" pitchFamily="18" charset="0"/>
                <a:ea typeface="MS Mincho"/>
              </a:rPr>
              <a:t> </a:t>
            </a:r>
            <a:r>
              <a:rPr lang="en-US" sz="2800" b="1" dirty="0" err="1">
                <a:solidFill>
                  <a:srgbClr val="0070C0"/>
                </a:solidFill>
                <a:latin typeface="Times New Roman" panose="02020603050405020304" pitchFamily="18" charset="0"/>
                <a:ea typeface="MS Mincho"/>
              </a:rPr>
              <a:t>nhân</a:t>
            </a:r>
            <a:r>
              <a:rPr lang="en-US" sz="2800" b="1" dirty="0">
                <a:solidFill>
                  <a:srgbClr val="0070C0"/>
                </a:solidFill>
                <a:latin typeface="Times New Roman" panose="02020603050405020304" pitchFamily="18" charset="0"/>
                <a:ea typeface="MS Mincho"/>
              </a:rPr>
              <a:t> </a:t>
            </a:r>
            <a:r>
              <a:rPr lang="en-US" sz="2800" b="1" dirty="0" err="1">
                <a:solidFill>
                  <a:srgbClr val="0070C0"/>
                </a:solidFill>
                <a:latin typeface="Times New Roman" panose="02020603050405020304" pitchFamily="18" charset="0"/>
                <a:ea typeface="MS Mincho"/>
              </a:rPr>
              <a:t>vật</a:t>
            </a:r>
            <a:endParaRPr lang="en-US" sz="2800" dirty="0">
              <a:latin typeface="Times New Roman" panose="02020603050405020304" pitchFamily="18" charset="0"/>
              <a:ea typeface="Times New Roman" panose="02020603050405020304" pitchFamily="18" charset="0"/>
            </a:endParaRPr>
          </a:p>
          <a:p>
            <a:pPr>
              <a:lnSpc>
                <a:spcPct val="115000"/>
              </a:lnSpc>
              <a:spcAft>
                <a:spcPts val="0"/>
              </a:spcAft>
              <a:tabLst>
                <a:tab pos="1386840" algn="l"/>
              </a:tabLst>
            </a:pPr>
            <a:r>
              <a:rPr lang="en-US" sz="2800" b="1" dirty="0">
                <a:solidFill>
                  <a:srgbClr val="FF0000"/>
                </a:solidFill>
                <a:latin typeface="Times New Roman" panose="02020603050405020304" pitchFamily="18" charset="0"/>
                <a:ea typeface="MS Mincho"/>
              </a:rPr>
              <a:t>1.1. </a:t>
            </a:r>
            <a:r>
              <a:rPr lang="en-US" sz="2800" b="1" dirty="0" err="1">
                <a:solidFill>
                  <a:srgbClr val="FF0000"/>
                </a:solidFill>
                <a:latin typeface="Times New Roman" panose="02020603050405020304" pitchFamily="18" charset="0"/>
                <a:ea typeface="MS Mincho"/>
              </a:rPr>
              <a:t>Nhân</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vật</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người</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anh</a:t>
            </a:r>
            <a:endParaRPr lang="en-US" sz="2800" dirty="0">
              <a:effectLst/>
              <a:latin typeface="Times New Roman" panose="02020603050405020304" pitchFamily="18" charset="0"/>
              <a:ea typeface="Times New Roman" panose="02020603050405020304" pitchFamily="18" charset="0"/>
            </a:endParaRPr>
          </a:p>
        </p:txBody>
      </p:sp>
      <p:sp>
        <p:nvSpPr>
          <p:cNvPr id="6" name="Rectangle 5"/>
          <p:cNvSpPr/>
          <p:nvPr/>
        </p:nvSpPr>
        <p:spPr>
          <a:xfrm>
            <a:off x="895760" y="1374058"/>
            <a:ext cx="10833100" cy="1539139"/>
          </a:xfrm>
          <a:prstGeom prst="rect">
            <a:avLst/>
          </a:prstGeom>
        </p:spPr>
        <p:txBody>
          <a:bodyPr>
            <a:spAutoFit/>
          </a:bodyPr>
          <a:lstStyle/>
          <a:p>
            <a:pPr algn="ctr">
              <a:lnSpc>
                <a:spcPct val="115000"/>
              </a:lnSpc>
              <a:spcAft>
                <a:spcPts val="0"/>
              </a:spcAft>
            </a:pPr>
            <a:r>
              <a:rPr lang="pt-BR" sz="2800" b="1" dirty="0">
                <a:solidFill>
                  <a:srgbClr val="FF0000"/>
                </a:solidFill>
                <a:latin typeface="Times New Roman" panose="02020603050405020304" pitchFamily="18" charset="0"/>
                <a:ea typeface="Times New Roman" panose="02020603050405020304" pitchFamily="18" charset="0"/>
              </a:rPr>
              <a:t>PHIẾU HỌC TẬP SỐ 01</a:t>
            </a:r>
            <a:r>
              <a:rPr lang="pt-BR" sz="2800" b="1" dirty="0">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lgn="ctr">
              <a:lnSpc>
                <a:spcPct val="115000"/>
              </a:lnSpc>
              <a:spcAft>
                <a:spcPts val="0"/>
              </a:spcAft>
            </a:pPr>
            <a:r>
              <a:rPr lang="pt-BR" sz="2800" b="1" dirty="0">
                <a:solidFill>
                  <a:srgbClr val="0070C0"/>
                </a:solidFill>
                <a:latin typeface="Times New Roman" panose="02020603050405020304" pitchFamily="18" charset="0"/>
                <a:ea typeface="Times New Roman" panose="02020603050405020304" pitchFamily="18" charset="0"/>
              </a:rPr>
              <a:t>Tìm hiểu diễn biến tâm trạng của người anh</a:t>
            </a:r>
            <a:endParaRPr lang="en-US" sz="2800" dirty="0">
              <a:effectLst/>
              <a:latin typeface="Times New Roman" panose="02020603050405020304" pitchFamily="18" charset="0"/>
              <a:ea typeface="Times New Roman" panose="02020603050405020304" pitchFamily="18" charset="0"/>
            </a:endParaRPr>
          </a:p>
        </p:txBody>
      </p:sp>
      <p:graphicFrame>
        <p:nvGraphicFramePr>
          <p:cNvPr id="7" name="Table 6"/>
          <p:cNvGraphicFramePr>
            <a:graphicFrameLocks noGrp="1"/>
          </p:cNvGraphicFramePr>
          <p:nvPr>
            <p:extLst>
              <p:ext uri="{D42A27DB-BD31-4B8C-83A1-F6EECF244321}">
                <p14:modId xmlns:p14="http://schemas.microsoft.com/office/powerpoint/2010/main" val="2077328100"/>
              </p:ext>
            </p:extLst>
          </p:nvPr>
        </p:nvGraphicFramePr>
        <p:xfrm>
          <a:off x="685800" y="2464551"/>
          <a:ext cx="11043060" cy="3925824"/>
        </p:xfrm>
        <a:graphic>
          <a:graphicData uri="http://schemas.openxmlformats.org/drawingml/2006/table">
            <a:tbl>
              <a:tblPr firstRow="1" firstCol="1" bandRow="1"/>
              <a:tblGrid>
                <a:gridCol w="3680627">
                  <a:extLst>
                    <a:ext uri="{9D8B030D-6E8A-4147-A177-3AD203B41FA5}">
                      <a16:colId xmlns:a16="http://schemas.microsoft.com/office/drawing/2014/main" val="3173537674"/>
                    </a:ext>
                  </a:extLst>
                </a:gridCol>
                <a:gridCol w="3543321">
                  <a:extLst>
                    <a:ext uri="{9D8B030D-6E8A-4147-A177-3AD203B41FA5}">
                      <a16:colId xmlns:a16="http://schemas.microsoft.com/office/drawing/2014/main" val="1523939650"/>
                    </a:ext>
                  </a:extLst>
                </a:gridCol>
                <a:gridCol w="3819112">
                  <a:extLst>
                    <a:ext uri="{9D8B030D-6E8A-4147-A177-3AD203B41FA5}">
                      <a16:colId xmlns:a16="http://schemas.microsoft.com/office/drawing/2014/main" val="799557690"/>
                    </a:ext>
                  </a:extLst>
                </a:gridCol>
              </a:tblGrid>
              <a:tr h="0">
                <a:tc>
                  <a:txBody>
                    <a:bodyPr/>
                    <a:lstStyle/>
                    <a:p>
                      <a:pPr>
                        <a:lnSpc>
                          <a:spcPct val="115000"/>
                        </a:lnSpc>
                        <a:spcAft>
                          <a:spcPts val="0"/>
                        </a:spcAft>
                      </a:pPr>
                      <a:r>
                        <a:rPr lang="nl-NL" sz="2800" i="1">
                          <a:effectLst/>
                          <a:latin typeface="Times New Roman" panose="02020603050405020304" pitchFamily="18" charset="0"/>
                          <a:ea typeface="Calibri" panose="020F0502020204030204" pitchFamily="34" charset="0"/>
                          <a:cs typeface="Times New Roman" panose="02020603050405020304" pitchFamily="18" charset="0"/>
                        </a:rPr>
                        <a:t>Trước lúc tài năng của em được phát hiện</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FFF82"/>
                    </a:solidFill>
                  </a:tcPr>
                </a:tc>
                <a:tc>
                  <a:txBody>
                    <a:bodyPr/>
                    <a:lstStyle/>
                    <a:p>
                      <a:pPr>
                        <a:lnSpc>
                          <a:spcPct val="115000"/>
                        </a:lnSpc>
                        <a:spcAft>
                          <a:spcPts val="0"/>
                        </a:spcAft>
                      </a:pPr>
                      <a:r>
                        <a:rPr lang="nl-NL" sz="2800" i="1">
                          <a:effectLst/>
                          <a:latin typeface="Times New Roman" panose="02020603050405020304" pitchFamily="18" charset="0"/>
                          <a:ea typeface="Calibri" panose="020F0502020204030204" pitchFamily="34" charset="0"/>
                          <a:cs typeface="Times New Roman" panose="02020603050405020304" pitchFamily="18" charset="0"/>
                        </a:rPr>
                        <a:t>Khi tài năng của em gái được phát hiện:</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FFF82"/>
                    </a:solidFill>
                  </a:tcPr>
                </a:tc>
                <a:tc>
                  <a:txBody>
                    <a:bodyPr/>
                    <a:lstStyle/>
                    <a:p>
                      <a:pPr>
                        <a:lnSpc>
                          <a:spcPct val="115000"/>
                        </a:lnSpc>
                        <a:spcAft>
                          <a:spcPts val="0"/>
                        </a:spcAft>
                      </a:pPr>
                      <a:r>
                        <a:rPr lang="nl-NL" sz="2800" i="1">
                          <a:effectLst/>
                          <a:latin typeface="Times New Roman" panose="02020603050405020304" pitchFamily="18" charset="0"/>
                          <a:ea typeface="Calibri" panose="020F0502020204030204" pitchFamily="34" charset="0"/>
                          <a:cs typeface="Times New Roman" panose="02020603050405020304" pitchFamily="18" charset="0"/>
                        </a:rPr>
                        <a:t>Khi đứng trư­ớc bức tranh đư­ợc giải của em gái</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FFF82"/>
                    </a:solidFill>
                  </a:tcPr>
                </a:tc>
                <a:extLst>
                  <a:ext uri="{0D108BD9-81ED-4DB2-BD59-A6C34878D82A}">
                    <a16:rowId xmlns:a16="http://schemas.microsoft.com/office/drawing/2014/main" val="2557839093"/>
                  </a:ext>
                </a:extLst>
              </a:tr>
              <a:tr h="0">
                <a:tc>
                  <a:txBody>
                    <a:bodyPr/>
                    <a:lstStyle/>
                    <a:p>
                      <a:pPr>
                        <a:lnSpc>
                          <a:spcPct val="115000"/>
                        </a:lnSpc>
                        <a:spcAft>
                          <a:spcPts val="0"/>
                        </a:spcAft>
                      </a:pPr>
                      <a:r>
                        <a:rPr lang="pt-BR" sz="28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Aft>
                          <a:spcPts val="0"/>
                        </a:spcAft>
                      </a:pPr>
                      <a:r>
                        <a:rPr lang="pt-BR" sz="28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pt-BR" sz="2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Aft>
                          <a:spcPts val="0"/>
                        </a:spcAft>
                      </a:pPr>
                      <a:r>
                        <a:rPr lang="pt-BR" sz="2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pt-BR" sz="28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Aft>
                          <a:spcPts val="0"/>
                        </a:spcAft>
                      </a:pPr>
                      <a:r>
                        <a:rPr lang="pt-BR" sz="28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84847284"/>
                  </a:ext>
                </a:extLst>
              </a:tr>
              <a:tr h="0">
                <a:tc gridSpan="3">
                  <a:txBody>
                    <a:bodyPr/>
                    <a:lstStyle/>
                    <a:p>
                      <a:pPr>
                        <a:lnSpc>
                          <a:spcPct val="115000"/>
                        </a:lnSpc>
                        <a:spcAft>
                          <a:spcPts val="0"/>
                        </a:spcAft>
                      </a:pPr>
                      <a:r>
                        <a:rPr lang="pt-BR" sz="2800" b="1" dirty="0">
                          <a:effectLst/>
                          <a:latin typeface="Times New Roman" panose="02020603050405020304" pitchFamily="18" charset="0"/>
                          <a:ea typeface="Times New Roman" panose="02020603050405020304" pitchFamily="18" charset="0"/>
                          <a:cs typeface="Times New Roman" panose="02020603050405020304" pitchFamily="18" charset="0"/>
                        </a:rPr>
                        <a:t>Đánh giá chung về người anh: .</a:t>
                      </a:r>
                      <a:r>
                        <a:rPr lang="pt-BR" sz="2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55175794"/>
                  </a:ext>
                </a:extLst>
              </a:tr>
              <a:tr h="0">
                <a:tc gridSpan="3">
                  <a:txBody>
                    <a:bodyPr/>
                    <a:lstStyle/>
                    <a:p>
                      <a:pPr>
                        <a:lnSpc>
                          <a:spcPct val="115000"/>
                        </a:lnSpc>
                        <a:spcAft>
                          <a:spcPts val="0"/>
                        </a:spcAft>
                      </a:pPr>
                      <a:r>
                        <a:rPr lang="pt-BR" sz="2800" b="1" dirty="0">
                          <a:effectLst/>
                          <a:latin typeface="Times New Roman" panose="02020603050405020304" pitchFamily="18" charset="0"/>
                          <a:ea typeface="Times New Roman" panose="02020603050405020304" pitchFamily="18" charset="0"/>
                          <a:cs typeface="Times New Roman" panose="02020603050405020304" pitchFamily="18" charset="0"/>
                        </a:rPr>
                        <a:t>Nghệ thuật xây dựng nhân vật:</a:t>
                      </a:r>
                      <a:r>
                        <a:rPr lang="pt-BR" sz="28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682578293"/>
                  </a:ext>
                </a:extLst>
              </a:tr>
            </a:tbl>
          </a:graphicData>
        </a:graphic>
      </p:graphicFrame>
    </p:spTree>
    <p:extLst>
      <p:ext uri="{BB962C8B-B14F-4D97-AF65-F5344CB8AC3E}">
        <p14:creationId xmlns:p14="http://schemas.microsoft.com/office/powerpoint/2010/main" val="2449162422"/>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rPr>
              <a:t>NGỮ VĂN 6</a:t>
            </a:r>
          </a:p>
        </p:txBody>
      </p:sp>
      <p:sp>
        <p:nvSpPr>
          <p:cNvPr id="11" name="Horizontal Scroll 10"/>
          <p:cNvSpPr/>
          <p:nvPr/>
        </p:nvSpPr>
        <p:spPr>
          <a:xfrm>
            <a:off x="3972335" y="712809"/>
            <a:ext cx="4209230" cy="478384"/>
          </a:xfrm>
          <a:prstGeom prst="horizontalScroll">
            <a:avLst/>
          </a:prstGeom>
          <a:solidFill>
            <a:schemeClr val="accent4">
              <a:lumMod val="40000"/>
              <a:lumOff val="60000"/>
            </a:schemeClr>
          </a:solidFill>
          <a:ln w="9525">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p:cNvPicPr>
            <a:picLocks noChangeAspect="1"/>
          </p:cNvPicPr>
          <p:nvPr/>
        </p:nvPicPr>
        <p:blipFill>
          <a:blip r:embed="rId4"/>
          <a:stretch>
            <a:fillRect/>
          </a:stretch>
        </p:blipFill>
        <p:spPr>
          <a:xfrm>
            <a:off x="11426277" y="0"/>
            <a:ext cx="754456" cy="754456"/>
          </a:xfrm>
          <a:prstGeom prst="rect">
            <a:avLst/>
          </a:prstGeom>
        </p:spPr>
      </p:pic>
      <p:sp>
        <p:nvSpPr>
          <p:cNvPr id="4" name="Rectangle 3"/>
          <p:cNvSpPr/>
          <p:nvPr/>
        </p:nvSpPr>
        <p:spPr>
          <a:xfrm>
            <a:off x="2832408" y="82388"/>
            <a:ext cx="6489084" cy="523220"/>
          </a:xfrm>
          <a:prstGeom prst="rect">
            <a:avLst/>
          </a:prstGeom>
        </p:spPr>
        <p:txBody>
          <a:bodyPr wrap="none">
            <a:spAutoFit/>
          </a:bodyPr>
          <a:lstStyle/>
          <a:p>
            <a:pPr marL="0" marR="0" lvl="0" indent="0" algn="ctr" defTabSz="914400" rtl="0" eaLnBrk="0" fontAlgn="base" latinLnBrk="0" hangingPunct="0">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VIẾT BÀI VĂN TẢ CẢNH SINH HOẠT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p:cNvSpPr/>
          <p:nvPr/>
        </p:nvSpPr>
        <p:spPr>
          <a:xfrm>
            <a:off x="5200748" y="617843"/>
            <a:ext cx="1752403"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Luyện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tập</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Rectangle 1"/>
          <p:cNvSpPr/>
          <p:nvPr/>
        </p:nvSpPr>
        <p:spPr>
          <a:xfrm>
            <a:off x="280594" y="1181100"/>
            <a:ext cx="1170057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Bài</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viết</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tham</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khảo</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Tả</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lại</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trận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thi</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đấu</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bóng</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đá</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mà</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em</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đã</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từng</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chứng</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9" name="Rectangle 8"/>
          <p:cNvSpPr/>
          <p:nvPr/>
        </p:nvSpPr>
        <p:spPr>
          <a:xfrm>
            <a:off x="643977" y="1714583"/>
            <a:ext cx="10782300" cy="3970318"/>
          </a:xfrm>
          <a:prstGeom prst="rect">
            <a:avLst/>
          </a:prstGeom>
        </p:spPr>
        <p:txBody>
          <a:bodyPr>
            <a:spAutoFit/>
          </a:bodyPr>
          <a:lstStyle/>
          <a:p>
            <a:pPr indent="457200" algn="just">
              <a:spcAft>
                <a:spcPts val="0"/>
              </a:spcAft>
            </a:pPr>
            <a:r>
              <a:rPr lang="en-US" sz="2800" dirty="0" err="1">
                <a:solidFill>
                  <a:srgbClr val="0D0D0D"/>
                </a:solidFill>
                <a:latin typeface="Times New Roman" panose="02020603050405020304" pitchFamily="18" charset="0"/>
                <a:ea typeface="Times New Roman" panose="02020603050405020304" pitchFamily="18" charset="0"/>
              </a:rPr>
              <a:t>Đúng</a:t>
            </a:r>
            <a:r>
              <a:rPr lang="en-US" sz="2800" dirty="0">
                <a:solidFill>
                  <a:srgbClr val="0D0D0D"/>
                </a:solidFill>
                <a:latin typeface="Times New Roman" panose="02020603050405020304" pitchFamily="18" charset="0"/>
                <a:ea typeface="Times New Roman" panose="02020603050405020304" pitchFamily="18" charset="0"/>
              </a:rPr>
              <a:t> 15h00 </a:t>
            </a:r>
            <a:r>
              <a:rPr lang="vi-VN" sz="2800" dirty="0">
                <a:solidFill>
                  <a:srgbClr val="0D0D0D"/>
                </a:solidFill>
                <a:latin typeface="Times New Roman" panose="02020603050405020304" pitchFamily="18" charset="0"/>
                <a:ea typeface="Times New Roman" panose="02020603050405020304" pitchFamily="18" charset="0"/>
              </a:rPr>
              <a:t>sau lời tuyên bố khai mạc trận đấu của thầy Tổng phụ trách, hai đội lần lượt ra sân. Đội 9A các anh mặc áo đỏ quần xanh, đội 8B mặc áo xanh quần trắng. Hai đội làm thủ tục bắt tay nhau, chào khán giả. Tiếng còi của thầy Tổng phụ trách vừa cất lên hai đội đã lao vào cướp bóng. Đội trưởng 9A dẫn bóng rất hay, quả bóng đi lắt léo, luồn qua chân người này người khác khiến cho các cầu thủ 8B không làm cách nào lấy được bóng. Một cú đá cực mạnh từ xa bay vụt đầu thủ môn 8B lọt vào lưới, thủ môn 8B lặng lẽ vào khung thành nhặt bóng.</a:t>
            </a:r>
            <a:r>
              <a:rPr lang="en-US" sz="2800" dirty="0" err="1">
                <a:solidFill>
                  <a:srgbClr val="0D0D0D"/>
                </a:solidFill>
                <a:latin typeface="Times New Roman" panose="02020603050405020304" pitchFamily="18" charset="0"/>
                <a:ea typeface="Times New Roman" panose="02020603050405020304" pitchFamily="18" charset="0"/>
              </a:rPr>
              <a:t>Tiếng</a:t>
            </a:r>
            <a:r>
              <a:rPr lang="en-US" sz="2800" dirty="0">
                <a:solidFill>
                  <a:srgbClr val="0D0D0D"/>
                </a:solidFill>
                <a:latin typeface="Times New Roman" panose="02020603050405020304" pitchFamily="18" charset="0"/>
                <a:ea typeface="Times New Roman" panose="02020603050405020304" pitchFamily="18" charset="0"/>
              </a:rPr>
              <a:t> reo </a:t>
            </a:r>
            <a:r>
              <a:rPr lang="en-US" sz="2800" dirty="0" err="1">
                <a:solidFill>
                  <a:srgbClr val="0D0D0D"/>
                </a:solidFill>
                <a:latin typeface="Times New Roman" panose="02020603050405020304" pitchFamily="18" charset="0"/>
                <a:ea typeface="Times New Roman" panose="02020603050405020304" pitchFamily="18" charset="0"/>
              </a:rPr>
              <a:t>hò</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nổi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lên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từ</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phía</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các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cổ</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động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viên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đặc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biệt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là</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cổ</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động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viên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của</a:t>
            </a:r>
            <a:r>
              <a:rPr lang="en-US" sz="2800" dirty="0">
                <a:solidFill>
                  <a:srgbClr val="0D0D0D"/>
                </a:solidFill>
                <a:latin typeface="Times New Roman" panose="02020603050405020304" pitchFamily="18" charset="0"/>
                <a:ea typeface="Times New Roman" panose="02020603050405020304" pitchFamily="18" charset="0"/>
              </a:rPr>
              <a:t> 9A.</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783056760"/>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rPr>
              <a:t>NGỮ VĂN 6</a:t>
            </a:r>
          </a:p>
        </p:txBody>
      </p:sp>
      <p:sp>
        <p:nvSpPr>
          <p:cNvPr id="11" name="Horizontal Scroll 10"/>
          <p:cNvSpPr/>
          <p:nvPr/>
        </p:nvSpPr>
        <p:spPr>
          <a:xfrm>
            <a:off x="3972335" y="712809"/>
            <a:ext cx="4209230" cy="478384"/>
          </a:xfrm>
          <a:prstGeom prst="horizontalScroll">
            <a:avLst/>
          </a:prstGeom>
          <a:solidFill>
            <a:schemeClr val="accent4">
              <a:lumMod val="40000"/>
              <a:lumOff val="60000"/>
            </a:schemeClr>
          </a:solidFill>
          <a:ln w="9525">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p:cNvPicPr>
            <a:picLocks noChangeAspect="1"/>
          </p:cNvPicPr>
          <p:nvPr/>
        </p:nvPicPr>
        <p:blipFill>
          <a:blip r:embed="rId4"/>
          <a:stretch>
            <a:fillRect/>
          </a:stretch>
        </p:blipFill>
        <p:spPr>
          <a:xfrm>
            <a:off x="11426277" y="0"/>
            <a:ext cx="754456" cy="754456"/>
          </a:xfrm>
          <a:prstGeom prst="rect">
            <a:avLst/>
          </a:prstGeom>
        </p:spPr>
      </p:pic>
      <p:sp>
        <p:nvSpPr>
          <p:cNvPr id="4" name="Rectangle 3"/>
          <p:cNvSpPr/>
          <p:nvPr/>
        </p:nvSpPr>
        <p:spPr>
          <a:xfrm>
            <a:off x="2832408" y="82388"/>
            <a:ext cx="6489084" cy="523220"/>
          </a:xfrm>
          <a:prstGeom prst="rect">
            <a:avLst/>
          </a:prstGeom>
        </p:spPr>
        <p:txBody>
          <a:bodyPr wrap="none">
            <a:spAutoFit/>
          </a:bodyPr>
          <a:lstStyle/>
          <a:p>
            <a:pPr marL="0" marR="0" lvl="0" indent="0" algn="ctr" defTabSz="914400" rtl="0" eaLnBrk="0" fontAlgn="base" latinLnBrk="0" hangingPunct="0">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VIẾT BÀI VĂN TẢ CẢNH SINH HOẠT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p:cNvSpPr/>
          <p:nvPr/>
        </p:nvSpPr>
        <p:spPr>
          <a:xfrm>
            <a:off x="5200748" y="617843"/>
            <a:ext cx="1752403"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Luyện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tập</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Rectangle 1"/>
          <p:cNvSpPr/>
          <p:nvPr/>
        </p:nvSpPr>
        <p:spPr>
          <a:xfrm>
            <a:off x="280594" y="1181100"/>
            <a:ext cx="1170057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Bài</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viết</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tham</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khảo</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Tả</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lại</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trận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thi</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đấu</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bóng</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đá</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mà</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em</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đã</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từng</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chứng</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9" name="Rectangle 8"/>
          <p:cNvSpPr/>
          <p:nvPr/>
        </p:nvSpPr>
        <p:spPr>
          <a:xfrm>
            <a:off x="643977" y="1632705"/>
            <a:ext cx="10782300" cy="4856842"/>
          </a:xfrm>
          <a:prstGeom prst="rect">
            <a:avLst/>
          </a:prstGeom>
        </p:spPr>
        <p:txBody>
          <a:bodyPr>
            <a:spAutoFit/>
          </a:bodyPr>
          <a:lstStyle/>
          <a:p>
            <a:pPr indent="457200" algn="just">
              <a:lnSpc>
                <a:spcPct val="150000"/>
              </a:lnSpc>
              <a:spcAft>
                <a:spcPts val="0"/>
              </a:spcAft>
            </a:pPr>
            <a:r>
              <a:rPr lang="vi-VN" sz="3000" dirty="0">
                <a:solidFill>
                  <a:srgbClr val="0D0D0D"/>
                </a:solidFill>
                <a:latin typeface="Times New Roman" panose="02020603050405020304" pitchFamily="18" charset="0"/>
                <a:ea typeface="Times New Roman" panose="02020603050405020304" pitchFamily="18" charset="0"/>
              </a:rPr>
              <a:t>Sang hiệp 2, tình thế trận đấu càng hấp dẫn hơn. V</a:t>
            </a:r>
            <a:r>
              <a:rPr lang="en-US" sz="3000" dirty="0">
                <a:solidFill>
                  <a:srgbClr val="0D0D0D"/>
                </a:solidFill>
                <a:latin typeface="Times New Roman" panose="02020603050405020304" pitchFamily="18" charset="0"/>
                <a:ea typeface="Times New Roman" panose="02020603050405020304" pitchFamily="18" charset="0"/>
              </a:rPr>
              <a:t>ì </a:t>
            </a:r>
            <a:r>
              <a:rPr lang="en-US" sz="3000" dirty="0" err="1">
                <a:solidFill>
                  <a:srgbClr val="0D0D0D"/>
                </a:solidFill>
                <a:latin typeface="Times New Roman" panose="02020603050405020304" pitchFamily="18" charset="0"/>
                <a:ea typeface="Times New Roman" panose="02020603050405020304" pitchFamily="18" charset="0"/>
              </a:rPr>
              <a:t>bị</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dẫn</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trước</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một</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quả</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nên</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tinh</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thần</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chiến</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đấu</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của</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đội</a:t>
            </a:r>
            <a:r>
              <a:rPr lang="en-US" sz="3000" dirty="0">
                <a:solidFill>
                  <a:srgbClr val="0D0D0D"/>
                </a:solidFill>
                <a:latin typeface="Times New Roman" panose="02020603050405020304" pitchFamily="18" charset="0"/>
                <a:ea typeface="Times New Roman" panose="02020603050405020304" pitchFamily="18" charset="0"/>
              </a:rPr>
              <a:t> 8B </a:t>
            </a:r>
            <a:r>
              <a:rPr lang="en-US" sz="3000" dirty="0" err="1">
                <a:solidFill>
                  <a:srgbClr val="0D0D0D"/>
                </a:solidFill>
                <a:latin typeface="Times New Roman" panose="02020603050405020304" pitchFamily="18" charset="0"/>
                <a:ea typeface="Times New Roman" panose="02020603050405020304" pitchFamily="18" charset="0"/>
              </a:rPr>
              <a:t>dâng</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cao</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tạo</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nhiều</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áp</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lực</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lên</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khung</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thành</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đội</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bạn</a:t>
            </a:r>
            <a:r>
              <a:rPr lang="en-US" sz="3000" dirty="0">
                <a:solidFill>
                  <a:srgbClr val="0D0D0D"/>
                </a:solidFill>
                <a:latin typeface="Times New Roman" panose="02020603050405020304" pitchFamily="18" charset="0"/>
                <a:ea typeface="Times New Roman" panose="02020603050405020304" pitchFamily="18" charset="0"/>
              </a:rPr>
              <a:t>. Ở </a:t>
            </a:r>
            <a:r>
              <a:rPr lang="en-US" sz="3000" dirty="0" err="1">
                <a:solidFill>
                  <a:srgbClr val="0D0D0D"/>
                </a:solidFill>
                <a:latin typeface="Times New Roman" panose="02020603050405020304" pitchFamily="18" charset="0"/>
                <a:ea typeface="Times New Roman" panose="02020603050405020304" pitchFamily="18" charset="0"/>
              </a:rPr>
              <a:t>phút</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thứ</a:t>
            </a:r>
            <a:r>
              <a:rPr lang="en-US" sz="3000" dirty="0">
                <a:solidFill>
                  <a:srgbClr val="0D0D0D"/>
                </a:solidFill>
                <a:latin typeface="Times New Roman" panose="02020603050405020304" pitchFamily="18" charset="0"/>
                <a:ea typeface="Times New Roman" panose="02020603050405020304" pitchFamily="18" charset="0"/>
              </a:rPr>
              <a:t> 70 </a:t>
            </a:r>
            <a:r>
              <a:rPr lang="en-US" sz="3000" dirty="0" err="1">
                <a:solidFill>
                  <a:srgbClr val="0D0D0D"/>
                </a:solidFill>
                <a:latin typeface="Times New Roman" panose="02020603050405020304" pitchFamily="18" charset="0"/>
                <a:ea typeface="Times New Roman" panose="02020603050405020304" pitchFamily="18" charset="0"/>
              </a:rPr>
              <a:t>của</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trận</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đấu</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từ</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một</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pha</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bóng</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cách</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rất</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xa</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khung</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thành</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chân</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sút</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mang</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áo</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số</a:t>
            </a:r>
            <a:r>
              <a:rPr lang="en-US" sz="3000" dirty="0">
                <a:solidFill>
                  <a:srgbClr val="0D0D0D"/>
                </a:solidFill>
                <a:latin typeface="Times New Roman" panose="02020603050405020304" pitchFamily="18" charset="0"/>
                <a:ea typeface="Times New Roman" panose="02020603050405020304" pitchFamily="18" charset="0"/>
              </a:rPr>
              <a:t> 10 </a:t>
            </a:r>
            <a:r>
              <a:rPr lang="en-US" sz="3000" dirty="0" err="1">
                <a:solidFill>
                  <a:srgbClr val="0D0D0D"/>
                </a:solidFill>
                <a:latin typeface="Times New Roman" panose="02020603050405020304" pitchFamily="18" charset="0"/>
                <a:ea typeface="Times New Roman" panose="02020603050405020304" pitchFamily="18" charset="0"/>
              </a:rPr>
              <a:t>bên</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đội</a:t>
            </a:r>
            <a:r>
              <a:rPr lang="en-US" sz="3000" dirty="0">
                <a:solidFill>
                  <a:srgbClr val="0D0D0D"/>
                </a:solidFill>
                <a:latin typeface="Times New Roman" panose="02020603050405020304" pitchFamily="18" charset="0"/>
                <a:ea typeface="Times New Roman" panose="02020603050405020304" pitchFamily="18" charset="0"/>
              </a:rPr>
              <a:t> 8B </a:t>
            </a:r>
            <a:r>
              <a:rPr lang="en-US" sz="3000" dirty="0" err="1">
                <a:solidFill>
                  <a:srgbClr val="0D0D0D"/>
                </a:solidFill>
                <a:latin typeface="Times New Roman" panose="02020603050405020304" pitchFamily="18" charset="0"/>
                <a:ea typeface="Times New Roman" panose="02020603050405020304" pitchFamily="18" charset="0"/>
              </a:rPr>
              <a:t>đã</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kiến</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tạo</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một</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pha</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bóng</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vô</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cùng</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đẹp</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mắt</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tựa</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cầu</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vồng</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mở</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tỉ</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số</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cho</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đội</a:t>
            </a:r>
            <a:r>
              <a:rPr lang="en-US" sz="3000" dirty="0">
                <a:solidFill>
                  <a:srgbClr val="0D0D0D"/>
                </a:solidFill>
                <a:latin typeface="Times New Roman" panose="02020603050405020304" pitchFamily="18" charset="0"/>
                <a:ea typeface="Times New Roman" panose="02020603050405020304" pitchFamily="18" charset="0"/>
              </a:rPr>
              <a:t> 8B. </a:t>
            </a:r>
            <a:r>
              <a:rPr lang="en-US" sz="3000" dirty="0" err="1">
                <a:solidFill>
                  <a:srgbClr val="0D0D0D"/>
                </a:solidFill>
                <a:latin typeface="Times New Roman" panose="02020603050405020304" pitchFamily="18" charset="0"/>
                <a:ea typeface="Times New Roman" panose="02020603050405020304" pitchFamily="18" charset="0"/>
              </a:rPr>
              <a:t>Thế</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trận</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lúc</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này</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vô</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cùng</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căng</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thẳng</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khi</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chỉ</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còn</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chưa</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đầy</a:t>
            </a:r>
            <a:r>
              <a:rPr lang="en-US" sz="3000" dirty="0">
                <a:solidFill>
                  <a:srgbClr val="0D0D0D"/>
                </a:solidFill>
                <a:latin typeface="Times New Roman" panose="02020603050405020304" pitchFamily="18" charset="0"/>
                <a:ea typeface="Times New Roman" panose="02020603050405020304" pitchFamily="18" charset="0"/>
              </a:rPr>
              <a:t> 20 </a:t>
            </a:r>
            <a:r>
              <a:rPr lang="en-US" sz="3000" dirty="0" err="1">
                <a:solidFill>
                  <a:srgbClr val="0D0D0D"/>
                </a:solidFill>
                <a:latin typeface="Times New Roman" panose="02020603050405020304" pitchFamily="18" charset="0"/>
                <a:ea typeface="Times New Roman" panose="02020603050405020304" pitchFamily="18" charset="0"/>
              </a:rPr>
              <a:t>là</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kết</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thúc</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trận</a:t>
            </a:r>
            <a:r>
              <a:rPr lang="en-US" sz="3000" dirty="0">
                <a:solidFill>
                  <a:srgbClr val="0D0D0D"/>
                </a:solidFill>
                <a:latin typeface="Times New Roman" panose="02020603050405020304" pitchFamily="18" charset="0"/>
                <a:ea typeface="Times New Roman" panose="02020603050405020304" pitchFamily="18" charset="0"/>
              </a:rPr>
              <a:t> </a:t>
            </a:r>
            <a:r>
              <a:rPr lang="en-US" sz="3000" dirty="0" err="1">
                <a:solidFill>
                  <a:srgbClr val="0D0D0D"/>
                </a:solidFill>
                <a:latin typeface="Times New Roman" panose="02020603050405020304" pitchFamily="18" charset="0"/>
                <a:ea typeface="Times New Roman" panose="02020603050405020304" pitchFamily="18" charset="0"/>
              </a:rPr>
              <a:t>đấu</a:t>
            </a:r>
            <a:r>
              <a:rPr lang="en-US" sz="3000" dirty="0">
                <a:solidFill>
                  <a:srgbClr val="0D0D0D"/>
                </a:solidFill>
                <a:latin typeface="Times New Roman" panose="02020603050405020304" pitchFamily="18" charset="0"/>
                <a:ea typeface="Times New Roman" panose="02020603050405020304" pitchFamily="18" charset="0"/>
              </a:rPr>
              <a:t>.</a:t>
            </a:r>
            <a:endParaRPr lang="en-US" sz="3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864540311"/>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rPr>
              <a:t>NGỮ VĂN 6</a:t>
            </a:r>
          </a:p>
        </p:txBody>
      </p:sp>
      <p:sp>
        <p:nvSpPr>
          <p:cNvPr id="11" name="Horizontal Scroll 10"/>
          <p:cNvSpPr/>
          <p:nvPr/>
        </p:nvSpPr>
        <p:spPr>
          <a:xfrm>
            <a:off x="3972335" y="712809"/>
            <a:ext cx="4209230" cy="478384"/>
          </a:xfrm>
          <a:prstGeom prst="horizontalScroll">
            <a:avLst/>
          </a:prstGeom>
          <a:solidFill>
            <a:schemeClr val="accent4">
              <a:lumMod val="40000"/>
              <a:lumOff val="60000"/>
            </a:schemeClr>
          </a:solidFill>
          <a:ln w="9525">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p:cNvPicPr>
            <a:picLocks noChangeAspect="1"/>
          </p:cNvPicPr>
          <p:nvPr/>
        </p:nvPicPr>
        <p:blipFill>
          <a:blip r:embed="rId4"/>
          <a:stretch>
            <a:fillRect/>
          </a:stretch>
        </p:blipFill>
        <p:spPr>
          <a:xfrm>
            <a:off x="11426277" y="0"/>
            <a:ext cx="754456" cy="754456"/>
          </a:xfrm>
          <a:prstGeom prst="rect">
            <a:avLst/>
          </a:prstGeom>
        </p:spPr>
      </p:pic>
      <p:sp>
        <p:nvSpPr>
          <p:cNvPr id="4" name="Rectangle 3"/>
          <p:cNvSpPr/>
          <p:nvPr/>
        </p:nvSpPr>
        <p:spPr>
          <a:xfrm>
            <a:off x="2832408" y="82388"/>
            <a:ext cx="6489084" cy="523220"/>
          </a:xfrm>
          <a:prstGeom prst="rect">
            <a:avLst/>
          </a:prstGeom>
        </p:spPr>
        <p:txBody>
          <a:bodyPr wrap="none">
            <a:spAutoFit/>
          </a:bodyPr>
          <a:lstStyle/>
          <a:p>
            <a:pPr marL="0" marR="0" lvl="0" indent="0" algn="ctr" defTabSz="914400" rtl="0" eaLnBrk="0" fontAlgn="base" latinLnBrk="0" hangingPunct="0">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VIẾT BÀI VĂN TẢ CẢNH SINH HOẠT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p:cNvSpPr/>
          <p:nvPr/>
        </p:nvSpPr>
        <p:spPr>
          <a:xfrm>
            <a:off x="5200748" y="617843"/>
            <a:ext cx="1752403"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Luyện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tập</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Rectangle 1"/>
          <p:cNvSpPr/>
          <p:nvPr/>
        </p:nvSpPr>
        <p:spPr>
          <a:xfrm>
            <a:off x="280594" y="1181100"/>
            <a:ext cx="1170057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Bài</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viết</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tham</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khảo</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Tả</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lại</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trận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thi</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đấu</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bóng</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đá</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mà</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em</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đã</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từng</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chứng</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6" name="Rectangle 5"/>
          <p:cNvSpPr/>
          <p:nvPr/>
        </p:nvSpPr>
        <p:spPr>
          <a:xfrm>
            <a:off x="685800" y="1617837"/>
            <a:ext cx="10782300" cy="4893647"/>
          </a:xfrm>
          <a:prstGeom prst="rect">
            <a:avLst/>
          </a:prstGeom>
        </p:spPr>
        <p:txBody>
          <a:bodyPr>
            <a:spAutoFit/>
          </a:bodyPr>
          <a:lstStyle/>
          <a:p>
            <a:pPr indent="457200" algn="just">
              <a:spcAft>
                <a:spcPts val="0"/>
              </a:spcAft>
            </a:pPr>
            <a:r>
              <a:rPr lang="vi-VN" sz="2600" dirty="0">
                <a:solidFill>
                  <a:srgbClr val="0D0D0D"/>
                </a:solidFill>
                <a:latin typeface="Times New Roman" panose="02020603050405020304" pitchFamily="18" charset="0"/>
                <a:ea typeface="Times New Roman" panose="02020603050405020304" pitchFamily="18" charset="0"/>
              </a:rPr>
              <a:t>Bị san bằng tỉ số, các cầu thủ đội 9A thể hiện bản lĩnh đàn anh của mình, liên tục tấn công buộc đội 8B phải phòng thủ. Ở phút thứ 87, đội 9A hưởng quả phạt góc hẹp bên phải, </a:t>
            </a:r>
            <a:r>
              <a:rPr lang="en-US" sz="2600" dirty="0" err="1">
                <a:solidFill>
                  <a:srgbClr val="0D0D0D"/>
                </a:solidFill>
                <a:latin typeface="Times New Roman" panose="02020603050405020304" pitchFamily="18" charset="0"/>
                <a:ea typeface="Times New Roman" panose="02020603050405020304" pitchFamily="18" charset="0"/>
              </a:rPr>
              <a:t>mọi</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ánh</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nhìn</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hồi</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hộp</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đều</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đổ</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dồn</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vào</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đôi</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chân</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của</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cầu</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thủ</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mang</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áo</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số</a:t>
            </a:r>
            <a:r>
              <a:rPr lang="en-US" sz="2600" dirty="0">
                <a:solidFill>
                  <a:srgbClr val="0D0D0D"/>
                </a:solidFill>
                <a:latin typeface="Times New Roman" panose="02020603050405020304" pitchFamily="18" charset="0"/>
                <a:ea typeface="Times New Roman" panose="02020603050405020304" pitchFamily="18" charset="0"/>
              </a:rPr>
              <a:t> 09 </a:t>
            </a:r>
            <a:r>
              <a:rPr lang="en-US" sz="2600" dirty="0" err="1">
                <a:solidFill>
                  <a:srgbClr val="0D0D0D"/>
                </a:solidFill>
                <a:latin typeface="Times New Roman" panose="02020603050405020304" pitchFamily="18" charset="0"/>
                <a:ea typeface="Times New Roman" panose="02020603050405020304" pitchFamily="18" charset="0"/>
              </a:rPr>
              <a:t>đến</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từ</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đội</a:t>
            </a:r>
            <a:r>
              <a:rPr lang="en-US" sz="2600" dirty="0">
                <a:solidFill>
                  <a:srgbClr val="0D0D0D"/>
                </a:solidFill>
                <a:latin typeface="Times New Roman" panose="02020603050405020304" pitchFamily="18" charset="0"/>
                <a:ea typeface="Times New Roman" panose="02020603050405020304" pitchFamily="18" charset="0"/>
              </a:rPr>
              <a:t> 9A. </a:t>
            </a:r>
            <a:r>
              <a:rPr lang="vi-VN" sz="2600" dirty="0">
                <a:solidFill>
                  <a:srgbClr val="0D0D0D"/>
                </a:solidFill>
                <a:latin typeface="Times New Roman" panose="02020603050405020304" pitchFamily="18" charset="0"/>
                <a:ea typeface="Times New Roman" panose="02020603050405020304" pitchFamily="18" charset="0"/>
              </a:rPr>
              <a:t>Một cú sút bằng chân trái đến thẳng từ tiền vệ mang áo số 09 bên đội 9A đi thẳng vào khung thành</a:t>
            </a:r>
            <a:r>
              <a:rPr lang="en-US" sz="2600" dirty="0">
                <a:solidFill>
                  <a:srgbClr val="0D0D0D"/>
                </a:solidFill>
                <a:latin typeface="Times New Roman" panose="02020603050405020304" pitchFamily="18" charset="0"/>
                <a:ea typeface="Times New Roman" panose="02020603050405020304" pitchFamily="18" charset="0"/>
              </a:rPr>
              <a:t>,</a:t>
            </a:r>
            <a:r>
              <a:rPr lang="vi-VN" sz="2600" dirty="0">
                <a:solidFill>
                  <a:srgbClr val="0D0D0D"/>
                </a:solidFill>
                <a:latin typeface="Times New Roman" panose="02020603050405020304" pitchFamily="18" charset="0"/>
                <a:ea typeface="Times New Roman" panose="02020603050405020304" pitchFamily="18" charset="0"/>
              </a:rPr>
              <a:t> lưới của 8B lại rung lên lần nữa. Tất cả cổ động viên vỗ tay cổ vũ đội 9A tưởng chừng không dứt. </a:t>
            </a:r>
            <a:r>
              <a:rPr lang="en-US" sz="2600" dirty="0" err="1">
                <a:solidFill>
                  <a:srgbClr val="0D0D0D"/>
                </a:solidFill>
                <a:latin typeface="Times New Roman" panose="02020603050405020304" pitchFamily="18" charset="0"/>
                <a:ea typeface="Times New Roman" panose="02020603050405020304" pitchFamily="18" charset="0"/>
              </a:rPr>
              <a:t>Không</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khí</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căng</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thẳng</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trước</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đó</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vỡ</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oà</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trong</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tiếng</a:t>
            </a:r>
            <a:r>
              <a:rPr lang="en-US" sz="2600" dirty="0">
                <a:solidFill>
                  <a:srgbClr val="0D0D0D"/>
                </a:solidFill>
                <a:latin typeface="Times New Roman" panose="02020603050405020304" pitchFamily="18" charset="0"/>
                <a:ea typeface="Times New Roman" panose="02020603050405020304" pitchFamily="18" charset="0"/>
              </a:rPr>
              <a:t> reo </a:t>
            </a:r>
            <a:r>
              <a:rPr lang="en-US" sz="2600" dirty="0" err="1">
                <a:solidFill>
                  <a:srgbClr val="0D0D0D"/>
                </a:solidFill>
                <a:latin typeface="Times New Roman" panose="02020603050405020304" pitchFamily="18" charset="0"/>
                <a:ea typeface="Times New Roman" panose="02020603050405020304" pitchFamily="18" charset="0"/>
              </a:rPr>
              <a:t>hò</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không</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ngớt</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từ</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các</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cổ</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động</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viên</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Trận</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đấu</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kịch</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tính</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kết</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thúc</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với</a:t>
            </a:r>
            <a:r>
              <a:rPr lang="en-US" sz="2600" dirty="0">
                <a:solidFill>
                  <a:srgbClr val="0D0D0D"/>
                </a:solidFill>
                <a:latin typeface="Times New Roman" panose="02020603050405020304" pitchFamily="18" charset="0"/>
                <a:ea typeface="Times New Roman" panose="02020603050405020304" pitchFamily="18" charset="0"/>
              </a:rPr>
              <a:t> </a:t>
            </a:r>
            <a:r>
              <a:rPr lang="vi-VN" sz="2600" dirty="0">
                <a:solidFill>
                  <a:srgbClr val="0D0D0D"/>
                </a:solidFill>
                <a:latin typeface="Times New Roman" panose="02020603050405020304" pitchFamily="18" charset="0"/>
                <a:ea typeface="Times New Roman" panose="02020603050405020304" pitchFamily="18" charset="0"/>
              </a:rPr>
              <a:t>tỉ số giữa hai đội là 2 - 1 nghiêng về đội 9A. </a:t>
            </a:r>
            <a:r>
              <a:rPr lang="en-US" sz="2600" dirty="0" err="1">
                <a:solidFill>
                  <a:srgbClr val="0D0D0D"/>
                </a:solidFill>
                <a:latin typeface="Times New Roman" panose="02020603050405020304" pitchFamily="18" charset="0"/>
                <a:ea typeface="Times New Roman" panose="02020603050405020304" pitchFamily="18" charset="0"/>
              </a:rPr>
              <a:t>Như</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vậy</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chiến</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thắng</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đã</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gọi</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tên</a:t>
            </a:r>
            <a:r>
              <a:rPr lang="en-US" sz="2600" dirty="0">
                <a:solidFill>
                  <a:srgbClr val="0D0D0D"/>
                </a:solidFill>
                <a:latin typeface="Times New Roman" panose="02020603050405020304" pitchFamily="18" charset="0"/>
                <a:ea typeface="Times New Roman" panose="02020603050405020304" pitchFamily="18" charset="0"/>
              </a:rPr>
              <a:t> 9A – </a:t>
            </a:r>
            <a:r>
              <a:rPr lang="en-US" sz="2600" dirty="0" err="1">
                <a:solidFill>
                  <a:srgbClr val="0D0D0D"/>
                </a:solidFill>
                <a:latin typeface="Times New Roman" panose="02020603050405020304" pitchFamily="18" charset="0"/>
                <a:ea typeface="Times New Roman" panose="02020603050405020304" pitchFamily="18" charset="0"/>
              </a:rPr>
              <a:t>đội</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thi</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đã</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vượt</a:t>
            </a:r>
            <a:r>
              <a:rPr lang="en-US" sz="2600" dirty="0">
                <a:solidFill>
                  <a:srgbClr val="0D0D0D"/>
                </a:solidFill>
                <a:latin typeface="Times New Roman" panose="02020603050405020304" pitchFamily="18" charset="0"/>
                <a:ea typeface="Times New Roman" panose="02020603050405020304" pitchFamily="18" charset="0"/>
              </a:rPr>
              <a:t> qua 7 </a:t>
            </a:r>
            <a:r>
              <a:rPr lang="en-US" sz="2600" dirty="0" err="1">
                <a:solidFill>
                  <a:srgbClr val="0D0D0D"/>
                </a:solidFill>
                <a:latin typeface="Times New Roman" panose="02020603050405020304" pitchFamily="18" charset="0"/>
                <a:ea typeface="Times New Roman" panose="02020603050405020304" pitchFamily="18" charset="0"/>
              </a:rPr>
              <a:t>đội</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thi</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các</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lớp</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còn</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lại</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để</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giành</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cúp</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trong</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Hội</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thi</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Hội</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khoẻ</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Phù</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Đổng</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năm</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học</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này</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Mặc</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dù</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thua</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cuộc</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nhưng</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đội</a:t>
            </a:r>
            <a:r>
              <a:rPr lang="en-US" sz="2600" dirty="0">
                <a:solidFill>
                  <a:srgbClr val="0D0D0D"/>
                </a:solidFill>
                <a:latin typeface="Times New Roman" panose="02020603050405020304" pitchFamily="18" charset="0"/>
                <a:ea typeface="Times New Roman" panose="02020603050405020304" pitchFamily="18" charset="0"/>
              </a:rPr>
              <a:t> 8B </a:t>
            </a:r>
            <a:r>
              <a:rPr lang="en-US" sz="2600" dirty="0" err="1">
                <a:solidFill>
                  <a:srgbClr val="0D0D0D"/>
                </a:solidFill>
                <a:latin typeface="Times New Roman" panose="02020603050405020304" pitchFamily="18" charset="0"/>
                <a:ea typeface="Times New Roman" panose="02020603050405020304" pitchFamily="18" charset="0"/>
              </a:rPr>
              <a:t>đã</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để</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lại</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ấn</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tượng</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trong</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lòng</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người</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đọc</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về</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một</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tinh</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thần</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chơi</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cống</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hiến</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rất</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đáng</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tuyên</a:t>
            </a:r>
            <a:r>
              <a:rPr lang="en-US" sz="2600" dirty="0">
                <a:solidFill>
                  <a:srgbClr val="0D0D0D"/>
                </a:solidFill>
                <a:latin typeface="Times New Roman" panose="02020603050405020304" pitchFamily="18" charset="0"/>
                <a:ea typeface="Times New Roman" panose="02020603050405020304" pitchFamily="18" charset="0"/>
              </a:rPr>
              <a:t> </a:t>
            </a:r>
            <a:r>
              <a:rPr lang="en-US" sz="2600" dirty="0" err="1">
                <a:solidFill>
                  <a:srgbClr val="0D0D0D"/>
                </a:solidFill>
                <a:latin typeface="Times New Roman" panose="02020603050405020304" pitchFamily="18" charset="0"/>
                <a:ea typeface="Times New Roman" panose="02020603050405020304" pitchFamily="18" charset="0"/>
              </a:rPr>
              <a:t>dương</a:t>
            </a:r>
            <a:r>
              <a:rPr lang="en-US" sz="2600" dirty="0">
                <a:solidFill>
                  <a:srgbClr val="0D0D0D"/>
                </a:solidFill>
                <a:latin typeface="Times New Roman" panose="02020603050405020304" pitchFamily="18" charset="0"/>
                <a:ea typeface="Times New Roman" panose="02020603050405020304" pitchFamily="18" charset="0"/>
              </a:rPr>
              <a:t>.</a:t>
            </a:r>
            <a:endParaRPr lang="en-US" sz="26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973919218"/>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rPr>
              <a:t>NGỮ VĂN 6</a:t>
            </a:r>
          </a:p>
        </p:txBody>
      </p:sp>
      <p:sp>
        <p:nvSpPr>
          <p:cNvPr id="11" name="Horizontal Scroll 10"/>
          <p:cNvSpPr/>
          <p:nvPr/>
        </p:nvSpPr>
        <p:spPr>
          <a:xfrm>
            <a:off x="3972335" y="712809"/>
            <a:ext cx="4209230" cy="478384"/>
          </a:xfrm>
          <a:prstGeom prst="horizontalScroll">
            <a:avLst/>
          </a:prstGeom>
          <a:solidFill>
            <a:schemeClr val="accent4">
              <a:lumMod val="40000"/>
              <a:lumOff val="60000"/>
            </a:schemeClr>
          </a:solidFill>
          <a:ln w="9525">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p:cNvPicPr>
            <a:picLocks noChangeAspect="1"/>
          </p:cNvPicPr>
          <p:nvPr/>
        </p:nvPicPr>
        <p:blipFill>
          <a:blip r:embed="rId4"/>
          <a:stretch>
            <a:fillRect/>
          </a:stretch>
        </p:blipFill>
        <p:spPr>
          <a:xfrm>
            <a:off x="11426277" y="0"/>
            <a:ext cx="754456" cy="754456"/>
          </a:xfrm>
          <a:prstGeom prst="rect">
            <a:avLst/>
          </a:prstGeom>
        </p:spPr>
      </p:pic>
      <p:sp>
        <p:nvSpPr>
          <p:cNvPr id="4" name="Rectangle 3"/>
          <p:cNvSpPr/>
          <p:nvPr/>
        </p:nvSpPr>
        <p:spPr>
          <a:xfrm>
            <a:off x="2832408" y="82388"/>
            <a:ext cx="6489084" cy="523220"/>
          </a:xfrm>
          <a:prstGeom prst="rect">
            <a:avLst/>
          </a:prstGeom>
        </p:spPr>
        <p:txBody>
          <a:bodyPr wrap="none">
            <a:spAutoFit/>
          </a:bodyPr>
          <a:lstStyle/>
          <a:p>
            <a:pPr marL="0" marR="0" lvl="0" indent="0" algn="ctr" defTabSz="914400" rtl="0" eaLnBrk="0" fontAlgn="base" latinLnBrk="0" hangingPunct="0">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VIẾT BÀI VĂN TẢ CẢNH SINH HOẠT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p:cNvSpPr/>
          <p:nvPr/>
        </p:nvSpPr>
        <p:spPr>
          <a:xfrm>
            <a:off x="5200748" y="617843"/>
            <a:ext cx="1752403"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Luyện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tập</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Rectangle 1"/>
          <p:cNvSpPr/>
          <p:nvPr/>
        </p:nvSpPr>
        <p:spPr>
          <a:xfrm>
            <a:off x="280594" y="1181100"/>
            <a:ext cx="1170057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Bài</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viết</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tham</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khảo</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Tả</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lại</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trận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thi</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đấu</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bóng</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đá</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mà</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em</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đã</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từng</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chứng</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9" name="Rectangle 8"/>
          <p:cNvSpPr/>
          <p:nvPr/>
        </p:nvSpPr>
        <p:spPr>
          <a:xfrm>
            <a:off x="643977" y="1704320"/>
            <a:ext cx="10782300" cy="5016758"/>
          </a:xfrm>
          <a:prstGeom prst="rect">
            <a:avLst/>
          </a:prstGeom>
        </p:spPr>
        <p:txBody>
          <a:bodyPr>
            <a:spAutoFit/>
          </a:bodyPr>
          <a:lstStyle/>
          <a:p>
            <a:pPr indent="457200" algn="just">
              <a:spcAft>
                <a:spcPts val="0"/>
              </a:spcAft>
            </a:pPr>
            <a:r>
              <a:rPr lang="vi-VN" sz="3200" dirty="0">
                <a:solidFill>
                  <a:srgbClr val="0D0D0D"/>
                </a:solidFill>
                <a:latin typeface="Times New Roman" panose="02020603050405020304" pitchFamily="18" charset="0"/>
                <a:ea typeface="Times New Roman" panose="02020603050405020304" pitchFamily="18" charset="0"/>
              </a:rPr>
              <a:t>Mặc dù trận đấu</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chung</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kết</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giải</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bóng</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đá</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cấp</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trường</a:t>
            </a:r>
            <a:r>
              <a:rPr lang="vi-VN" sz="3200" dirty="0">
                <a:solidFill>
                  <a:srgbClr val="0D0D0D"/>
                </a:solidFill>
                <a:latin typeface="Times New Roman" panose="02020603050405020304" pitchFamily="18" charset="0"/>
                <a:ea typeface="Times New Roman" panose="02020603050405020304" pitchFamily="18" charset="0"/>
              </a:rPr>
              <a:t> đã kết thúc, nhưng dư âm của nó mãi còn in đậm trong tâm trí em về sự nhiệt tình, hăng say và lối chơi đẹp của các cầu thủ của cả hai đội bóng. </a:t>
            </a:r>
            <a:r>
              <a:rPr lang="en-US" sz="3200" dirty="0" err="1">
                <a:solidFill>
                  <a:srgbClr val="0D0D0D"/>
                </a:solidFill>
                <a:latin typeface="Times New Roman" panose="02020603050405020304" pitchFamily="18" charset="0"/>
                <a:ea typeface="Times New Roman" panose="02020603050405020304" pitchFamily="18" charset="0"/>
              </a:rPr>
              <a:t>Hình</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ảnh</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để</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lại</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cho</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em</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nhiều</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ấn</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tượng</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nhất</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không</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phải</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là</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các</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bàn</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thắng</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đẹp</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mà</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là</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cái</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bắt</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tay</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của</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hai</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anh</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đội</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trưởng</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của</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hai</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đội</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khi</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lên</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nhận</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giải</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đó</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là</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cái</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bắt</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tay</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của</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tinh</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thần</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thể</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thao</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tình</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bằng</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hữu</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rất</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cần</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có</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trong</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những</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sự</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kiện</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thể</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thao</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như</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này</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để</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thấy</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được</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tất</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cả</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những</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đội</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tham</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gia</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đều</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là</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người</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chiến</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thắng</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trong</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lòng</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khán</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giả</a:t>
            </a:r>
            <a:r>
              <a:rPr lang="en-US" sz="3200" dirty="0">
                <a:solidFill>
                  <a:srgbClr val="0D0D0D"/>
                </a:solidFill>
                <a:latin typeface="Times New Roman" panose="02020603050405020304" pitchFamily="18" charset="0"/>
                <a:ea typeface="Times New Roman" panose="02020603050405020304" pitchFamily="18" charset="0"/>
              </a:rPr>
              <a:t>.</a:t>
            </a:r>
            <a:endParaRPr lang="en-US" sz="3200" dirty="0">
              <a:latin typeface="Times New Roman" panose="02020603050405020304" pitchFamily="18" charset="0"/>
              <a:ea typeface="Times New Roman" panose="02020603050405020304" pitchFamily="18" charset="0"/>
            </a:endParaRPr>
          </a:p>
          <a:p>
            <a:pPr>
              <a:spcAft>
                <a:spcPts val="0"/>
              </a:spcAft>
            </a:pPr>
            <a:r>
              <a:rPr lang="en-US" sz="3200" b="1" dirty="0">
                <a:solidFill>
                  <a:srgbClr val="0070C0"/>
                </a:solidFill>
                <a:latin typeface="Times New Roman" panose="02020603050405020304" pitchFamily="18" charset="0"/>
                <a:ea typeface="Times New Roman" panose="02020603050405020304" pitchFamily="18" charset="0"/>
              </a:rPr>
              <a:t> </a:t>
            </a:r>
            <a:endParaRPr lang="en-US" sz="3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480631175"/>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045904742"/>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rPr>
              <a:t>NGỮ VĂN 6</a:t>
            </a:r>
          </a:p>
        </p:txBody>
      </p:sp>
      <p:sp>
        <p:nvSpPr>
          <p:cNvPr id="11" name="Horizontal Scroll 10"/>
          <p:cNvSpPr/>
          <p:nvPr/>
        </p:nvSpPr>
        <p:spPr>
          <a:xfrm>
            <a:off x="3972335" y="712809"/>
            <a:ext cx="4209230" cy="478384"/>
          </a:xfrm>
          <a:prstGeom prst="horizontalScroll">
            <a:avLst/>
          </a:prstGeom>
          <a:solidFill>
            <a:schemeClr val="accent4">
              <a:lumMod val="40000"/>
              <a:lumOff val="60000"/>
            </a:schemeClr>
          </a:solidFill>
          <a:ln w="9525">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p:cNvPicPr>
            <a:picLocks noChangeAspect="1"/>
          </p:cNvPicPr>
          <p:nvPr/>
        </p:nvPicPr>
        <p:blipFill>
          <a:blip r:embed="rId4"/>
          <a:stretch>
            <a:fillRect/>
          </a:stretch>
        </p:blipFill>
        <p:spPr>
          <a:xfrm>
            <a:off x="11426277" y="0"/>
            <a:ext cx="754456" cy="754456"/>
          </a:xfrm>
          <a:prstGeom prst="rect">
            <a:avLst/>
          </a:prstGeom>
        </p:spPr>
      </p:pic>
      <p:sp>
        <p:nvSpPr>
          <p:cNvPr id="6" name="Rectangle 5"/>
          <p:cNvSpPr/>
          <p:nvPr/>
        </p:nvSpPr>
        <p:spPr>
          <a:xfrm>
            <a:off x="2704485" y="-67795"/>
            <a:ext cx="6744929" cy="707886"/>
          </a:xfrm>
          <a:prstGeom prst="rect">
            <a:avLst/>
          </a:prstGeom>
        </p:spPr>
        <p:txBody>
          <a:bodyPr wrap="square">
            <a:spAutoFit/>
          </a:bodyPr>
          <a:lstStyle/>
          <a:p>
            <a:pPr algn="ctr">
              <a:spcAft>
                <a:spcPts val="0"/>
              </a:spcAft>
              <a:tabLst>
                <a:tab pos="1028700" algn="l"/>
              </a:tabLst>
            </a:pPr>
            <a:r>
              <a:rPr lang="en-US" sz="2000" b="1" dirty="0">
                <a:solidFill>
                  <a:srgbClr val="FF0000"/>
                </a:solidFill>
                <a:latin typeface="Times New Roman" panose="02020603050405020304" pitchFamily="18" charset="0"/>
                <a:ea typeface="Times New Roman" panose="02020603050405020304" pitchFamily="18" charset="0"/>
              </a:rPr>
              <a:t>  NÓI VÀ NGHE</a:t>
            </a:r>
            <a:endParaRPr lang="en-US" sz="2000" dirty="0">
              <a:latin typeface="Times New Roman" panose="02020603050405020304" pitchFamily="18" charset="0"/>
              <a:ea typeface="Times New Roman" panose="02020603050405020304" pitchFamily="18" charset="0"/>
            </a:endParaRPr>
          </a:p>
          <a:p>
            <a:pPr algn="ctr"/>
            <a:r>
              <a:rPr lang="en-US" sz="2000" b="1" dirty="0">
                <a:solidFill>
                  <a:srgbClr val="0070C0"/>
                </a:solidFill>
                <a:latin typeface="Times New Roman" panose="02020603050405020304" pitchFamily="18" charset="0"/>
                <a:ea typeface="Times New Roman" panose="02020603050405020304" pitchFamily="18" charset="0"/>
              </a:rPr>
              <a:t>THẢO LUẬN NHÓM VỀ MỘT VẤN ĐỀ</a:t>
            </a:r>
            <a:endParaRPr lang="en-US" sz="2000" dirty="0"/>
          </a:p>
        </p:txBody>
      </p:sp>
      <p:sp>
        <p:nvSpPr>
          <p:cNvPr id="10" name="Rectangle 9"/>
          <p:cNvSpPr/>
          <p:nvPr/>
        </p:nvSpPr>
        <p:spPr>
          <a:xfrm>
            <a:off x="5171093" y="657880"/>
            <a:ext cx="1811714" cy="523220"/>
          </a:xfrm>
          <a:prstGeom prst="rect">
            <a:avLst/>
          </a:prstGeom>
        </p:spPr>
        <p:txBody>
          <a:bodyPr wrap="none">
            <a:spAutoFit/>
          </a:bodyPr>
          <a:lstStyle/>
          <a:p>
            <a:r>
              <a:rPr lang="pt-BR" sz="2800" b="1" dirty="0">
                <a:solidFill>
                  <a:srgbClr val="7030A0"/>
                </a:solidFill>
                <a:latin typeface="Times New Roman" panose="02020603050405020304" pitchFamily="18" charset="0"/>
                <a:ea typeface="Times New Roman" panose="02020603050405020304" pitchFamily="18" charset="0"/>
              </a:rPr>
              <a:t>Khởi động</a:t>
            </a:r>
            <a:endParaRPr lang="en-US" sz="2800" dirty="0"/>
          </a:p>
        </p:txBody>
      </p:sp>
      <p:sp>
        <p:nvSpPr>
          <p:cNvPr id="12" name="Rectangle 11"/>
          <p:cNvSpPr/>
          <p:nvPr/>
        </p:nvSpPr>
        <p:spPr>
          <a:xfrm>
            <a:off x="685800" y="1249819"/>
            <a:ext cx="10782300" cy="1200329"/>
          </a:xfrm>
          <a:prstGeom prst="rect">
            <a:avLst/>
          </a:prstGeom>
        </p:spPr>
        <p:txBody>
          <a:bodyPr>
            <a:spAutoFit/>
          </a:bodyPr>
          <a:lstStyle/>
          <a:p>
            <a:pPr algn="just">
              <a:spcAft>
                <a:spcPts val="0"/>
              </a:spcAft>
            </a:pPr>
            <a:r>
              <a:rPr lang="en-US" sz="2400" b="1" dirty="0" err="1">
                <a:solidFill>
                  <a:srgbClr val="0D0D0D"/>
                </a:solidFill>
                <a:latin typeface="Times New Roman" panose="02020603050405020304" pitchFamily="18" charset="0"/>
                <a:ea typeface="MS Mincho"/>
              </a:rPr>
              <a:t>Yêu</a:t>
            </a:r>
            <a:r>
              <a:rPr lang="en-US" sz="2400" b="1" dirty="0">
                <a:solidFill>
                  <a:srgbClr val="0D0D0D"/>
                </a:solidFill>
                <a:latin typeface="Times New Roman" panose="02020603050405020304" pitchFamily="18" charset="0"/>
                <a:ea typeface="MS Mincho"/>
              </a:rPr>
              <a:t> </a:t>
            </a:r>
            <a:r>
              <a:rPr lang="en-US" sz="2400" b="1" dirty="0" err="1">
                <a:solidFill>
                  <a:srgbClr val="0D0D0D"/>
                </a:solidFill>
                <a:latin typeface="Times New Roman" panose="02020603050405020304" pitchFamily="18" charset="0"/>
                <a:ea typeface="MS Mincho"/>
              </a:rPr>
              <a:t>cầu</a:t>
            </a:r>
            <a:r>
              <a:rPr lang="en-US" sz="2400" b="1"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Các</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em</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đã</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học</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cách</a:t>
            </a:r>
            <a:r>
              <a:rPr lang="en-US" sz="2400" b="1"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Times New Roman" panose="02020603050405020304" pitchFamily="18" charset="0"/>
              </a:rPr>
              <a:t>Trao</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đổi</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thảo</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luận</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về</a:t>
            </a:r>
            <a:r>
              <a:rPr lang="en-US" sz="2400" dirty="0">
                <a:solidFill>
                  <a:srgbClr val="0D0D0D"/>
                </a:solidFill>
                <a:latin typeface="Times New Roman" panose="02020603050405020304" pitchFamily="18" charset="0"/>
                <a:ea typeface="Times New Roman" panose="02020603050405020304" pitchFamily="18" charset="0"/>
              </a:rPr>
              <a:t> ý </a:t>
            </a:r>
            <a:r>
              <a:rPr lang="en-US" sz="2400" dirty="0" err="1">
                <a:solidFill>
                  <a:srgbClr val="0D0D0D"/>
                </a:solidFill>
                <a:latin typeface="Times New Roman" panose="02020603050405020304" pitchFamily="18" charset="0"/>
                <a:ea typeface="Times New Roman" panose="02020603050405020304" pitchFamily="18" charset="0"/>
              </a:rPr>
              <a:t>nghĩa</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của</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một</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sự</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kiện</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lịch</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sử</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tỏng</a:t>
            </a:r>
            <a:r>
              <a:rPr lang="en-US" sz="2400" dirty="0">
                <a:solidFill>
                  <a:srgbClr val="0D0D0D"/>
                </a:solidFill>
                <a:latin typeface="Times New Roman" panose="02020603050405020304" pitchFamily="18" charset="0"/>
                <a:ea typeface="Times New Roman" panose="02020603050405020304" pitchFamily="18" charset="0"/>
              </a:rPr>
              <a:t> </a:t>
            </a:r>
            <a:r>
              <a:rPr lang="en-US" sz="2400" b="1" dirty="0" err="1">
                <a:solidFill>
                  <a:srgbClr val="0D0D0D"/>
                </a:solidFill>
                <a:latin typeface="Times New Roman" panose="02020603050405020304" pitchFamily="18" charset="0"/>
                <a:ea typeface="Times New Roman" panose="02020603050405020304" pitchFamily="18" charset="0"/>
              </a:rPr>
              <a:t>bài</a:t>
            </a:r>
            <a:r>
              <a:rPr lang="en-US" sz="2400" b="1" dirty="0">
                <a:solidFill>
                  <a:srgbClr val="0D0D0D"/>
                </a:solidFill>
                <a:latin typeface="Times New Roman" panose="02020603050405020304" pitchFamily="18" charset="0"/>
                <a:ea typeface="Times New Roman" panose="02020603050405020304" pitchFamily="18" charset="0"/>
              </a:rPr>
              <a:t> </a:t>
            </a:r>
            <a:r>
              <a:rPr lang="en-US" sz="2400" b="1" dirty="0" err="1">
                <a:solidFill>
                  <a:srgbClr val="0D0D0D"/>
                </a:solidFill>
                <a:latin typeface="Times New Roman" panose="02020603050405020304" pitchFamily="18" charset="0"/>
                <a:ea typeface="Times New Roman" panose="02020603050405020304" pitchFamily="18" charset="0"/>
              </a:rPr>
              <a:t>học</a:t>
            </a:r>
            <a:r>
              <a:rPr lang="en-US" sz="2400" b="1" dirty="0">
                <a:solidFill>
                  <a:srgbClr val="0D0D0D"/>
                </a:solidFill>
                <a:latin typeface="Times New Roman" panose="02020603050405020304" pitchFamily="18" charset="0"/>
                <a:ea typeface="Times New Roman" panose="02020603050405020304" pitchFamily="18" charset="0"/>
              </a:rPr>
              <a:t> 5: </a:t>
            </a:r>
            <a:r>
              <a:rPr lang="en-US" sz="2400" b="1" dirty="0" err="1">
                <a:solidFill>
                  <a:srgbClr val="0D0D0D"/>
                </a:solidFill>
                <a:latin typeface="Times New Roman" panose="02020603050405020304" pitchFamily="18" charset="0"/>
                <a:ea typeface="Times New Roman" panose="02020603050405020304" pitchFamily="18" charset="0"/>
              </a:rPr>
              <a:t>Văn</a:t>
            </a:r>
            <a:r>
              <a:rPr lang="en-US" sz="2400" b="1" dirty="0">
                <a:solidFill>
                  <a:srgbClr val="0D0D0D"/>
                </a:solidFill>
                <a:latin typeface="Times New Roman" panose="02020603050405020304" pitchFamily="18" charset="0"/>
                <a:ea typeface="Times New Roman" panose="02020603050405020304" pitchFamily="18" charset="0"/>
              </a:rPr>
              <a:t> </a:t>
            </a:r>
            <a:r>
              <a:rPr lang="en-US" sz="2400" b="1" dirty="0" err="1">
                <a:solidFill>
                  <a:srgbClr val="0D0D0D"/>
                </a:solidFill>
                <a:latin typeface="Times New Roman" panose="02020603050405020304" pitchFamily="18" charset="0"/>
                <a:ea typeface="Times New Roman" panose="02020603050405020304" pitchFamily="18" charset="0"/>
              </a:rPr>
              <a:t>bản</a:t>
            </a:r>
            <a:r>
              <a:rPr lang="en-US" sz="2400" b="1" dirty="0">
                <a:solidFill>
                  <a:srgbClr val="0D0D0D"/>
                </a:solidFill>
                <a:latin typeface="Times New Roman" panose="02020603050405020304" pitchFamily="18" charset="0"/>
                <a:ea typeface="Times New Roman" panose="02020603050405020304" pitchFamily="18" charset="0"/>
              </a:rPr>
              <a:t> </a:t>
            </a:r>
            <a:r>
              <a:rPr lang="en-US" sz="2400" b="1" dirty="0" err="1">
                <a:solidFill>
                  <a:srgbClr val="0D0D0D"/>
                </a:solidFill>
                <a:latin typeface="Times New Roman" panose="02020603050405020304" pitchFamily="18" charset="0"/>
                <a:ea typeface="Times New Roman" panose="02020603050405020304" pitchFamily="18" charset="0"/>
              </a:rPr>
              <a:t>thông</a:t>
            </a:r>
            <a:r>
              <a:rPr lang="en-US" sz="2400" b="1" dirty="0">
                <a:solidFill>
                  <a:srgbClr val="0D0D0D"/>
                </a:solidFill>
                <a:latin typeface="Times New Roman" panose="02020603050405020304" pitchFamily="18" charset="0"/>
                <a:ea typeface="Times New Roman" panose="02020603050405020304" pitchFamily="18" charset="0"/>
              </a:rPr>
              <a:t> tin</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Ngữ</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văn</a:t>
            </a:r>
            <a:r>
              <a:rPr lang="en-US" sz="2400" dirty="0">
                <a:solidFill>
                  <a:srgbClr val="0D0D0D"/>
                </a:solidFill>
                <a:latin typeface="Times New Roman" panose="02020603050405020304" pitchFamily="18" charset="0"/>
                <a:ea typeface="Times New Roman" panose="02020603050405020304" pitchFamily="18" charset="0"/>
              </a:rPr>
              <a:t> 6, </a:t>
            </a:r>
            <a:r>
              <a:rPr lang="en-US" sz="2400" dirty="0" err="1">
                <a:solidFill>
                  <a:srgbClr val="0D0D0D"/>
                </a:solidFill>
                <a:latin typeface="Times New Roman" panose="02020603050405020304" pitchFamily="18" charset="0"/>
                <a:ea typeface="Times New Roman" panose="02020603050405020304" pitchFamily="18" charset="0"/>
              </a:rPr>
              <a:t>tập</a:t>
            </a:r>
            <a:r>
              <a:rPr lang="en-US" sz="2400" dirty="0">
                <a:solidFill>
                  <a:srgbClr val="0D0D0D"/>
                </a:solidFill>
                <a:latin typeface="Times New Roman" panose="02020603050405020304" pitchFamily="18" charset="0"/>
                <a:ea typeface="Times New Roman" panose="02020603050405020304" pitchFamily="18" charset="0"/>
              </a:rPr>
              <a:t> 1). </a:t>
            </a:r>
            <a:r>
              <a:rPr lang="en-US" sz="2400" dirty="0" err="1">
                <a:solidFill>
                  <a:srgbClr val="0D0D0D"/>
                </a:solidFill>
                <a:latin typeface="Times New Roman" panose="02020603050405020304" pitchFamily="18" charset="0"/>
                <a:ea typeface="Times New Roman" panose="02020603050405020304" pitchFamily="18" charset="0"/>
              </a:rPr>
              <a:t>Em</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hãy</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nhớ</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lại</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kiến</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thức</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và</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điền</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vào</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bảng</a:t>
            </a:r>
            <a:r>
              <a:rPr lang="en-US" sz="2400" dirty="0">
                <a:solidFill>
                  <a:srgbClr val="0D0D0D"/>
                </a:solidFill>
                <a:latin typeface="Times New Roman" panose="02020603050405020304" pitchFamily="18" charset="0"/>
                <a:ea typeface="Times New Roman" panose="02020603050405020304" pitchFamily="18" charset="0"/>
              </a:rPr>
              <a:t> KWL </a:t>
            </a:r>
            <a:r>
              <a:rPr lang="en-US" sz="2400" dirty="0" err="1">
                <a:solidFill>
                  <a:srgbClr val="0D0D0D"/>
                </a:solidFill>
                <a:latin typeface="Times New Roman" panose="02020603050405020304" pitchFamily="18" charset="0"/>
                <a:ea typeface="Times New Roman" panose="02020603050405020304" pitchFamily="18" charset="0"/>
              </a:rPr>
              <a:t>sau</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đây</a:t>
            </a:r>
            <a:r>
              <a:rPr lang="en-US" sz="2400" dirty="0">
                <a:solidFill>
                  <a:srgbClr val="0D0D0D"/>
                </a:solidFill>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graphicFrame>
        <p:nvGraphicFramePr>
          <p:cNvPr id="15" name="Table 14"/>
          <p:cNvGraphicFramePr>
            <a:graphicFrameLocks noGrp="1"/>
          </p:cNvGraphicFramePr>
          <p:nvPr>
            <p:extLst>
              <p:ext uri="{D42A27DB-BD31-4B8C-83A1-F6EECF244321}">
                <p14:modId xmlns:p14="http://schemas.microsoft.com/office/powerpoint/2010/main" val="3734416192"/>
              </p:ext>
            </p:extLst>
          </p:nvPr>
        </p:nvGraphicFramePr>
        <p:xfrm>
          <a:off x="685799" y="2531510"/>
          <a:ext cx="10782300" cy="3413760"/>
        </p:xfrm>
        <a:graphic>
          <a:graphicData uri="http://schemas.openxmlformats.org/drawingml/2006/table">
            <a:tbl>
              <a:tblPr firstRow="1" firstCol="1" bandRow="1"/>
              <a:tblGrid>
                <a:gridCol w="3594100">
                  <a:extLst>
                    <a:ext uri="{9D8B030D-6E8A-4147-A177-3AD203B41FA5}">
                      <a16:colId xmlns:a16="http://schemas.microsoft.com/office/drawing/2014/main" val="2053762535"/>
                    </a:ext>
                  </a:extLst>
                </a:gridCol>
                <a:gridCol w="3594100">
                  <a:extLst>
                    <a:ext uri="{9D8B030D-6E8A-4147-A177-3AD203B41FA5}">
                      <a16:colId xmlns:a16="http://schemas.microsoft.com/office/drawing/2014/main" val="687236504"/>
                    </a:ext>
                  </a:extLst>
                </a:gridCol>
                <a:gridCol w="3594100">
                  <a:extLst>
                    <a:ext uri="{9D8B030D-6E8A-4147-A177-3AD203B41FA5}">
                      <a16:colId xmlns:a16="http://schemas.microsoft.com/office/drawing/2014/main" val="1111700066"/>
                    </a:ext>
                  </a:extLst>
                </a:gridCol>
              </a:tblGrid>
              <a:tr h="0">
                <a:tc>
                  <a:txBody>
                    <a:bodyPr/>
                    <a:lstStyle/>
                    <a:p>
                      <a:pPr algn="ctr">
                        <a:spcAft>
                          <a:spcPts val="0"/>
                        </a:spcAft>
                      </a:pPr>
                      <a:r>
                        <a:rPr lang="en-US" sz="28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Cột K</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0"/>
                        </a:spcAft>
                      </a:pPr>
                      <a:r>
                        <a:rPr lang="en-US" sz="28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Những điều em đã biết về cách tham gia thảo luận nhóm về một vấn đề?</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0CC"/>
                    </a:solidFill>
                  </a:tcPr>
                </a:tc>
                <a:tc>
                  <a:txBody>
                    <a:bodyPr/>
                    <a:lstStyle/>
                    <a:p>
                      <a:pPr algn="ctr">
                        <a:spcAft>
                          <a:spcPts val="0"/>
                        </a:spcAft>
                      </a:pPr>
                      <a:r>
                        <a:rPr lang="en-US" sz="28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Cột W</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0"/>
                        </a:spcAft>
                      </a:pPr>
                      <a:r>
                        <a:rPr lang="en-US" sz="28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Những điều em muốn biết thêm, nhắc lại để làm tốt bài tập tham gia thảo luận nhóm về một vấn đề?</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0CC"/>
                    </a:solidFill>
                  </a:tcPr>
                </a:tc>
                <a:tc>
                  <a:txBody>
                    <a:bodyPr/>
                    <a:lstStyle/>
                    <a:p>
                      <a:pPr algn="ctr">
                        <a:spcAft>
                          <a:spcPts val="0"/>
                        </a:spcAft>
                      </a:pPr>
                      <a:r>
                        <a:rPr lang="en-US" sz="28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Cột L</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0"/>
                        </a:spcAft>
                      </a:pPr>
                      <a:r>
                        <a:rPr lang="en-US" sz="28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Những điều em rút ra sau phần thực hành bài tập tham gia thảo luận nhóm về một vấn đề?</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E0CC"/>
                    </a:solidFill>
                  </a:tcPr>
                </a:tc>
                <a:extLst>
                  <a:ext uri="{0D108BD9-81ED-4DB2-BD59-A6C34878D82A}">
                    <a16:rowId xmlns:a16="http://schemas.microsoft.com/office/drawing/2014/main" val="106098557"/>
                  </a:ext>
                </a:extLst>
              </a:tr>
              <a:tr h="0">
                <a:tc>
                  <a:txBody>
                    <a:bodyPr/>
                    <a:lstStyle/>
                    <a:p>
                      <a:pPr algn="ctr">
                        <a:spcAft>
                          <a:spcPts val="0"/>
                        </a:spcAft>
                      </a:pPr>
                      <a:r>
                        <a:rPr lang="en-US" sz="28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spcAft>
                          <a:spcPts val="0"/>
                        </a:spcAft>
                      </a:pPr>
                      <a:r>
                        <a:rPr lang="en-US" sz="28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28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spcAft>
                          <a:spcPts val="0"/>
                        </a:spcAft>
                      </a:pPr>
                      <a:r>
                        <a:rPr lang="en-US" sz="28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spcAft>
                          <a:spcPts val="0"/>
                        </a:spcAft>
                      </a:pP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93656835"/>
                  </a:ext>
                </a:extLst>
              </a:tr>
            </a:tbl>
          </a:graphicData>
        </a:graphic>
      </p:graphicFrame>
    </p:spTree>
    <p:extLst>
      <p:ext uri="{BB962C8B-B14F-4D97-AF65-F5344CB8AC3E}">
        <p14:creationId xmlns:p14="http://schemas.microsoft.com/office/powerpoint/2010/main" val="1568812872"/>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rPr>
              <a:t>NGỮ VĂN 6</a:t>
            </a:r>
          </a:p>
        </p:txBody>
      </p:sp>
      <p:sp>
        <p:nvSpPr>
          <p:cNvPr id="11" name="Horizontal Scroll 10"/>
          <p:cNvSpPr/>
          <p:nvPr/>
        </p:nvSpPr>
        <p:spPr>
          <a:xfrm>
            <a:off x="3972335" y="712809"/>
            <a:ext cx="4209230" cy="478384"/>
          </a:xfrm>
          <a:prstGeom prst="horizontalScroll">
            <a:avLst/>
          </a:prstGeom>
          <a:solidFill>
            <a:schemeClr val="accent4">
              <a:lumMod val="40000"/>
              <a:lumOff val="60000"/>
            </a:schemeClr>
          </a:solidFill>
          <a:ln w="9525">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p:cNvPicPr>
            <a:picLocks noChangeAspect="1"/>
          </p:cNvPicPr>
          <p:nvPr/>
        </p:nvPicPr>
        <p:blipFill>
          <a:blip r:embed="rId4"/>
          <a:stretch>
            <a:fillRect/>
          </a:stretch>
        </p:blipFill>
        <p:spPr>
          <a:xfrm>
            <a:off x="11426277" y="0"/>
            <a:ext cx="754456" cy="754456"/>
          </a:xfrm>
          <a:prstGeom prst="rect">
            <a:avLst/>
          </a:prstGeom>
        </p:spPr>
      </p:pic>
      <p:sp>
        <p:nvSpPr>
          <p:cNvPr id="6" name="Rectangle 5"/>
          <p:cNvSpPr/>
          <p:nvPr/>
        </p:nvSpPr>
        <p:spPr>
          <a:xfrm>
            <a:off x="2704485" y="-67795"/>
            <a:ext cx="6744929"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1028700" algn="l"/>
              </a:tabLst>
              <a:defRPr/>
            </a:pPr>
            <a:r>
              <a:rPr kumimoji="0" 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NÓI VÀ NGHE</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THẢO LUẬN NHÓM VỀ MỘT VẤN ĐỀ</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Rectangle 1"/>
          <p:cNvSpPr/>
          <p:nvPr/>
        </p:nvSpPr>
        <p:spPr>
          <a:xfrm>
            <a:off x="4288640" y="640091"/>
            <a:ext cx="357662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thức</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p:cNvSpPr/>
          <p:nvPr/>
        </p:nvSpPr>
        <p:spPr>
          <a:xfrm>
            <a:off x="685800" y="1163311"/>
            <a:ext cx="10782300" cy="661207"/>
          </a:xfrm>
          <a:prstGeom prst="rect">
            <a:avLst/>
          </a:prstGeom>
        </p:spPr>
        <p:txBody>
          <a:bodyPr>
            <a:spAutoFit/>
          </a:bodyPr>
          <a:lstStyle/>
          <a:p>
            <a:pPr marL="0" marR="0" lvl="0" indent="0" algn="just" defTabSz="914400" rtl="0" eaLnBrk="1" fontAlgn="auto" latinLnBrk="0" hangingPunct="1">
              <a:lnSpc>
                <a:spcPct val="150000"/>
              </a:lnSpc>
              <a:spcBef>
                <a:spcPts val="0"/>
              </a:spcBef>
              <a:spcAft>
                <a:spcPts val="120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I.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Tìm</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hiểu</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chung</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về</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thảo</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luận</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nhóm</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về</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một</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vấn</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đề</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4" name="Picture 3"/>
          <p:cNvPicPr>
            <a:picLocks noChangeAspect="1"/>
          </p:cNvPicPr>
          <p:nvPr/>
        </p:nvPicPr>
        <p:blipFill>
          <a:blip r:embed="rId5">
            <a:extLst>
              <a:ext uri="{BEBA8EAE-BF5A-486C-A8C5-ECC9F3942E4B}">
                <a14:imgProps xmlns:a14="http://schemas.microsoft.com/office/drawing/2010/main">
                  <a14:imgLayer r:embed="rId6">
                    <a14:imgEffect>
                      <a14:brightnessContrast bright="20000"/>
                    </a14:imgEffect>
                  </a14:imgLayer>
                </a14:imgProps>
              </a:ext>
            </a:extLst>
          </a:blip>
          <a:stretch>
            <a:fillRect/>
          </a:stretch>
        </p:blipFill>
        <p:spPr>
          <a:xfrm>
            <a:off x="685801" y="3967316"/>
            <a:ext cx="2405114" cy="2365559"/>
          </a:xfrm>
          <a:prstGeom prst="rect">
            <a:avLst/>
          </a:prstGeom>
        </p:spPr>
      </p:pic>
      <p:sp>
        <p:nvSpPr>
          <p:cNvPr id="9" name="Rounded Rectangular Callout 8"/>
          <p:cNvSpPr/>
          <p:nvPr/>
        </p:nvSpPr>
        <p:spPr>
          <a:xfrm>
            <a:off x="3810102" y="1947526"/>
            <a:ext cx="6027071" cy="3007931"/>
          </a:xfrm>
          <a:prstGeom prst="wedgeRoundRectCallout">
            <a:avLst>
              <a:gd name="adj1" fmla="val -65614"/>
              <a:gd name="adj2" fmla="val 58015"/>
              <a:gd name="adj3" fmla="val 16667"/>
            </a:avLst>
          </a:prstGeom>
          <a:ln w="28575"/>
        </p:spPr>
        <p:style>
          <a:lnRef idx="2">
            <a:schemeClr val="accent2"/>
          </a:lnRef>
          <a:fillRef idx="1">
            <a:schemeClr val="lt1"/>
          </a:fillRef>
          <a:effectRef idx="0">
            <a:schemeClr val="accent2"/>
          </a:effectRef>
          <a:fontRef idx="minor">
            <a:schemeClr val="dk1"/>
          </a:fontRef>
        </p:style>
        <p:txBody>
          <a:bodyPr rtlCol="0" anchor="ctr"/>
          <a:lstStyle/>
          <a:p>
            <a:pPr>
              <a:spcAft>
                <a:spcPts val="0"/>
              </a:spcAft>
              <a:tabLst>
                <a:tab pos="1386840" algn="l"/>
              </a:tabLst>
            </a:pPr>
            <a:r>
              <a:rPr lang="en-US" sz="2800" dirty="0">
                <a:latin typeface="Times New Roman" panose="02020603050405020304" pitchFamily="18" charset="0"/>
                <a:ea typeface="MS Mincho"/>
              </a:rPr>
              <a:t>+ </a:t>
            </a:r>
            <a:r>
              <a:rPr lang="en-US" sz="2800" i="1" dirty="0" err="1">
                <a:latin typeface="Times New Roman" panose="02020603050405020304" pitchFamily="18" charset="0"/>
                <a:ea typeface="MS Mincho"/>
              </a:rPr>
              <a:t>Mục</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đích</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của</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việc</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thảo</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luận</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về</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một</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vấn</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đề</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là</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gì</a:t>
            </a:r>
            <a:r>
              <a:rPr lang="en-US" sz="2800" i="1" dirty="0">
                <a:latin typeface="Times New Roman" panose="02020603050405020304" pitchFamily="18" charset="0"/>
                <a:ea typeface="MS Mincho"/>
              </a:rPr>
              <a:t>?</a:t>
            </a:r>
            <a:endParaRPr lang="en-US" sz="2800" dirty="0">
              <a:latin typeface="Times New Roman" panose="02020603050405020304" pitchFamily="18" charset="0"/>
              <a:ea typeface="Times New Roman" panose="02020603050405020304" pitchFamily="18" charset="0"/>
            </a:endParaRPr>
          </a:p>
          <a:p>
            <a:pPr>
              <a:spcAft>
                <a:spcPts val="0"/>
              </a:spcAft>
            </a:pPr>
            <a:r>
              <a:rPr lang="en-US" sz="2800" i="1" dirty="0">
                <a:solidFill>
                  <a:srgbClr val="0D0D0D"/>
                </a:solidFill>
                <a:latin typeface="Times New Roman" panose="02020603050405020304" pitchFamily="18" charset="0"/>
                <a:ea typeface="MS Mincho"/>
              </a:rPr>
              <a:t>+ Theo </a:t>
            </a:r>
            <a:r>
              <a:rPr lang="en-US" sz="2800" i="1" dirty="0" err="1">
                <a:solidFill>
                  <a:srgbClr val="0D0D0D"/>
                </a:solidFill>
                <a:latin typeface="Times New Roman" panose="02020603050405020304" pitchFamily="18" charset="0"/>
                <a:ea typeface="MS Mincho"/>
              </a:rPr>
              <a:t>em</a:t>
            </a:r>
            <a:r>
              <a:rPr lang="en-US" sz="2800" i="1" dirty="0">
                <a:solidFill>
                  <a:srgbClr val="0D0D0D"/>
                </a:solidFill>
                <a:latin typeface="Times New Roman" panose="02020603050405020304" pitchFamily="18" charset="0"/>
                <a:ea typeface="MS Mincho"/>
              </a:rPr>
              <a:t>, </a:t>
            </a:r>
            <a:r>
              <a:rPr lang="en-US" sz="2800" i="1" dirty="0" err="1">
                <a:solidFill>
                  <a:srgbClr val="0D0D0D"/>
                </a:solidFill>
                <a:latin typeface="Times New Roman" panose="02020603050405020304" pitchFamily="18" charset="0"/>
                <a:ea typeface="MS Mincho"/>
              </a:rPr>
              <a:t>các</a:t>
            </a:r>
            <a:r>
              <a:rPr lang="en-US" sz="2800" i="1" dirty="0">
                <a:solidFill>
                  <a:srgbClr val="0D0D0D"/>
                </a:solidFill>
                <a:latin typeface="Times New Roman" panose="02020603050405020304" pitchFamily="18" charset="0"/>
                <a:ea typeface="MS Mincho"/>
              </a:rPr>
              <a:t> </a:t>
            </a:r>
            <a:r>
              <a:rPr lang="en-US" sz="2800" i="1" dirty="0" err="1">
                <a:solidFill>
                  <a:srgbClr val="0D0D0D"/>
                </a:solidFill>
                <a:latin typeface="Times New Roman" panose="02020603050405020304" pitchFamily="18" charset="0"/>
                <a:ea typeface="MS Mincho"/>
              </a:rPr>
              <a:t>vấn</a:t>
            </a:r>
            <a:r>
              <a:rPr lang="en-US" sz="2800" i="1" dirty="0">
                <a:solidFill>
                  <a:srgbClr val="0D0D0D"/>
                </a:solidFill>
                <a:latin typeface="Times New Roman" panose="02020603050405020304" pitchFamily="18" charset="0"/>
                <a:ea typeface="MS Mincho"/>
              </a:rPr>
              <a:t> </a:t>
            </a:r>
            <a:r>
              <a:rPr lang="en-US" sz="2800" i="1" dirty="0" err="1">
                <a:solidFill>
                  <a:srgbClr val="0D0D0D"/>
                </a:solidFill>
                <a:latin typeface="Times New Roman" panose="02020603050405020304" pitchFamily="18" charset="0"/>
                <a:ea typeface="MS Mincho"/>
              </a:rPr>
              <a:t>đề</a:t>
            </a:r>
            <a:r>
              <a:rPr lang="en-US" sz="2800" i="1" dirty="0">
                <a:solidFill>
                  <a:srgbClr val="0D0D0D"/>
                </a:solidFill>
                <a:latin typeface="Times New Roman" panose="02020603050405020304" pitchFamily="18" charset="0"/>
                <a:ea typeface="MS Mincho"/>
              </a:rPr>
              <a:t> </a:t>
            </a:r>
            <a:r>
              <a:rPr lang="en-US" sz="2800" i="1" dirty="0" err="1">
                <a:solidFill>
                  <a:srgbClr val="0D0D0D"/>
                </a:solidFill>
                <a:latin typeface="Times New Roman" panose="02020603050405020304" pitchFamily="18" charset="0"/>
                <a:ea typeface="MS Mincho"/>
              </a:rPr>
              <a:t>có</a:t>
            </a:r>
            <a:r>
              <a:rPr lang="en-US" sz="2800" i="1" dirty="0">
                <a:solidFill>
                  <a:srgbClr val="0D0D0D"/>
                </a:solidFill>
                <a:latin typeface="Times New Roman" panose="02020603050405020304" pitchFamily="18" charset="0"/>
                <a:ea typeface="MS Mincho"/>
              </a:rPr>
              <a:t> </a:t>
            </a:r>
            <a:r>
              <a:rPr lang="en-US" sz="2800" i="1" dirty="0" err="1">
                <a:solidFill>
                  <a:srgbClr val="0D0D0D"/>
                </a:solidFill>
                <a:latin typeface="Times New Roman" panose="02020603050405020304" pitchFamily="18" charset="0"/>
                <a:ea typeface="MS Mincho"/>
              </a:rPr>
              <a:t>thể</a:t>
            </a:r>
            <a:r>
              <a:rPr lang="en-US" sz="2800" i="1" dirty="0">
                <a:solidFill>
                  <a:srgbClr val="0D0D0D"/>
                </a:solidFill>
                <a:latin typeface="Times New Roman" panose="02020603050405020304" pitchFamily="18" charset="0"/>
                <a:ea typeface="MS Mincho"/>
              </a:rPr>
              <a:t> </a:t>
            </a:r>
            <a:r>
              <a:rPr lang="en-US" sz="2800" i="1" dirty="0" err="1">
                <a:solidFill>
                  <a:srgbClr val="0D0D0D"/>
                </a:solidFill>
                <a:latin typeface="Times New Roman" panose="02020603050405020304" pitchFamily="18" charset="0"/>
                <a:ea typeface="MS Mincho"/>
              </a:rPr>
              <a:t>thảo</a:t>
            </a:r>
            <a:r>
              <a:rPr lang="en-US" sz="2800" i="1" dirty="0">
                <a:solidFill>
                  <a:srgbClr val="0D0D0D"/>
                </a:solidFill>
                <a:latin typeface="Times New Roman" panose="02020603050405020304" pitchFamily="18" charset="0"/>
                <a:ea typeface="MS Mincho"/>
              </a:rPr>
              <a:t> </a:t>
            </a:r>
            <a:r>
              <a:rPr lang="en-US" sz="2800" i="1" dirty="0" err="1">
                <a:solidFill>
                  <a:srgbClr val="0D0D0D"/>
                </a:solidFill>
                <a:latin typeface="Times New Roman" panose="02020603050405020304" pitchFamily="18" charset="0"/>
                <a:ea typeface="MS Mincho"/>
              </a:rPr>
              <a:t>luận</a:t>
            </a:r>
            <a:r>
              <a:rPr lang="en-US" sz="2800" i="1" dirty="0">
                <a:solidFill>
                  <a:srgbClr val="0D0D0D"/>
                </a:solidFill>
                <a:latin typeface="Times New Roman" panose="02020603050405020304" pitchFamily="18" charset="0"/>
                <a:ea typeface="MS Mincho"/>
              </a:rPr>
              <a:t> </a:t>
            </a:r>
            <a:r>
              <a:rPr lang="en-US" sz="2800" i="1" dirty="0" err="1">
                <a:solidFill>
                  <a:srgbClr val="0D0D0D"/>
                </a:solidFill>
                <a:latin typeface="Times New Roman" panose="02020603050405020304" pitchFamily="18" charset="0"/>
                <a:ea typeface="MS Mincho"/>
              </a:rPr>
              <a:t>nhóm</a:t>
            </a:r>
            <a:r>
              <a:rPr lang="en-US" sz="2800" i="1" dirty="0">
                <a:solidFill>
                  <a:srgbClr val="0D0D0D"/>
                </a:solidFill>
                <a:latin typeface="Times New Roman" panose="02020603050405020304" pitchFamily="18" charset="0"/>
                <a:ea typeface="MS Mincho"/>
              </a:rPr>
              <a:t> </a:t>
            </a:r>
            <a:r>
              <a:rPr lang="en-US" sz="2800" i="1" dirty="0" err="1">
                <a:solidFill>
                  <a:srgbClr val="0D0D0D"/>
                </a:solidFill>
                <a:latin typeface="Times New Roman" panose="02020603050405020304" pitchFamily="18" charset="0"/>
                <a:ea typeface="MS Mincho"/>
              </a:rPr>
              <a:t>là</a:t>
            </a:r>
            <a:r>
              <a:rPr lang="en-US" sz="2800" i="1" dirty="0">
                <a:solidFill>
                  <a:srgbClr val="0D0D0D"/>
                </a:solidFill>
                <a:latin typeface="Times New Roman" panose="02020603050405020304" pitchFamily="18" charset="0"/>
                <a:ea typeface="MS Mincho"/>
              </a:rPr>
              <a:t> </a:t>
            </a:r>
            <a:r>
              <a:rPr lang="en-US" sz="2800" i="1" dirty="0" err="1">
                <a:solidFill>
                  <a:srgbClr val="0D0D0D"/>
                </a:solidFill>
                <a:latin typeface="Times New Roman" panose="02020603050405020304" pitchFamily="18" charset="0"/>
                <a:ea typeface="MS Mincho"/>
              </a:rPr>
              <a:t>những</a:t>
            </a:r>
            <a:r>
              <a:rPr lang="en-US" sz="2800" i="1" dirty="0">
                <a:solidFill>
                  <a:srgbClr val="0D0D0D"/>
                </a:solidFill>
                <a:latin typeface="Times New Roman" panose="02020603050405020304" pitchFamily="18" charset="0"/>
                <a:ea typeface="MS Mincho"/>
              </a:rPr>
              <a:t> </a:t>
            </a:r>
            <a:r>
              <a:rPr lang="en-US" sz="2800" i="1" dirty="0" err="1">
                <a:solidFill>
                  <a:srgbClr val="0D0D0D"/>
                </a:solidFill>
                <a:latin typeface="Times New Roman" panose="02020603050405020304" pitchFamily="18" charset="0"/>
                <a:ea typeface="MS Mincho"/>
              </a:rPr>
              <a:t>vấn</a:t>
            </a:r>
            <a:r>
              <a:rPr lang="en-US" sz="2800" i="1" dirty="0">
                <a:solidFill>
                  <a:srgbClr val="0D0D0D"/>
                </a:solidFill>
                <a:latin typeface="Times New Roman" panose="02020603050405020304" pitchFamily="18" charset="0"/>
                <a:ea typeface="MS Mincho"/>
              </a:rPr>
              <a:t> </a:t>
            </a:r>
            <a:r>
              <a:rPr lang="en-US" sz="2800" i="1" dirty="0" err="1">
                <a:solidFill>
                  <a:srgbClr val="0D0D0D"/>
                </a:solidFill>
                <a:latin typeface="Times New Roman" panose="02020603050405020304" pitchFamily="18" charset="0"/>
                <a:ea typeface="MS Mincho"/>
              </a:rPr>
              <a:t>đề</a:t>
            </a:r>
            <a:r>
              <a:rPr lang="en-US" sz="2800" i="1" dirty="0">
                <a:solidFill>
                  <a:srgbClr val="0D0D0D"/>
                </a:solidFill>
                <a:latin typeface="Times New Roman" panose="02020603050405020304" pitchFamily="18" charset="0"/>
                <a:ea typeface="MS Mincho"/>
              </a:rPr>
              <a:t> </a:t>
            </a:r>
            <a:r>
              <a:rPr lang="en-US" sz="2800" i="1" dirty="0" err="1">
                <a:solidFill>
                  <a:srgbClr val="0D0D0D"/>
                </a:solidFill>
                <a:latin typeface="Times New Roman" panose="02020603050405020304" pitchFamily="18" charset="0"/>
                <a:ea typeface="MS Mincho"/>
              </a:rPr>
              <a:t>nào</a:t>
            </a:r>
            <a:r>
              <a:rPr lang="en-US" sz="2800" i="1" dirty="0">
                <a:solidFill>
                  <a:srgbClr val="0D0D0D"/>
                </a:solidFill>
                <a:latin typeface="Times New Roman" panose="02020603050405020304" pitchFamily="18" charset="0"/>
                <a:ea typeface="MS Mincho"/>
              </a:rPr>
              <a:t>?</a:t>
            </a:r>
            <a:endParaRPr lang="en-US" sz="2800" dirty="0">
              <a:latin typeface="Times New Roman" panose="02020603050405020304" pitchFamily="18" charset="0"/>
              <a:ea typeface="Times New Roman" panose="02020603050405020304" pitchFamily="18" charset="0"/>
            </a:endParaRPr>
          </a:p>
          <a:p>
            <a:pPr>
              <a:spcAft>
                <a:spcPts val="0"/>
              </a:spcAft>
            </a:pP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Thảo</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luận</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nhóm</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về</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một</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vấn</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đề</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cần</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chú</a:t>
            </a:r>
            <a:r>
              <a:rPr lang="en-US" sz="2800" i="1" dirty="0">
                <a:latin typeface="Times New Roman" panose="02020603050405020304" pitchFamily="18" charset="0"/>
                <a:ea typeface="MS Mincho"/>
              </a:rPr>
              <a:t> ý </a:t>
            </a:r>
            <a:r>
              <a:rPr lang="en-US" sz="2800" i="1" dirty="0" err="1">
                <a:latin typeface="Times New Roman" panose="02020603050405020304" pitchFamily="18" charset="0"/>
                <a:ea typeface="MS Mincho"/>
              </a:rPr>
              <a:t>những</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yêu</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cầu</a:t>
            </a:r>
            <a:r>
              <a:rPr lang="en-US" sz="2800" i="1" dirty="0">
                <a:latin typeface="Times New Roman" panose="02020603050405020304" pitchFamily="18" charset="0"/>
                <a:ea typeface="MS Mincho"/>
              </a:rPr>
              <a:t> </a:t>
            </a:r>
            <a:r>
              <a:rPr lang="en-US" sz="2800" i="1" dirty="0" err="1">
                <a:latin typeface="Times New Roman" panose="02020603050405020304" pitchFamily="18" charset="0"/>
                <a:ea typeface="MS Mincho"/>
              </a:rPr>
              <a:t>nào</a:t>
            </a:r>
            <a:r>
              <a:rPr lang="en-US" sz="2800" i="1" dirty="0">
                <a:latin typeface="Times New Roman" panose="02020603050405020304" pitchFamily="18" charset="0"/>
                <a:ea typeface="MS Mincho"/>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054199564"/>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rPr>
              <a:t>NGỮ VĂN 6</a:t>
            </a:r>
          </a:p>
        </p:txBody>
      </p:sp>
      <p:sp>
        <p:nvSpPr>
          <p:cNvPr id="11" name="Horizontal Scroll 10"/>
          <p:cNvSpPr/>
          <p:nvPr/>
        </p:nvSpPr>
        <p:spPr>
          <a:xfrm>
            <a:off x="3972335" y="712809"/>
            <a:ext cx="4209230" cy="478384"/>
          </a:xfrm>
          <a:prstGeom prst="horizontalScroll">
            <a:avLst/>
          </a:prstGeom>
          <a:solidFill>
            <a:schemeClr val="accent4">
              <a:lumMod val="40000"/>
              <a:lumOff val="60000"/>
            </a:schemeClr>
          </a:solidFill>
          <a:ln w="9525">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p:cNvPicPr>
            <a:picLocks noChangeAspect="1"/>
          </p:cNvPicPr>
          <p:nvPr/>
        </p:nvPicPr>
        <p:blipFill>
          <a:blip r:embed="rId4"/>
          <a:stretch>
            <a:fillRect/>
          </a:stretch>
        </p:blipFill>
        <p:spPr>
          <a:xfrm>
            <a:off x="11426277" y="0"/>
            <a:ext cx="754456" cy="754456"/>
          </a:xfrm>
          <a:prstGeom prst="rect">
            <a:avLst/>
          </a:prstGeom>
        </p:spPr>
      </p:pic>
      <p:sp>
        <p:nvSpPr>
          <p:cNvPr id="6" name="Rectangle 5"/>
          <p:cNvSpPr/>
          <p:nvPr/>
        </p:nvSpPr>
        <p:spPr>
          <a:xfrm>
            <a:off x="2704485" y="-67795"/>
            <a:ext cx="6744929"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1028700" algn="l"/>
              </a:tabLst>
              <a:defRPr/>
            </a:pPr>
            <a:r>
              <a:rPr kumimoji="0" 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NÓI VÀ NGHE</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THẢO LUẬN NHÓM VỀ MỘT VẤN ĐỀ</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Rectangle 1"/>
          <p:cNvSpPr/>
          <p:nvPr/>
        </p:nvSpPr>
        <p:spPr>
          <a:xfrm>
            <a:off x="4288640" y="640091"/>
            <a:ext cx="3576620" cy="523220"/>
          </a:xfrm>
          <a:prstGeom prst="rect">
            <a:avLst/>
          </a:prstGeom>
        </p:spPr>
        <p:txBody>
          <a:bodyPr wrap="none">
            <a:spAutoFit/>
          </a:bodyPr>
          <a:lstStyle/>
          <a:p>
            <a:r>
              <a:rPr lang="en-US" sz="2800" b="1" dirty="0" err="1">
                <a:solidFill>
                  <a:srgbClr val="7030A0"/>
                </a:solidFill>
                <a:latin typeface="Times New Roman" panose="02020603050405020304" pitchFamily="18" charset="0"/>
                <a:ea typeface="Times New Roman" panose="02020603050405020304" pitchFamily="18" charset="0"/>
              </a:rPr>
              <a:t>Hình</a:t>
            </a:r>
            <a:r>
              <a:rPr lang="en-US" sz="2800" b="1" dirty="0">
                <a:solidFill>
                  <a:srgbClr val="7030A0"/>
                </a:solidFill>
                <a:latin typeface="Times New Roman" panose="02020603050405020304" pitchFamily="18" charset="0"/>
                <a:ea typeface="Times New Roman" panose="02020603050405020304" pitchFamily="18" charset="0"/>
              </a:rPr>
              <a:t> </a:t>
            </a:r>
            <a:r>
              <a:rPr lang="en-US" sz="2800" b="1" dirty="0" err="1">
                <a:solidFill>
                  <a:srgbClr val="7030A0"/>
                </a:solidFill>
                <a:latin typeface="Times New Roman" panose="02020603050405020304" pitchFamily="18" charset="0"/>
                <a:ea typeface="Times New Roman" panose="02020603050405020304" pitchFamily="18" charset="0"/>
              </a:rPr>
              <a:t>thành</a:t>
            </a:r>
            <a:r>
              <a:rPr lang="en-US" sz="2800" b="1" dirty="0">
                <a:solidFill>
                  <a:srgbClr val="7030A0"/>
                </a:solidFill>
                <a:latin typeface="Times New Roman" panose="02020603050405020304" pitchFamily="18" charset="0"/>
                <a:ea typeface="Times New Roman" panose="02020603050405020304" pitchFamily="18" charset="0"/>
              </a:rPr>
              <a:t> </a:t>
            </a:r>
            <a:r>
              <a:rPr lang="en-US" sz="2800" b="1" dirty="0" err="1">
                <a:solidFill>
                  <a:srgbClr val="7030A0"/>
                </a:solidFill>
                <a:latin typeface="Times New Roman" panose="02020603050405020304" pitchFamily="18" charset="0"/>
                <a:ea typeface="Times New Roman" panose="02020603050405020304" pitchFamily="18" charset="0"/>
              </a:rPr>
              <a:t>kiến</a:t>
            </a:r>
            <a:r>
              <a:rPr lang="en-US" sz="2800" b="1" dirty="0">
                <a:solidFill>
                  <a:srgbClr val="7030A0"/>
                </a:solidFill>
                <a:latin typeface="Times New Roman" panose="02020603050405020304" pitchFamily="18" charset="0"/>
                <a:ea typeface="Times New Roman" panose="02020603050405020304" pitchFamily="18" charset="0"/>
              </a:rPr>
              <a:t> </a:t>
            </a:r>
            <a:r>
              <a:rPr lang="en-US" sz="2800" b="1" dirty="0" err="1">
                <a:solidFill>
                  <a:srgbClr val="7030A0"/>
                </a:solidFill>
                <a:latin typeface="Times New Roman" panose="02020603050405020304" pitchFamily="18" charset="0"/>
                <a:ea typeface="Times New Roman" panose="02020603050405020304" pitchFamily="18" charset="0"/>
              </a:rPr>
              <a:t>thức</a:t>
            </a:r>
            <a:r>
              <a:rPr lang="en-US" sz="2800" b="1" dirty="0">
                <a:solidFill>
                  <a:srgbClr val="7030A0"/>
                </a:solidFill>
                <a:latin typeface="Times New Roman" panose="02020603050405020304" pitchFamily="18" charset="0"/>
                <a:ea typeface="Times New Roman" panose="02020603050405020304" pitchFamily="18" charset="0"/>
              </a:rPr>
              <a:t> </a:t>
            </a:r>
            <a:endParaRPr lang="en-US" sz="2800" dirty="0"/>
          </a:p>
        </p:txBody>
      </p:sp>
      <p:sp>
        <p:nvSpPr>
          <p:cNvPr id="3" name="Rectangle 2"/>
          <p:cNvSpPr/>
          <p:nvPr/>
        </p:nvSpPr>
        <p:spPr>
          <a:xfrm>
            <a:off x="685800" y="1163311"/>
            <a:ext cx="10782300" cy="5154744"/>
          </a:xfrm>
          <a:prstGeom prst="rect">
            <a:avLst/>
          </a:prstGeom>
        </p:spPr>
        <p:txBody>
          <a:bodyPr>
            <a:spAutoFit/>
          </a:bodyPr>
          <a:lstStyle/>
          <a:p>
            <a:pPr algn="just">
              <a:lnSpc>
                <a:spcPct val="150000"/>
              </a:lnSpc>
              <a:spcAft>
                <a:spcPts val="1200"/>
              </a:spcAft>
            </a:pPr>
            <a:r>
              <a:rPr lang="en-US" sz="2800" b="1" dirty="0">
                <a:solidFill>
                  <a:srgbClr val="FF0000"/>
                </a:solidFill>
                <a:latin typeface="Times New Roman" panose="02020603050405020304" pitchFamily="18" charset="0"/>
                <a:ea typeface="MS Mincho"/>
              </a:rPr>
              <a:t>I. </a:t>
            </a:r>
            <a:r>
              <a:rPr lang="en-US" sz="2800" b="1" dirty="0" err="1">
                <a:solidFill>
                  <a:srgbClr val="FF0000"/>
                </a:solidFill>
                <a:latin typeface="Times New Roman" panose="02020603050405020304" pitchFamily="18" charset="0"/>
                <a:ea typeface="MS Mincho"/>
              </a:rPr>
              <a:t>Tìm</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hiểu</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chung</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về</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thảo</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luận</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nhóm</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về</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một</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vấn</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đề</a:t>
            </a:r>
            <a:endParaRPr lang="en-US" sz="2800" dirty="0">
              <a:latin typeface="Times New Roman" panose="02020603050405020304" pitchFamily="18" charset="0"/>
              <a:ea typeface="Times New Roman" panose="02020603050405020304" pitchFamily="18" charset="0"/>
            </a:endParaRPr>
          </a:p>
          <a:p>
            <a:pPr algn="just">
              <a:lnSpc>
                <a:spcPct val="150000"/>
              </a:lnSpc>
              <a:spcAft>
                <a:spcPts val="1200"/>
              </a:spcAft>
            </a:pPr>
            <a:r>
              <a:rPr lang="en-US" sz="2800" b="1" dirty="0">
                <a:solidFill>
                  <a:srgbClr val="0D0D0D"/>
                </a:solidFill>
                <a:latin typeface="Times New Roman" panose="02020603050405020304" pitchFamily="18" charset="0"/>
                <a:ea typeface="Times New Roman" panose="02020603050405020304" pitchFamily="18" charset="0"/>
              </a:rPr>
              <a:t>1</a:t>
            </a:r>
            <a:r>
              <a:rPr lang="en-US" sz="2800"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Mục</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đích</a:t>
            </a:r>
            <a:r>
              <a:rPr lang="en-US" sz="2800" b="1" dirty="0">
                <a:solidFill>
                  <a:srgbClr val="0D0D0D"/>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lgn="just">
              <a:lnSpc>
                <a:spcPct val="150000"/>
              </a:lnSpc>
              <a:spcAft>
                <a:spcPts val="1200"/>
              </a:spcAft>
            </a:pPr>
            <a:r>
              <a:rPr lang="en-US" sz="2800" b="1" dirty="0">
                <a:solidFill>
                  <a:srgbClr val="0D0D0D"/>
                </a:solidFill>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MS Mincho"/>
              </a:rPr>
              <a:t>Thảo</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luận</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về</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một</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vấn</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đề</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nhằm</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đưa</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ra</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giải</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pháp</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thống</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nhất</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cho</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vấn</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đề</a:t>
            </a:r>
            <a:r>
              <a:rPr lang="en-US" sz="2800" dirty="0">
                <a:latin typeface="Times New Roman" panose="02020603050405020304" pitchFamily="18" charset="0"/>
                <a:ea typeface="MS Mincho"/>
              </a:rPr>
              <a:t>.</a:t>
            </a:r>
            <a:endParaRPr lang="en-US" sz="2800" dirty="0">
              <a:latin typeface="Times New Roman" panose="02020603050405020304" pitchFamily="18" charset="0"/>
              <a:ea typeface="Times New Roman" panose="02020603050405020304" pitchFamily="18" charset="0"/>
            </a:endParaRPr>
          </a:p>
          <a:p>
            <a:pPr algn="just">
              <a:lnSpc>
                <a:spcPct val="150000"/>
              </a:lnSpc>
              <a:spcAft>
                <a:spcPts val="1200"/>
              </a:spcAft>
            </a:pP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Các</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vấn</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đề</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thường</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gặp</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trong</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thảo</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luận</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nhóm</a:t>
            </a:r>
            <a:r>
              <a:rPr lang="en-US" sz="2800" dirty="0">
                <a:latin typeface="Times New Roman" panose="02020603050405020304" pitchFamily="18" charset="0"/>
                <a:ea typeface="MS Mincho"/>
              </a:rPr>
              <a:t> </a:t>
            </a:r>
            <a:r>
              <a:rPr lang="en-US" sz="2800" dirty="0" err="1">
                <a:latin typeface="Times New Roman" panose="02020603050405020304" pitchFamily="18" charset="0"/>
                <a:ea typeface="MS Mincho"/>
              </a:rPr>
              <a:t>là</a:t>
            </a:r>
            <a:r>
              <a:rPr lang="en-US" sz="2800" dirty="0">
                <a:latin typeface="Times New Roman" panose="02020603050405020304" pitchFamily="18" charset="0"/>
                <a:ea typeface="MS Mincho"/>
              </a:rPr>
              <a:t>:</a:t>
            </a:r>
            <a:endParaRPr lang="en-US" sz="2800" dirty="0">
              <a:latin typeface="Times New Roman" panose="02020603050405020304" pitchFamily="18" charset="0"/>
              <a:ea typeface="Times New Roman" panose="02020603050405020304" pitchFamily="18" charset="0"/>
            </a:endParaRPr>
          </a:p>
          <a:p>
            <a:pPr algn="just">
              <a:lnSpc>
                <a:spcPct val="150000"/>
              </a:lnSpc>
              <a:spcAft>
                <a:spcPts val="0"/>
              </a:spcAft>
            </a:pP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Một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hiện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tượng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đời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sống</a:t>
            </a:r>
            <a:r>
              <a:rPr lang="en-US" sz="2800" dirty="0">
                <a:solidFill>
                  <a:srgbClr val="000000"/>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lgn="just">
              <a:lnSpc>
                <a:spcPct val="150000"/>
              </a:lnSpc>
              <a:spcAft>
                <a:spcPts val="0"/>
              </a:spcAft>
            </a:pP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Vấn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đề</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đặt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ra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từ</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các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nội</a:t>
            </a:r>
            <a:r>
              <a:rPr lang="en-US" sz="2800" dirty="0">
                <a:solidFill>
                  <a:srgbClr val="000000"/>
                </a:solidFill>
                <a:latin typeface="Times New Roman" panose="02020603050405020304" pitchFamily="18" charset="0"/>
                <a:ea typeface="Times New Roman" panose="02020603050405020304" pitchFamily="18" charset="0"/>
              </a:rPr>
              <a:t> dung </a:t>
            </a:r>
            <a:r>
              <a:rPr lang="en-US" sz="2800" dirty="0" err="1">
                <a:solidFill>
                  <a:srgbClr val="000000"/>
                </a:solidFill>
                <a:latin typeface="Times New Roman" panose="02020603050405020304" pitchFamily="18" charset="0"/>
                <a:ea typeface="Times New Roman" panose="02020603050405020304" pitchFamily="18" charset="0"/>
              </a:rPr>
              <a:t>học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tập</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các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văn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bản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đọc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hiểu</a:t>
            </a:r>
            <a:r>
              <a:rPr lang="en-US" sz="2800" dirty="0">
                <a:solidFill>
                  <a:srgbClr val="000000"/>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lgn="just">
              <a:lnSpc>
                <a:spcPct val="150000"/>
              </a:lnSpc>
              <a:spcAft>
                <a:spcPts val="0"/>
              </a:spcAft>
            </a:pP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Hành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động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một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nhân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vật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trước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nhiều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nhận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xét</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khác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nhau</a:t>
            </a:r>
            <a:r>
              <a:rPr lang="en-US" sz="2800" dirty="0">
                <a:solidFill>
                  <a:srgbClr val="000000"/>
                </a:solidFill>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615021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1000"/>
                                        <p:tgtEl>
                                          <p:spTgt spid="3">
                                            <p:txEl>
                                              <p:pRg st="4" end="4"/>
                                            </p:txEl>
                                          </p:spTgt>
                                        </p:tgtEl>
                                      </p:cBhvr>
                                    </p:animEffect>
                                    <p:anim calcmode="lin" valueType="num">
                                      <p:cBhvr>
                                        <p:cTn id="2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fade">
                                      <p:cBhvr>
                                        <p:cTn id="35" dur="1000"/>
                                        <p:tgtEl>
                                          <p:spTgt spid="3">
                                            <p:txEl>
                                              <p:pRg st="5" end="5"/>
                                            </p:txEl>
                                          </p:spTgt>
                                        </p:tgtEl>
                                      </p:cBhvr>
                                    </p:animEffect>
                                    <p:anim calcmode="lin" valueType="num">
                                      <p:cBhvr>
                                        <p:cTn id="36"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fade">
                                      <p:cBhvr>
                                        <p:cTn id="42" dur="1000"/>
                                        <p:tgtEl>
                                          <p:spTgt spid="3">
                                            <p:txEl>
                                              <p:pRg st="6" end="6"/>
                                            </p:txEl>
                                          </p:spTgt>
                                        </p:tgtEl>
                                      </p:cBhvr>
                                    </p:animEffect>
                                    <p:anim calcmode="lin" valueType="num">
                                      <p:cBhvr>
                                        <p:cTn id="43"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rPr>
              <a:t>NGỮ VĂN 6</a:t>
            </a:r>
          </a:p>
        </p:txBody>
      </p:sp>
      <p:sp>
        <p:nvSpPr>
          <p:cNvPr id="11" name="Horizontal Scroll 10"/>
          <p:cNvSpPr/>
          <p:nvPr/>
        </p:nvSpPr>
        <p:spPr>
          <a:xfrm>
            <a:off x="3972335" y="712809"/>
            <a:ext cx="4209230" cy="478384"/>
          </a:xfrm>
          <a:prstGeom prst="horizontalScroll">
            <a:avLst/>
          </a:prstGeom>
          <a:solidFill>
            <a:schemeClr val="accent4">
              <a:lumMod val="40000"/>
              <a:lumOff val="60000"/>
            </a:schemeClr>
          </a:solidFill>
          <a:ln w="9525">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p:cNvPicPr>
            <a:picLocks noChangeAspect="1"/>
          </p:cNvPicPr>
          <p:nvPr/>
        </p:nvPicPr>
        <p:blipFill>
          <a:blip r:embed="rId4"/>
          <a:stretch>
            <a:fillRect/>
          </a:stretch>
        </p:blipFill>
        <p:spPr>
          <a:xfrm>
            <a:off x="11426277" y="0"/>
            <a:ext cx="754456" cy="754456"/>
          </a:xfrm>
          <a:prstGeom prst="rect">
            <a:avLst/>
          </a:prstGeom>
        </p:spPr>
      </p:pic>
      <p:sp>
        <p:nvSpPr>
          <p:cNvPr id="6" name="Rectangle 5"/>
          <p:cNvSpPr/>
          <p:nvPr/>
        </p:nvSpPr>
        <p:spPr>
          <a:xfrm>
            <a:off x="2704485" y="-67795"/>
            <a:ext cx="6744929"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1028700" algn="l"/>
              </a:tabLst>
              <a:defRPr/>
            </a:pPr>
            <a:r>
              <a:rPr kumimoji="0" 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NÓI VÀ NGHE</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THẢO LUẬN NHÓM VỀ MỘT VẤN ĐỀ</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Rectangle 1"/>
          <p:cNvSpPr/>
          <p:nvPr/>
        </p:nvSpPr>
        <p:spPr>
          <a:xfrm>
            <a:off x="4288640" y="640091"/>
            <a:ext cx="357662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thức</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Rectangle 3"/>
          <p:cNvSpPr/>
          <p:nvPr/>
        </p:nvSpPr>
        <p:spPr>
          <a:xfrm>
            <a:off x="685800" y="1028700"/>
            <a:ext cx="10782300" cy="5139869"/>
          </a:xfrm>
          <a:prstGeom prst="rect">
            <a:avLst/>
          </a:prstGeom>
        </p:spPr>
        <p:txBody>
          <a:bodyPr>
            <a:spAutoFit/>
          </a:bodyPr>
          <a:lstStyle/>
          <a:p>
            <a:pPr algn="just">
              <a:spcAft>
                <a:spcPts val="1200"/>
              </a:spcAft>
            </a:pPr>
            <a:r>
              <a:rPr lang="en-US" sz="3200" b="1" dirty="0">
                <a:solidFill>
                  <a:srgbClr val="0D0D0D"/>
                </a:solidFill>
                <a:latin typeface="Times New Roman" panose="02020603050405020304" pitchFamily="18" charset="0"/>
                <a:ea typeface="Times New Roman" panose="02020603050405020304" pitchFamily="18" charset="0"/>
              </a:rPr>
              <a:t>2. </a:t>
            </a:r>
            <a:r>
              <a:rPr lang="en-US" sz="3200" b="1" dirty="0" err="1">
                <a:solidFill>
                  <a:srgbClr val="0D0D0D"/>
                </a:solidFill>
                <a:latin typeface="Times New Roman" panose="02020603050405020304" pitchFamily="18" charset="0"/>
                <a:ea typeface="Times New Roman" panose="02020603050405020304" pitchFamily="18" charset="0"/>
              </a:rPr>
              <a:t>Yêu</a:t>
            </a:r>
            <a:r>
              <a:rPr lang="en-US" sz="3200" b="1" dirty="0">
                <a:solidFill>
                  <a:srgbClr val="0D0D0D"/>
                </a:solidFill>
                <a:latin typeface="Times New Roman" panose="02020603050405020304" pitchFamily="18" charset="0"/>
                <a:ea typeface="Times New Roman" panose="02020603050405020304" pitchFamily="18" charset="0"/>
              </a:rPr>
              <a:t> </a:t>
            </a:r>
            <a:r>
              <a:rPr lang="en-US" sz="3200" b="1" dirty="0" err="1">
                <a:solidFill>
                  <a:srgbClr val="0D0D0D"/>
                </a:solidFill>
                <a:latin typeface="Times New Roman" panose="02020603050405020304" pitchFamily="18" charset="0"/>
                <a:ea typeface="Times New Roman" panose="02020603050405020304" pitchFamily="18" charset="0"/>
              </a:rPr>
              <a:t>cầu</a:t>
            </a:r>
            <a:r>
              <a:rPr lang="en-US" sz="3200" b="1" dirty="0">
                <a:solidFill>
                  <a:srgbClr val="0D0D0D"/>
                </a:solidFill>
                <a:latin typeface="Times New Roman" panose="02020603050405020304" pitchFamily="18" charset="0"/>
                <a:ea typeface="Times New Roman" panose="02020603050405020304" pitchFamily="18" charset="0"/>
              </a:rPr>
              <a:t> </a:t>
            </a:r>
            <a:r>
              <a:rPr lang="en-US" sz="3200" b="1" dirty="0" err="1">
                <a:solidFill>
                  <a:srgbClr val="0D0D0D"/>
                </a:solidFill>
                <a:latin typeface="Times New Roman" panose="02020603050405020304" pitchFamily="18" charset="0"/>
                <a:ea typeface="Times New Roman" panose="02020603050405020304" pitchFamily="18" charset="0"/>
              </a:rPr>
              <a:t>chung</a:t>
            </a:r>
            <a:r>
              <a:rPr lang="en-US" sz="3200" b="1" dirty="0">
                <a:solidFill>
                  <a:srgbClr val="0D0D0D"/>
                </a:solidFill>
                <a:latin typeface="Times New Roman" panose="02020603050405020304" pitchFamily="18" charset="0"/>
                <a:ea typeface="Times New Roman" panose="02020603050405020304" pitchFamily="18" charset="0"/>
              </a:rPr>
              <a:t>: </a:t>
            </a:r>
            <a:r>
              <a:rPr lang="en-US" sz="3200" b="1" dirty="0" err="1">
                <a:solidFill>
                  <a:srgbClr val="0D0D0D"/>
                </a:solidFill>
                <a:latin typeface="Times New Roman" panose="02020603050405020304" pitchFamily="18" charset="0"/>
                <a:ea typeface="Times New Roman" panose="02020603050405020304" pitchFamily="18" charset="0"/>
              </a:rPr>
              <a:t>Để</a:t>
            </a:r>
            <a:r>
              <a:rPr lang="en-US" sz="3200" b="1" dirty="0">
                <a:solidFill>
                  <a:srgbClr val="0D0D0D"/>
                </a:solidFill>
                <a:latin typeface="Times New Roman" panose="02020603050405020304" pitchFamily="18" charset="0"/>
                <a:ea typeface="Times New Roman" panose="02020603050405020304" pitchFamily="18" charset="0"/>
              </a:rPr>
              <a:t> </a:t>
            </a:r>
            <a:r>
              <a:rPr lang="en-US" sz="3200" b="1" dirty="0" err="1">
                <a:solidFill>
                  <a:srgbClr val="0D0D0D"/>
                </a:solidFill>
                <a:latin typeface="Times New Roman" panose="02020603050405020304" pitchFamily="18" charset="0"/>
                <a:ea typeface="Times New Roman" panose="02020603050405020304" pitchFamily="18" charset="0"/>
              </a:rPr>
              <a:t>thảo</a:t>
            </a:r>
            <a:r>
              <a:rPr lang="en-US" sz="3200" b="1" dirty="0">
                <a:solidFill>
                  <a:srgbClr val="0D0D0D"/>
                </a:solidFill>
                <a:latin typeface="Times New Roman" panose="02020603050405020304" pitchFamily="18" charset="0"/>
                <a:ea typeface="Times New Roman" panose="02020603050405020304" pitchFamily="18" charset="0"/>
              </a:rPr>
              <a:t> </a:t>
            </a:r>
            <a:r>
              <a:rPr lang="en-US" sz="3200" b="1" dirty="0" err="1">
                <a:solidFill>
                  <a:srgbClr val="0D0D0D"/>
                </a:solidFill>
                <a:latin typeface="Times New Roman" panose="02020603050405020304" pitchFamily="18" charset="0"/>
                <a:ea typeface="Times New Roman" panose="02020603050405020304" pitchFamily="18" charset="0"/>
              </a:rPr>
              <a:t>luận</a:t>
            </a:r>
            <a:r>
              <a:rPr lang="en-US" sz="3200" b="1" dirty="0">
                <a:solidFill>
                  <a:srgbClr val="0D0D0D"/>
                </a:solidFill>
                <a:latin typeface="Times New Roman" panose="02020603050405020304" pitchFamily="18" charset="0"/>
                <a:ea typeface="Times New Roman" panose="02020603050405020304" pitchFamily="18" charset="0"/>
              </a:rPr>
              <a:t> </a:t>
            </a:r>
            <a:r>
              <a:rPr lang="en-US" sz="3200" b="1" dirty="0" err="1">
                <a:solidFill>
                  <a:srgbClr val="0D0D0D"/>
                </a:solidFill>
                <a:latin typeface="Times New Roman" panose="02020603050405020304" pitchFamily="18" charset="0"/>
                <a:ea typeface="Times New Roman" panose="02020603050405020304" pitchFamily="18" charset="0"/>
              </a:rPr>
              <a:t>nhóm</a:t>
            </a:r>
            <a:r>
              <a:rPr lang="en-US" sz="3200" b="1" dirty="0">
                <a:solidFill>
                  <a:srgbClr val="0D0D0D"/>
                </a:solidFill>
                <a:latin typeface="Times New Roman" panose="02020603050405020304" pitchFamily="18" charset="0"/>
                <a:ea typeface="Times New Roman" panose="02020603050405020304" pitchFamily="18" charset="0"/>
              </a:rPr>
              <a:t> </a:t>
            </a:r>
            <a:r>
              <a:rPr lang="en-US" sz="3200" b="1" dirty="0" err="1">
                <a:solidFill>
                  <a:srgbClr val="0D0D0D"/>
                </a:solidFill>
                <a:latin typeface="Times New Roman" panose="02020603050405020304" pitchFamily="18" charset="0"/>
                <a:ea typeface="Times New Roman" panose="02020603050405020304" pitchFamily="18" charset="0"/>
              </a:rPr>
              <a:t>về</a:t>
            </a:r>
            <a:r>
              <a:rPr lang="en-US" sz="3200" b="1" dirty="0">
                <a:solidFill>
                  <a:srgbClr val="0D0D0D"/>
                </a:solidFill>
                <a:latin typeface="Times New Roman" panose="02020603050405020304" pitchFamily="18" charset="0"/>
                <a:ea typeface="Times New Roman" panose="02020603050405020304" pitchFamily="18" charset="0"/>
              </a:rPr>
              <a:t> </a:t>
            </a:r>
            <a:r>
              <a:rPr lang="en-US" sz="3200" b="1" dirty="0" err="1">
                <a:solidFill>
                  <a:srgbClr val="0D0D0D"/>
                </a:solidFill>
                <a:latin typeface="Times New Roman" panose="02020603050405020304" pitchFamily="18" charset="0"/>
                <a:ea typeface="Times New Roman" panose="02020603050405020304" pitchFamily="18" charset="0"/>
              </a:rPr>
              <a:t>một</a:t>
            </a:r>
            <a:r>
              <a:rPr lang="en-US" sz="3200" b="1" dirty="0">
                <a:solidFill>
                  <a:srgbClr val="0D0D0D"/>
                </a:solidFill>
                <a:latin typeface="Times New Roman" panose="02020603050405020304" pitchFamily="18" charset="0"/>
                <a:ea typeface="Times New Roman" panose="02020603050405020304" pitchFamily="18" charset="0"/>
              </a:rPr>
              <a:t> </a:t>
            </a:r>
            <a:r>
              <a:rPr lang="en-US" sz="3200" b="1" dirty="0" err="1">
                <a:solidFill>
                  <a:srgbClr val="0D0D0D"/>
                </a:solidFill>
                <a:latin typeface="Times New Roman" panose="02020603050405020304" pitchFamily="18" charset="0"/>
                <a:ea typeface="Times New Roman" panose="02020603050405020304" pitchFamily="18" charset="0"/>
              </a:rPr>
              <a:t>vấn</a:t>
            </a:r>
            <a:r>
              <a:rPr lang="en-US" sz="3200" b="1" dirty="0">
                <a:solidFill>
                  <a:srgbClr val="0D0D0D"/>
                </a:solidFill>
                <a:latin typeface="Times New Roman" panose="02020603050405020304" pitchFamily="18" charset="0"/>
                <a:ea typeface="Times New Roman" panose="02020603050405020304" pitchFamily="18" charset="0"/>
              </a:rPr>
              <a:t> </a:t>
            </a:r>
            <a:r>
              <a:rPr lang="en-US" sz="3200" b="1" dirty="0" err="1">
                <a:solidFill>
                  <a:srgbClr val="0D0D0D"/>
                </a:solidFill>
                <a:latin typeface="Times New Roman" panose="02020603050405020304" pitchFamily="18" charset="0"/>
                <a:ea typeface="Times New Roman" panose="02020603050405020304" pitchFamily="18" charset="0"/>
              </a:rPr>
              <a:t>đề</a:t>
            </a:r>
            <a:r>
              <a:rPr lang="en-US" sz="3200" b="1" dirty="0">
                <a:solidFill>
                  <a:srgbClr val="0D0D0D"/>
                </a:solidFill>
                <a:latin typeface="Times New Roman" panose="02020603050405020304" pitchFamily="18" charset="0"/>
                <a:ea typeface="Times New Roman" panose="02020603050405020304" pitchFamily="18" charset="0"/>
              </a:rPr>
              <a:t>, </a:t>
            </a:r>
            <a:r>
              <a:rPr lang="en-US" sz="3200" b="1" dirty="0" err="1">
                <a:solidFill>
                  <a:srgbClr val="0D0D0D"/>
                </a:solidFill>
                <a:latin typeface="Times New Roman" panose="02020603050405020304" pitchFamily="18" charset="0"/>
                <a:ea typeface="Times New Roman" panose="02020603050405020304" pitchFamily="18" charset="0"/>
              </a:rPr>
              <a:t>các</a:t>
            </a:r>
            <a:r>
              <a:rPr lang="en-US" sz="3200" b="1" dirty="0">
                <a:solidFill>
                  <a:srgbClr val="0D0D0D"/>
                </a:solidFill>
                <a:latin typeface="Times New Roman" panose="02020603050405020304" pitchFamily="18" charset="0"/>
                <a:ea typeface="Times New Roman" panose="02020603050405020304" pitchFamily="18" charset="0"/>
              </a:rPr>
              <a:t> </a:t>
            </a:r>
            <a:r>
              <a:rPr lang="en-US" sz="3200" b="1" dirty="0" err="1">
                <a:solidFill>
                  <a:srgbClr val="0D0D0D"/>
                </a:solidFill>
                <a:latin typeface="Times New Roman" panose="02020603050405020304" pitchFamily="18" charset="0"/>
                <a:ea typeface="Times New Roman" panose="02020603050405020304" pitchFamily="18" charset="0"/>
              </a:rPr>
              <a:t>em</a:t>
            </a:r>
            <a:r>
              <a:rPr lang="en-US" sz="3200" b="1" dirty="0">
                <a:solidFill>
                  <a:srgbClr val="0D0D0D"/>
                </a:solidFill>
                <a:latin typeface="Times New Roman" panose="02020603050405020304" pitchFamily="18" charset="0"/>
                <a:ea typeface="Times New Roman" panose="02020603050405020304" pitchFamily="18" charset="0"/>
              </a:rPr>
              <a:t> </a:t>
            </a:r>
            <a:r>
              <a:rPr lang="en-US" sz="3200" b="1" dirty="0" err="1">
                <a:solidFill>
                  <a:srgbClr val="0D0D0D"/>
                </a:solidFill>
                <a:latin typeface="Times New Roman" panose="02020603050405020304" pitchFamily="18" charset="0"/>
                <a:ea typeface="Times New Roman" panose="02020603050405020304" pitchFamily="18" charset="0"/>
              </a:rPr>
              <a:t>cần</a:t>
            </a:r>
            <a:r>
              <a:rPr lang="en-US" sz="3200" b="1" dirty="0">
                <a:solidFill>
                  <a:srgbClr val="0D0D0D"/>
                </a:solidFill>
                <a:latin typeface="Times New Roman" panose="02020603050405020304" pitchFamily="18" charset="0"/>
                <a:ea typeface="Times New Roman" panose="02020603050405020304" pitchFamily="18" charset="0"/>
              </a:rPr>
              <a:t>:</a:t>
            </a:r>
            <a:endParaRPr lang="en-US" sz="3200" dirty="0">
              <a:latin typeface="Times New Roman" panose="02020603050405020304" pitchFamily="18" charset="0"/>
              <a:ea typeface="Times New Roman" panose="02020603050405020304" pitchFamily="18" charset="0"/>
            </a:endParaRPr>
          </a:p>
          <a:p>
            <a:pPr>
              <a:spcAft>
                <a:spcPts val="1200"/>
              </a:spcAft>
            </a:pPr>
            <a:r>
              <a:rPr lang="vi-VN" sz="3200" dirty="0">
                <a:solidFill>
                  <a:srgbClr val="4A4A4A"/>
                </a:solidFill>
                <a:latin typeface="Times New Roman" panose="02020603050405020304" pitchFamily="18" charset="0"/>
                <a:ea typeface="Times New Roman" panose="02020603050405020304" pitchFamily="18" charset="0"/>
              </a:rPr>
              <a:t>- </a:t>
            </a:r>
            <a:r>
              <a:rPr lang="vi-VN" sz="3200" dirty="0">
                <a:solidFill>
                  <a:srgbClr val="0D0D0D"/>
                </a:solidFill>
                <a:latin typeface="Times New Roman" panose="02020603050405020304" pitchFamily="18" charset="0"/>
                <a:ea typeface="Times New Roman" panose="02020603050405020304" pitchFamily="18" charset="0"/>
              </a:rPr>
              <a:t>Xác định vấn đề chưa thống nhất có thể có nhiều ý kiến khác nhau.</a:t>
            </a:r>
            <a:endParaRPr lang="en-US" sz="3200" dirty="0">
              <a:latin typeface="Times New Roman" panose="02020603050405020304" pitchFamily="18" charset="0"/>
              <a:ea typeface="Times New Roman" panose="02020603050405020304" pitchFamily="18" charset="0"/>
            </a:endParaRPr>
          </a:p>
          <a:p>
            <a:pPr>
              <a:spcAft>
                <a:spcPts val="1200"/>
              </a:spcAft>
            </a:pPr>
            <a:r>
              <a:rPr lang="vi-VN" sz="3200" dirty="0">
                <a:solidFill>
                  <a:srgbClr val="0D0D0D"/>
                </a:solidFill>
                <a:latin typeface="Times New Roman" panose="02020603050405020304" pitchFamily="18" charset="0"/>
                <a:ea typeface="Times New Roman" panose="02020603050405020304" pitchFamily="18" charset="0"/>
              </a:rPr>
              <a:t>- Biết đặt và trả lời câu hỏi trong quá trình thảo luận nhóm.</a:t>
            </a:r>
            <a:endParaRPr lang="en-US" sz="3200" dirty="0">
              <a:latin typeface="Times New Roman" panose="02020603050405020304" pitchFamily="18" charset="0"/>
              <a:ea typeface="Times New Roman" panose="02020603050405020304" pitchFamily="18" charset="0"/>
            </a:endParaRPr>
          </a:p>
          <a:p>
            <a:pPr>
              <a:spcAft>
                <a:spcPts val="1200"/>
              </a:spcAft>
            </a:pPr>
            <a:r>
              <a:rPr lang="vi-VN" sz="3200" dirty="0">
                <a:solidFill>
                  <a:srgbClr val="0D0D0D"/>
                </a:solidFill>
                <a:latin typeface="Times New Roman" panose="02020603050405020304" pitchFamily="18" charset="0"/>
                <a:ea typeface="Times New Roman" panose="02020603050405020304" pitchFamily="18" charset="0"/>
              </a:rPr>
              <a:t>- Biết nêu một vài đề xuất dựa trên các ý tưởng được trình bày trong quá trình thảo luận.</a:t>
            </a:r>
            <a:endParaRPr lang="en-US" sz="3200" dirty="0">
              <a:latin typeface="Times New Roman" panose="02020603050405020304" pitchFamily="18" charset="0"/>
              <a:ea typeface="Times New Roman" panose="02020603050405020304" pitchFamily="18" charset="0"/>
            </a:endParaRPr>
          </a:p>
          <a:p>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Biết</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nêu</a:t>
            </a:r>
            <a:r>
              <a:rPr lang="en-US" sz="3200" dirty="0">
                <a:solidFill>
                  <a:srgbClr val="0D0D0D"/>
                </a:solidFill>
                <a:latin typeface="Times New Roman" panose="02020603050405020304" pitchFamily="18" charset="0"/>
                <a:ea typeface="Times New Roman" panose="02020603050405020304" pitchFamily="18" charset="0"/>
              </a:rPr>
              <a:t> ý </a:t>
            </a:r>
            <a:r>
              <a:rPr lang="en-US" sz="3200" dirty="0" err="1">
                <a:solidFill>
                  <a:srgbClr val="0D0D0D"/>
                </a:solidFill>
                <a:latin typeface="Times New Roman" panose="02020603050405020304" pitchFamily="18" charset="0"/>
                <a:ea typeface="Times New Roman" panose="02020603050405020304" pitchFamily="18" charset="0"/>
              </a:rPr>
              <a:t>kiến</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của</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mình</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và</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tôn</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trọng</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lắng</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nghe</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người</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trao</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đổi</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trong</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nhóm</a:t>
            </a:r>
            <a:r>
              <a:rPr lang="en-US" sz="3200" dirty="0">
                <a:solidFill>
                  <a:srgbClr val="0D0D0D"/>
                </a:solidFill>
                <a:latin typeface="Times New Roman" panose="02020603050405020304" pitchFamily="18" charset="0"/>
                <a:ea typeface="Times New Roman" panose="02020603050405020304" pitchFamily="18" charset="0"/>
              </a:rPr>
              <a:t>.</a:t>
            </a:r>
            <a:endParaRPr lang="en-US" sz="3200" dirty="0"/>
          </a:p>
        </p:txBody>
      </p:sp>
    </p:spTree>
    <p:extLst>
      <p:ext uri="{BB962C8B-B14F-4D97-AF65-F5344CB8AC3E}">
        <p14:creationId xmlns:p14="http://schemas.microsoft.com/office/powerpoint/2010/main" val="3380648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1000"/>
                                        <p:tgtEl>
                                          <p:spTgt spid="4">
                                            <p:txEl>
                                              <p:pRg st="1" end="1"/>
                                            </p:txEl>
                                          </p:spTgt>
                                        </p:tgtEl>
                                      </p:cBhvr>
                                    </p:animEffect>
                                    <p:anim calcmode="lin" valueType="num">
                                      <p:cBhvr>
                                        <p:cTn id="8"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2" end="2"/>
                                            </p:txEl>
                                          </p:spTgt>
                                        </p:tgtEl>
                                        <p:attrNameLst>
                                          <p:attrName>style.visibility</p:attrName>
                                        </p:attrNameLst>
                                      </p:cBhvr>
                                      <p:to>
                                        <p:strVal val="visible"/>
                                      </p:to>
                                    </p:set>
                                    <p:animEffect transition="in" filter="fade">
                                      <p:cBhvr>
                                        <p:cTn id="14" dur="1000"/>
                                        <p:tgtEl>
                                          <p:spTgt spid="4">
                                            <p:txEl>
                                              <p:pRg st="2" end="2"/>
                                            </p:txEl>
                                          </p:spTgt>
                                        </p:tgtEl>
                                      </p:cBhvr>
                                    </p:animEffect>
                                    <p:anim calcmode="lin" valueType="num">
                                      <p:cBhvr>
                                        <p:cTn id="15"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animEffect transition="in" filter="fade">
                                      <p:cBhvr>
                                        <p:cTn id="21" dur="1000"/>
                                        <p:tgtEl>
                                          <p:spTgt spid="4">
                                            <p:txEl>
                                              <p:pRg st="3" end="3"/>
                                            </p:txEl>
                                          </p:spTgt>
                                        </p:tgtEl>
                                      </p:cBhvr>
                                    </p:animEffect>
                                    <p:anim calcmode="lin" valueType="num">
                                      <p:cBhvr>
                                        <p:cTn id="22"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4" end="4"/>
                                            </p:txEl>
                                          </p:spTgt>
                                        </p:tgtEl>
                                        <p:attrNameLst>
                                          <p:attrName>style.visibility</p:attrName>
                                        </p:attrNameLst>
                                      </p:cBhvr>
                                      <p:to>
                                        <p:strVal val="visible"/>
                                      </p:to>
                                    </p:set>
                                    <p:animEffect transition="in" filter="fade">
                                      <p:cBhvr>
                                        <p:cTn id="28" dur="1000"/>
                                        <p:tgtEl>
                                          <p:spTgt spid="4">
                                            <p:txEl>
                                              <p:pRg st="4" end="4"/>
                                            </p:txEl>
                                          </p:spTgt>
                                        </p:tgtEl>
                                      </p:cBhvr>
                                    </p:animEffect>
                                    <p:anim calcmode="lin" valueType="num">
                                      <p:cBhvr>
                                        <p:cTn id="29"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rPr>
              <a:t>NGỮ VĂN 6</a:t>
            </a:r>
          </a:p>
        </p:txBody>
      </p:sp>
      <p:sp>
        <p:nvSpPr>
          <p:cNvPr id="11" name="Horizontal Scroll 10"/>
          <p:cNvSpPr/>
          <p:nvPr/>
        </p:nvSpPr>
        <p:spPr>
          <a:xfrm>
            <a:off x="3972335" y="712809"/>
            <a:ext cx="4209230" cy="478384"/>
          </a:xfrm>
          <a:prstGeom prst="horizontalScroll">
            <a:avLst/>
          </a:prstGeom>
          <a:solidFill>
            <a:schemeClr val="accent4">
              <a:lumMod val="40000"/>
              <a:lumOff val="60000"/>
            </a:schemeClr>
          </a:solidFill>
          <a:ln w="9525">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p:cNvPicPr>
            <a:picLocks noChangeAspect="1"/>
          </p:cNvPicPr>
          <p:nvPr/>
        </p:nvPicPr>
        <p:blipFill>
          <a:blip r:embed="rId4"/>
          <a:stretch>
            <a:fillRect/>
          </a:stretch>
        </p:blipFill>
        <p:spPr>
          <a:xfrm>
            <a:off x="11426277" y="0"/>
            <a:ext cx="754456" cy="754456"/>
          </a:xfrm>
          <a:prstGeom prst="rect">
            <a:avLst/>
          </a:prstGeom>
        </p:spPr>
      </p:pic>
      <p:sp>
        <p:nvSpPr>
          <p:cNvPr id="6" name="Rectangle 5"/>
          <p:cNvSpPr/>
          <p:nvPr/>
        </p:nvSpPr>
        <p:spPr>
          <a:xfrm>
            <a:off x="2704485" y="-67795"/>
            <a:ext cx="6744929"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1028700" algn="l"/>
              </a:tabLst>
              <a:defRPr/>
            </a:pPr>
            <a:r>
              <a:rPr kumimoji="0" 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NÓI VÀ NGHE</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THẢO LUẬN NHÓM VỀ MỘT VẤN ĐỀ</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p:cNvSpPr/>
          <p:nvPr/>
        </p:nvSpPr>
        <p:spPr>
          <a:xfrm>
            <a:off x="5200748" y="640091"/>
            <a:ext cx="1752403" cy="523220"/>
          </a:xfrm>
          <a:prstGeom prst="rect">
            <a:avLst/>
          </a:prstGeom>
        </p:spPr>
        <p:txBody>
          <a:bodyPr wrap="none">
            <a:spAutoFit/>
          </a:bodyPr>
          <a:lstStyle/>
          <a:p>
            <a:r>
              <a:rPr lang="en-US" sz="2800" b="1" dirty="0" err="1">
                <a:solidFill>
                  <a:srgbClr val="7030A0"/>
                </a:solidFill>
                <a:latin typeface="Times New Roman" panose="02020603050405020304" pitchFamily="18" charset="0"/>
                <a:ea typeface="MS Mincho"/>
              </a:rPr>
              <a:t>Luyện</a:t>
            </a:r>
            <a:r>
              <a:rPr lang="en-US" sz="2800" b="1" dirty="0">
                <a:solidFill>
                  <a:srgbClr val="7030A0"/>
                </a:solidFill>
                <a:latin typeface="Times New Roman" panose="02020603050405020304" pitchFamily="18" charset="0"/>
                <a:ea typeface="MS Mincho"/>
              </a:rPr>
              <a:t> </a:t>
            </a:r>
            <a:r>
              <a:rPr lang="en-US" sz="2800" b="1" dirty="0" err="1">
                <a:solidFill>
                  <a:srgbClr val="7030A0"/>
                </a:solidFill>
                <a:latin typeface="Times New Roman" panose="02020603050405020304" pitchFamily="18" charset="0"/>
                <a:ea typeface="MS Mincho"/>
              </a:rPr>
              <a:t>tập</a:t>
            </a:r>
            <a:endParaRPr lang="en-US" sz="2800" dirty="0"/>
          </a:p>
        </p:txBody>
      </p:sp>
      <p:pic>
        <p:nvPicPr>
          <p:cNvPr id="9" name="Picture 8"/>
          <p:cNvPicPr>
            <a:picLocks noChangeAspect="1"/>
          </p:cNvPicPr>
          <p:nvPr/>
        </p:nvPicPr>
        <p:blipFill>
          <a:blip r:embed="rId5"/>
          <a:stretch>
            <a:fillRect/>
          </a:stretch>
        </p:blipFill>
        <p:spPr>
          <a:xfrm>
            <a:off x="2829271" y="1675225"/>
            <a:ext cx="6495359" cy="3225064"/>
          </a:xfrm>
          <a:prstGeom prst="rect">
            <a:avLst/>
          </a:prstGeom>
        </p:spPr>
      </p:pic>
      <p:sp>
        <p:nvSpPr>
          <p:cNvPr id="10" name="Rectangle 9"/>
          <p:cNvSpPr/>
          <p:nvPr/>
        </p:nvSpPr>
        <p:spPr>
          <a:xfrm>
            <a:off x="660400" y="1130300"/>
            <a:ext cx="2319802" cy="523220"/>
          </a:xfrm>
          <a:prstGeom prst="rect">
            <a:avLst/>
          </a:prstGeom>
        </p:spPr>
        <p:txBody>
          <a:bodyPr wrap="none">
            <a:spAutoFit/>
          </a:bodyPr>
          <a:lstStyle/>
          <a:p>
            <a:pPr algn="ctr">
              <a:spcAft>
                <a:spcPts val="0"/>
              </a:spcAft>
              <a:tabLst>
                <a:tab pos="1386840" algn="l"/>
              </a:tabLst>
            </a:pPr>
            <a:r>
              <a:rPr lang="en-US" sz="2800" b="1" dirty="0">
                <a:solidFill>
                  <a:srgbClr val="FF0000"/>
                </a:solidFill>
                <a:latin typeface="Times New Roman" panose="02020603050405020304" pitchFamily="18" charset="0"/>
                <a:ea typeface="MS Mincho"/>
              </a:rPr>
              <a:t>II. </a:t>
            </a:r>
            <a:r>
              <a:rPr lang="en-US" sz="2800" b="1" dirty="0" err="1">
                <a:solidFill>
                  <a:srgbClr val="FF0000"/>
                </a:solidFill>
                <a:latin typeface="Times New Roman" panose="02020603050405020304" pitchFamily="18" charset="0"/>
                <a:ea typeface="MS Mincho"/>
              </a:rPr>
              <a:t>Thực</a:t>
            </a:r>
            <a:r>
              <a:rPr lang="en-US" sz="2800" b="1" dirty="0">
                <a:solidFill>
                  <a:srgbClr val="FF0000"/>
                </a:solidFill>
                <a:latin typeface="Times New Roman" panose="02020603050405020304" pitchFamily="18" charset="0"/>
                <a:ea typeface="MS Mincho"/>
              </a:rPr>
              <a:t> </a:t>
            </a:r>
            <a:r>
              <a:rPr lang="en-US" sz="2800" b="1" dirty="0" err="1">
                <a:solidFill>
                  <a:srgbClr val="FF0000"/>
                </a:solidFill>
                <a:latin typeface="Times New Roman" panose="02020603050405020304" pitchFamily="18" charset="0"/>
                <a:ea typeface="MS Mincho"/>
              </a:rPr>
              <a:t>hành</a:t>
            </a:r>
            <a:endParaRPr lang="en-US" sz="2800" dirty="0">
              <a:effectLst/>
              <a:latin typeface="Times New Roman" panose="02020603050405020304" pitchFamily="18" charset="0"/>
              <a:ea typeface="Times New Roman" panose="02020603050405020304" pitchFamily="18" charset="0"/>
            </a:endParaRPr>
          </a:p>
        </p:txBody>
      </p:sp>
      <p:sp>
        <p:nvSpPr>
          <p:cNvPr id="12" name="Rectangle 11"/>
          <p:cNvSpPr/>
          <p:nvPr/>
        </p:nvSpPr>
        <p:spPr>
          <a:xfrm>
            <a:off x="3601314" y="2137677"/>
            <a:ext cx="4951272" cy="2308324"/>
          </a:xfrm>
          <a:prstGeom prst="rect">
            <a:avLst/>
          </a:prstGeom>
        </p:spPr>
        <p:txBody>
          <a:bodyPr wrap="square">
            <a:spAutoFit/>
          </a:bodyPr>
          <a:lstStyle/>
          <a:p>
            <a:pPr>
              <a:lnSpc>
                <a:spcPct val="150000"/>
              </a:lnSpc>
              <a:spcAft>
                <a:spcPts val="1200"/>
              </a:spcAft>
            </a:pPr>
            <a:r>
              <a:rPr lang="vi-VN" sz="3200" b="1" u="sng" dirty="0">
                <a:solidFill>
                  <a:srgbClr val="0070C0"/>
                </a:solidFill>
                <a:latin typeface="Times New Roman" panose="02020603050405020304" pitchFamily="18" charset="0"/>
                <a:ea typeface="MS Mincho"/>
              </a:rPr>
              <a:t>Chủ đề thảo luận</a:t>
            </a:r>
            <a:r>
              <a:rPr lang="vi-VN" sz="3200" b="1" i="1" u="sng" dirty="0">
                <a:solidFill>
                  <a:srgbClr val="0070C0"/>
                </a:solidFill>
                <a:latin typeface="Times New Roman" panose="02020603050405020304" pitchFamily="18" charset="0"/>
                <a:ea typeface="MS Mincho"/>
              </a:rPr>
              <a:t>:</a:t>
            </a:r>
            <a:r>
              <a:rPr lang="vi-VN" sz="3200" dirty="0">
                <a:solidFill>
                  <a:srgbClr val="0070C0"/>
                </a:solidFill>
                <a:latin typeface="Times New Roman" panose="02020603050405020304" pitchFamily="18" charset="0"/>
                <a:ea typeface="MS Mincho"/>
              </a:rPr>
              <a:t> </a:t>
            </a:r>
            <a:r>
              <a:rPr lang="vi-VN" sz="3200" i="1" dirty="0">
                <a:solidFill>
                  <a:srgbClr val="0000FF"/>
                </a:solidFill>
                <a:latin typeface="Times New Roman" panose="02020603050405020304" pitchFamily="18" charset="0"/>
                <a:ea typeface="Times New Roman" panose="02020603050405020304" pitchFamily="18" charset="0"/>
              </a:rPr>
              <a:t> </a:t>
            </a:r>
            <a:r>
              <a:rPr lang="en-US" sz="3200" i="1" dirty="0" err="1">
                <a:solidFill>
                  <a:srgbClr val="0000FF"/>
                </a:solidFill>
                <a:latin typeface="Times New Roman" panose="02020603050405020304" pitchFamily="18" charset="0"/>
                <a:ea typeface="Times New Roman" panose="02020603050405020304" pitchFamily="18" charset="0"/>
              </a:rPr>
              <a:t>Trao</a:t>
            </a:r>
            <a:r>
              <a:rPr lang="en-US" sz="3200" i="1" dirty="0">
                <a:solidFill>
                  <a:srgbClr val="0000FF"/>
                </a:solidFill>
                <a:latin typeface="Times New Roman" panose="02020603050405020304" pitchFamily="18" charset="0"/>
                <a:ea typeface="Times New Roman" panose="02020603050405020304" pitchFamily="18" charset="0"/>
              </a:rPr>
              <a:t> </a:t>
            </a:r>
            <a:r>
              <a:rPr lang="en-US" sz="3200" i="1" dirty="0" err="1">
                <a:solidFill>
                  <a:srgbClr val="0000FF"/>
                </a:solidFill>
                <a:latin typeface="Times New Roman" panose="02020603050405020304" pitchFamily="18" charset="0"/>
                <a:ea typeface="Times New Roman" panose="02020603050405020304" pitchFamily="18" charset="0"/>
              </a:rPr>
              <a:t>đổi</a:t>
            </a:r>
            <a:r>
              <a:rPr lang="en-US" sz="3200" i="1" dirty="0">
                <a:solidFill>
                  <a:srgbClr val="0000FF"/>
                </a:solidFill>
                <a:latin typeface="Times New Roman" panose="02020603050405020304" pitchFamily="18" charset="0"/>
                <a:ea typeface="Times New Roman" panose="02020603050405020304" pitchFamily="18" charset="0"/>
              </a:rPr>
              <a:t> </a:t>
            </a:r>
            <a:r>
              <a:rPr lang="en-US" sz="3200" i="1" dirty="0" err="1">
                <a:solidFill>
                  <a:srgbClr val="0000FF"/>
                </a:solidFill>
                <a:latin typeface="Times New Roman" panose="02020603050405020304" pitchFamily="18" charset="0"/>
                <a:ea typeface="Times New Roman" panose="02020603050405020304" pitchFamily="18" charset="0"/>
              </a:rPr>
              <a:t>về</a:t>
            </a:r>
            <a:r>
              <a:rPr lang="en-US" sz="3200" i="1" dirty="0">
                <a:solidFill>
                  <a:srgbClr val="0000FF"/>
                </a:solidFill>
                <a:latin typeface="Times New Roman" panose="02020603050405020304" pitchFamily="18" charset="0"/>
                <a:ea typeface="Times New Roman" panose="02020603050405020304" pitchFamily="18" charset="0"/>
              </a:rPr>
              <a:t> </a:t>
            </a:r>
            <a:r>
              <a:rPr lang="en-US" sz="3200" i="1" dirty="0" err="1">
                <a:solidFill>
                  <a:srgbClr val="0000FF"/>
                </a:solidFill>
                <a:latin typeface="Times New Roman" panose="02020603050405020304" pitchFamily="18" charset="0"/>
                <a:ea typeface="Times New Roman" panose="02020603050405020304" pitchFamily="18" charset="0"/>
              </a:rPr>
              <a:t>vấn</a:t>
            </a:r>
            <a:r>
              <a:rPr lang="en-US" sz="3200" i="1" dirty="0">
                <a:solidFill>
                  <a:srgbClr val="0000FF"/>
                </a:solidFill>
                <a:latin typeface="Times New Roman" panose="02020603050405020304" pitchFamily="18" charset="0"/>
                <a:ea typeface="Times New Roman" panose="02020603050405020304" pitchFamily="18" charset="0"/>
              </a:rPr>
              <a:t> </a:t>
            </a:r>
            <a:r>
              <a:rPr lang="en-US" sz="3200" i="1" dirty="0" err="1">
                <a:solidFill>
                  <a:srgbClr val="0000FF"/>
                </a:solidFill>
                <a:latin typeface="Times New Roman" panose="02020603050405020304" pitchFamily="18" charset="0"/>
                <a:ea typeface="Times New Roman" panose="02020603050405020304" pitchFamily="18" charset="0"/>
              </a:rPr>
              <a:t>đề</a:t>
            </a:r>
            <a:r>
              <a:rPr lang="en-US" sz="3200" i="1" dirty="0">
                <a:solidFill>
                  <a:srgbClr val="0000FF"/>
                </a:solidFill>
                <a:latin typeface="Times New Roman" panose="02020603050405020304" pitchFamily="18" charset="0"/>
                <a:ea typeface="Times New Roman" panose="02020603050405020304" pitchFamily="18" charset="0"/>
              </a:rPr>
              <a:t>: “</a:t>
            </a:r>
            <a:r>
              <a:rPr lang="en-US" sz="3200" i="1" dirty="0" err="1">
                <a:solidFill>
                  <a:srgbClr val="0000FF"/>
                </a:solidFill>
                <a:latin typeface="Times New Roman" panose="02020603050405020304" pitchFamily="18" charset="0"/>
                <a:ea typeface="Times New Roman" panose="02020603050405020304" pitchFamily="18" charset="0"/>
              </a:rPr>
              <a:t>Chơi</a:t>
            </a:r>
            <a:r>
              <a:rPr lang="en-US" sz="3200" i="1" dirty="0">
                <a:solidFill>
                  <a:srgbClr val="0000FF"/>
                </a:solidFill>
                <a:latin typeface="Times New Roman" panose="02020603050405020304" pitchFamily="18" charset="0"/>
                <a:ea typeface="Times New Roman" panose="02020603050405020304" pitchFamily="18" charset="0"/>
              </a:rPr>
              <a:t> game </a:t>
            </a:r>
            <a:r>
              <a:rPr lang="en-US" sz="3200" i="1" dirty="0" err="1">
                <a:solidFill>
                  <a:srgbClr val="0000FF"/>
                </a:solidFill>
                <a:latin typeface="Times New Roman" panose="02020603050405020304" pitchFamily="18" charset="0"/>
                <a:ea typeface="Times New Roman" panose="02020603050405020304" pitchFamily="18" charset="0"/>
              </a:rPr>
              <a:t>chỉ</a:t>
            </a:r>
            <a:r>
              <a:rPr lang="en-US" sz="3200" i="1" dirty="0">
                <a:solidFill>
                  <a:srgbClr val="0000FF"/>
                </a:solidFill>
                <a:latin typeface="Times New Roman" panose="02020603050405020304" pitchFamily="18" charset="0"/>
                <a:ea typeface="Times New Roman" panose="02020603050405020304" pitchFamily="18" charset="0"/>
              </a:rPr>
              <a:t> </a:t>
            </a:r>
            <a:r>
              <a:rPr lang="en-US" sz="3200" i="1" dirty="0" err="1">
                <a:solidFill>
                  <a:srgbClr val="0000FF"/>
                </a:solidFill>
                <a:latin typeface="Times New Roman" panose="02020603050405020304" pitchFamily="18" charset="0"/>
                <a:ea typeface="Times New Roman" panose="02020603050405020304" pitchFamily="18" charset="0"/>
              </a:rPr>
              <a:t>có</a:t>
            </a:r>
            <a:r>
              <a:rPr lang="en-US" sz="3200" i="1" dirty="0">
                <a:solidFill>
                  <a:srgbClr val="0000FF"/>
                </a:solidFill>
                <a:latin typeface="Times New Roman" panose="02020603050405020304" pitchFamily="18" charset="0"/>
                <a:ea typeface="Times New Roman" panose="02020603050405020304" pitchFamily="18" charset="0"/>
              </a:rPr>
              <a:t> </a:t>
            </a:r>
            <a:r>
              <a:rPr lang="en-US" sz="3200" i="1" dirty="0" err="1">
                <a:solidFill>
                  <a:srgbClr val="0000FF"/>
                </a:solidFill>
                <a:latin typeface="Times New Roman" panose="02020603050405020304" pitchFamily="18" charset="0"/>
                <a:ea typeface="Times New Roman" panose="02020603050405020304" pitchFamily="18" charset="0"/>
              </a:rPr>
              <a:t>tác</a:t>
            </a:r>
            <a:r>
              <a:rPr lang="en-US" sz="3200" i="1" dirty="0">
                <a:solidFill>
                  <a:srgbClr val="0000FF"/>
                </a:solidFill>
                <a:latin typeface="Times New Roman" panose="02020603050405020304" pitchFamily="18" charset="0"/>
                <a:ea typeface="Times New Roman" panose="02020603050405020304" pitchFamily="18" charset="0"/>
              </a:rPr>
              <a:t> </a:t>
            </a:r>
            <a:r>
              <a:rPr lang="en-US" sz="3200" i="1" dirty="0" err="1">
                <a:solidFill>
                  <a:srgbClr val="0000FF"/>
                </a:solidFill>
                <a:latin typeface="Times New Roman" panose="02020603050405020304" pitchFamily="18" charset="0"/>
                <a:ea typeface="Times New Roman" panose="02020603050405020304" pitchFamily="18" charset="0"/>
              </a:rPr>
              <a:t>hại</a:t>
            </a:r>
            <a:r>
              <a:rPr lang="en-US" sz="3200" i="1" dirty="0">
                <a:solidFill>
                  <a:srgbClr val="0000FF"/>
                </a:solidFill>
                <a:latin typeface="Times New Roman" panose="02020603050405020304" pitchFamily="18" charset="0"/>
                <a:ea typeface="Times New Roman" panose="02020603050405020304" pitchFamily="18" charset="0"/>
              </a:rPr>
              <a:t>. </a:t>
            </a:r>
            <a:r>
              <a:rPr lang="en-US" sz="3200" i="1" dirty="0" err="1">
                <a:solidFill>
                  <a:srgbClr val="0000FF"/>
                </a:solidFill>
                <a:latin typeface="Times New Roman" panose="02020603050405020304" pitchFamily="18" charset="0"/>
                <a:ea typeface="Times New Roman" panose="02020603050405020304" pitchFamily="18" charset="0"/>
              </a:rPr>
              <a:t>Đúng</a:t>
            </a:r>
            <a:r>
              <a:rPr lang="en-US" sz="3200" i="1" dirty="0">
                <a:solidFill>
                  <a:srgbClr val="0000FF"/>
                </a:solidFill>
                <a:latin typeface="Times New Roman" panose="02020603050405020304" pitchFamily="18" charset="0"/>
                <a:ea typeface="Times New Roman" panose="02020603050405020304" pitchFamily="18" charset="0"/>
              </a:rPr>
              <a:t> hay </a:t>
            </a:r>
            <a:r>
              <a:rPr lang="en-US" sz="3200" i="1" dirty="0" err="1">
                <a:solidFill>
                  <a:srgbClr val="0000FF"/>
                </a:solidFill>
                <a:latin typeface="Times New Roman" panose="02020603050405020304" pitchFamily="18" charset="0"/>
                <a:ea typeface="Times New Roman" panose="02020603050405020304" pitchFamily="18" charset="0"/>
              </a:rPr>
              <a:t>sai</a:t>
            </a:r>
            <a:r>
              <a:rPr lang="en-US" sz="3200" i="1" dirty="0">
                <a:solidFill>
                  <a:srgbClr val="0000FF"/>
                </a:solidFill>
                <a:latin typeface="Times New Roman" panose="02020603050405020304" pitchFamily="18" charset="0"/>
                <a:ea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8764237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94532" y="429104"/>
            <a:ext cx="4395755" cy="658642"/>
          </a:xfrm>
          <a:prstGeom prst="rect">
            <a:avLst/>
          </a:prstGeom>
        </p:spPr>
        <p:txBody>
          <a:bodyPr wrap="none">
            <a:spAutoFit/>
          </a:bodyPr>
          <a:lstStyle/>
          <a:p>
            <a:pPr lvl="0">
              <a:lnSpc>
                <a:spcPct val="115000"/>
              </a:lnSpc>
              <a:tabLst>
                <a:tab pos="1386840" algn="l"/>
              </a:tabLst>
            </a:pPr>
            <a:r>
              <a:rPr lang="en-US" sz="3200" b="1" dirty="0">
                <a:solidFill>
                  <a:srgbClr val="FF0000"/>
                </a:solidFill>
                <a:latin typeface="Times New Roman" panose="02020603050405020304" pitchFamily="18" charset="0"/>
                <a:ea typeface="MS Mincho"/>
              </a:rPr>
              <a:t>1.1. </a:t>
            </a:r>
            <a:r>
              <a:rPr lang="en-US" sz="3200" b="1" dirty="0" err="1">
                <a:solidFill>
                  <a:srgbClr val="FF0000"/>
                </a:solidFill>
                <a:latin typeface="Times New Roman" panose="02020603050405020304" pitchFamily="18" charset="0"/>
                <a:ea typeface="MS Mincho"/>
              </a:rPr>
              <a:t>Nhân</a:t>
            </a:r>
            <a:r>
              <a:rPr lang="en-US" sz="3200" b="1" dirty="0">
                <a:solidFill>
                  <a:srgbClr val="FF0000"/>
                </a:solidFill>
                <a:latin typeface="Times New Roman" panose="02020603050405020304" pitchFamily="18" charset="0"/>
                <a:ea typeface="MS Mincho"/>
              </a:rPr>
              <a:t> </a:t>
            </a:r>
            <a:r>
              <a:rPr lang="en-US" sz="3200" b="1" dirty="0" err="1">
                <a:solidFill>
                  <a:srgbClr val="FF0000"/>
                </a:solidFill>
                <a:latin typeface="Times New Roman" panose="02020603050405020304" pitchFamily="18" charset="0"/>
                <a:ea typeface="MS Mincho"/>
              </a:rPr>
              <a:t>vật</a:t>
            </a:r>
            <a:r>
              <a:rPr lang="en-US" sz="3200" b="1" dirty="0">
                <a:solidFill>
                  <a:srgbClr val="FF0000"/>
                </a:solidFill>
                <a:latin typeface="Times New Roman" panose="02020603050405020304" pitchFamily="18" charset="0"/>
                <a:ea typeface="MS Mincho"/>
              </a:rPr>
              <a:t> </a:t>
            </a:r>
            <a:r>
              <a:rPr lang="en-US" sz="3200" b="1" dirty="0" err="1">
                <a:solidFill>
                  <a:srgbClr val="FF0000"/>
                </a:solidFill>
                <a:latin typeface="Times New Roman" panose="02020603050405020304" pitchFamily="18" charset="0"/>
                <a:ea typeface="MS Mincho"/>
              </a:rPr>
              <a:t>người</a:t>
            </a:r>
            <a:r>
              <a:rPr lang="en-US" sz="3200" b="1" dirty="0">
                <a:solidFill>
                  <a:srgbClr val="FF0000"/>
                </a:solidFill>
                <a:latin typeface="Times New Roman" panose="02020603050405020304" pitchFamily="18" charset="0"/>
                <a:ea typeface="MS Mincho"/>
              </a:rPr>
              <a:t> </a:t>
            </a:r>
            <a:r>
              <a:rPr lang="en-US" sz="3200" b="1" dirty="0" err="1">
                <a:solidFill>
                  <a:srgbClr val="FF0000"/>
                </a:solidFill>
                <a:latin typeface="Times New Roman" panose="02020603050405020304" pitchFamily="18" charset="0"/>
                <a:ea typeface="MS Mincho"/>
              </a:rPr>
              <a:t>anh</a:t>
            </a:r>
            <a:endParaRPr lang="en-US" sz="3200" dirty="0">
              <a:solidFill>
                <a:prstClr val="black"/>
              </a:solidFill>
              <a:latin typeface="Times New Roman" panose="02020603050405020304" pitchFamily="18" charset="0"/>
              <a:ea typeface="Times New Roman" panose="02020603050405020304" pitchFamily="18" charset="0"/>
            </a:endParaRPr>
          </a:p>
        </p:txBody>
      </p:sp>
      <p:grpSp>
        <p:nvGrpSpPr>
          <p:cNvPr id="21" name="Group 20"/>
          <p:cNvGrpSpPr/>
          <p:nvPr/>
        </p:nvGrpSpPr>
        <p:grpSpPr>
          <a:xfrm>
            <a:off x="2038350" y="1458316"/>
            <a:ext cx="8128000" cy="4675784"/>
            <a:chOff x="2032000" y="1462548"/>
            <a:chExt cx="8128000" cy="4675784"/>
          </a:xfrm>
        </p:grpSpPr>
        <p:sp>
          <p:nvSpPr>
            <p:cNvPr id="22" name="Freeform 21"/>
            <p:cNvSpPr/>
            <p:nvPr/>
          </p:nvSpPr>
          <p:spPr>
            <a:xfrm>
              <a:off x="2032000" y="1462548"/>
              <a:ext cx="8128000" cy="899924"/>
            </a:xfrm>
            <a:custGeom>
              <a:avLst/>
              <a:gdLst>
                <a:gd name="connsiteX0" fmla="*/ 0 w 8128000"/>
                <a:gd name="connsiteY0" fmla="*/ 0 h 1625600"/>
                <a:gd name="connsiteX1" fmla="*/ 8128000 w 8128000"/>
                <a:gd name="connsiteY1" fmla="*/ 0 h 1625600"/>
                <a:gd name="connsiteX2" fmla="*/ 8128000 w 8128000"/>
                <a:gd name="connsiteY2" fmla="*/ 1625600 h 1625600"/>
                <a:gd name="connsiteX3" fmla="*/ 0 w 8128000"/>
                <a:gd name="connsiteY3" fmla="*/ 1625600 h 1625600"/>
                <a:gd name="connsiteX4" fmla="*/ 0 w 8128000"/>
                <a:gd name="connsiteY4" fmla="*/ 0 h 1625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8000" h="1625600">
                  <a:moveTo>
                    <a:pt x="0" y="0"/>
                  </a:moveTo>
                  <a:lnTo>
                    <a:pt x="8128000" y="0"/>
                  </a:lnTo>
                  <a:lnTo>
                    <a:pt x="8128000" y="1625600"/>
                  </a:lnTo>
                  <a:lnTo>
                    <a:pt x="0" y="1625600"/>
                  </a:lnTo>
                  <a:lnTo>
                    <a:pt x="0" y="0"/>
                  </a:lnTo>
                  <a:close/>
                </a:path>
              </a:pathLst>
            </a:custGeom>
          </p:spPr>
          <p:style>
            <a:lnRef idx="0">
              <a:schemeClr val="accent2">
                <a:hueOff val="0"/>
                <a:satOff val="0"/>
                <a:lumOff val="0"/>
                <a:alphaOff val="0"/>
              </a:schemeClr>
            </a:lnRef>
            <a:fillRef idx="1">
              <a:schemeClr val="accent2">
                <a:shade val="80000"/>
                <a:hueOff val="0"/>
                <a:satOff val="0"/>
                <a:lumOff val="0"/>
                <a:alphaOff val="0"/>
              </a:schemeClr>
            </a:fillRef>
            <a:effectRef idx="0">
              <a:schemeClr val="accent2">
                <a:shade val="80000"/>
                <a:hueOff val="0"/>
                <a:satOff val="0"/>
                <a:lumOff val="0"/>
                <a:alphaOff val="0"/>
              </a:schemeClr>
            </a:effectRef>
            <a:fontRef idx="minor">
              <a:schemeClr val="lt1">
                <a:hueOff val="0"/>
                <a:satOff val="0"/>
                <a:lumOff val="0"/>
                <a:alphaOff val="0"/>
              </a:schemeClr>
            </a:fontRef>
          </p:style>
          <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b="1" kern="1200" dirty="0">
                  <a:latin typeface="Times New Roman" panose="02020603050405020304" pitchFamily="18" charset="0"/>
                  <a:cs typeface="Times New Roman" panose="02020603050405020304" pitchFamily="18" charset="0"/>
                </a:rPr>
                <a:t>a) </a:t>
              </a:r>
              <a:r>
                <a:rPr lang="nl-NL" sz="3200" b="1" i="1" kern="1200" dirty="0">
                  <a:latin typeface="Times New Roman" panose="02020603050405020304" pitchFamily="18" charset="0"/>
                  <a:cs typeface="Times New Roman" panose="02020603050405020304" pitchFamily="18" charset="0"/>
                </a:rPr>
                <a:t>Trước lúc tài năng của em được phát hiện</a:t>
              </a:r>
              <a:endParaRPr lang="en-US" sz="3200" kern="1200" dirty="0">
                <a:latin typeface="Times New Roman" panose="02020603050405020304" pitchFamily="18" charset="0"/>
                <a:cs typeface="Times New Roman" panose="02020603050405020304" pitchFamily="18" charset="0"/>
              </a:endParaRPr>
            </a:p>
          </p:txBody>
        </p:sp>
        <p:sp>
          <p:nvSpPr>
            <p:cNvPr id="23" name="Freeform 22"/>
            <p:cNvSpPr/>
            <p:nvPr/>
          </p:nvSpPr>
          <p:spPr>
            <a:xfrm>
              <a:off x="2032000" y="2345266"/>
              <a:ext cx="4064000" cy="3413760"/>
            </a:xfrm>
            <a:custGeom>
              <a:avLst/>
              <a:gdLst>
                <a:gd name="connsiteX0" fmla="*/ 0 w 4064000"/>
                <a:gd name="connsiteY0" fmla="*/ 0 h 3413760"/>
                <a:gd name="connsiteX1" fmla="*/ 4064000 w 4064000"/>
                <a:gd name="connsiteY1" fmla="*/ 0 h 3413760"/>
                <a:gd name="connsiteX2" fmla="*/ 4064000 w 4064000"/>
                <a:gd name="connsiteY2" fmla="*/ 3413760 h 3413760"/>
                <a:gd name="connsiteX3" fmla="*/ 0 w 4064000"/>
                <a:gd name="connsiteY3" fmla="*/ 3413760 h 3413760"/>
                <a:gd name="connsiteX4" fmla="*/ 0 w 4064000"/>
                <a:gd name="connsiteY4" fmla="*/ 0 h 3413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4000" h="3413760">
                  <a:moveTo>
                    <a:pt x="0" y="0"/>
                  </a:moveTo>
                  <a:lnTo>
                    <a:pt x="4064000" y="0"/>
                  </a:lnTo>
                  <a:lnTo>
                    <a:pt x="4064000" y="3413760"/>
                  </a:lnTo>
                  <a:lnTo>
                    <a:pt x="0" y="3413760"/>
                  </a:lnTo>
                  <a:lnTo>
                    <a:pt x="0" y="0"/>
                  </a:lnTo>
                  <a:close/>
                </a:path>
              </a:pathLst>
            </a:cu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21920" tIns="121920" rIns="121920" bIns="121920" numCol="1" spcCol="1270" anchor="ctr" anchorCtr="0">
              <a:noAutofit/>
            </a:bodyPr>
            <a:lstStyle/>
            <a:p>
              <a:pPr lvl="0" defTabSz="1422400">
                <a:lnSpc>
                  <a:spcPct val="90000"/>
                </a:lnSpc>
                <a:spcBef>
                  <a:spcPct val="0"/>
                </a:spcBef>
                <a:spcAft>
                  <a:spcPct val="35000"/>
                </a:spcAft>
              </a:pPr>
              <a:r>
                <a:rPr lang="nl-NL" sz="3200" kern="1200" dirty="0">
                  <a:latin typeface="Times New Roman" panose="02020603050405020304" pitchFamily="18" charset="0"/>
                  <a:cs typeface="Times New Roman" panose="02020603050405020304" pitchFamily="18" charset="0"/>
                </a:rPr>
                <a:t>Gọi em gái Kiều Phương là Mèo, bí mật theo dõi việc làm bí mật của em, chê bai em gái bẩn thỉu, nghịch ngợm, trẻ con…</a:t>
              </a:r>
              <a:endParaRPr lang="en-US" sz="3200" kern="1200" dirty="0">
                <a:latin typeface="Times New Roman" panose="02020603050405020304" pitchFamily="18" charset="0"/>
                <a:cs typeface="Times New Roman" panose="02020603050405020304" pitchFamily="18" charset="0"/>
              </a:endParaRPr>
            </a:p>
          </p:txBody>
        </p:sp>
        <p:sp>
          <p:nvSpPr>
            <p:cNvPr id="24" name="Freeform 23"/>
            <p:cNvSpPr/>
            <p:nvPr/>
          </p:nvSpPr>
          <p:spPr>
            <a:xfrm>
              <a:off x="6096000" y="2345266"/>
              <a:ext cx="4064000" cy="3413760"/>
            </a:xfrm>
            <a:custGeom>
              <a:avLst/>
              <a:gdLst>
                <a:gd name="connsiteX0" fmla="*/ 0 w 4064000"/>
                <a:gd name="connsiteY0" fmla="*/ 0 h 3413760"/>
                <a:gd name="connsiteX1" fmla="*/ 4064000 w 4064000"/>
                <a:gd name="connsiteY1" fmla="*/ 0 h 3413760"/>
                <a:gd name="connsiteX2" fmla="*/ 4064000 w 4064000"/>
                <a:gd name="connsiteY2" fmla="*/ 3413760 h 3413760"/>
                <a:gd name="connsiteX3" fmla="*/ 0 w 4064000"/>
                <a:gd name="connsiteY3" fmla="*/ 3413760 h 3413760"/>
                <a:gd name="connsiteX4" fmla="*/ 0 w 4064000"/>
                <a:gd name="connsiteY4" fmla="*/ 0 h 3413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4000" h="3413760">
                  <a:moveTo>
                    <a:pt x="0" y="0"/>
                  </a:moveTo>
                  <a:lnTo>
                    <a:pt x="4064000" y="0"/>
                  </a:lnTo>
                  <a:lnTo>
                    <a:pt x="4064000" y="3413760"/>
                  </a:lnTo>
                  <a:lnTo>
                    <a:pt x="0" y="3413760"/>
                  </a:lnTo>
                  <a:lnTo>
                    <a:pt x="0" y="0"/>
                  </a:lnTo>
                  <a:close/>
                </a:path>
              </a:pathLst>
            </a:cu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21920" tIns="121920" rIns="121920" bIns="121920" numCol="1" spcCol="1270" anchor="ctr" anchorCtr="0">
              <a:noAutofit/>
            </a:bodyPr>
            <a:lstStyle/>
            <a:p>
              <a:pPr lvl="0" defTabSz="1422400">
                <a:lnSpc>
                  <a:spcPct val="90000"/>
                </a:lnSpc>
                <a:spcBef>
                  <a:spcPct val="0"/>
                </a:spcBef>
                <a:spcAft>
                  <a:spcPct val="35000"/>
                </a:spcAft>
              </a:pPr>
              <a:r>
                <a:rPr lang="nl-NL" sz="3200" kern="1200" dirty="0">
                  <a:latin typeface="Times New Roman" panose="02020603050405020304" pitchFamily="18" charset="0"/>
                  <a:cs typeface="Times New Roman" panose="02020603050405020304" pitchFamily="18" charset="0"/>
                </a:rPr>
                <a:t>Coi thường em là trẻ con, không cần để ý đến những trò nghịch ngợm ấy và vẫn thương yêu, gần gũi em.</a:t>
              </a:r>
              <a:endParaRPr lang="en-US" sz="3200" kern="1200" dirty="0">
                <a:latin typeface="Times New Roman" panose="02020603050405020304" pitchFamily="18" charset="0"/>
                <a:cs typeface="Times New Roman" panose="02020603050405020304" pitchFamily="18" charset="0"/>
              </a:endParaRPr>
            </a:p>
          </p:txBody>
        </p:sp>
        <p:sp>
          <p:nvSpPr>
            <p:cNvPr id="25" name="Rectangle 24"/>
            <p:cNvSpPr/>
            <p:nvPr/>
          </p:nvSpPr>
          <p:spPr>
            <a:xfrm>
              <a:off x="2032000" y="5759026"/>
              <a:ext cx="8128000" cy="379306"/>
            </a:xfrm>
            <a:prstGeom prst="rect">
              <a:avLst/>
            </a:prstGeom>
          </p:spPr>
          <p:style>
            <a:lnRef idx="0">
              <a:schemeClr val="accent2">
                <a:hueOff val="0"/>
                <a:satOff val="0"/>
                <a:lumOff val="0"/>
                <a:alphaOff val="0"/>
              </a:schemeClr>
            </a:lnRef>
            <a:fillRef idx="1">
              <a:schemeClr val="accent2">
                <a:shade val="80000"/>
                <a:hueOff val="0"/>
                <a:satOff val="0"/>
                <a:lumOff val="0"/>
                <a:alphaOff val="0"/>
              </a:schemeClr>
            </a:fillRef>
            <a:effectRef idx="0">
              <a:schemeClr val="accent2">
                <a:shade val="80000"/>
                <a:hueOff val="0"/>
                <a:satOff val="0"/>
                <a:lumOff val="0"/>
                <a:alphaOff val="0"/>
              </a:schemeClr>
            </a:effectRef>
            <a:fontRef idx="minor">
              <a:schemeClr val="lt1">
                <a:hueOff val="0"/>
                <a:satOff val="0"/>
                <a:lumOff val="0"/>
                <a:alphaOff val="0"/>
              </a:schemeClr>
            </a:fontRef>
          </p:style>
        </p:sp>
      </p:grpSp>
    </p:spTree>
    <p:extLst>
      <p:ext uri="{BB962C8B-B14F-4D97-AF65-F5344CB8AC3E}">
        <p14:creationId xmlns:p14="http://schemas.microsoft.com/office/powerpoint/2010/main" val="1273636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circle(in)">
                                      <p:cBhvr>
                                        <p:cTn id="7"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rPr>
              <a:t>NGỮ VĂN 6</a:t>
            </a:r>
          </a:p>
        </p:txBody>
      </p:sp>
      <p:sp>
        <p:nvSpPr>
          <p:cNvPr id="11" name="Horizontal Scroll 10"/>
          <p:cNvSpPr/>
          <p:nvPr/>
        </p:nvSpPr>
        <p:spPr>
          <a:xfrm>
            <a:off x="3972335" y="712809"/>
            <a:ext cx="4209230" cy="478384"/>
          </a:xfrm>
          <a:prstGeom prst="horizontalScroll">
            <a:avLst/>
          </a:prstGeom>
          <a:solidFill>
            <a:schemeClr val="accent4">
              <a:lumMod val="40000"/>
              <a:lumOff val="60000"/>
            </a:schemeClr>
          </a:solidFill>
          <a:ln w="9525">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p:cNvPicPr>
            <a:picLocks noChangeAspect="1"/>
          </p:cNvPicPr>
          <p:nvPr/>
        </p:nvPicPr>
        <p:blipFill>
          <a:blip r:embed="rId4"/>
          <a:stretch>
            <a:fillRect/>
          </a:stretch>
        </p:blipFill>
        <p:spPr>
          <a:xfrm>
            <a:off x="11426277" y="0"/>
            <a:ext cx="754456" cy="754456"/>
          </a:xfrm>
          <a:prstGeom prst="rect">
            <a:avLst/>
          </a:prstGeom>
        </p:spPr>
      </p:pic>
      <p:sp>
        <p:nvSpPr>
          <p:cNvPr id="6" name="Rectangle 5"/>
          <p:cNvSpPr/>
          <p:nvPr/>
        </p:nvSpPr>
        <p:spPr>
          <a:xfrm>
            <a:off x="2704485" y="-67795"/>
            <a:ext cx="6744929"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1028700" algn="l"/>
              </a:tabLst>
              <a:defRPr/>
            </a:pPr>
            <a:r>
              <a:rPr kumimoji="0" 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NÓI VÀ NGHE</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THẢO LUẬN NHÓM VỀ MỘT VẤN ĐỀ</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p:cNvSpPr/>
          <p:nvPr/>
        </p:nvSpPr>
        <p:spPr>
          <a:xfrm>
            <a:off x="5200748" y="640091"/>
            <a:ext cx="1752403"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MS Mincho"/>
                <a:cs typeface="+mn-cs"/>
              </a:rPr>
              <a:t>Luyện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MS Mincho"/>
                <a:cs typeface="+mn-cs"/>
              </a:rPr>
              <a:t>tập</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Rectangle 9"/>
          <p:cNvSpPr/>
          <p:nvPr/>
        </p:nvSpPr>
        <p:spPr>
          <a:xfrm>
            <a:off x="660400" y="1130300"/>
            <a:ext cx="2319802"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II.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Thực</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hành</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2" name="Rectangle 1"/>
          <p:cNvSpPr/>
          <p:nvPr/>
        </p:nvSpPr>
        <p:spPr>
          <a:xfrm>
            <a:off x="587825" y="1610216"/>
            <a:ext cx="5508175" cy="523220"/>
          </a:xfrm>
          <a:prstGeom prst="rect">
            <a:avLst/>
          </a:prstGeom>
        </p:spPr>
        <p:txBody>
          <a:bodyPr wrap="none">
            <a:spAutoFit/>
          </a:bodyPr>
          <a:lstStyle/>
          <a:p>
            <a:pPr algn="ctr">
              <a:spcAft>
                <a:spcPts val="0"/>
              </a:spcAft>
              <a:tabLst>
                <a:tab pos="1386840" algn="l"/>
              </a:tabLst>
            </a:pPr>
            <a:r>
              <a:rPr lang="en-US" sz="2800" b="1" dirty="0" err="1">
                <a:solidFill>
                  <a:srgbClr val="FF0000"/>
                </a:solidFill>
                <a:latin typeface="Times New Roman" panose="02020603050405020304" pitchFamily="18" charset="0"/>
                <a:ea typeface="MS Mincho"/>
              </a:rPr>
              <a:t>Bước</a:t>
            </a:r>
            <a:r>
              <a:rPr lang="en-US" sz="2800" b="1" dirty="0">
                <a:solidFill>
                  <a:srgbClr val="FF0000"/>
                </a:solidFill>
                <a:latin typeface="Times New Roman" panose="02020603050405020304" pitchFamily="18" charset="0"/>
                <a:ea typeface="MS Mincho"/>
              </a:rPr>
              <a:t> 1: CHUẨN BỊ THẢO LUẬN</a:t>
            </a:r>
            <a:endParaRPr lang="en-US" sz="2800" dirty="0">
              <a:effectLst/>
              <a:latin typeface="Times New Roman" panose="02020603050405020304" pitchFamily="18" charset="0"/>
              <a:ea typeface="Times New Roman" panose="02020603050405020304" pitchFamily="18" charset="0"/>
            </a:endParaRPr>
          </a:p>
        </p:txBody>
      </p:sp>
      <p:sp>
        <p:nvSpPr>
          <p:cNvPr id="4" name="Rectangle 3"/>
          <p:cNvSpPr/>
          <p:nvPr/>
        </p:nvSpPr>
        <p:spPr>
          <a:xfrm>
            <a:off x="685800" y="2238540"/>
            <a:ext cx="5080819" cy="3046988"/>
          </a:xfrm>
          <a:prstGeom prst="rect">
            <a:avLst/>
          </a:prstGeom>
        </p:spPr>
        <p:txBody>
          <a:bodyPr wrap="square">
            <a:spAutoFit/>
          </a:bodyPr>
          <a:lstStyle/>
          <a:p>
            <a:pPr marL="342900" lvl="0" indent="-342900">
              <a:spcAft>
                <a:spcPts val="0"/>
              </a:spcAft>
              <a:buFont typeface="Wingdings" panose="05000000000000000000" pitchFamily="2" charset="2"/>
              <a:buChar char=""/>
            </a:pPr>
            <a:r>
              <a:rPr lang="en-US" sz="3200" i="1" dirty="0">
                <a:solidFill>
                  <a:srgbClr val="0D0D0D"/>
                </a:solidFill>
                <a:latin typeface="Times New Roman" panose="02020603050405020304" pitchFamily="18" charset="0"/>
                <a:ea typeface="Times New Roman" panose="02020603050405020304" pitchFamily="18" charset="0"/>
              </a:rPr>
              <a:t>Game </a:t>
            </a:r>
            <a:r>
              <a:rPr lang="en-US" sz="3200" i="1" dirty="0" err="1">
                <a:solidFill>
                  <a:srgbClr val="0D0D0D"/>
                </a:solidFill>
                <a:latin typeface="Times New Roman" panose="02020603050405020304" pitchFamily="18" charset="0"/>
                <a:ea typeface="Times New Roman" panose="02020603050405020304" pitchFamily="18" charset="0"/>
              </a:rPr>
              <a:t>là</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gì</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Nêu</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tên</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một</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số</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trò</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chơi</a:t>
            </a:r>
            <a:r>
              <a:rPr lang="en-US" sz="3200" i="1" dirty="0">
                <a:solidFill>
                  <a:srgbClr val="0D0D0D"/>
                </a:solidFill>
                <a:latin typeface="Times New Roman" panose="02020603050405020304" pitchFamily="18" charset="0"/>
                <a:ea typeface="Times New Roman" panose="02020603050405020304" pitchFamily="18" charset="0"/>
              </a:rPr>
              <a:t> game </a:t>
            </a:r>
            <a:r>
              <a:rPr lang="en-US" sz="3200" i="1" dirty="0" err="1">
                <a:solidFill>
                  <a:srgbClr val="0D0D0D"/>
                </a:solidFill>
                <a:latin typeface="Times New Roman" panose="02020603050405020304" pitchFamily="18" charset="0"/>
                <a:ea typeface="Times New Roman" panose="02020603050405020304" pitchFamily="18" charset="0"/>
              </a:rPr>
              <a:t>mà</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em</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biết</a:t>
            </a:r>
            <a:r>
              <a:rPr lang="en-US" sz="3200" i="1" dirty="0">
                <a:solidFill>
                  <a:srgbClr val="0D0D0D"/>
                </a:solidFill>
                <a:latin typeface="Times New Roman" panose="02020603050405020304" pitchFamily="18" charset="0"/>
                <a:ea typeface="Times New Roman" panose="02020603050405020304" pitchFamily="18" charset="0"/>
              </a:rPr>
              <a:t>.</a:t>
            </a:r>
            <a:endParaRPr lang="en-US" sz="3200" dirty="0">
              <a:latin typeface="Times New Roman" panose="02020603050405020304" pitchFamily="18" charset="0"/>
              <a:ea typeface="Times New Roman" panose="02020603050405020304" pitchFamily="18" charset="0"/>
            </a:endParaRPr>
          </a:p>
          <a:p>
            <a:pPr marL="342900" lvl="0" indent="-342900">
              <a:spcAft>
                <a:spcPts val="0"/>
              </a:spcAft>
              <a:buFont typeface="Wingdings" panose="05000000000000000000" pitchFamily="2" charset="2"/>
              <a:buChar char=""/>
            </a:pPr>
            <a:r>
              <a:rPr lang="en-US" sz="3200" i="1" dirty="0" err="1">
                <a:solidFill>
                  <a:srgbClr val="0D0D0D"/>
                </a:solidFill>
                <a:latin typeface="Times New Roman" panose="02020603050405020304" pitchFamily="18" charset="0"/>
                <a:ea typeface="Times New Roman" panose="02020603050405020304" pitchFamily="18" charset="0"/>
              </a:rPr>
              <a:t>Việc</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chơi</a:t>
            </a:r>
            <a:r>
              <a:rPr lang="en-US" sz="3200" i="1" dirty="0">
                <a:solidFill>
                  <a:srgbClr val="0D0D0D"/>
                </a:solidFill>
                <a:latin typeface="Times New Roman" panose="02020603050405020304" pitchFamily="18" charset="0"/>
                <a:ea typeface="Times New Roman" panose="02020603050405020304" pitchFamily="18" charset="0"/>
              </a:rPr>
              <a:t> game </a:t>
            </a:r>
            <a:r>
              <a:rPr lang="en-US" sz="3200" i="1" dirty="0" err="1">
                <a:solidFill>
                  <a:srgbClr val="0D0D0D"/>
                </a:solidFill>
                <a:latin typeface="Times New Roman" panose="02020603050405020304" pitchFamily="18" charset="0"/>
                <a:ea typeface="Times New Roman" panose="02020603050405020304" pitchFamily="18" charset="0"/>
              </a:rPr>
              <a:t>có</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lợi</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gì</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và</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có</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hại</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gì</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không</a:t>
            </a:r>
            <a:r>
              <a:rPr lang="en-US" sz="3200" i="1" dirty="0">
                <a:solidFill>
                  <a:srgbClr val="0D0D0D"/>
                </a:solidFill>
                <a:latin typeface="Times New Roman" panose="02020603050405020304" pitchFamily="18" charset="0"/>
                <a:ea typeface="Times New Roman" panose="02020603050405020304" pitchFamily="18" charset="0"/>
              </a:rPr>
              <a:t>?</a:t>
            </a:r>
            <a:endParaRPr lang="en-US" sz="3200" dirty="0">
              <a:latin typeface="Times New Roman" panose="02020603050405020304" pitchFamily="18" charset="0"/>
              <a:ea typeface="Times New Roman" panose="02020603050405020304" pitchFamily="18" charset="0"/>
            </a:endParaRPr>
          </a:p>
          <a:p>
            <a:pPr marL="342900" lvl="0" indent="-342900">
              <a:spcAft>
                <a:spcPts val="0"/>
              </a:spcAft>
              <a:buFont typeface="Wingdings" panose="05000000000000000000" pitchFamily="2" charset="2"/>
              <a:buChar char=""/>
            </a:pPr>
            <a:r>
              <a:rPr lang="en-US" sz="3200" i="1" dirty="0" err="1">
                <a:solidFill>
                  <a:srgbClr val="0D0D0D"/>
                </a:solidFill>
                <a:latin typeface="Times New Roman" panose="02020603050405020304" pitchFamily="18" charset="0"/>
                <a:ea typeface="Times New Roman" panose="02020603050405020304" pitchFamily="18" charset="0"/>
              </a:rPr>
              <a:t>Nên</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chơi</a:t>
            </a:r>
            <a:r>
              <a:rPr lang="en-US" sz="3200" i="1" dirty="0">
                <a:solidFill>
                  <a:srgbClr val="0D0D0D"/>
                </a:solidFill>
                <a:latin typeface="Times New Roman" panose="02020603050405020304" pitchFamily="18" charset="0"/>
                <a:ea typeface="Times New Roman" panose="02020603050405020304" pitchFamily="18" charset="0"/>
              </a:rPr>
              <a:t> game </a:t>
            </a:r>
            <a:r>
              <a:rPr lang="en-US" sz="3200" i="1" dirty="0" err="1">
                <a:solidFill>
                  <a:srgbClr val="0D0D0D"/>
                </a:solidFill>
                <a:latin typeface="Times New Roman" panose="02020603050405020304" pitchFamily="18" charset="0"/>
                <a:ea typeface="Times New Roman" panose="02020603050405020304" pitchFamily="18" charset="0"/>
              </a:rPr>
              <a:t>như</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thế</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nào</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cho</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phù</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hợp</a:t>
            </a:r>
            <a:r>
              <a:rPr lang="en-US" sz="3200" i="1" dirty="0">
                <a:solidFill>
                  <a:srgbClr val="0D0D0D"/>
                </a:solidFill>
                <a:latin typeface="Times New Roman" panose="02020603050405020304" pitchFamily="18" charset="0"/>
                <a:ea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endParaRPr>
          </a:p>
        </p:txBody>
      </p:sp>
      <p:graphicFrame>
        <p:nvGraphicFramePr>
          <p:cNvPr id="15" name="Table 14"/>
          <p:cNvGraphicFramePr>
            <a:graphicFrameLocks noGrp="1"/>
          </p:cNvGraphicFramePr>
          <p:nvPr>
            <p:extLst>
              <p:ext uri="{D42A27DB-BD31-4B8C-83A1-F6EECF244321}">
                <p14:modId xmlns:p14="http://schemas.microsoft.com/office/powerpoint/2010/main" val="42974752"/>
              </p:ext>
            </p:extLst>
          </p:nvPr>
        </p:nvGraphicFramePr>
        <p:xfrm>
          <a:off x="6076949" y="2365111"/>
          <a:ext cx="5070881" cy="3131058"/>
        </p:xfrm>
        <a:graphic>
          <a:graphicData uri="http://schemas.openxmlformats.org/drawingml/2006/table">
            <a:tbl>
              <a:tblPr firstRow="1" firstCol="1" bandRow="1"/>
              <a:tblGrid>
                <a:gridCol w="2593761">
                  <a:extLst>
                    <a:ext uri="{9D8B030D-6E8A-4147-A177-3AD203B41FA5}">
                      <a16:colId xmlns:a16="http://schemas.microsoft.com/office/drawing/2014/main" val="2609225784"/>
                    </a:ext>
                  </a:extLst>
                </a:gridCol>
                <a:gridCol w="2477120">
                  <a:extLst>
                    <a:ext uri="{9D8B030D-6E8A-4147-A177-3AD203B41FA5}">
                      <a16:colId xmlns:a16="http://schemas.microsoft.com/office/drawing/2014/main" val="3329621217"/>
                    </a:ext>
                  </a:extLst>
                </a:gridCol>
              </a:tblGrid>
              <a:tr h="279400">
                <a:tc>
                  <a:txBody>
                    <a:bodyPr/>
                    <a:lstStyle/>
                    <a:p>
                      <a:pPr marL="457200" algn="ctr">
                        <a:lnSpc>
                          <a:spcPct val="107000"/>
                        </a:lnSpc>
                        <a:spcAft>
                          <a:spcPts val="0"/>
                        </a:spcAft>
                      </a:pPr>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Ý kiến của tôi</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FFF43"/>
                    </a:solidFill>
                  </a:tcPr>
                </a:tc>
                <a:tc>
                  <a:txBody>
                    <a:bodyPr/>
                    <a:lstStyle/>
                    <a:p>
                      <a:pPr marL="457200" algn="ctr">
                        <a:lnSpc>
                          <a:spcPct val="107000"/>
                        </a:lnSpc>
                        <a:spcAft>
                          <a:spcPts val="0"/>
                        </a:spcAft>
                      </a:pPr>
                      <a:r>
                        <a:rPr lang="vi-VN" sz="3200">
                          <a:effectLst/>
                          <a:latin typeface="Times New Roman" panose="02020603050405020304" pitchFamily="18" charset="0"/>
                          <a:ea typeface="Times New Roman" panose="02020603050405020304" pitchFamily="18" charset="0"/>
                          <a:cs typeface="Times New Roman" panose="02020603050405020304" pitchFamily="18" charset="0"/>
                        </a:rPr>
                        <a:t>Lí do</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FFF43"/>
                    </a:solidFill>
                  </a:tcPr>
                </a:tc>
                <a:extLst>
                  <a:ext uri="{0D108BD9-81ED-4DB2-BD59-A6C34878D82A}">
                    <a16:rowId xmlns:a16="http://schemas.microsoft.com/office/drawing/2014/main" val="2663015615"/>
                  </a:ext>
                </a:extLst>
              </a:tr>
              <a:tr h="233680">
                <a:tc>
                  <a:txBody>
                    <a:bodyPr/>
                    <a:lstStyle/>
                    <a:p>
                      <a:pPr marL="457200" algn="ctr">
                        <a:lnSpc>
                          <a:spcPct val="107000"/>
                        </a:lnSpc>
                        <a:spcAft>
                          <a:spcPts val="0"/>
                        </a:spcAft>
                      </a:pPr>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457200" algn="ctr">
                        <a:lnSpc>
                          <a:spcPct val="107000"/>
                        </a:lnSpc>
                        <a:spcAft>
                          <a:spcPts val="0"/>
                        </a:spcAft>
                      </a:pP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ctr">
                        <a:lnSpc>
                          <a:spcPct val="107000"/>
                        </a:lnSpc>
                        <a:spcAft>
                          <a:spcPts val="0"/>
                        </a:spcAft>
                      </a:pPr>
                      <a:r>
                        <a:rPr lang="vi-VN" sz="32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48518942"/>
                  </a:ext>
                </a:extLst>
              </a:tr>
              <a:tr h="0">
                <a:tc>
                  <a:txBody>
                    <a:bodyPr/>
                    <a:lstStyle/>
                    <a:p>
                      <a:pPr marL="457200" algn="ctr">
                        <a:lnSpc>
                          <a:spcPct val="107000"/>
                        </a:lnSpc>
                        <a:spcAft>
                          <a:spcPts val="0"/>
                        </a:spcAft>
                      </a:pPr>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457200" algn="ctr">
                        <a:lnSpc>
                          <a:spcPct val="107000"/>
                        </a:lnSpc>
                        <a:spcAft>
                          <a:spcPts val="0"/>
                        </a:spcAft>
                      </a:pP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ctr">
                        <a:lnSpc>
                          <a:spcPct val="107000"/>
                        </a:lnSpc>
                        <a:spcAft>
                          <a:spcPts val="0"/>
                        </a:spcAft>
                      </a:pPr>
                      <a:r>
                        <a:rPr lang="vi-VN" sz="32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37296813"/>
                  </a:ext>
                </a:extLst>
              </a:tr>
            </a:tbl>
          </a:graphicData>
        </a:graphic>
      </p:graphicFrame>
    </p:spTree>
    <p:extLst>
      <p:ext uri="{BB962C8B-B14F-4D97-AF65-F5344CB8AC3E}">
        <p14:creationId xmlns:p14="http://schemas.microsoft.com/office/powerpoint/2010/main" val="4041778926"/>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rPr>
              <a:t>NGỮ VĂN 6</a:t>
            </a:r>
          </a:p>
        </p:txBody>
      </p:sp>
      <p:sp>
        <p:nvSpPr>
          <p:cNvPr id="11" name="Horizontal Scroll 10"/>
          <p:cNvSpPr/>
          <p:nvPr/>
        </p:nvSpPr>
        <p:spPr>
          <a:xfrm>
            <a:off x="3972335" y="712809"/>
            <a:ext cx="4209230" cy="478384"/>
          </a:xfrm>
          <a:prstGeom prst="horizontalScroll">
            <a:avLst/>
          </a:prstGeom>
          <a:solidFill>
            <a:schemeClr val="accent4">
              <a:lumMod val="40000"/>
              <a:lumOff val="60000"/>
            </a:schemeClr>
          </a:solidFill>
          <a:ln w="9525">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p:cNvPicPr>
            <a:picLocks noChangeAspect="1"/>
          </p:cNvPicPr>
          <p:nvPr/>
        </p:nvPicPr>
        <p:blipFill>
          <a:blip r:embed="rId4"/>
          <a:stretch>
            <a:fillRect/>
          </a:stretch>
        </p:blipFill>
        <p:spPr>
          <a:xfrm>
            <a:off x="11426277" y="0"/>
            <a:ext cx="754456" cy="754456"/>
          </a:xfrm>
          <a:prstGeom prst="rect">
            <a:avLst/>
          </a:prstGeom>
        </p:spPr>
      </p:pic>
      <p:sp>
        <p:nvSpPr>
          <p:cNvPr id="6" name="Rectangle 5"/>
          <p:cNvSpPr/>
          <p:nvPr/>
        </p:nvSpPr>
        <p:spPr>
          <a:xfrm>
            <a:off x="2704485" y="-67795"/>
            <a:ext cx="6744929"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1028700" algn="l"/>
              </a:tabLst>
              <a:defRPr/>
            </a:pPr>
            <a:r>
              <a:rPr kumimoji="0" 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NÓI VÀ NGHE</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THẢO LUẬN NHÓM VỀ MỘT VẤN ĐỀ</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p:cNvSpPr/>
          <p:nvPr/>
        </p:nvSpPr>
        <p:spPr>
          <a:xfrm>
            <a:off x="5200748" y="640091"/>
            <a:ext cx="1752403"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MS Mincho"/>
                <a:cs typeface="+mn-cs"/>
              </a:rPr>
              <a:t>Luyện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MS Mincho"/>
                <a:cs typeface="+mn-cs"/>
              </a:rPr>
              <a:t>tập</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Rectangle 9"/>
          <p:cNvSpPr/>
          <p:nvPr/>
        </p:nvSpPr>
        <p:spPr>
          <a:xfrm>
            <a:off x="660400" y="1130300"/>
            <a:ext cx="2319802"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II.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Thực</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hành</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2" name="Rectangle 1"/>
          <p:cNvSpPr/>
          <p:nvPr/>
        </p:nvSpPr>
        <p:spPr>
          <a:xfrm>
            <a:off x="587825" y="1610216"/>
            <a:ext cx="5508175"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Bước</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1: CHUẨN BỊ THẢO LUẬN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9" name="Rectangle 8"/>
          <p:cNvSpPr/>
          <p:nvPr/>
        </p:nvSpPr>
        <p:spPr>
          <a:xfrm>
            <a:off x="685800" y="1994081"/>
            <a:ext cx="10782300" cy="3970318"/>
          </a:xfrm>
          <a:prstGeom prst="rect">
            <a:avLst/>
          </a:prstGeom>
        </p:spPr>
        <p:txBody>
          <a:bodyPr>
            <a:spAutoFit/>
          </a:bodyPr>
          <a:lstStyle/>
          <a:p>
            <a:pPr>
              <a:spcAft>
                <a:spcPts val="0"/>
              </a:spcAft>
            </a:pPr>
            <a:r>
              <a:rPr lang="en-US" sz="2800" dirty="0">
                <a:solidFill>
                  <a:srgbClr val="262626"/>
                </a:solidFill>
                <a:latin typeface="Times New Roman" panose="02020603050405020304" pitchFamily="18" charset="0"/>
                <a:ea typeface="MS Mincho"/>
              </a:rPr>
              <a:t>* </a:t>
            </a:r>
            <a:r>
              <a:rPr lang="en-US" sz="2800" dirty="0" err="1">
                <a:solidFill>
                  <a:srgbClr val="262626"/>
                </a:solidFill>
                <a:latin typeface="Times New Roman" panose="02020603050405020304" pitchFamily="18" charset="0"/>
                <a:ea typeface="MS Mincho"/>
              </a:rPr>
              <a:t>Mục</a:t>
            </a:r>
            <a:r>
              <a:rPr lang="en-US" sz="2800" dirty="0">
                <a:solidFill>
                  <a:srgbClr val="262626"/>
                </a:solidFill>
                <a:latin typeface="Times New Roman" panose="02020603050405020304" pitchFamily="18" charset="0"/>
                <a:ea typeface="MS Mincho"/>
              </a:rPr>
              <a:t> </a:t>
            </a:r>
            <a:r>
              <a:rPr lang="en-US" sz="2800" dirty="0" err="1">
                <a:solidFill>
                  <a:srgbClr val="262626"/>
                </a:solidFill>
                <a:latin typeface="Times New Roman" panose="02020603050405020304" pitchFamily="18" charset="0"/>
                <a:ea typeface="MS Mincho"/>
              </a:rPr>
              <a:t>tiêu</a:t>
            </a:r>
            <a:r>
              <a:rPr lang="en-US" sz="2800" dirty="0">
                <a:solidFill>
                  <a:srgbClr val="262626"/>
                </a:solidFill>
                <a:latin typeface="Times New Roman" panose="02020603050405020304" pitchFamily="18" charset="0"/>
                <a:ea typeface="MS Mincho"/>
              </a:rPr>
              <a:t> </a:t>
            </a:r>
            <a:r>
              <a:rPr lang="en-US" sz="2800" dirty="0" err="1">
                <a:solidFill>
                  <a:srgbClr val="262626"/>
                </a:solidFill>
                <a:latin typeface="Times New Roman" panose="02020603050405020304" pitchFamily="18" charset="0"/>
                <a:ea typeface="MS Mincho"/>
              </a:rPr>
              <a:t>thảo</a:t>
            </a:r>
            <a:r>
              <a:rPr lang="en-US" sz="2800" dirty="0">
                <a:solidFill>
                  <a:srgbClr val="262626"/>
                </a:solidFill>
                <a:latin typeface="Times New Roman" panose="02020603050405020304" pitchFamily="18" charset="0"/>
                <a:ea typeface="MS Mincho"/>
              </a:rPr>
              <a:t> </a:t>
            </a:r>
            <a:r>
              <a:rPr lang="en-US" sz="2800" dirty="0" err="1">
                <a:solidFill>
                  <a:srgbClr val="262626"/>
                </a:solidFill>
                <a:latin typeface="Times New Roman" panose="02020603050405020304" pitchFamily="18" charset="0"/>
                <a:ea typeface="MS Mincho"/>
              </a:rPr>
              <a:t>luận</a:t>
            </a:r>
            <a:r>
              <a:rPr lang="en-US" sz="2800" dirty="0">
                <a:solidFill>
                  <a:srgbClr val="262626"/>
                </a:solidFill>
                <a:latin typeface="Times New Roman" panose="02020603050405020304" pitchFamily="18" charset="0"/>
                <a:ea typeface="MS Mincho"/>
              </a:rPr>
              <a:t>: </a:t>
            </a:r>
            <a:r>
              <a:rPr lang="en-US" sz="2800" dirty="0" err="1">
                <a:solidFill>
                  <a:srgbClr val="262626"/>
                </a:solidFill>
                <a:latin typeface="Times New Roman" panose="02020603050405020304" pitchFamily="18" charset="0"/>
                <a:ea typeface="MS Mincho"/>
              </a:rPr>
              <a:t>Các</a:t>
            </a:r>
            <a:r>
              <a:rPr lang="en-US" sz="2800" dirty="0">
                <a:solidFill>
                  <a:srgbClr val="262626"/>
                </a:solidFill>
                <a:latin typeface="Times New Roman" panose="02020603050405020304" pitchFamily="18" charset="0"/>
                <a:ea typeface="MS Mincho"/>
              </a:rPr>
              <a:t> </a:t>
            </a:r>
            <a:r>
              <a:rPr lang="en-US" sz="2800" dirty="0" err="1">
                <a:solidFill>
                  <a:srgbClr val="262626"/>
                </a:solidFill>
                <a:latin typeface="Times New Roman" panose="02020603050405020304" pitchFamily="18" charset="0"/>
                <a:ea typeface="MS Mincho"/>
              </a:rPr>
              <a:t>thành</a:t>
            </a:r>
            <a:r>
              <a:rPr lang="en-US" sz="2800" dirty="0">
                <a:solidFill>
                  <a:srgbClr val="262626"/>
                </a:solidFill>
                <a:latin typeface="Times New Roman" panose="02020603050405020304" pitchFamily="18" charset="0"/>
                <a:ea typeface="MS Mincho"/>
              </a:rPr>
              <a:t> </a:t>
            </a:r>
            <a:r>
              <a:rPr lang="en-US" sz="2800" dirty="0" err="1">
                <a:solidFill>
                  <a:srgbClr val="262626"/>
                </a:solidFill>
                <a:latin typeface="Times New Roman" panose="02020603050405020304" pitchFamily="18" charset="0"/>
                <a:ea typeface="MS Mincho"/>
              </a:rPr>
              <a:t>viên</a:t>
            </a:r>
            <a:r>
              <a:rPr lang="en-US" sz="2800" dirty="0">
                <a:solidFill>
                  <a:srgbClr val="262626"/>
                </a:solidFill>
                <a:latin typeface="Times New Roman" panose="02020603050405020304" pitchFamily="18" charset="0"/>
                <a:ea typeface="MS Mincho"/>
              </a:rPr>
              <a:t> </a:t>
            </a:r>
            <a:r>
              <a:rPr lang="en-US" sz="2800" dirty="0" err="1">
                <a:solidFill>
                  <a:srgbClr val="262626"/>
                </a:solidFill>
                <a:latin typeface="Times New Roman" panose="02020603050405020304" pitchFamily="18" charset="0"/>
                <a:ea typeface="MS Mincho"/>
              </a:rPr>
              <a:t>đưa</a:t>
            </a:r>
            <a:r>
              <a:rPr lang="en-US" sz="2800" dirty="0">
                <a:solidFill>
                  <a:srgbClr val="262626"/>
                </a:solidFill>
                <a:latin typeface="Times New Roman" panose="02020603050405020304" pitchFamily="18" charset="0"/>
                <a:ea typeface="MS Mincho"/>
              </a:rPr>
              <a:t> </a:t>
            </a:r>
            <a:r>
              <a:rPr lang="en-US" sz="2800" dirty="0" err="1">
                <a:solidFill>
                  <a:srgbClr val="262626"/>
                </a:solidFill>
                <a:latin typeface="Times New Roman" panose="02020603050405020304" pitchFamily="18" charset="0"/>
                <a:ea typeface="MS Mincho"/>
              </a:rPr>
              <a:t>ra</a:t>
            </a:r>
            <a:r>
              <a:rPr lang="en-US" sz="2800" dirty="0">
                <a:solidFill>
                  <a:srgbClr val="262626"/>
                </a:solidFill>
                <a:latin typeface="Times New Roman" panose="02020603050405020304" pitchFamily="18" charset="0"/>
                <a:ea typeface="MS Mincho"/>
              </a:rPr>
              <a:t> </a:t>
            </a:r>
            <a:r>
              <a:rPr lang="en-US" sz="2800" dirty="0" err="1">
                <a:solidFill>
                  <a:srgbClr val="262626"/>
                </a:solidFill>
                <a:latin typeface="Times New Roman" panose="02020603050405020304" pitchFamily="18" charset="0"/>
                <a:ea typeface="MS Mincho"/>
              </a:rPr>
              <a:t>các</a:t>
            </a:r>
            <a:r>
              <a:rPr lang="en-US" sz="2800" dirty="0">
                <a:solidFill>
                  <a:srgbClr val="262626"/>
                </a:solidFill>
                <a:latin typeface="Times New Roman" panose="02020603050405020304" pitchFamily="18" charset="0"/>
                <a:ea typeface="MS Mincho"/>
              </a:rPr>
              <a:t> ý </a:t>
            </a:r>
            <a:r>
              <a:rPr lang="en-US" sz="2800" dirty="0" err="1">
                <a:solidFill>
                  <a:srgbClr val="262626"/>
                </a:solidFill>
                <a:latin typeface="Times New Roman" panose="02020603050405020304" pitchFamily="18" charset="0"/>
                <a:ea typeface="MS Mincho"/>
              </a:rPr>
              <a:t>kiến</a:t>
            </a:r>
            <a:r>
              <a:rPr lang="en-US" sz="2800" dirty="0">
                <a:solidFill>
                  <a:srgbClr val="262626"/>
                </a:solidFill>
                <a:latin typeface="Times New Roman" panose="02020603050405020304" pitchFamily="18" charset="0"/>
                <a:ea typeface="MS Mincho"/>
              </a:rPr>
              <a:t> </a:t>
            </a:r>
            <a:r>
              <a:rPr lang="en-US" sz="2800" dirty="0" err="1">
                <a:solidFill>
                  <a:srgbClr val="262626"/>
                </a:solidFill>
                <a:latin typeface="Times New Roman" panose="02020603050405020304" pitchFamily="18" charset="0"/>
                <a:ea typeface="MS Mincho"/>
              </a:rPr>
              <a:t>riêng</a:t>
            </a:r>
            <a:r>
              <a:rPr lang="en-US" sz="2800" dirty="0">
                <a:solidFill>
                  <a:srgbClr val="262626"/>
                </a:solidFill>
                <a:latin typeface="Times New Roman" panose="02020603050405020304" pitchFamily="18" charset="0"/>
                <a:ea typeface="MS Mincho"/>
              </a:rPr>
              <a:t>, </a:t>
            </a:r>
            <a:r>
              <a:rPr lang="en-US" sz="2800" dirty="0" err="1">
                <a:solidFill>
                  <a:srgbClr val="262626"/>
                </a:solidFill>
                <a:latin typeface="Times New Roman" panose="02020603050405020304" pitchFamily="18" charset="0"/>
                <a:ea typeface="MS Mincho"/>
              </a:rPr>
              <a:t>thống</a:t>
            </a:r>
            <a:r>
              <a:rPr lang="en-US" sz="2800" dirty="0">
                <a:solidFill>
                  <a:srgbClr val="262626"/>
                </a:solidFill>
                <a:latin typeface="Times New Roman" panose="02020603050405020304" pitchFamily="18" charset="0"/>
                <a:ea typeface="MS Mincho"/>
              </a:rPr>
              <a:t> </a:t>
            </a:r>
            <a:r>
              <a:rPr lang="en-US" sz="2800" dirty="0" err="1">
                <a:solidFill>
                  <a:srgbClr val="262626"/>
                </a:solidFill>
                <a:latin typeface="Times New Roman" panose="02020603050405020304" pitchFamily="18" charset="0"/>
                <a:ea typeface="MS Mincho"/>
              </a:rPr>
              <a:t>nhất</a:t>
            </a:r>
            <a:r>
              <a:rPr lang="en-US" sz="2800" dirty="0">
                <a:solidFill>
                  <a:srgbClr val="262626"/>
                </a:solidFill>
                <a:latin typeface="Times New Roman" panose="02020603050405020304" pitchFamily="18" charset="0"/>
                <a:ea typeface="MS Mincho"/>
              </a:rPr>
              <a:t> </a:t>
            </a:r>
            <a:r>
              <a:rPr lang="en-US" sz="2800" dirty="0" err="1">
                <a:solidFill>
                  <a:srgbClr val="262626"/>
                </a:solidFill>
                <a:latin typeface="Times New Roman" panose="02020603050405020304" pitchFamily="18" charset="0"/>
                <a:ea typeface="MS Mincho"/>
              </a:rPr>
              <a:t>lại</a:t>
            </a:r>
            <a:r>
              <a:rPr lang="en-US" sz="2800" dirty="0">
                <a:solidFill>
                  <a:srgbClr val="262626"/>
                </a:solidFill>
                <a:latin typeface="Times New Roman" panose="02020603050405020304" pitchFamily="18" charset="0"/>
                <a:ea typeface="MS Mincho"/>
              </a:rPr>
              <a:t> </a:t>
            </a:r>
            <a:r>
              <a:rPr lang="en-US" sz="2800" dirty="0" err="1">
                <a:solidFill>
                  <a:srgbClr val="262626"/>
                </a:solidFill>
                <a:latin typeface="Times New Roman" panose="02020603050405020304" pitchFamily="18" charset="0"/>
                <a:ea typeface="MS Mincho"/>
              </a:rPr>
              <a:t>để</a:t>
            </a:r>
            <a:r>
              <a:rPr lang="en-US" sz="2800" dirty="0">
                <a:solidFill>
                  <a:srgbClr val="262626"/>
                </a:solidFill>
                <a:latin typeface="Times New Roman" panose="02020603050405020304" pitchFamily="18" charset="0"/>
                <a:ea typeface="MS Mincho"/>
              </a:rPr>
              <a:t> </a:t>
            </a:r>
            <a:r>
              <a:rPr lang="en-US" sz="2800" dirty="0" err="1">
                <a:solidFill>
                  <a:srgbClr val="262626"/>
                </a:solidFill>
                <a:latin typeface="Times New Roman" panose="02020603050405020304" pitchFamily="18" charset="0"/>
                <a:ea typeface="MS Mincho"/>
              </a:rPr>
              <a:t>đưa</a:t>
            </a:r>
            <a:r>
              <a:rPr lang="en-US" sz="2800" dirty="0">
                <a:solidFill>
                  <a:srgbClr val="262626"/>
                </a:solidFill>
                <a:latin typeface="Times New Roman" panose="02020603050405020304" pitchFamily="18" charset="0"/>
                <a:ea typeface="MS Mincho"/>
              </a:rPr>
              <a:t> </a:t>
            </a:r>
            <a:r>
              <a:rPr lang="en-US" sz="2800" dirty="0" err="1">
                <a:solidFill>
                  <a:srgbClr val="262626"/>
                </a:solidFill>
                <a:latin typeface="Times New Roman" panose="02020603050405020304" pitchFamily="18" charset="0"/>
                <a:ea typeface="MS Mincho"/>
              </a:rPr>
              <a:t>ra</a:t>
            </a:r>
            <a:r>
              <a:rPr lang="en-US" sz="2800" dirty="0">
                <a:solidFill>
                  <a:srgbClr val="262626"/>
                </a:solidFill>
                <a:latin typeface="Times New Roman" panose="02020603050405020304" pitchFamily="18" charset="0"/>
                <a:ea typeface="MS Mincho"/>
              </a:rPr>
              <a:t> </a:t>
            </a:r>
            <a:r>
              <a:rPr lang="en-US" sz="2800" dirty="0" err="1">
                <a:solidFill>
                  <a:srgbClr val="262626"/>
                </a:solidFill>
                <a:latin typeface="Times New Roman" panose="02020603050405020304" pitchFamily="18" charset="0"/>
                <a:ea typeface="MS Mincho"/>
              </a:rPr>
              <a:t>giải</a:t>
            </a:r>
            <a:r>
              <a:rPr lang="en-US" sz="2800" dirty="0">
                <a:solidFill>
                  <a:srgbClr val="262626"/>
                </a:solidFill>
                <a:latin typeface="Times New Roman" panose="02020603050405020304" pitchFamily="18" charset="0"/>
                <a:ea typeface="MS Mincho"/>
              </a:rPr>
              <a:t> </a:t>
            </a:r>
            <a:r>
              <a:rPr lang="en-US" sz="2800" dirty="0" err="1">
                <a:solidFill>
                  <a:srgbClr val="262626"/>
                </a:solidFill>
                <a:latin typeface="Times New Roman" panose="02020603050405020304" pitchFamily="18" charset="0"/>
                <a:ea typeface="MS Mincho"/>
              </a:rPr>
              <a:t>pháp</a:t>
            </a:r>
            <a:r>
              <a:rPr lang="en-US" sz="2800" dirty="0">
                <a:solidFill>
                  <a:srgbClr val="262626"/>
                </a:solidFill>
                <a:latin typeface="Times New Roman" panose="02020603050405020304" pitchFamily="18" charset="0"/>
                <a:ea typeface="MS Mincho"/>
              </a:rPr>
              <a:t> </a:t>
            </a:r>
            <a:r>
              <a:rPr lang="en-US" sz="2800" dirty="0" err="1">
                <a:solidFill>
                  <a:srgbClr val="262626"/>
                </a:solidFill>
                <a:latin typeface="Times New Roman" panose="02020603050405020304" pitchFamily="18" charset="0"/>
                <a:ea typeface="MS Mincho"/>
              </a:rPr>
              <a:t>chung</a:t>
            </a:r>
            <a:r>
              <a:rPr lang="en-US" sz="2800" dirty="0">
                <a:solidFill>
                  <a:srgbClr val="262626"/>
                </a:solidFill>
                <a:latin typeface="Times New Roman" panose="02020603050405020304" pitchFamily="18" charset="0"/>
                <a:ea typeface="MS Mincho"/>
              </a:rPr>
              <a:t> </a:t>
            </a:r>
            <a:r>
              <a:rPr lang="en-US" sz="2800" dirty="0" err="1">
                <a:solidFill>
                  <a:srgbClr val="262626"/>
                </a:solidFill>
                <a:latin typeface="Times New Roman" panose="02020603050405020304" pitchFamily="18" charset="0"/>
                <a:ea typeface="MS Mincho"/>
              </a:rPr>
              <a:t>nhằm</a:t>
            </a:r>
            <a:r>
              <a:rPr lang="en-US" sz="2800" dirty="0">
                <a:solidFill>
                  <a:srgbClr val="262626"/>
                </a:solidFill>
                <a:latin typeface="Times New Roman" panose="02020603050405020304" pitchFamily="18" charset="0"/>
                <a:ea typeface="MS Mincho"/>
              </a:rPr>
              <a:t> </a:t>
            </a:r>
            <a:r>
              <a:rPr lang="en-US" sz="2800" dirty="0" err="1">
                <a:solidFill>
                  <a:srgbClr val="262626"/>
                </a:solidFill>
                <a:latin typeface="Times New Roman" panose="02020603050405020304" pitchFamily="18" charset="0"/>
                <a:ea typeface="MS Mincho"/>
              </a:rPr>
              <a:t>làm</a:t>
            </a:r>
            <a:r>
              <a:rPr lang="en-US" sz="2800" dirty="0">
                <a:solidFill>
                  <a:srgbClr val="262626"/>
                </a:solidFill>
                <a:latin typeface="Times New Roman" panose="02020603050405020304" pitchFamily="18" charset="0"/>
                <a:ea typeface="MS Mincho"/>
              </a:rPr>
              <a:t> ý </a:t>
            </a:r>
            <a:r>
              <a:rPr lang="en-US" sz="2800" dirty="0" err="1">
                <a:solidFill>
                  <a:srgbClr val="262626"/>
                </a:solidFill>
                <a:latin typeface="Times New Roman" panose="02020603050405020304" pitchFamily="18" charset="0"/>
                <a:ea typeface="MS Mincho"/>
              </a:rPr>
              <a:t>kiến</a:t>
            </a:r>
            <a:r>
              <a:rPr lang="en-US" sz="2800" dirty="0">
                <a:solidFill>
                  <a:srgbClr val="262626"/>
                </a:solidFill>
                <a:latin typeface="Times New Roman" panose="02020603050405020304" pitchFamily="18" charset="0"/>
                <a:ea typeface="MS Mincho"/>
              </a:rPr>
              <a:t> “</a:t>
            </a:r>
            <a:r>
              <a:rPr lang="en-US" sz="2800" dirty="0" err="1">
                <a:solidFill>
                  <a:srgbClr val="262626"/>
                </a:solidFill>
                <a:latin typeface="Times New Roman" panose="02020603050405020304" pitchFamily="18" charset="0"/>
                <a:ea typeface="MS Mincho"/>
              </a:rPr>
              <a:t>Chơi</a:t>
            </a:r>
            <a:r>
              <a:rPr lang="en-US" sz="2800" dirty="0">
                <a:solidFill>
                  <a:srgbClr val="262626"/>
                </a:solidFill>
                <a:latin typeface="Times New Roman" panose="02020603050405020304" pitchFamily="18" charset="0"/>
                <a:ea typeface="MS Mincho"/>
              </a:rPr>
              <a:t> game </a:t>
            </a:r>
            <a:r>
              <a:rPr lang="en-US" sz="2800" dirty="0" err="1">
                <a:solidFill>
                  <a:srgbClr val="262626"/>
                </a:solidFill>
                <a:latin typeface="Times New Roman" panose="02020603050405020304" pitchFamily="18" charset="0"/>
                <a:ea typeface="MS Mincho"/>
              </a:rPr>
              <a:t>chỉ</a:t>
            </a:r>
            <a:r>
              <a:rPr lang="en-US" sz="2800" dirty="0">
                <a:solidFill>
                  <a:srgbClr val="262626"/>
                </a:solidFill>
                <a:latin typeface="Times New Roman" panose="02020603050405020304" pitchFamily="18" charset="0"/>
                <a:ea typeface="MS Mincho"/>
              </a:rPr>
              <a:t> </a:t>
            </a:r>
            <a:r>
              <a:rPr lang="en-US" sz="2800" dirty="0" err="1">
                <a:solidFill>
                  <a:srgbClr val="262626"/>
                </a:solidFill>
                <a:latin typeface="Times New Roman" panose="02020603050405020304" pitchFamily="18" charset="0"/>
                <a:ea typeface="MS Mincho"/>
              </a:rPr>
              <a:t>có</a:t>
            </a:r>
            <a:r>
              <a:rPr lang="en-US" sz="2800" dirty="0">
                <a:solidFill>
                  <a:srgbClr val="262626"/>
                </a:solidFill>
                <a:latin typeface="Times New Roman" panose="02020603050405020304" pitchFamily="18" charset="0"/>
                <a:ea typeface="MS Mincho"/>
              </a:rPr>
              <a:t> </a:t>
            </a:r>
            <a:r>
              <a:rPr lang="en-US" sz="2800" dirty="0" err="1">
                <a:solidFill>
                  <a:srgbClr val="262626"/>
                </a:solidFill>
                <a:latin typeface="Times New Roman" panose="02020603050405020304" pitchFamily="18" charset="0"/>
                <a:ea typeface="MS Mincho"/>
              </a:rPr>
              <a:t>tác</a:t>
            </a:r>
            <a:r>
              <a:rPr lang="en-US" sz="2800" dirty="0">
                <a:solidFill>
                  <a:srgbClr val="262626"/>
                </a:solidFill>
                <a:latin typeface="Times New Roman" panose="02020603050405020304" pitchFamily="18" charset="0"/>
                <a:ea typeface="MS Mincho"/>
              </a:rPr>
              <a:t> </a:t>
            </a:r>
            <a:r>
              <a:rPr lang="en-US" sz="2800" dirty="0" err="1">
                <a:solidFill>
                  <a:srgbClr val="262626"/>
                </a:solidFill>
                <a:latin typeface="Times New Roman" panose="02020603050405020304" pitchFamily="18" charset="0"/>
                <a:ea typeface="MS Mincho"/>
              </a:rPr>
              <a:t>hai</a:t>
            </a:r>
            <a:r>
              <a:rPr lang="en-US" sz="2800" dirty="0">
                <a:solidFill>
                  <a:srgbClr val="262626"/>
                </a:solidFill>
                <a:latin typeface="Times New Roman" panose="02020603050405020304" pitchFamily="18" charset="0"/>
                <a:ea typeface="MS Mincho"/>
              </a:rPr>
              <a:t>” </a:t>
            </a:r>
            <a:r>
              <a:rPr lang="en-US" sz="2800" dirty="0" err="1">
                <a:solidFill>
                  <a:srgbClr val="262626"/>
                </a:solidFill>
                <a:latin typeface="Times New Roman" panose="02020603050405020304" pitchFamily="18" charset="0"/>
                <a:ea typeface="MS Mincho"/>
              </a:rPr>
              <a:t>là</a:t>
            </a:r>
            <a:r>
              <a:rPr lang="en-US" sz="2800" dirty="0">
                <a:solidFill>
                  <a:srgbClr val="262626"/>
                </a:solidFill>
                <a:latin typeface="Times New Roman" panose="02020603050405020304" pitchFamily="18" charset="0"/>
                <a:ea typeface="MS Mincho"/>
              </a:rPr>
              <a:t> </a:t>
            </a:r>
            <a:r>
              <a:rPr lang="en-US" sz="2800" dirty="0" err="1">
                <a:solidFill>
                  <a:srgbClr val="262626"/>
                </a:solidFill>
                <a:latin typeface="Times New Roman" panose="02020603050405020304" pitchFamily="18" charset="0"/>
                <a:ea typeface="MS Mincho"/>
              </a:rPr>
              <a:t>đúng</a:t>
            </a:r>
            <a:r>
              <a:rPr lang="en-US" sz="2800" dirty="0">
                <a:solidFill>
                  <a:srgbClr val="262626"/>
                </a:solidFill>
                <a:latin typeface="Times New Roman" panose="02020603050405020304" pitchFamily="18" charset="0"/>
                <a:ea typeface="MS Mincho"/>
              </a:rPr>
              <a:t> hay </a:t>
            </a:r>
            <a:r>
              <a:rPr lang="en-US" sz="2800" dirty="0" err="1">
                <a:solidFill>
                  <a:srgbClr val="262626"/>
                </a:solidFill>
                <a:latin typeface="Times New Roman" panose="02020603050405020304" pitchFamily="18" charset="0"/>
                <a:ea typeface="MS Mincho"/>
              </a:rPr>
              <a:t>sai</a:t>
            </a:r>
            <a:r>
              <a:rPr lang="en-US" sz="2800" dirty="0">
                <a:solidFill>
                  <a:srgbClr val="262626"/>
                </a:solidFill>
                <a:latin typeface="Times New Roman" panose="02020603050405020304" pitchFamily="18" charset="0"/>
                <a:ea typeface="MS Mincho"/>
              </a:rPr>
              <a:t>.</a:t>
            </a:r>
            <a:endParaRPr lang="en-US" sz="2800" dirty="0">
              <a:latin typeface="Times New Roman" panose="02020603050405020304" pitchFamily="18" charset="0"/>
              <a:ea typeface="Times New Roman" panose="02020603050405020304" pitchFamily="18" charset="0"/>
            </a:endParaRPr>
          </a:p>
          <a:p>
            <a:pPr>
              <a:spcAft>
                <a:spcPts val="0"/>
              </a:spcAft>
            </a:pPr>
            <a:r>
              <a:rPr lang="en-US" sz="2800" dirty="0">
                <a:solidFill>
                  <a:srgbClr val="262626"/>
                </a:solidFill>
                <a:latin typeface="Times New Roman" panose="02020603050405020304" pitchFamily="18" charset="0"/>
                <a:ea typeface="MS Mincho"/>
              </a:rPr>
              <a:t>* </a:t>
            </a:r>
            <a:r>
              <a:rPr lang="en-US" sz="2800" dirty="0" err="1">
                <a:solidFill>
                  <a:srgbClr val="262626"/>
                </a:solidFill>
                <a:latin typeface="Times New Roman" panose="02020603050405020304" pitchFamily="18" charset="0"/>
                <a:ea typeface="MS Mincho"/>
              </a:rPr>
              <a:t>Thời</a:t>
            </a:r>
            <a:r>
              <a:rPr lang="en-US" sz="2800" dirty="0">
                <a:solidFill>
                  <a:srgbClr val="262626"/>
                </a:solidFill>
                <a:latin typeface="Times New Roman" panose="02020603050405020304" pitchFamily="18" charset="0"/>
                <a:ea typeface="MS Mincho"/>
              </a:rPr>
              <a:t> </a:t>
            </a:r>
            <a:r>
              <a:rPr lang="en-US" sz="2800" dirty="0" err="1">
                <a:solidFill>
                  <a:srgbClr val="262626"/>
                </a:solidFill>
                <a:latin typeface="Times New Roman" panose="02020603050405020304" pitchFamily="18" charset="0"/>
                <a:ea typeface="MS Mincho"/>
              </a:rPr>
              <a:t>gian</a:t>
            </a:r>
            <a:r>
              <a:rPr lang="en-US" sz="2800" dirty="0">
                <a:solidFill>
                  <a:srgbClr val="262626"/>
                </a:solidFill>
                <a:latin typeface="Times New Roman" panose="02020603050405020304" pitchFamily="18" charset="0"/>
                <a:ea typeface="MS Mincho"/>
              </a:rPr>
              <a:t>:</a:t>
            </a:r>
            <a:endParaRPr lang="en-US" sz="2800" dirty="0">
              <a:latin typeface="Times New Roman" panose="02020603050405020304" pitchFamily="18" charset="0"/>
              <a:ea typeface="Times New Roman" panose="02020603050405020304" pitchFamily="18" charset="0"/>
            </a:endParaRPr>
          </a:p>
          <a:p>
            <a:pPr marL="57785">
              <a:spcAft>
                <a:spcPts val="0"/>
              </a:spcAft>
            </a:pPr>
            <a:r>
              <a:rPr lang="en-US" sz="2800" dirty="0">
                <a:solidFill>
                  <a:srgbClr val="262626"/>
                </a:solidFill>
                <a:latin typeface="Times New Roman" panose="02020603050405020304" pitchFamily="18" charset="0"/>
                <a:ea typeface="MS Mincho"/>
              </a:rPr>
              <a:t>- </a:t>
            </a:r>
            <a:r>
              <a:rPr lang="en-US" sz="2800" dirty="0" err="1">
                <a:solidFill>
                  <a:srgbClr val="262626"/>
                </a:solidFill>
                <a:latin typeface="Times New Roman" panose="02020603050405020304" pitchFamily="18" charset="0"/>
                <a:ea typeface="MS Mincho"/>
              </a:rPr>
              <a:t>Mỗi</a:t>
            </a:r>
            <a:r>
              <a:rPr lang="en-US" sz="2800" dirty="0">
                <a:solidFill>
                  <a:srgbClr val="262626"/>
                </a:solidFill>
                <a:latin typeface="Times New Roman" panose="02020603050405020304" pitchFamily="18" charset="0"/>
                <a:ea typeface="MS Mincho"/>
              </a:rPr>
              <a:t> </a:t>
            </a:r>
            <a:r>
              <a:rPr lang="en-US" sz="2800" dirty="0" err="1">
                <a:solidFill>
                  <a:srgbClr val="262626"/>
                </a:solidFill>
                <a:latin typeface="Times New Roman" panose="02020603050405020304" pitchFamily="18" charset="0"/>
                <a:ea typeface="MS Mincho"/>
              </a:rPr>
              <a:t>thành</a:t>
            </a:r>
            <a:r>
              <a:rPr lang="en-US" sz="2800" dirty="0">
                <a:solidFill>
                  <a:srgbClr val="262626"/>
                </a:solidFill>
                <a:latin typeface="Times New Roman" panose="02020603050405020304" pitchFamily="18" charset="0"/>
                <a:ea typeface="MS Mincho"/>
              </a:rPr>
              <a:t> </a:t>
            </a:r>
            <a:r>
              <a:rPr lang="en-US" sz="2800" dirty="0" err="1">
                <a:solidFill>
                  <a:srgbClr val="262626"/>
                </a:solidFill>
                <a:latin typeface="Times New Roman" panose="02020603050405020304" pitchFamily="18" charset="0"/>
                <a:ea typeface="MS Mincho"/>
              </a:rPr>
              <a:t>viên</a:t>
            </a:r>
            <a:r>
              <a:rPr lang="en-US" sz="2800" dirty="0">
                <a:solidFill>
                  <a:srgbClr val="262626"/>
                </a:solidFill>
                <a:latin typeface="Times New Roman" panose="02020603050405020304" pitchFamily="18" charset="0"/>
                <a:ea typeface="MS Mincho"/>
              </a:rPr>
              <a:t> </a:t>
            </a:r>
            <a:r>
              <a:rPr lang="en-US" sz="2800" dirty="0" err="1">
                <a:solidFill>
                  <a:srgbClr val="262626"/>
                </a:solidFill>
                <a:latin typeface="Times New Roman" panose="02020603050405020304" pitchFamily="18" charset="0"/>
                <a:ea typeface="MS Mincho"/>
              </a:rPr>
              <a:t>suy</a:t>
            </a:r>
            <a:r>
              <a:rPr lang="en-US" sz="2800" dirty="0">
                <a:solidFill>
                  <a:srgbClr val="262626"/>
                </a:solidFill>
                <a:latin typeface="Times New Roman" panose="02020603050405020304" pitchFamily="18" charset="0"/>
                <a:ea typeface="MS Mincho"/>
              </a:rPr>
              <a:t> </a:t>
            </a:r>
            <a:r>
              <a:rPr lang="en-US" sz="2800" dirty="0" err="1">
                <a:solidFill>
                  <a:srgbClr val="262626"/>
                </a:solidFill>
                <a:latin typeface="Times New Roman" panose="02020603050405020304" pitchFamily="18" charset="0"/>
                <a:ea typeface="MS Mincho"/>
              </a:rPr>
              <a:t>nghĩ</a:t>
            </a:r>
            <a:r>
              <a:rPr lang="en-US" sz="2800" dirty="0">
                <a:solidFill>
                  <a:srgbClr val="262626"/>
                </a:solidFill>
                <a:latin typeface="Times New Roman" panose="02020603050405020304" pitchFamily="18" charset="0"/>
                <a:ea typeface="MS Mincho"/>
              </a:rPr>
              <a:t>, </a:t>
            </a:r>
            <a:r>
              <a:rPr lang="en-US" sz="2800" dirty="0" err="1">
                <a:solidFill>
                  <a:srgbClr val="262626"/>
                </a:solidFill>
                <a:latin typeface="Times New Roman" panose="02020603050405020304" pitchFamily="18" charset="0"/>
                <a:ea typeface="MS Mincho"/>
              </a:rPr>
              <a:t>đưa</a:t>
            </a:r>
            <a:r>
              <a:rPr lang="en-US" sz="2800" dirty="0">
                <a:solidFill>
                  <a:srgbClr val="262626"/>
                </a:solidFill>
                <a:latin typeface="Times New Roman" panose="02020603050405020304" pitchFamily="18" charset="0"/>
                <a:ea typeface="MS Mincho"/>
              </a:rPr>
              <a:t> </a:t>
            </a:r>
            <a:r>
              <a:rPr lang="en-US" sz="2800" dirty="0" err="1">
                <a:solidFill>
                  <a:srgbClr val="262626"/>
                </a:solidFill>
                <a:latin typeface="Times New Roman" panose="02020603050405020304" pitchFamily="18" charset="0"/>
                <a:ea typeface="MS Mincho"/>
              </a:rPr>
              <a:t>ra</a:t>
            </a:r>
            <a:r>
              <a:rPr lang="en-US" sz="2800" dirty="0">
                <a:solidFill>
                  <a:srgbClr val="262626"/>
                </a:solidFill>
                <a:latin typeface="Times New Roman" panose="02020603050405020304" pitchFamily="18" charset="0"/>
                <a:ea typeface="MS Mincho"/>
              </a:rPr>
              <a:t> ý </a:t>
            </a:r>
            <a:r>
              <a:rPr lang="en-US" sz="2800" dirty="0" err="1">
                <a:solidFill>
                  <a:srgbClr val="262626"/>
                </a:solidFill>
                <a:latin typeface="Times New Roman" panose="02020603050405020304" pitchFamily="18" charset="0"/>
                <a:ea typeface="MS Mincho"/>
              </a:rPr>
              <a:t>kiến</a:t>
            </a:r>
            <a:r>
              <a:rPr lang="en-US" sz="2800" dirty="0">
                <a:solidFill>
                  <a:srgbClr val="262626"/>
                </a:solidFill>
                <a:latin typeface="Times New Roman" panose="02020603050405020304" pitchFamily="18" charset="0"/>
                <a:ea typeface="MS Mincho"/>
              </a:rPr>
              <a:t> </a:t>
            </a:r>
            <a:r>
              <a:rPr lang="en-US" sz="2800" dirty="0" err="1">
                <a:solidFill>
                  <a:srgbClr val="262626"/>
                </a:solidFill>
                <a:latin typeface="Times New Roman" panose="02020603050405020304" pitchFamily="18" charset="0"/>
                <a:ea typeface="MS Mincho"/>
              </a:rPr>
              <a:t>riêng</a:t>
            </a:r>
            <a:r>
              <a:rPr lang="en-US" sz="2800" dirty="0">
                <a:solidFill>
                  <a:srgbClr val="262626"/>
                </a:solidFill>
                <a:latin typeface="Times New Roman" panose="02020603050405020304" pitchFamily="18" charset="0"/>
                <a:ea typeface="MS Mincho"/>
              </a:rPr>
              <a:t> </a:t>
            </a:r>
            <a:r>
              <a:rPr lang="en-US" sz="2800" dirty="0" err="1">
                <a:solidFill>
                  <a:srgbClr val="262626"/>
                </a:solidFill>
                <a:latin typeface="Times New Roman" panose="02020603050405020304" pitchFamily="18" charset="0"/>
                <a:ea typeface="MS Mincho"/>
              </a:rPr>
              <a:t>trong</a:t>
            </a:r>
            <a:r>
              <a:rPr lang="en-US" sz="2800" dirty="0">
                <a:solidFill>
                  <a:srgbClr val="262626"/>
                </a:solidFill>
                <a:latin typeface="Times New Roman" panose="02020603050405020304" pitchFamily="18" charset="0"/>
                <a:ea typeface="MS Mincho"/>
              </a:rPr>
              <a:t> </a:t>
            </a:r>
            <a:r>
              <a:rPr lang="en-US" sz="2800" dirty="0" err="1">
                <a:solidFill>
                  <a:srgbClr val="262626"/>
                </a:solidFill>
                <a:latin typeface="Times New Roman" panose="02020603050405020304" pitchFamily="18" charset="0"/>
                <a:ea typeface="MS Mincho"/>
              </a:rPr>
              <a:t>thời</a:t>
            </a:r>
            <a:r>
              <a:rPr lang="en-US" sz="2800" dirty="0">
                <a:solidFill>
                  <a:srgbClr val="262626"/>
                </a:solidFill>
                <a:latin typeface="Times New Roman" panose="02020603050405020304" pitchFamily="18" charset="0"/>
                <a:ea typeface="MS Mincho"/>
              </a:rPr>
              <a:t> </a:t>
            </a:r>
            <a:r>
              <a:rPr lang="en-US" sz="2800" dirty="0" err="1">
                <a:solidFill>
                  <a:srgbClr val="262626"/>
                </a:solidFill>
                <a:latin typeface="Times New Roman" panose="02020603050405020304" pitchFamily="18" charset="0"/>
                <a:ea typeface="MS Mincho"/>
              </a:rPr>
              <a:t>gian</a:t>
            </a:r>
            <a:r>
              <a:rPr lang="en-US" sz="2800" dirty="0">
                <a:solidFill>
                  <a:srgbClr val="262626"/>
                </a:solidFill>
                <a:latin typeface="Times New Roman" panose="02020603050405020304" pitchFamily="18" charset="0"/>
                <a:ea typeface="MS Mincho"/>
              </a:rPr>
              <a:t> 3 </a:t>
            </a:r>
            <a:r>
              <a:rPr lang="en-US" sz="2800" dirty="0" err="1">
                <a:solidFill>
                  <a:srgbClr val="262626"/>
                </a:solidFill>
                <a:latin typeface="Times New Roman" panose="02020603050405020304" pitchFamily="18" charset="0"/>
                <a:ea typeface="MS Mincho"/>
              </a:rPr>
              <a:t>phút</a:t>
            </a:r>
            <a:r>
              <a:rPr lang="en-US" sz="2800" dirty="0">
                <a:solidFill>
                  <a:srgbClr val="262626"/>
                </a:solidFill>
                <a:latin typeface="Times New Roman" panose="02020603050405020304" pitchFamily="18" charset="0"/>
                <a:ea typeface="MS Mincho"/>
              </a:rPr>
              <a:t> (</a:t>
            </a:r>
            <a:r>
              <a:rPr lang="en-US" sz="2800" dirty="0" err="1">
                <a:solidFill>
                  <a:srgbClr val="262626"/>
                </a:solidFill>
                <a:latin typeface="Times New Roman" panose="02020603050405020304" pitchFamily="18" charset="0"/>
                <a:ea typeface="MS Mincho"/>
              </a:rPr>
              <a:t>dựa</a:t>
            </a:r>
            <a:r>
              <a:rPr lang="en-US" sz="2800" dirty="0">
                <a:solidFill>
                  <a:srgbClr val="262626"/>
                </a:solidFill>
                <a:latin typeface="Times New Roman" panose="02020603050405020304" pitchFamily="18" charset="0"/>
                <a:ea typeface="MS Mincho"/>
              </a:rPr>
              <a:t> </a:t>
            </a:r>
            <a:r>
              <a:rPr lang="en-US" sz="2800" dirty="0" err="1">
                <a:solidFill>
                  <a:srgbClr val="262626"/>
                </a:solidFill>
                <a:latin typeface="Times New Roman" panose="02020603050405020304" pitchFamily="18" charset="0"/>
                <a:ea typeface="MS Mincho"/>
              </a:rPr>
              <a:t>trên</a:t>
            </a:r>
            <a:r>
              <a:rPr lang="en-US" sz="2800" dirty="0">
                <a:solidFill>
                  <a:srgbClr val="262626"/>
                </a:solidFill>
                <a:latin typeface="Times New Roman" panose="02020603050405020304" pitchFamily="18" charset="0"/>
                <a:ea typeface="MS Mincho"/>
              </a:rPr>
              <a:t> </a:t>
            </a:r>
            <a:r>
              <a:rPr lang="en-US" sz="2800" dirty="0" err="1">
                <a:solidFill>
                  <a:srgbClr val="262626"/>
                </a:solidFill>
                <a:latin typeface="Times New Roman" panose="02020603050405020304" pitchFamily="18" charset="0"/>
                <a:ea typeface="MS Mincho"/>
              </a:rPr>
              <a:t>phần</a:t>
            </a:r>
            <a:r>
              <a:rPr lang="en-US" sz="2800" dirty="0">
                <a:solidFill>
                  <a:srgbClr val="262626"/>
                </a:solidFill>
                <a:latin typeface="Times New Roman" panose="02020603050405020304" pitchFamily="18" charset="0"/>
                <a:ea typeface="MS Mincho"/>
              </a:rPr>
              <a:t> </a:t>
            </a:r>
            <a:r>
              <a:rPr lang="en-US" sz="2800" dirty="0" err="1">
                <a:solidFill>
                  <a:srgbClr val="262626"/>
                </a:solidFill>
                <a:latin typeface="Times New Roman" panose="02020603050405020304" pitchFamily="18" charset="0"/>
                <a:ea typeface="MS Mincho"/>
              </a:rPr>
              <a:t>chuẩn</a:t>
            </a:r>
            <a:r>
              <a:rPr lang="en-US" sz="2800" dirty="0">
                <a:solidFill>
                  <a:srgbClr val="262626"/>
                </a:solidFill>
                <a:latin typeface="Times New Roman" panose="02020603050405020304" pitchFamily="18" charset="0"/>
                <a:ea typeface="MS Mincho"/>
              </a:rPr>
              <a:t> </a:t>
            </a:r>
            <a:r>
              <a:rPr lang="en-US" sz="2800" dirty="0" err="1">
                <a:solidFill>
                  <a:srgbClr val="262626"/>
                </a:solidFill>
                <a:latin typeface="Times New Roman" panose="02020603050405020304" pitchFamily="18" charset="0"/>
                <a:ea typeface="MS Mincho"/>
              </a:rPr>
              <a:t>bị</a:t>
            </a:r>
            <a:r>
              <a:rPr lang="en-US" sz="2800" dirty="0">
                <a:solidFill>
                  <a:srgbClr val="262626"/>
                </a:solidFill>
                <a:latin typeface="Times New Roman" panose="02020603050405020304" pitchFamily="18" charset="0"/>
                <a:ea typeface="MS Mincho"/>
              </a:rPr>
              <a:t> </a:t>
            </a:r>
            <a:r>
              <a:rPr lang="en-US" sz="2800" dirty="0" err="1">
                <a:solidFill>
                  <a:srgbClr val="262626"/>
                </a:solidFill>
                <a:latin typeface="Times New Roman" panose="02020603050405020304" pitchFamily="18" charset="0"/>
                <a:ea typeface="MS Mincho"/>
              </a:rPr>
              <a:t>trước</a:t>
            </a:r>
            <a:r>
              <a:rPr lang="en-US" sz="2800" dirty="0">
                <a:solidFill>
                  <a:srgbClr val="262626"/>
                </a:solidFill>
                <a:latin typeface="Times New Roman" panose="02020603050405020304" pitchFamily="18" charset="0"/>
                <a:ea typeface="MS Mincho"/>
              </a:rPr>
              <a:t> </a:t>
            </a:r>
            <a:r>
              <a:rPr lang="en-US" sz="2800" dirty="0" err="1">
                <a:solidFill>
                  <a:srgbClr val="262626"/>
                </a:solidFill>
                <a:latin typeface="Times New Roman" panose="02020603050405020304" pitchFamily="18" charset="0"/>
                <a:ea typeface="MS Mincho"/>
              </a:rPr>
              <a:t>tiết</a:t>
            </a:r>
            <a:r>
              <a:rPr lang="en-US" sz="2800" dirty="0">
                <a:solidFill>
                  <a:srgbClr val="262626"/>
                </a:solidFill>
                <a:latin typeface="Times New Roman" panose="02020603050405020304" pitchFamily="18" charset="0"/>
                <a:ea typeface="MS Mincho"/>
              </a:rPr>
              <a:t> </a:t>
            </a:r>
            <a:r>
              <a:rPr lang="en-US" sz="2800" dirty="0" err="1">
                <a:solidFill>
                  <a:srgbClr val="262626"/>
                </a:solidFill>
                <a:latin typeface="Times New Roman" panose="02020603050405020304" pitchFamily="18" charset="0"/>
                <a:ea typeface="MS Mincho"/>
              </a:rPr>
              <a:t>học</a:t>
            </a:r>
            <a:r>
              <a:rPr lang="en-US" sz="2800" dirty="0">
                <a:solidFill>
                  <a:srgbClr val="262626"/>
                </a:solidFill>
                <a:latin typeface="Times New Roman" panose="02020603050405020304" pitchFamily="18" charset="0"/>
                <a:ea typeface="MS Mincho"/>
              </a:rPr>
              <a:t> ở </a:t>
            </a:r>
            <a:r>
              <a:rPr lang="en-US" sz="2800" dirty="0" err="1">
                <a:solidFill>
                  <a:srgbClr val="262626"/>
                </a:solidFill>
                <a:latin typeface="Times New Roman" panose="02020603050405020304" pitchFamily="18" charset="0"/>
                <a:ea typeface="MS Mincho"/>
              </a:rPr>
              <a:t>nhà</a:t>
            </a:r>
            <a:r>
              <a:rPr lang="en-US" sz="2800" dirty="0">
                <a:solidFill>
                  <a:srgbClr val="262626"/>
                </a:solidFill>
                <a:latin typeface="Times New Roman" panose="02020603050405020304" pitchFamily="18" charset="0"/>
                <a:ea typeface="MS Mincho"/>
              </a:rPr>
              <a:t>).</a:t>
            </a:r>
            <a:endParaRPr lang="en-US" sz="2800" dirty="0">
              <a:latin typeface="Times New Roman" panose="02020603050405020304" pitchFamily="18" charset="0"/>
              <a:ea typeface="Times New Roman" panose="02020603050405020304" pitchFamily="18" charset="0"/>
            </a:endParaRPr>
          </a:p>
          <a:p>
            <a:pPr marL="57785">
              <a:spcAft>
                <a:spcPts val="0"/>
              </a:spcAft>
            </a:pPr>
            <a:r>
              <a:rPr lang="en-US" sz="2800" dirty="0">
                <a:solidFill>
                  <a:srgbClr val="262626"/>
                </a:solidFill>
                <a:latin typeface="Times New Roman" panose="02020603050405020304" pitchFamily="18" charset="0"/>
                <a:ea typeface="MS Mincho"/>
              </a:rPr>
              <a:t>- </a:t>
            </a:r>
            <a:r>
              <a:rPr lang="en-US" sz="2800" dirty="0" err="1">
                <a:solidFill>
                  <a:srgbClr val="262626"/>
                </a:solidFill>
                <a:latin typeface="Times New Roman" panose="02020603050405020304" pitchFamily="18" charset="0"/>
                <a:ea typeface="MS Mincho"/>
              </a:rPr>
              <a:t>Nhóm</a:t>
            </a:r>
            <a:r>
              <a:rPr lang="en-US" sz="2800" dirty="0">
                <a:solidFill>
                  <a:srgbClr val="262626"/>
                </a:solidFill>
                <a:latin typeface="Times New Roman" panose="02020603050405020304" pitchFamily="18" charset="0"/>
                <a:ea typeface="MS Mincho"/>
              </a:rPr>
              <a:t> </a:t>
            </a:r>
            <a:r>
              <a:rPr lang="en-US" sz="2800" dirty="0" err="1">
                <a:solidFill>
                  <a:srgbClr val="262626"/>
                </a:solidFill>
                <a:latin typeface="Times New Roman" panose="02020603050405020304" pitchFamily="18" charset="0"/>
                <a:ea typeface="MS Mincho"/>
              </a:rPr>
              <a:t>trưởng</a:t>
            </a:r>
            <a:r>
              <a:rPr lang="en-US" sz="2800" dirty="0">
                <a:solidFill>
                  <a:srgbClr val="262626"/>
                </a:solidFill>
                <a:latin typeface="Times New Roman" panose="02020603050405020304" pitchFamily="18" charset="0"/>
                <a:ea typeface="MS Mincho"/>
              </a:rPr>
              <a:t> </a:t>
            </a:r>
            <a:r>
              <a:rPr lang="en-US" sz="2800" dirty="0" err="1">
                <a:solidFill>
                  <a:srgbClr val="262626"/>
                </a:solidFill>
                <a:latin typeface="Times New Roman" panose="02020603050405020304" pitchFamily="18" charset="0"/>
                <a:ea typeface="MS Mincho"/>
              </a:rPr>
              <a:t>điều</a:t>
            </a:r>
            <a:r>
              <a:rPr lang="en-US" sz="2800" dirty="0">
                <a:solidFill>
                  <a:srgbClr val="262626"/>
                </a:solidFill>
                <a:latin typeface="Times New Roman" panose="02020603050405020304" pitchFamily="18" charset="0"/>
                <a:ea typeface="MS Mincho"/>
              </a:rPr>
              <a:t> </a:t>
            </a:r>
            <a:r>
              <a:rPr lang="en-US" sz="2800" dirty="0" err="1">
                <a:solidFill>
                  <a:srgbClr val="262626"/>
                </a:solidFill>
                <a:latin typeface="Times New Roman" panose="02020603050405020304" pitchFamily="18" charset="0"/>
                <a:ea typeface="MS Mincho"/>
              </a:rPr>
              <a:t>hành</a:t>
            </a:r>
            <a:r>
              <a:rPr lang="en-US" sz="2800" dirty="0">
                <a:solidFill>
                  <a:srgbClr val="262626"/>
                </a:solidFill>
                <a:latin typeface="Times New Roman" panose="02020603050405020304" pitchFamily="18" charset="0"/>
                <a:ea typeface="MS Mincho"/>
              </a:rPr>
              <a:t> </a:t>
            </a:r>
            <a:r>
              <a:rPr lang="en-US" sz="2800" dirty="0" err="1">
                <a:solidFill>
                  <a:srgbClr val="262626"/>
                </a:solidFill>
                <a:latin typeface="Times New Roman" panose="02020603050405020304" pitchFamily="18" charset="0"/>
                <a:ea typeface="MS Mincho"/>
              </a:rPr>
              <a:t>thảo</a:t>
            </a:r>
            <a:r>
              <a:rPr lang="en-US" sz="2800" dirty="0">
                <a:solidFill>
                  <a:srgbClr val="262626"/>
                </a:solidFill>
                <a:latin typeface="Times New Roman" panose="02020603050405020304" pitchFamily="18" charset="0"/>
                <a:ea typeface="MS Mincho"/>
              </a:rPr>
              <a:t> </a:t>
            </a:r>
            <a:r>
              <a:rPr lang="en-US" sz="2800" dirty="0" err="1">
                <a:solidFill>
                  <a:srgbClr val="262626"/>
                </a:solidFill>
                <a:latin typeface="Times New Roman" panose="02020603050405020304" pitchFamily="18" charset="0"/>
                <a:ea typeface="MS Mincho"/>
              </a:rPr>
              <a:t>luận</a:t>
            </a:r>
            <a:r>
              <a:rPr lang="en-US" sz="2800" dirty="0">
                <a:solidFill>
                  <a:srgbClr val="262626"/>
                </a:solidFill>
                <a:latin typeface="Times New Roman" panose="02020603050405020304" pitchFamily="18" charset="0"/>
                <a:ea typeface="MS Mincho"/>
              </a:rPr>
              <a:t> </a:t>
            </a:r>
            <a:r>
              <a:rPr lang="en-US" sz="2800" dirty="0" err="1">
                <a:solidFill>
                  <a:srgbClr val="262626"/>
                </a:solidFill>
                <a:latin typeface="Times New Roman" panose="02020603050405020304" pitchFamily="18" charset="0"/>
                <a:ea typeface="MS Mincho"/>
              </a:rPr>
              <a:t>thống</a:t>
            </a:r>
            <a:r>
              <a:rPr lang="en-US" sz="2800" dirty="0">
                <a:solidFill>
                  <a:srgbClr val="262626"/>
                </a:solidFill>
                <a:latin typeface="Times New Roman" panose="02020603050405020304" pitchFamily="18" charset="0"/>
                <a:ea typeface="MS Mincho"/>
              </a:rPr>
              <a:t> </a:t>
            </a:r>
            <a:r>
              <a:rPr lang="en-US" sz="2800" dirty="0" err="1">
                <a:solidFill>
                  <a:srgbClr val="262626"/>
                </a:solidFill>
                <a:latin typeface="Times New Roman" panose="02020603050405020304" pitchFamily="18" charset="0"/>
                <a:ea typeface="MS Mincho"/>
              </a:rPr>
              <a:t>nhất</a:t>
            </a:r>
            <a:r>
              <a:rPr lang="en-US" sz="2800" dirty="0">
                <a:solidFill>
                  <a:srgbClr val="262626"/>
                </a:solidFill>
                <a:latin typeface="Times New Roman" panose="02020603050405020304" pitchFamily="18" charset="0"/>
                <a:ea typeface="MS Mincho"/>
              </a:rPr>
              <a:t> </a:t>
            </a:r>
            <a:r>
              <a:rPr lang="en-US" sz="2800" dirty="0" err="1">
                <a:solidFill>
                  <a:srgbClr val="262626"/>
                </a:solidFill>
                <a:latin typeface="Times New Roman" panose="02020603050405020304" pitchFamily="18" charset="0"/>
                <a:ea typeface="MS Mincho"/>
              </a:rPr>
              <a:t>giải</a:t>
            </a:r>
            <a:r>
              <a:rPr lang="en-US" sz="2800" dirty="0">
                <a:solidFill>
                  <a:srgbClr val="262626"/>
                </a:solidFill>
                <a:latin typeface="Times New Roman" panose="02020603050405020304" pitchFamily="18" charset="0"/>
                <a:ea typeface="MS Mincho"/>
              </a:rPr>
              <a:t> </a:t>
            </a:r>
            <a:r>
              <a:rPr lang="en-US" sz="2800" dirty="0" err="1">
                <a:solidFill>
                  <a:srgbClr val="262626"/>
                </a:solidFill>
                <a:latin typeface="Times New Roman" panose="02020603050405020304" pitchFamily="18" charset="0"/>
                <a:ea typeface="MS Mincho"/>
              </a:rPr>
              <a:t>pháp</a:t>
            </a:r>
            <a:r>
              <a:rPr lang="en-US" sz="2800" dirty="0">
                <a:solidFill>
                  <a:srgbClr val="262626"/>
                </a:solidFill>
                <a:latin typeface="Times New Roman" panose="02020603050405020304" pitchFamily="18" charset="0"/>
                <a:ea typeface="MS Mincho"/>
              </a:rPr>
              <a:t> </a:t>
            </a:r>
            <a:r>
              <a:rPr lang="en-US" sz="2800" dirty="0" err="1">
                <a:solidFill>
                  <a:srgbClr val="262626"/>
                </a:solidFill>
                <a:latin typeface="Times New Roman" panose="02020603050405020304" pitchFamily="18" charset="0"/>
                <a:ea typeface="MS Mincho"/>
              </a:rPr>
              <a:t>chung</a:t>
            </a:r>
            <a:r>
              <a:rPr lang="en-US" sz="2800" dirty="0">
                <a:solidFill>
                  <a:srgbClr val="262626"/>
                </a:solidFill>
                <a:latin typeface="Times New Roman" panose="02020603050405020304" pitchFamily="18" charset="0"/>
                <a:ea typeface="MS Mincho"/>
              </a:rPr>
              <a:t> </a:t>
            </a:r>
            <a:r>
              <a:rPr lang="en-US" sz="2800" dirty="0" err="1">
                <a:solidFill>
                  <a:srgbClr val="262626"/>
                </a:solidFill>
                <a:latin typeface="Times New Roman" panose="02020603050405020304" pitchFamily="18" charset="0"/>
                <a:ea typeface="MS Mincho"/>
              </a:rPr>
              <a:t>trong</a:t>
            </a:r>
            <a:r>
              <a:rPr lang="en-US" sz="2800" dirty="0">
                <a:solidFill>
                  <a:srgbClr val="262626"/>
                </a:solidFill>
                <a:latin typeface="Times New Roman" panose="02020603050405020304" pitchFamily="18" charset="0"/>
                <a:ea typeface="MS Mincho"/>
              </a:rPr>
              <a:t> </a:t>
            </a:r>
            <a:r>
              <a:rPr lang="en-US" sz="2800" dirty="0" err="1">
                <a:solidFill>
                  <a:srgbClr val="262626"/>
                </a:solidFill>
                <a:latin typeface="Times New Roman" panose="02020603050405020304" pitchFamily="18" charset="0"/>
                <a:ea typeface="MS Mincho"/>
              </a:rPr>
              <a:t>thời</a:t>
            </a:r>
            <a:r>
              <a:rPr lang="en-US" sz="2800" dirty="0">
                <a:solidFill>
                  <a:srgbClr val="262626"/>
                </a:solidFill>
                <a:latin typeface="Times New Roman" panose="02020603050405020304" pitchFamily="18" charset="0"/>
                <a:ea typeface="MS Mincho"/>
              </a:rPr>
              <a:t> </a:t>
            </a:r>
            <a:r>
              <a:rPr lang="en-US" sz="2800" dirty="0" err="1">
                <a:solidFill>
                  <a:srgbClr val="262626"/>
                </a:solidFill>
                <a:latin typeface="Times New Roman" panose="02020603050405020304" pitchFamily="18" charset="0"/>
                <a:ea typeface="MS Mincho"/>
              </a:rPr>
              <a:t>gian</a:t>
            </a:r>
            <a:r>
              <a:rPr lang="en-US" sz="2800" dirty="0">
                <a:solidFill>
                  <a:srgbClr val="262626"/>
                </a:solidFill>
                <a:latin typeface="Times New Roman" panose="02020603050405020304" pitchFamily="18" charset="0"/>
                <a:ea typeface="MS Mincho"/>
              </a:rPr>
              <a:t> 05 </a:t>
            </a:r>
            <a:r>
              <a:rPr lang="en-US" sz="2800" dirty="0" err="1">
                <a:solidFill>
                  <a:srgbClr val="262626"/>
                </a:solidFill>
                <a:latin typeface="Times New Roman" panose="02020603050405020304" pitchFamily="18" charset="0"/>
                <a:ea typeface="MS Mincho"/>
              </a:rPr>
              <a:t>phút</a:t>
            </a:r>
            <a:r>
              <a:rPr lang="en-US" sz="2800" dirty="0">
                <a:solidFill>
                  <a:srgbClr val="262626"/>
                </a:solidFill>
                <a:latin typeface="Times New Roman" panose="02020603050405020304" pitchFamily="18" charset="0"/>
                <a:ea typeface="MS Mincho"/>
              </a:rPr>
              <a:t>.</a:t>
            </a:r>
            <a:endParaRPr lang="en-US" sz="2800" dirty="0">
              <a:latin typeface="Times New Roman" panose="02020603050405020304" pitchFamily="18" charset="0"/>
              <a:ea typeface="Times New Roman" panose="02020603050405020304" pitchFamily="18" charset="0"/>
            </a:endParaRPr>
          </a:p>
          <a:p>
            <a:pPr marL="57785">
              <a:spcAft>
                <a:spcPts val="0"/>
              </a:spcAft>
            </a:pPr>
            <a:r>
              <a:rPr lang="en-US" sz="2800" dirty="0">
                <a:solidFill>
                  <a:srgbClr val="262626"/>
                </a:solidFill>
                <a:latin typeface="Times New Roman" panose="02020603050405020304" pitchFamily="18" charset="0"/>
                <a:ea typeface="MS Mincho"/>
              </a:rPr>
              <a:t>- </a:t>
            </a:r>
            <a:r>
              <a:rPr lang="en-US" sz="2800" dirty="0" err="1">
                <a:solidFill>
                  <a:srgbClr val="262626"/>
                </a:solidFill>
                <a:latin typeface="Times New Roman" panose="02020603050405020304" pitchFamily="18" charset="0"/>
                <a:ea typeface="MS Mincho"/>
              </a:rPr>
              <a:t>Thư</a:t>
            </a:r>
            <a:r>
              <a:rPr lang="en-US" sz="2800" dirty="0">
                <a:solidFill>
                  <a:srgbClr val="262626"/>
                </a:solidFill>
                <a:latin typeface="Times New Roman" panose="02020603050405020304" pitchFamily="18" charset="0"/>
                <a:ea typeface="MS Mincho"/>
              </a:rPr>
              <a:t> </a:t>
            </a:r>
            <a:r>
              <a:rPr lang="en-US" sz="2800" dirty="0" err="1">
                <a:solidFill>
                  <a:srgbClr val="262626"/>
                </a:solidFill>
                <a:latin typeface="Times New Roman" panose="02020603050405020304" pitchFamily="18" charset="0"/>
                <a:ea typeface="MS Mincho"/>
              </a:rPr>
              <a:t>kí</a:t>
            </a:r>
            <a:r>
              <a:rPr lang="en-US" sz="2800" dirty="0">
                <a:solidFill>
                  <a:srgbClr val="262626"/>
                </a:solidFill>
                <a:latin typeface="Times New Roman" panose="02020603050405020304" pitchFamily="18" charset="0"/>
                <a:ea typeface="MS Mincho"/>
              </a:rPr>
              <a:t> </a:t>
            </a:r>
            <a:r>
              <a:rPr lang="en-US" sz="2800" dirty="0" err="1">
                <a:solidFill>
                  <a:srgbClr val="262626"/>
                </a:solidFill>
                <a:latin typeface="Times New Roman" panose="02020603050405020304" pitchFamily="18" charset="0"/>
                <a:ea typeface="MS Mincho"/>
              </a:rPr>
              <a:t>ghi</a:t>
            </a:r>
            <a:r>
              <a:rPr lang="en-US" sz="2800" dirty="0">
                <a:solidFill>
                  <a:srgbClr val="262626"/>
                </a:solidFill>
                <a:latin typeface="Times New Roman" panose="02020603050405020304" pitchFamily="18" charset="0"/>
                <a:ea typeface="MS Mincho"/>
              </a:rPr>
              <a:t> </a:t>
            </a:r>
            <a:r>
              <a:rPr lang="en-US" sz="2800" dirty="0" err="1">
                <a:solidFill>
                  <a:srgbClr val="262626"/>
                </a:solidFill>
                <a:latin typeface="Times New Roman" panose="02020603050405020304" pitchFamily="18" charset="0"/>
                <a:ea typeface="MS Mincho"/>
              </a:rPr>
              <a:t>chép</a:t>
            </a:r>
            <a:r>
              <a:rPr lang="en-US" sz="2800" dirty="0">
                <a:solidFill>
                  <a:srgbClr val="262626"/>
                </a:solidFill>
                <a:latin typeface="Times New Roman" panose="02020603050405020304" pitchFamily="18" charset="0"/>
                <a:ea typeface="MS Mincho"/>
              </a:rPr>
              <a:t> </a:t>
            </a:r>
            <a:r>
              <a:rPr lang="en-US" sz="2800" dirty="0" err="1">
                <a:solidFill>
                  <a:srgbClr val="262626"/>
                </a:solidFill>
                <a:latin typeface="Times New Roman" panose="02020603050405020304" pitchFamily="18" charset="0"/>
                <a:ea typeface="MS Mincho"/>
              </a:rPr>
              <a:t>giải</a:t>
            </a:r>
            <a:r>
              <a:rPr lang="en-US" sz="2800" dirty="0">
                <a:solidFill>
                  <a:srgbClr val="262626"/>
                </a:solidFill>
                <a:latin typeface="Times New Roman" panose="02020603050405020304" pitchFamily="18" charset="0"/>
                <a:ea typeface="MS Mincho"/>
              </a:rPr>
              <a:t> </a:t>
            </a:r>
            <a:r>
              <a:rPr lang="en-US" sz="2800" dirty="0" err="1">
                <a:solidFill>
                  <a:srgbClr val="262626"/>
                </a:solidFill>
                <a:latin typeface="Times New Roman" panose="02020603050405020304" pitchFamily="18" charset="0"/>
                <a:ea typeface="MS Mincho"/>
              </a:rPr>
              <a:t>pháp</a:t>
            </a:r>
            <a:r>
              <a:rPr lang="en-US" sz="2800" dirty="0">
                <a:solidFill>
                  <a:srgbClr val="262626"/>
                </a:solidFill>
                <a:latin typeface="Times New Roman" panose="02020603050405020304" pitchFamily="18" charset="0"/>
                <a:ea typeface="MS Mincho"/>
              </a:rPr>
              <a:t> </a:t>
            </a:r>
            <a:r>
              <a:rPr lang="en-US" sz="2800" dirty="0" err="1">
                <a:solidFill>
                  <a:srgbClr val="262626"/>
                </a:solidFill>
                <a:latin typeface="Times New Roman" panose="02020603050405020304" pitchFamily="18" charset="0"/>
                <a:ea typeface="MS Mincho"/>
              </a:rPr>
              <a:t>chung</a:t>
            </a:r>
            <a:r>
              <a:rPr lang="en-US" sz="2800" dirty="0">
                <a:solidFill>
                  <a:srgbClr val="262626"/>
                </a:solidFill>
                <a:latin typeface="Times New Roman" panose="02020603050405020304" pitchFamily="18" charset="0"/>
                <a:ea typeface="MS Mincho"/>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502438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1" end="1"/>
                                            </p:txEl>
                                          </p:spTgt>
                                        </p:tgtEl>
                                        <p:attrNameLst>
                                          <p:attrName>style.visibility</p:attrName>
                                        </p:attrNameLst>
                                      </p:cBhvr>
                                      <p:to>
                                        <p:strVal val="visible"/>
                                      </p:to>
                                    </p:set>
                                    <p:animEffect transition="in" filter="fade">
                                      <p:cBhvr>
                                        <p:cTn id="14" dur="1000"/>
                                        <p:tgtEl>
                                          <p:spTgt spid="9">
                                            <p:txEl>
                                              <p:pRg st="1" end="1"/>
                                            </p:txEl>
                                          </p:spTgt>
                                        </p:tgtEl>
                                      </p:cBhvr>
                                    </p:animEffect>
                                    <p:anim calcmode="lin" valueType="num">
                                      <p:cBhvr>
                                        <p:cTn id="15"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xEl>
                                              <p:pRg st="2" end="2"/>
                                            </p:txEl>
                                          </p:spTgt>
                                        </p:tgtEl>
                                        <p:attrNameLst>
                                          <p:attrName>style.visibility</p:attrName>
                                        </p:attrNameLst>
                                      </p:cBhvr>
                                      <p:to>
                                        <p:strVal val="visible"/>
                                      </p:to>
                                    </p:set>
                                    <p:animEffect transition="in" filter="fade">
                                      <p:cBhvr>
                                        <p:cTn id="21" dur="1000"/>
                                        <p:tgtEl>
                                          <p:spTgt spid="9">
                                            <p:txEl>
                                              <p:pRg st="2" end="2"/>
                                            </p:txEl>
                                          </p:spTgt>
                                        </p:tgtEl>
                                      </p:cBhvr>
                                    </p:animEffect>
                                    <p:anim calcmode="lin" valueType="num">
                                      <p:cBhvr>
                                        <p:cTn id="22"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xEl>
                                              <p:pRg st="3" end="3"/>
                                            </p:txEl>
                                          </p:spTgt>
                                        </p:tgtEl>
                                        <p:attrNameLst>
                                          <p:attrName>style.visibility</p:attrName>
                                        </p:attrNameLst>
                                      </p:cBhvr>
                                      <p:to>
                                        <p:strVal val="visible"/>
                                      </p:to>
                                    </p:set>
                                    <p:animEffect transition="in" filter="fade">
                                      <p:cBhvr>
                                        <p:cTn id="28" dur="1000"/>
                                        <p:tgtEl>
                                          <p:spTgt spid="9">
                                            <p:txEl>
                                              <p:pRg st="3" end="3"/>
                                            </p:txEl>
                                          </p:spTgt>
                                        </p:tgtEl>
                                      </p:cBhvr>
                                    </p:animEffect>
                                    <p:anim calcmode="lin" valueType="num">
                                      <p:cBhvr>
                                        <p:cTn id="29"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9">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9">
                                            <p:txEl>
                                              <p:pRg st="4" end="4"/>
                                            </p:txEl>
                                          </p:spTgt>
                                        </p:tgtEl>
                                        <p:attrNameLst>
                                          <p:attrName>style.visibility</p:attrName>
                                        </p:attrNameLst>
                                      </p:cBhvr>
                                      <p:to>
                                        <p:strVal val="visible"/>
                                      </p:to>
                                    </p:set>
                                    <p:animEffect transition="in" filter="fade">
                                      <p:cBhvr>
                                        <p:cTn id="35" dur="1000"/>
                                        <p:tgtEl>
                                          <p:spTgt spid="9">
                                            <p:txEl>
                                              <p:pRg st="4" end="4"/>
                                            </p:txEl>
                                          </p:spTgt>
                                        </p:tgtEl>
                                      </p:cBhvr>
                                    </p:animEffect>
                                    <p:anim calcmode="lin" valueType="num">
                                      <p:cBhvr>
                                        <p:cTn id="36"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9">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rPr>
              <a:t>NGỮ VĂN 6</a:t>
            </a:r>
          </a:p>
        </p:txBody>
      </p:sp>
      <p:sp>
        <p:nvSpPr>
          <p:cNvPr id="11" name="Horizontal Scroll 10"/>
          <p:cNvSpPr/>
          <p:nvPr/>
        </p:nvSpPr>
        <p:spPr>
          <a:xfrm>
            <a:off x="3972335" y="712809"/>
            <a:ext cx="4209230" cy="478384"/>
          </a:xfrm>
          <a:prstGeom prst="horizontalScroll">
            <a:avLst/>
          </a:prstGeom>
          <a:solidFill>
            <a:schemeClr val="accent4">
              <a:lumMod val="40000"/>
              <a:lumOff val="60000"/>
            </a:schemeClr>
          </a:solidFill>
          <a:ln w="9525">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p:cNvPicPr>
            <a:picLocks noChangeAspect="1"/>
          </p:cNvPicPr>
          <p:nvPr/>
        </p:nvPicPr>
        <p:blipFill>
          <a:blip r:embed="rId4"/>
          <a:stretch>
            <a:fillRect/>
          </a:stretch>
        </p:blipFill>
        <p:spPr>
          <a:xfrm>
            <a:off x="11426277" y="0"/>
            <a:ext cx="754456" cy="754456"/>
          </a:xfrm>
          <a:prstGeom prst="rect">
            <a:avLst/>
          </a:prstGeom>
        </p:spPr>
      </p:pic>
      <p:sp>
        <p:nvSpPr>
          <p:cNvPr id="6" name="Rectangle 5"/>
          <p:cNvSpPr/>
          <p:nvPr/>
        </p:nvSpPr>
        <p:spPr>
          <a:xfrm>
            <a:off x="2704485" y="-67795"/>
            <a:ext cx="6744929"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1028700" algn="l"/>
              </a:tabLst>
              <a:defRPr/>
            </a:pPr>
            <a:r>
              <a:rPr kumimoji="0" 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NÓI VÀ NGHE</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THẢO LUẬN NHÓM VỀ MỘT VẤN ĐỀ</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p:cNvSpPr/>
          <p:nvPr/>
        </p:nvSpPr>
        <p:spPr>
          <a:xfrm>
            <a:off x="5200748" y="640091"/>
            <a:ext cx="1752403"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MS Mincho"/>
                <a:cs typeface="+mn-cs"/>
              </a:rPr>
              <a:t>Luyện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MS Mincho"/>
                <a:cs typeface="+mn-cs"/>
              </a:rPr>
              <a:t>tập</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Rectangle 9"/>
          <p:cNvSpPr/>
          <p:nvPr/>
        </p:nvSpPr>
        <p:spPr>
          <a:xfrm>
            <a:off x="660400" y="1130300"/>
            <a:ext cx="2319802"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II.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Thực</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hành</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2" name="Rectangle 1"/>
          <p:cNvSpPr/>
          <p:nvPr/>
        </p:nvSpPr>
        <p:spPr>
          <a:xfrm>
            <a:off x="587825" y="1610216"/>
            <a:ext cx="5508175"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Bước</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1: CHUẨN BỊ THẢO LUẬN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3668654" y="1994835"/>
            <a:ext cx="5086649" cy="523220"/>
          </a:xfrm>
          <a:prstGeom prst="rect">
            <a:avLst/>
          </a:prstGeom>
        </p:spPr>
        <p:txBody>
          <a:bodyPr wrap="none">
            <a:spAutoFit/>
          </a:bodyPr>
          <a:lstStyle/>
          <a:p>
            <a:pPr>
              <a:spcAft>
                <a:spcPts val="0"/>
              </a:spcAft>
            </a:pPr>
            <a:r>
              <a:rPr lang="en-US" sz="2800" dirty="0" err="1">
                <a:solidFill>
                  <a:srgbClr val="262626"/>
                </a:solidFill>
                <a:latin typeface="Times New Roman" panose="02020603050405020304" pitchFamily="18" charset="0"/>
                <a:ea typeface="MS Mincho"/>
              </a:rPr>
              <a:t>Chuẩn</a:t>
            </a:r>
            <a:r>
              <a:rPr lang="en-US" sz="2800" dirty="0">
                <a:solidFill>
                  <a:srgbClr val="262626"/>
                </a:solidFill>
                <a:latin typeface="Times New Roman" panose="02020603050405020304" pitchFamily="18" charset="0"/>
                <a:ea typeface="MS Mincho"/>
              </a:rPr>
              <a:t> </a:t>
            </a:r>
            <a:r>
              <a:rPr lang="en-US" sz="2800" dirty="0" err="1">
                <a:solidFill>
                  <a:srgbClr val="262626"/>
                </a:solidFill>
                <a:latin typeface="Times New Roman" panose="02020603050405020304" pitchFamily="18" charset="0"/>
                <a:ea typeface="MS Mincho"/>
              </a:rPr>
              <a:t>bị</a:t>
            </a:r>
            <a:r>
              <a:rPr lang="en-US" sz="2800" dirty="0">
                <a:solidFill>
                  <a:srgbClr val="262626"/>
                </a:solidFill>
                <a:latin typeface="Times New Roman" panose="02020603050405020304" pitchFamily="18" charset="0"/>
                <a:ea typeface="MS Mincho"/>
              </a:rPr>
              <a:t> </a:t>
            </a:r>
            <a:r>
              <a:rPr lang="en-US" sz="2800" dirty="0" err="1">
                <a:solidFill>
                  <a:srgbClr val="262626"/>
                </a:solidFill>
                <a:latin typeface="Times New Roman" panose="02020603050405020304" pitchFamily="18" charset="0"/>
                <a:ea typeface="MS Mincho"/>
              </a:rPr>
              <a:t>nội</a:t>
            </a:r>
            <a:r>
              <a:rPr lang="en-US" sz="2800" dirty="0">
                <a:solidFill>
                  <a:srgbClr val="262626"/>
                </a:solidFill>
                <a:latin typeface="Times New Roman" panose="02020603050405020304" pitchFamily="18" charset="0"/>
                <a:ea typeface="MS Mincho"/>
              </a:rPr>
              <a:t> dung </a:t>
            </a:r>
            <a:r>
              <a:rPr lang="en-US" sz="2800" dirty="0" err="1">
                <a:solidFill>
                  <a:srgbClr val="262626"/>
                </a:solidFill>
                <a:latin typeface="Times New Roman" panose="02020603050405020304" pitchFamily="18" charset="0"/>
                <a:ea typeface="MS Mincho"/>
              </a:rPr>
              <a:t>buổi</a:t>
            </a:r>
            <a:r>
              <a:rPr lang="en-US" sz="2800" dirty="0">
                <a:solidFill>
                  <a:srgbClr val="262626"/>
                </a:solidFill>
                <a:latin typeface="Times New Roman" panose="02020603050405020304" pitchFamily="18" charset="0"/>
                <a:ea typeface="MS Mincho"/>
              </a:rPr>
              <a:t> </a:t>
            </a:r>
            <a:r>
              <a:rPr lang="en-US" sz="2800" dirty="0" err="1">
                <a:solidFill>
                  <a:srgbClr val="262626"/>
                </a:solidFill>
                <a:latin typeface="Times New Roman" panose="02020603050405020304" pitchFamily="18" charset="0"/>
                <a:ea typeface="MS Mincho"/>
              </a:rPr>
              <a:t>thảo</a:t>
            </a:r>
            <a:r>
              <a:rPr lang="en-US" sz="2800" dirty="0">
                <a:solidFill>
                  <a:srgbClr val="262626"/>
                </a:solidFill>
                <a:latin typeface="Times New Roman" panose="02020603050405020304" pitchFamily="18" charset="0"/>
                <a:ea typeface="MS Mincho"/>
              </a:rPr>
              <a:t> </a:t>
            </a:r>
            <a:r>
              <a:rPr lang="en-US" sz="2800" dirty="0" err="1">
                <a:solidFill>
                  <a:srgbClr val="262626"/>
                </a:solidFill>
                <a:latin typeface="Times New Roman" panose="02020603050405020304" pitchFamily="18" charset="0"/>
                <a:ea typeface="MS Mincho"/>
              </a:rPr>
              <a:t>luận</a:t>
            </a:r>
            <a:r>
              <a:rPr lang="en-US" sz="2800" dirty="0">
                <a:solidFill>
                  <a:srgbClr val="262626"/>
                </a:solidFill>
                <a:latin typeface="Times New Roman" panose="02020603050405020304" pitchFamily="18" charset="0"/>
                <a:ea typeface="MS Mincho"/>
              </a:rPr>
              <a:t>:</a:t>
            </a:r>
            <a:endParaRPr lang="en-US" sz="2800" dirty="0">
              <a:effectLst/>
              <a:latin typeface="Times New Roman" panose="02020603050405020304" pitchFamily="18" charset="0"/>
              <a:ea typeface="Times New Roman" panose="02020603050405020304" pitchFamily="18" charset="0"/>
            </a:endParaRPr>
          </a:p>
        </p:txBody>
      </p:sp>
      <p:graphicFrame>
        <p:nvGraphicFramePr>
          <p:cNvPr id="17" name="Table 16"/>
          <p:cNvGraphicFramePr>
            <a:graphicFrameLocks noGrp="1"/>
          </p:cNvGraphicFramePr>
          <p:nvPr>
            <p:extLst>
              <p:ext uri="{D42A27DB-BD31-4B8C-83A1-F6EECF244321}">
                <p14:modId xmlns:p14="http://schemas.microsoft.com/office/powerpoint/2010/main" val="2530806806"/>
              </p:ext>
            </p:extLst>
          </p:nvPr>
        </p:nvGraphicFramePr>
        <p:xfrm>
          <a:off x="736600" y="2552459"/>
          <a:ext cx="10782300" cy="3195955"/>
        </p:xfrm>
        <a:graphic>
          <a:graphicData uri="http://schemas.openxmlformats.org/drawingml/2006/table">
            <a:tbl>
              <a:tblPr firstRow="1" firstCol="1" bandRow="1"/>
              <a:tblGrid>
                <a:gridCol w="4212714">
                  <a:extLst>
                    <a:ext uri="{9D8B030D-6E8A-4147-A177-3AD203B41FA5}">
                      <a16:colId xmlns:a16="http://schemas.microsoft.com/office/drawing/2014/main" val="3253852979"/>
                    </a:ext>
                  </a:extLst>
                </a:gridCol>
                <a:gridCol w="6569586">
                  <a:extLst>
                    <a:ext uri="{9D8B030D-6E8A-4147-A177-3AD203B41FA5}">
                      <a16:colId xmlns:a16="http://schemas.microsoft.com/office/drawing/2014/main" val="4134514517"/>
                    </a:ext>
                  </a:extLst>
                </a:gridCol>
              </a:tblGrid>
              <a:tr h="102318">
                <a:tc>
                  <a:txBody>
                    <a:bodyPr/>
                    <a:lstStyle/>
                    <a:p>
                      <a:pPr marL="457200" algn="ctr">
                        <a:lnSpc>
                          <a:spcPct val="107000"/>
                        </a:lnSpc>
                        <a:spcAft>
                          <a:spcPts val="0"/>
                        </a:spcAft>
                      </a:pPr>
                      <a:r>
                        <a:rPr lang="en-US" sz="2800" b="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Câu hỏi thảo luận</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149" marR="541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ctr">
                        <a:lnSpc>
                          <a:spcPct val="107000"/>
                        </a:lnSpc>
                        <a:spcAft>
                          <a:spcPts val="0"/>
                        </a:spcAft>
                      </a:pPr>
                      <a:r>
                        <a:rPr lang="en-US" sz="2800" b="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Ý kiến của tôi</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149" marR="541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49275233"/>
                  </a:ext>
                </a:extLst>
              </a:tr>
              <a:tr h="690734">
                <a:tc>
                  <a:txBody>
                    <a:bodyPr/>
                    <a:lstStyle/>
                    <a:p>
                      <a:pPr>
                        <a:lnSpc>
                          <a:spcPct val="107000"/>
                        </a:lnSpc>
                        <a:spcAft>
                          <a:spcPts val="0"/>
                        </a:spcAft>
                      </a:pPr>
                      <a:r>
                        <a:rPr lang="en-US" sz="2800" i="1"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Game </a:t>
                      </a:r>
                      <a:r>
                        <a:rPr lang="en-US" sz="2800" i="1"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i="1"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gì</a:t>
                      </a:r>
                      <a:r>
                        <a:rPr lang="en-US" sz="2800" i="1"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Nêu</a:t>
                      </a:r>
                      <a:r>
                        <a:rPr lang="en-US" sz="2800" i="1"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tên</a:t>
                      </a:r>
                      <a:r>
                        <a:rPr lang="en-US" sz="2800" i="1"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i="1"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2800" i="1"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trò</a:t>
                      </a:r>
                      <a:r>
                        <a:rPr lang="en-US" sz="2800" i="1"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chơi</a:t>
                      </a:r>
                      <a:r>
                        <a:rPr lang="en-US" sz="2800" i="1"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game </a:t>
                      </a:r>
                      <a:r>
                        <a:rPr lang="en-US" sz="2800" i="1"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mà</a:t>
                      </a:r>
                      <a:r>
                        <a:rPr lang="en-US" sz="2800" i="1"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800" i="1"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2800" i="1"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457200">
                        <a:lnSpc>
                          <a:spcPct val="107000"/>
                        </a:lnSpc>
                        <a:spcAft>
                          <a:spcPts val="0"/>
                        </a:spcAft>
                      </a:pP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149" marR="541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nSpc>
                          <a:spcPct val="107000"/>
                        </a:lnSpc>
                        <a:spcAft>
                          <a:spcPts val="0"/>
                        </a:spcAft>
                      </a:pP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Trò</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chơi</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điện</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tử</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tiếng</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Anh</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electronic game)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trò</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chơi</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thiết</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bị</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điện</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tử</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tạo</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hệ</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thống</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tương</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mà</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chơi</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chơi</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457200">
                        <a:lnSpc>
                          <a:spcPct val="107000"/>
                        </a:lnSpc>
                        <a:spcAft>
                          <a:spcPts val="0"/>
                        </a:spcAft>
                      </a:pP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game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phổ</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biến</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fifa</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liên</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minh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huyền</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thoại</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boom,...</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149" marR="541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31871060"/>
                  </a:ext>
                </a:extLst>
              </a:tr>
            </a:tbl>
          </a:graphicData>
        </a:graphic>
      </p:graphicFrame>
    </p:spTree>
    <p:extLst>
      <p:ext uri="{BB962C8B-B14F-4D97-AF65-F5344CB8AC3E}">
        <p14:creationId xmlns:p14="http://schemas.microsoft.com/office/powerpoint/2010/main" val="3973976815"/>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rPr>
              <a:t>NGỮ VĂN 6</a:t>
            </a:r>
          </a:p>
        </p:txBody>
      </p:sp>
      <p:sp>
        <p:nvSpPr>
          <p:cNvPr id="11" name="Horizontal Scroll 10"/>
          <p:cNvSpPr/>
          <p:nvPr/>
        </p:nvSpPr>
        <p:spPr>
          <a:xfrm>
            <a:off x="3972335" y="712809"/>
            <a:ext cx="4209230" cy="478384"/>
          </a:xfrm>
          <a:prstGeom prst="horizontalScroll">
            <a:avLst/>
          </a:prstGeom>
          <a:solidFill>
            <a:schemeClr val="accent4">
              <a:lumMod val="40000"/>
              <a:lumOff val="60000"/>
            </a:schemeClr>
          </a:solidFill>
          <a:ln w="9525">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p:cNvPicPr>
            <a:picLocks noChangeAspect="1"/>
          </p:cNvPicPr>
          <p:nvPr/>
        </p:nvPicPr>
        <p:blipFill>
          <a:blip r:embed="rId4"/>
          <a:stretch>
            <a:fillRect/>
          </a:stretch>
        </p:blipFill>
        <p:spPr>
          <a:xfrm>
            <a:off x="11426277" y="0"/>
            <a:ext cx="754456" cy="754456"/>
          </a:xfrm>
          <a:prstGeom prst="rect">
            <a:avLst/>
          </a:prstGeom>
        </p:spPr>
      </p:pic>
      <p:sp>
        <p:nvSpPr>
          <p:cNvPr id="6" name="Rectangle 5"/>
          <p:cNvSpPr/>
          <p:nvPr/>
        </p:nvSpPr>
        <p:spPr>
          <a:xfrm>
            <a:off x="2704485" y="-67795"/>
            <a:ext cx="6744929"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1028700" algn="l"/>
              </a:tabLst>
              <a:defRPr/>
            </a:pPr>
            <a:r>
              <a:rPr kumimoji="0" 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NÓI VÀ NGHE</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THẢO LUẬN NHÓM VỀ MỘT VẤN ĐỀ</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p:cNvSpPr/>
          <p:nvPr/>
        </p:nvSpPr>
        <p:spPr>
          <a:xfrm>
            <a:off x="5200748" y="640091"/>
            <a:ext cx="1752403"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MS Mincho"/>
                <a:cs typeface="+mn-cs"/>
              </a:rPr>
              <a:t>Luyện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MS Mincho"/>
                <a:cs typeface="+mn-cs"/>
              </a:rPr>
              <a:t>tập</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Rectangle 9"/>
          <p:cNvSpPr/>
          <p:nvPr/>
        </p:nvSpPr>
        <p:spPr>
          <a:xfrm>
            <a:off x="660400" y="1130300"/>
            <a:ext cx="2319802"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II.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Thực</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hành</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2" name="Rectangle 1"/>
          <p:cNvSpPr/>
          <p:nvPr/>
        </p:nvSpPr>
        <p:spPr>
          <a:xfrm>
            <a:off x="587825" y="1610216"/>
            <a:ext cx="5508175"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Bước</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1: CHUẨN BỊ THẢO LUẬN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3668654" y="1994835"/>
            <a:ext cx="5086649"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262626"/>
                </a:solidFill>
                <a:effectLst/>
                <a:uLnTx/>
                <a:uFillTx/>
                <a:latin typeface="Times New Roman" panose="02020603050405020304" pitchFamily="18" charset="0"/>
                <a:ea typeface="MS Mincho"/>
                <a:cs typeface="+mn-cs"/>
              </a:rPr>
              <a:t>Chuẩn</a:t>
            </a:r>
            <a:r>
              <a:rPr kumimoji="0" lang="en-US" sz="2800" b="0" i="0" u="none" strike="noStrike" kern="1200" cap="none" spc="0" normalizeH="0" baseline="0" noProof="0" dirty="0">
                <a:ln>
                  <a:noFill/>
                </a:ln>
                <a:solidFill>
                  <a:srgbClr val="262626"/>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262626"/>
                </a:solidFill>
                <a:effectLst/>
                <a:uLnTx/>
                <a:uFillTx/>
                <a:latin typeface="Times New Roman" panose="02020603050405020304" pitchFamily="18" charset="0"/>
                <a:ea typeface="MS Mincho"/>
                <a:cs typeface="+mn-cs"/>
              </a:rPr>
              <a:t>bị</a:t>
            </a:r>
            <a:r>
              <a:rPr kumimoji="0" lang="en-US" sz="2800" b="0" i="0" u="none" strike="noStrike" kern="1200" cap="none" spc="0" normalizeH="0" baseline="0" noProof="0" dirty="0">
                <a:ln>
                  <a:noFill/>
                </a:ln>
                <a:solidFill>
                  <a:srgbClr val="262626"/>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262626"/>
                </a:solidFill>
                <a:effectLst/>
                <a:uLnTx/>
                <a:uFillTx/>
                <a:latin typeface="Times New Roman" panose="02020603050405020304" pitchFamily="18" charset="0"/>
                <a:ea typeface="MS Mincho"/>
                <a:cs typeface="+mn-cs"/>
              </a:rPr>
              <a:t>nội</a:t>
            </a:r>
            <a:r>
              <a:rPr kumimoji="0" lang="en-US" sz="2800" b="0" i="0" u="none" strike="noStrike" kern="1200" cap="none" spc="0" normalizeH="0" baseline="0" noProof="0" dirty="0">
                <a:ln>
                  <a:noFill/>
                </a:ln>
                <a:solidFill>
                  <a:srgbClr val="262626"/>
                </a:solidFill>
                <a:effectLst/>
                <a:uLnTx/>
                <a:uFillTx/>
                <a:latin typeface="Times New Roman" panose="02020603050405020304" pitchFamily="18" charset="0"/>
                <a:ea typeface="MS Mincho"/>
                <a:cs typeface="+mn-cs"/>
              </a:rPr>
              <a:t> dung </a:t>
            </a:r>
            <a:r>
              <a:rPr kumimoji="0" lang="en-US" sz="2800" b="0" i="0" u="none" strike="noStrike" kern="1200" cap="none" spc="0" normalizeH="0" baseline="0" noProof="0" dirty="0" err="1">
                <a:ln>
                  <a:noFill/>
                </a:ln>
                <a:solidFill>
                  <a:srgbClr val="262626"/>
                </a:solidFill>
                <a:effectLst/>
                <a:uLnTx/>
                <a:uFillTx/>
                <a:latin typeface="Times New Roman" panose="02020603050405020304" pitchFamily="18" charset="0"/>
                <a:ea typeface="MS Mincho"/>
                <a:cs typeface="+mn-cs"/>
              </a:rPr>
              <a:t>buổi</a:t>
            </a:r>
            <a:r>
              <a:rPr kumimoji="0" lang="en-US" sz="2800" b="0" i="0" u="none" strike="noStrike" kern="1200" cap="none" spc="0" normalizeH="0" baseline="0" noProof="0" dirty="0">
                <a:ln>
                  <a:noFill/>
                </a:ln>
                <a:solidFill>
                  <a:srgbClr val="262626"/>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262626"/>
                </a:solidFill>
                <a:effectLst/>
                <a:uLnTx/>
                <a:uFillTx/>
                <a:latin typeface="Times New Roman" panose="02020603050405020304" pitchFamily="18" charset="0"/>
                <a:ea typeface="MS Mincho"/>
                <a:cs typeface="+mn-cs"/>
              </a:rPr>
              <a:t>thảo</a:t>
            </a:r>
            <a:r>
              <a:rPr kumimoji="0" lang="en-US" sz="2800" b="0" i="0" u="none" strike="noStrike" kern="1200" cap="none" spc="0" normalizeH="0" baseline="0" noProof="0" dirty="0">
                <a:ln>
                  <a:noFill/>
                </a:ln>
                <a:solidFill>
                  <a:srgbClr val="262626"/>
                </a:solidFill>
                <a:effectLst/>
                <a:uLnTx/>
                <a:uFillTx/>
                <a:latin typeface="Times New Roman" panose="02020603050405020304" pitchFamily="18" charset="0"/>
                <a:ea typeface="MS Mincho"/>
                <a:cs typeface="+mn-cs"/>
              </a:rPr>
              <a:t> </a:t>
            </a:r>
            <a:r>
              <a:rPr kumimoji="0" lang="en-US" sz="2800" b="0" i="0" u="none" strike="noStrike" kern="1200" cap="none" spc="0" normalizeH="0" baseline="0" noProof="0" dirty="0" err="1">
                <a:ln>
                  <a:noFill/>
                </a:ln>
                <a:solidFill>
                  <a:srgbClr val="262626"/>
                </a:solidFill>
                <a:effectLst/>
                <a:uLnTx/>
                <a:uFillTx/>
                <a:latin typeface="Times New Roman" panose="02020603050405020304" pitchFamily="18" charset="0"/>
                <a:ea typeface="MS Mincho"/>
                <a:cs typeface="+mn-cs"/>
              </a:rPr>
              <a:t>luận</a:t>
            </a:r>
            <a:r>
              <a:rPr kumimoji="0" lang="en-US" sz="2800" b="0" i="0" u="none" strike="noStrike" kern="1200" cap="none" spc="0" normalizeH="0" baseline="0" noProof="0" dirty="0">
                <a:ln>
                  <a:noFill/>
                </a:ln>
                <a:solidFill>
                  <a:srgbClr val="262626"/>
                </a:solidFill>
                <a:effectLst/>
                <a:uLnTx/>
                <a:uFillTx/>
                <a:latin typeface="Times New Roman" panose="02020603050405020304" pitchFamily="18" charset="0"/>
                <a:ea typeface="MS Mincho"/>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aphicFrame>
        <p:nvGraphicFramePr>
          <p:cNvPr id="17" name="Table 16"/>
          <p:cNvGraphicFramePr>
            <a:graphicFrameLocks noGrp="1"/>
          </p:cNvGraphicFramePr>
          <p:nvPr>
            <p:extLst>
              <p:ext uri="{D42A27DB-BD31-4B8C-83A1-F6EECF244321}">
                <p14:modId xmlns:p14="http://schemas.microsoft.com/office/powerpoint/2010/main" val="3236482377"/>
              </p:ext>
            </p:extLst>
          </p:nvPr>
        </p:nvGraphicFramePr>
        <p:xfrm>
          <a:off x="698499" y="2552459"/>
          <a:ext cx="10820401" cy="456565"/>
        </p:xfrm>
        <a:graphic>
          <a:graphicData uri="http://schemas.openxmlformats.org/drawingml/2006/table">
            <a:tbl>
              <a:tblPr firstRow="1" firstCol="1" bandRow="1"/>
              <a:tblGrid>
                <a:gridCol w="3612145">
                  <a:extLst>
                    <a:ext uri="{9D8B030D-6E8A-4147-A177-3AD203B41FA5}">
                      <a16:colId xmlns:a16="http://schemas.microsoft.com/office/drawing/2014/main" val="3253852979"/>
                    </a:ext>
                  </a:extLst>
                </a:gridCol>
                <a:gridCol w="7208256">
                  <a:extLst>
                    <a:ext uri="{9D8B030D-6E8A-4147-A177-3AD203B41FA5}">
                      <a16:colId xmlns:a16="http://schemas.microsoft.com/office/drawing/2014/main" val="4134514517"/>
                    </a:ext>
                  </a:extLst>
                </a:gridCol>
              </a:tblGrid>
              <a:tr h="102318">
                <a:tc>
                  <a:txBody>
                    <a:bodyPr/>
                    <a:lstStyle/>
                    <a:p>
                      <a:pPr marL="457200" algn="ctr">
                        <a:lnSpc>
                          <a:spcPct val="107000"/>
                        </a:lnSpc>
                        <a:spcAft>
                          <a:spcPts val="0"/>
                        </a:spcAft>
                      </a:pPr>
                      <a:r>
                        <a:rPr lang="en-US" sz="2800" b="1"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800" b="1"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hỏi</a:t>
                      </a:r>
                      <a:r>
                        <a:rPr lang="en-US" sz="2800" b="1"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thảo</a:t>
                      </a:r>
                      <a:r>
                        <a:rPr lang="en-US" sz="2800" b="1"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luận</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149" marR="541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ctr">
                        <a:lnSpc>
                          <a:spcPct val="107000"/>
                        </a:lnSpc>
                        <a:spcAft>
                          <a:spcPts val="0"/>
                        </a:spcAft>
                      </a:pPr>
                      <a:r>
                        <a:rPr lang="en-US" sz="2800" b="1"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Ý </a:t>
                      </a:r>
                      <a:r>
                        <a:rPr lang="en-US" sz="2800" b="1"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kiến</a:t>
                      </a:r>
                      <a:r>
                        <a:rPr lang="en-US" sz="2800" b="1"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tôi</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4149" marR="541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49275233"/>
                  </a:ext>
                </a:extLst>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500679251"/>
              </p:ext>
            </p:extLst>
          </p:nvPr>
        </p:nvGraphicFramePr>
        <p:xfrm>
          <a:off x="698499" y="3013932"/>
          <a:ext cx="10782300" cy="3130804"/>
        </p:xfrm>
        <a:graphic>
          <a:graphicData uri="http://schemas.openxmlformats.org/drawingml/2006/table">
            <a:tbl>
              <a:tblPr firstRow="1" firstCol="1" bandRow="1"/>
              <a:tblGrid>
                <a:gridCol w="3637527">
                  <a:extLst>
                    <a:ext uri="{9D8B030D-6E8A-4147-A177-3AD203B41FA5}">
                      <a16:colId xmlns:a16="http://schemas.microsoft.com/office/drawing/2014/main" val="1666143634"/>
                    </a:ext>
                  </a:extLst>
                </a:gridCol>
                <a:gridCol w="7144773">
                  <a:extLst>
                    <a:ext uri="{9D8B030D-6E8A-4147-A177-3AD203B41FA5}">
                      <a16:colId xmlns:a16="http://schemas.microsoft.com/office/drawing/2014/main" val="3336602235"/>
                    </a:ext>
                  </a:extLst>
                </a:gridCol>
              </a:tblGrid>
              <a:tr h="806649">
                <a:tc>
                  <a:txBody>
                    <a:bodyPr/>
                    <a:lstStyle/>
                    <a:p>
                      <a:pPr marL="457200">
                        <a:lnSpc>
                          <a:spcPct val="107000"/>
                        </a:lnSpc>
                        <a:spcAft>
                          <a:spcPts val="0"/>
                        </a:spcAft>
                      </a:pPr>
                      <a:r>
                        <a:rPr lang="en-US" sz="2400" i="1"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Chơi</a:t>
                      </a:r>
                      <a:r>
                        <a:rPr lang="en-US" sz="2400" i="1"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game </a:t>
                      </a:r>
                      <a:r>
                        <a:rPr lang="en-US" sz="2400" i="1"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400" i="1"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hại</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415" marR="45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nSpc>
                          <a:spcPct val="107000"/>
                        </a:lnSpc>
                        <a:spcAft>
                          <a:spcPts val="0"/>
                        </a:spcAft>
                      </a:pPr>
                      <a:r>
                        <a:rPr lang="en-US" sz="24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Nếu</a:t>
                      </a:r>
                      <a:r>
                        <a:rPr lang="en-US" sz="24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chơi</a:t>
                      </a:r>
                      <a:r>
                        <a:rPr lang="en-US" sz="24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game </a:t>
                      </a:r>
                      <a:r>
                        <a:rPr lang="en-US" sz="24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4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thời</a:t>
                      </a:r>
                      <a:r>
                        <a:rPr lang="en-US" sz="24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gian</a:t>
                      </a:r>
                      <a:r>
                        <a:rPr lang="en-US" sz="24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quá</a:t>
                      </a:r>
                      <a:r>
                        <a:rPr lang="en-US" sz="24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nhiều</a:t>
                      </a:r>
                      <a:r>
                        <a:rPr lang="en-US" sz="24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nghiện</a:t>
                      </a:r>
                      <a:r>
                        <a:rPr lang="en-US" sz="24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game </a:t>
                      </a:r>
                      <a:r>
                        <a:rPr lang="en-US" sz="24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sẽ</a:t>
                      </a:r>
                      <a:r>
                        <a:rPr lang="en-US" sz="24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gây</a:t>
                      </a:r>
                      <a:r>
                        <a:rPr lang="en-US" sz="24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24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nhiều</a:t>
                      </a:r>
                      <a:r>
                        <a:rPr lang="en-US" sz="24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4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hại</a:t>
                      </a:r>
                      <a:r>
                        <a:rPr lang="en-US" sz="24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457200">
                        <a:lnSpc>
                          <a:spcPct val="107000"/>
                        </a:lnSpc>
                        <a:spcAft>
                          <a:spcPts val="0"/>
                        </a:spcAft>
                      </a:pPr>
                      <a:r>
                        <a:rPr lang="en-US" sz="24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Mất</a:t>
                      </a:r>
                      <a:r>
                        <a:rPr lang="en-US" sz="24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rất</a:t>
                      </a:r>
                      <a:r>
                        <a:rPr lang="en-US" sz="24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nhiều</a:t>
                      </a:r>
                      <a:r>
                        <a:rPr lang="en-US" sz="24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thời</a:t>
                      </a:r>
                      <a:r>
                        <a:rPr lang="en-US" sz="24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gian</a:t>
                      </a:r>
                      <a:r>
                        <a:rPr lang="en-US" sz="24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4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tập</a:t>
                      </a:r>
                      <a:r>
                        <a:rPr lang="en-US" sz="24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trung</a:t>
                      </a:r>
                      <a:r>
                        <a:rPr lang="en-US" sz="24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24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n-US" sz="24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4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tập</a:t>
                      </a:r>
                      <a:r>
                        <a:rPr lang="en-US" sz="24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4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n-US" sz="24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giúp</a:t>
                      </a:r>
                      <a:r>
                        <a:rPr lang="en-US" sz="24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cha </a:t>
                      </a:r>
                      <a:r>
                        <a:rPr lang="en-US" sz="24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mẹ</a:t>
                      </a:r>
                      <a:r>
                        <a:rPr lang="en-US" sz="24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gia</a:t>
                      </a:r>
                      <a:r>
                        <a:rPr lang="en-US" sz="24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đình</a:t>
                      </a:r>
                      <a:r>
                        <a:rPr lang="en-US" sz="24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457200">
                        <a:lnSpc>
                          <a:spcPct val="107000"/>
                        </a:lnSpc>
                        <a:spcAft>
                          <a:spcPts val="0"/>
                        </a:spcAft>
                      </a:pPr>
                      <a:r>
                        <a:rPr lang="en-US" sz="24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=&gt;</a:t>
                      </a:r>
                      <a:r>
                        <a:rPr lang="en-US" sz="24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US" sz="24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quả</a:t>
                      </a:r>
                      <a:r>
                        <a:rPr lang="en-US" sz="24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4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tập</a:t>
                      </a:r>
                      <a:r>
                        <a:rPr lang="en-US" sz="24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kém</a:t>
                      </a:r>
                      <a:r>
                        <a:rPr lang="en-US" sz="24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mỗi</a:t>
                      </a:r>
                      <a:r>
                        <a:rPr lang="en-US" sz="24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24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hệ</a:t>
                      </a:r>
                      <a:r>
                        <a:rPr lang="en-US" sz="24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gia</a:t>
                      </a:r>
                      <a:r>
                        <a:rPr lang="en-US" sz="24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đình</a:t>
                      </a:r>
                      <a:r>
                        <a:rPr lang="en-US" sz="24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xa</a:t>
                      </a:r>
                      <a:r>
                        <a:rPr lang="en-US" sz="24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24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457200">
                        <a:lnSpc>
                          <a:spcPct val="107000"/>
                        </a:lnSpc>
                        <a:spcAft>
                          <a:spcPts val="0"/>
                        </a:spcAft>
                      </a:pPr>
                      <a:r>
                        <a:rPr lang="en-US" sz="24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24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khuya</a:t>
                      </a:r>
                      <a:r>
                        <a:rPr lang="en-US" sz="24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hại</a:t>
                      </a:r>
                      <a:r>
                        <a:rPr lang="en-US" sz="24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4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sức</a:t>
                      </a:r>
                      <a:r>
                        <a:rPr lang="en-US" sz="24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khỏe</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457200">
                        <a:lnSpc>
                          <a:spcPct val="107000"/>
                        </a:lnSpc>
                        <a:spcAft>
                          <a:spcPts val="0"/>
                        </a:spcAft>
                      </a:pPr>
                      <a:r>
                        <a:rPr lang="en-US" sz="24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Tốn</a:t>
                      </a:r>
                      <a:r>
                        <a:rPr lang="en-US" sz="24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kém</a:t>
                      </a:r>
                      <a:r>
                        <a:rPr lang="en-US" sz="24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tiền</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415" marR="4541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85618079"/>
                  </a:ext>
                </a:extLst>
              </a:tr>
            </a:tbl>
          </a:graphicData>
        </a:graphic>
      </p:graphicFrame>
    </p:spTree>
    <p:extLst>
      <p:ext uri="{BB962C8B-B14F-4D97-AF65-F5344CB8AC3E}">
        <p14:creationId xmlns:p14="http://schemas.microsoft.com/office/powerpoint/2010/main" val="3493435918"/>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rPr>
              <a:t>NGỮ VĂN 6</a:t>
            </a:r>
          </a:p>
        </p:txBody>
      </p:sp>
      <p:sp>
        <p:nvSpPr>
          <p:cNvPr id="11" name="Horizontal Scroll 10"/>
          <p:cNvSpPr/>
          <p:nvPr/>
        </p:nvSpPr>
        <p:spPr>
          <a:xfrm>
            <a:off x="3972335" y="712809"/>
            <a:ext cx="4209230" cy="478384"/>
          </a:xfrm>
          <a:prstGeom prst="horizontalScroll">
            <a:avLst/>
          </a:prstGeom>
          <a:solidFill>
            <a:schemeClr val="accent4">
              <a:lumMod val="40000"/>
              <a:lumOff val="60000"/>
            </a:schemeClr>
          </a:solidFill>
          <a:ln w="9525">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p:cNvPicPr>
            <a:picLocks noChangeAspect="1"/>
          </p:cNvPicPr>
          <p:nvPr/>
        </p:nvPicPr>
        <p:blipFill>
          <a:blip r:embed="rId4"/>
          <a:stretch>
            <a:fillRect/>
          </a:stretch>
        </p:blipFill>
        <p:spPr>
          <a:xfrm>
            <a:off x="11426277" y="0"/>
            <a:ext cx="754456" cy="754456"/>
          </a:xfrm>
          <a:prstGeom prst="rect">
            <a:avLst/>
          </a:prstGeom>
        </p:spPr>
      </p:pic>
      <p:sp>
        <p:nvSpPr>
          <p:cNvPr id="6" name="Rectangle 5"/>
          <p:cNvSpPr/>
          <p:nvPr/>
        </p:nvSpPr>
        <p:spPr>
          <a:xfrm>
            <a:off x="2704485" y="-67795"/>
            <a:ext cx="6744929"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1028700" algn="l"/>
              </a:tabLst>
              <a:defRPr/>
            </a:pPr>
            <a:r>
              <a:rPr kumimoji="0" 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NÓI VÀ NGHE</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THẢO LUẬN NHÓM VỀ MỘT VẤN ĐỀ</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p:cNvSpPr/>
          <p:nvPr/>
        </p:nvSpPr>
        <p:spPr>
          <a:xfrm>
            <a:off x="5200748" y="640091"/>
            <a:ext cx="1752403"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MS Mincho"/>
                <a:cs typeface="+mn-cs"/>
              </a:rPr>
              <a:t>Luyện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MS Mincho"/>
                <a:cs typeface="+mn-cs"/>
              </a:rPr>
              <a:t>tập</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Rectangle 9"/>
          <p:cNvSpPr/>
          <p:nvPr/>
        </p:nvSpPr>
        <p:spPr>
          <a:xfrm>
            <a:off x="660400" y="1130300"/>
            <a:ext cx="2319802"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II.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Thực</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hành</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2" name="Rectangle 1"/>
          <p:cNvSpPr/>
          <p:nvPr/>
        </p:nvSpPr>
        <p:spPr>
          <a:xfrm>
            <a:off x="587825" y="1610216"/>
            <a:ext cx="5508175"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Bước</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1: CHUẨN BỊ THẢO LUẬN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aphicFrame>
        <p:nvGraphicFramePr>
          <p:cNvPr id="12" name="Table 11"/>
          <p:cNvGraphicFramePr>
            <a:graphicFrameLocks noGrp="1"/>
          </p:cNvGraphicFramePr>
          <p:nvPr>
            <p:extLst>
              <p:ext uri="{D42A27DB-BD31-4B8C-83A1-F6EECF244321}">
                <p14:modId xmlns:p14="http://schemas.microsoft.com/office/powerpoint/2010/main" val="1102658627"/>
              </p:ext>
            </p:extLst>
          </p:nvPr>
        </p:nvGraphicFramePr>
        <p:xfrm>
          <a:off x="736600" y="2258196"/>
          <a:ext cx="10782300" cy="3652520"/>
        </p:xfrm>
        <a:graphic>
          <a:graphicData uri="http://schemas.openxmlformats.org/drawingml/2006/table">
            <a:tbl>
              <a:tblPr firstRow="1" firstCol="1" bandRow="1"/>
              <a:tblGrid>
                <a:gridCol w="3525684">
                  <a:extLst>
                    <a:ext uri="{9D8B030D-6E8A-4147-A177-3AD203B41FA5}">
                      <a16:colId xmlns:a16="http://schemas.microsoft.com/office/drawing/2014/main" val="3542102448"/>
                    </a:ext>
                  </a:extLst>
                </a:gridCol>
                <a:gridCol w="7256616">
                  <a:extLst>
                    <a:ext uri="{9D8B030D-6E8A-4147-A177-3AD203B41FA5}">
                      <a16:colId xmlns:a16="http://schemas.microsoft.com/office/drawing/2014/main" val="247499416"/>
                    </a:ext>
                  </a:extLst>
                </a:gridCol>
              </a:tblGrid>
              <a:tr h="649638">
                <a:tc>
                  <a:txBody>
                    <a:bodyPr/>
                    <a:lstStyle/>
                    <a:p>
                      <a:pPr marL="457200">
                        <a:lnSpc>
                          <a:spcPct val="107000"/>
                        </a:lnSpc>
                        <a:spcAft>
                          <a:spcPts val="0"/>
                        </a:spcAft>
                      </a:pPr>
                      <a:r>
                        <a:rPr lang="en-US" sz="2800" i="1"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457200">
                        <a:lnSpc>
                          <a:spcPct val="107000"/>
                        </a:lnSpc>
                        <a:spcAft>
                          <a:spcPts val="0"/>
                        </a:spcAft>
                      </a:pPr>
                      <a:r>
                        <a:rPr lang="en-US" sz="2800" i="1"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Chơi</a:t>
                      </a:r>
                      <a:r>
                        <a:rPr lang="en-US" sz="2800" i="1"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game </a:t>
                      </a:r>
                      <a:r>
                        <a:rPr lang="en-US" sz="2800" i="1"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i="1"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i="1"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lợi</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996" marR="439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nSpc>
                          <a:spcPct val="107000"/>
                        </a:lnSpc>
                        <a:spcAft>
                          <a:spcPts val="0"/>
                        </a:spcAft>
                      </a:pP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Nếu</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thời</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gian</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hợp</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lí</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chơi</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game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thì</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chơi</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game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nhiều</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lợi</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ích</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457200">
                        <a:lnSpc>
                          <a:spcPct val="107000"/>
                        </a:lnSpc>
                        <a:spcAft>
                          <a:spcPts val="0"/>
                        </a:spcAft>
                      </a:pP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Rèn</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luyện</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kĩ</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năng</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kĩ</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thuật</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nhanh</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tay</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nhanh</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mắt</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457200">
                        <a:lnSpc>
                          <a:spcPct val="107000"/>
                        </a:lnSpc>
                        <a:spcAft>
                          <a:spcPts val="0"/>
                        </a:spcAft>
                      </a:pP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Nhiều</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trò</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chơi</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bằng</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tiếng</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Anh</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giúp</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chơi</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luyện</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tập</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ngoại</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ngữ</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457200">
                        <a:lnSpc>
                          <a:spcPct val="107000"/>
                        </a:lnSpc>
                        <a:spcAft>
                          <a:spcPts val="0"/>
                        </a:spcAft>
                      </a:pP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Rèn</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luyện</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tư</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duy</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phát</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triển</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trí</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tuệ</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457200">
                        <a:lnSpc>
                          <a:spcPct val="107000"/>
                        </a:lnSpc>
                        <a:spcAft>
                          <a:spcPts val="0"/>
                        </a:spcAft>
                      </a:pP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Giải</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toả</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căng</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thẳng</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giúp</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giải</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trí</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3996" marR="4399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04371185"/>
                  </a:ext>
                </a:extLst>
              </a:tr>
            </a:tbl>
          </a:graphicData>
        </a:graphic>
      </p:graphicFrame>
    </p:spTree>
    <p:extLst>
      <p:ext uri="{BB962C8B-B14F-4D97-AF65-F5344CB8AC3E}">
        <p14:creationId xmlns:p14="http://schemas.microsoft.com/office/powerpoint/2010/main" val="2523155976"/>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rPr>
              <a:t>NGỮ VĂN 6</a:t>
            </a:r>
          </a:p>
        </p:txBody>
      </p:sp>
      <p:sp>
        <p:nvSpPr>
          <p:cNvPr id="11" name="Horizontal Scroll 10"/>
          <p:cNvSpPr/>
          <p:nvPr/>
        </p:nvSpPr>
        <p:spPr>
          <a:xfrm>
            <a:off x="3972335" y="712809"/>
            <a:ext cx="4209230" cy="478384"/>
          </a:xfrm>
          <a:prstGeom prst="horizontalScroll">
            <a:avLst/>
          </a:prstGeom>
          <a:solidFill>
            <a:schemeClr val="accent4">
              <a:lumMod val="40000"/>
              <a:lumOff val="60000"/>
            </a:schemeClr>
          </a:solidFill>
          <a:ln w="9525">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p:cNvPicPr>
            <a:picLocks noChangeAspect="1"/>
          </p:cNvPicPr>
          <p:nvPr/>
        </p:nvPicPr>
        <p:blipFill>
          <a:blip r:embed="rId4"/>
          <a:stretch>
            <a:fillRect/>
          </a:stretch>
        </p:blipFill>
        <p:spPr>
          <a:xfrm>
            <a:off x="11426277" y="0"/>
            <a:ext cx="754456" cy="754456"/>
          </a:xfrm>
          <a:prstGeom prst="rect">
            <a:avLst/>
          </a:prstGeom>
        </p:spPr>
      </p:pic>
      <p:sp>
        <p:nvSpPr>
          <p:cNvPr id="6" name="Rectangle 5"/>
          <p:cNvSpPr/>
          <p:nvPr/>
        </p:nvSpPr>
        <p:spPr>
          <a:xfrm>
            <a:off x="2704485" y="-67795"/>
            <a:ext cx="6744929"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1028700" algn="l"/>
              </a:tabLst>
              <a:defRPr/>
            </a:pPr>
            <a:r>
              <a:rPr kumimoji="0" 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NÓI VÀ NGHE</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THẢO LUẬN NHÓM VỀ MỘT VẤN ĐỀ</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p:cNvSpPr/>
          <p:nvPr/>
        </p:nvSpPr>
        <p:spPr>
          <a:xfrm>
            <a:off x="5200748" y="640091"/>
            <a:ext cx="1752403"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MS Mincho"/>
                <a:cs typeface="+mn-cs"/>
              </a:rPr>
              <a:t>Luyện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MS Mincho"/>
                <a:cs typeface="+mn-cs"/>
              </a:rPr>
              <a:t>tập</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Rectangle 9"/>
          <p:cNvSpPr/>
          <p:nvPr/>
        </p:nvSpPr>
        <p:spPr>
          <a:xfrm>
            <a:off x="660400" y="1130300"/>
            <a:ext cx="2319802"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II.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Thực</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hành</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2" name="Rectangle 1"/>
          <p:cNvSpPr/>
          <p:nvPr/>
        </p:nvSpPr>
        <p:spPr>
          <a:xfrm>
            <a:off x="587825" y="1610216"/>
            <a:ext cx="5508175"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Bước</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1: CHUẨN BỊ THẢO LUẬN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aphicFrame>
        <p:nvGraphicFramePr>
          <p:cNvPr id="4" name="Table 3"/>
          <p:cNvGraphicFramePr>
            <a:graphicFrameLocks noGrp="1"/>
          </p:cNvGraphicFramePr>
          <p:nvPr>
            <p:extLst>
              <p:ext uri="{D42A27DB-BD31-4B8C-83A1-F6EECF244321}">
                <p14:modId xmlns:p14="http://schemas.microsoft.com/office/powerpoint/2010/main" val="1668793927"/>
              </p:ext>
            </p:extLst>
          </p:nvPr>
        </p:nvGraphicFramePr>
        <p:xfrm>
          <a:off x="673894" y="2244100"/>
          <a:ext cx="10782300" cy="2926080"/>
        </p:xfrm>
        <a:graphic>
          <a:graphicData uri="http://schemas.openxmlformats.org/drawingml/2006/table">
            <a:tbl>
              <a:tblPr firstRow="1" firstCol="1" bandRow="1"/>
              <a:tblGrid>
                <a:gridCol w="5154561">
                  <a:extLst>
                    <a:ext uri="{9D8B030D-6E8A-4147-A177-3AD203B41FA5}">
                      <a16:colId xmlns:a16="http://schemas.microsoft.com/office/drawing/2014/main" val="1494014789"/>
                    </a:ext>
                  </a:extLst>
                </a:gridCol>
                <a:gridCol w="5627739">
                  <a:extLst>
                    <a:ext uri="{9D8B030D-6E8A-4147-A177-3AD203B41FA5}">
                      <a16:colId xmlns:a16="http://schemas.microsoft.com/office/drawing/2014/main" val="3863773248"/>
                    </a:ext>
                  </a:extLst>
                </a:gridCol>
              </a:tblGrid>
              <a:tr h="479916">
                <a:tc>
                  <a:txBody>
                    <a:bodyPr/>
                    <a:lstStyle/>
                    <a:p>
                      <a:pPr marL="457200">
                        <a:lnSpc>
                          <a:spcPct val="150000"/>
                        </a:lnSpc>
                        <a:spcAft>
                          <a:spcPts val="0"/>
                        </a:spcAft>
                      </a:pPr>
                      <a:r>
                        <a:rPr lang="en-US" sz="3200" i="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Nên chơi game như thế nào cho hợp lí</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nSpc>
                          <a:spcPct val="150000"/>
                        </a:lnSpc>
                        <a:spcAft>
                          <a:spcPts val="0"/>
                        </a:spcAft>
                      </a:pPr>
                      <a:r>
                        <a:rPr lang="en-US" sz="32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Nên</a:t>
                      </a:r>
                      <a:r>
                        <a:rPr lang="en-US" sz="32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chơi</a:t>
                      </a:r>
                      <a:r>
                        <a:rPr lang="en-US" sz="32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game </a:t>
                      </a:r>
                      <a:r>
                        <a:rPr lang="en-US" sz="32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32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32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hợp</a:t>
                      </a:r>
                      <a:r>
                        <a:rPr lang="en-US" sz="32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lí</a:t>
                      </a:r>
                      <a:r>
                        <a:rPr lang="en-US" sz="32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Mỗi</a:t>
                      </a:r>
                      <a:r>
                        <a:rPr lang="en-US" sz="32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ngày</a:t>
                      </a:r>
                      <a:r>
                        <a:rPr lang="en-US" sz="32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chỉ</a:t>
                      </a:r>
                      <a:r>
                        <a:rPr lang="en-US" sz="32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nên</a:t>
                      </a:r>
                      <a:r>
                        <a:rPr lang="en-US" sz="32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chơi</a:t>
                      </a:r>
                      <a:r>
                        <a:rPr lang="en-US" sz="32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giải</a:t>
                      </a:r>
                      <a:r>
                        <a:rPr lang="en-US" sz="32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trí</a:t>
                      </a:r>
                      <a:r>
                        <a:rPr lang="en-US" sz="32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32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1 - 2 </a:t>
                      </a:r>
                      <a:r>
                        <a:rPr lang="en-US" sz="32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tiếng</a:t>
                      </a:r>
                      <a:r>
                        <a:rPr lang="en-US" sz="32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32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32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ảnh</a:t>
                      </a:r>
                      <a:r>
                        <a:rPr lang="en-US" sz="32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hưởng</a:t>
                      </a:r>
                      <a:r>
                        <a:rPr lang="en-US" sz="32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32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hoạt</a:t>
                      </a:r>
                      <a:r>
                        <a:rPr lang="en-US" sz="32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32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khác</a:t>
                      </a:r>
                      <a:r>
                        <a:rPr lang="en-US" sz="32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55438404"/>
                  </a:ext>
                </a:extLst>
              </a:tr>
            </a:tbl>
          </a:graphicData>
        </a:graphic>
      </p:graphicFrame>
    </p:spTree>
    <p:extLst>
      <p:ext uri="{BB962C8B-B14F-4D97-AF65-F5344CB8AC3E}">
        <p14:creationId xmlns:p14="http://schemas.microsoft.com/office/powerpoint/2010/main" val="3913039916"/>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rPr>
              <a:t>NGỮ VĂN 6</a:t>
            </a:r>
          </a:p>
        </p:txBody>
      </p:sp>
      <p:sp>
        <p:nvSpPr>
          <p:cNvPr id="11" name="Horizontal Scroll 10"/>
          <p:cNvSpPr/>
          <p:nvPr/>
        </p:nvSpPr>
        <p:spPr>
          <a:xfrm>
            <a:off x="3972335" y="712809"/>
            <a:ext cx="4209230" cy="478384"/>
          </a:xfrm>
          <a:prstGeom prst="horizontalScroll">
            <a:avLst/>
          </a:prstGeom>
          <a:solidFill>
            <a:schemeClr val="accent4">
              <a:lumMod val="40000"/>
              <a:lumOff val="60000"/>
            </a:schemeClr>
          </a:solidFill>
          <a:ln w="9525">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p:cNvPicPr>
            <a:picLocks noChangeAspect="1"/>
          </p:cNvPicPr>
          <p:nvPr/>
        </p:nvPicPr>
        <p:blipFill>
          <a:blip r:embed="rId4"/>
          <a:stretch>
            <a:fillRect/>
          </a:stretch>
        </p:blipFill>
        <p:spPr>
          <a:xfrm>
            <a:off x="11426277" y="0"/>
            <a:ext cx="754456" cy="754456"/>
          </a:xfrm>
          <a:prstGeom prst="rect">
            <a:avLst/>
          </a:prstGeom>
        </p:spPr>
      </p:pic>
      <p:sp>
        <p:nvSpPr>
          <p:cNvPr id="6" name="Rectangle 5"/>
          <p:cNvSpPr/>
          <p:nvPr/>
        </p:nvSpPr>
        <p:spPr>
          <a:xfrm>
            <a:off x="2704485" y="-67795"/>
            <a:ext cx="6744929"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1028700" algn="l"/>
              </a:tabLst>
              <a:defRPr/>
            </a:pPr>
            <a:r>
              <a:rPr kumimoji="0" 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NÓI VÀ NGHE</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THẢO LUẬN NHÓM VỀ MỘT VẤN ĐỀ</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p:cNvSpPr/>
          <p:nvPr/>
        </p:nvSpPr>
        <p:spPr>
          <a:xfrm>
            <a:off x="5200748" y="640091"/>
            <a:ext cx="1752403"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MS Mincho"/>
                <a:cs typeface="+mn-cs"/>
              </a:rPr>
              <a:t>Luyện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MS Mincho"/>
                <a:cs typeface="+mn-cs"/>
              </a:rPr>
              <a:t>tập</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Rectangle 9"/>
          <p:cNvSpPr/>
          <p:nvPr/>
        </p:nvSpPr>
        <p:spPr>
          <a:xfrm>
            <a:off x="660400" y="1130300"/>
            <a:ext cx="2319802"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II.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Thực</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hành</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9" name="Rectangle 8"/>
          <p:cNvSpPr/>
          <p:nvPr/>
        </p:nvSpPr>
        <p:spPr>
          <a:xfrm>
            <a:off x="442458" y="1568286"/>
            <a:ext cx="9497921" cy="523220"/>
          </a:xfrm>
          <a:prstGeom prst="rect">
            <a:avLst/>
          </a:prstGeom>
        </p:spPr>
        <p:txBody>
          <a:bodyPr wrap="none">
            <a:spAutoFit/>
          </a:bodyPr>
          <a:lstStyle/>
          <a:p>
            <a:pPr algn="ctr">
              <a:spcAft>
                <a:spcPts val="0"/>
              </a:spcAft>
            </a:pPr>
            <a:r>
              <a:rPr lang="en-US" sz="2800" b="1" dirty="0" err="1">
                <a:solidFill>
                  <a:srgbClr val="FF0000"/>
                </a:solidFill>
                <a:latin typeface="Times New Roman" panose="02020603050405020304" pitchFamily="18" charset="0"/>
                <a:ea typeface="MS Mincho"/>
              </a:rPr>
              <a:t>Bước</a:t>
            </a:r>
            <a:r>
              <a:rPr lang="en-US" sz="2800" b="1" dirty="0">
                <a:solidFill>
                  <a:srgbClr val="FF0000"/>
                </a:solidFill>
                <a:latin typeface="Times New Roman" panose="02020603050405020304" pitchFamily="18" charset="0"/>
                <a:ea typeface="MS Mincho"/>
              </a:rPr>
              <a:t> 2: THỰC HÀNH THẢO LUẬN TRONG NHÓM NHỎ</a:t>
            </a:r>
            <a:endParaRPr lang="en-US" sz="2800" dirty="0">
              <a:effectLst/>
              <a:latin typeface="Times New Roman" panose="02020603050405020304" pitchFamily="18" charset="0"/>
              <a:ea typeface="Times New Roman" panose="02020603050405020304" pitchFamily="18" charset="0"/>
            </a:endParaRPr>
          </a:p>
        </p:txBody>
      </p:sp>
      <p:pic>
        <p:nvPicPr>
          <p:cNvPr id="16" name="Picture 15" descr="10 kĩ thuật dạy học tích cực theo chương trình giáo dục mới - Dạy học online"/>
          <p:cNvPicPr/>
          <p:nvPr/>
        </p:nvPicPr>
        <p:blipFill>
          <a:blip r:embed="rId5">
            <a:extLst>
              <a:ext uri="{28A0092B-C50C-407E-A947-70E740481C1C}">
                <a14:useLocalDpi xmlns:a14="http://schemas.microsoft.com/office/drawing/2010/main" val="0"/>
              </a:ext>
            </a:extLst>
          </a:blip>
          <a:srcRect/>
          <a:stretch>
            <a:fillRect/>
          </a:stretch>
        </p:blipFill>
        <p:spPr bwMode="auto">
          <a:xfrm>
            <a:off x="685800" y="3180857"/>
            <a:ext cx="3605981" cy="2630129"/>
          </a:xfrm>
          <a:prstGeom prst="rect">
            <a:avLst/>
          </a:prstGeom>
          <a:noFill/>
          <a:ln>
            <a:noFill/>
          </a:ln>
        </p:spPr>
      </p:pic>
      <p:sp>
        <p:nvSpPr>
          <p:cNvPr id="12" name="Rectangle 11"/>
          <p:cNvSpPr/>
          <p:nvPr/>
        </p:nvSpPr>
        <p:spPr>
          <a:xfrm>
            <a:off x="660400" y="2091506"/>
            <a:ext cx="10756106" cy="954107"/>
          </a:xfrm>
          <a:prstGeom prst="rect">
            <a:avLst/>
          </a:prstGeom>
        </p:spPr>
        <p:txBody>
          <a:bodyPr wrap="square">
            <a:spAutoFit/>
          </a:bodyPr>
          <a:lstStyle/>
          <a:p>
            <a:r>
              <a:rPr lang="en-US" sz="2800" dirty="0" err="1">
                <a:latin typeface="Times New Roman" panose="02020603050405020304" pitchFamily="18" charset="0"/>
                <a:ea typeface="MS Mincho"/>
                <a:cs typeface="Times New Roman" panose="02020603050405020304" pitchFamily="18" charset="0"/>
              </a:rPr>
              <a:t>Các</a:t>
            </a:r>
            <a:r>
              <a:rPr lang="en-US" sz="2800" dirty="0">
                <a:latin typeface="Times New Roman" panose="02020603050405020304" pitchFamily="18" charset="0"/>
                <a:ea typeface="MS Mincho"/>
                <a:cs typeface="Times New Roman" panose="02020603050405020304" pitchFamily="18" charset="0"/>
              </a:rPr>
              <a:t> </a:t>
            </a:r>
            <a:r>
              <a:rPr lang="en-US" sz="2800" dirty="0" err="1">
                <a:latin typeface="Times New Roman" panose="02020603050405020304" pitchFamily="18" charset="0"/>
                <a:ea typeface="MS Mincho"/>
                <a:cs typeface="Times New Roman" panose="02020603050405020304" pitchFamily="18" charset="0"/>
              </a:rPr>
              <a:t>nhóm</a:t>
            </a:r>
            <a:r>
              <a:rPr lang="en-US" sz="2800" dirty="0">
                <a:latin typeface="Times New Roman" panose="02020603050405020304" pitchFamily="18" charset="0"/>
                <a:ea typeface="MS Mincho"/>
                <a:cs typeface="Times New Roman" panose="02020603050405020304" pitchFamily="18" charset="0"/>
              </a:rPr>
              <a:t> </a:t>
            </a:r>
            <a:r>
              <a:rPr lang="en-US" sz="2800" dirty="0" err="1">
                <a:latin typeface="Times New Roman" panose="02020603050405020304" pitchFamily="18" charset="0"/>
                <a:ea typeface="MS Mincho"/>
                <a:cs typeface="Times New Roman" panose="02020603050405020304" pitchFamily="18" charset="0"/>
              </a:rPr>
              <a:t>tiến</a:t>
            </a:r>
            <a:r>
              <a:rPr lang="en-US" sz="2800" dirty="0">
                <a:latin typeface="Times New Roman" panose="02020603050405020304" pitchFamily="18" charset="0"/>
                <a:ea typeface="MS Mincho"/>
                <a:cs typeface="Times New Roman" panose="02020603050405020304" pitchFamily="18" charset="0"/>
              </a:rPr>
              <a:t> </a:t>
            </a:r>
            <a:r>
              <a:rPr lang="en-US" sz="2800" dirty="0" err="1">
                <a:latin typeface="Times New Roman" panose="02020603050405020304" pitchFamily="18" charset="0"/>
                <a:ea typeface="MS Mincho"/>
                <a:cs typeface="Times New Roman" panose="02020603050405020304" pitchFamily="18" charset="0"/>
              </a:rPr>
              <a:t>hành</a:t>
            </a:r>
            <a:r>
              <a:rPr lang="en-US" sz="2800" dirty="0">
                <a:latin typeface="Times New Roman" panose="02020603050405020304" pitchFamily="18" charset="0"/>
                <a:ea typeface="MS Mincho"/>
                <a:cs typeface="Times New Roman" panose="02020603050405020304" pitchFamily="18" charset="0"/>
              </a:rPr>
              <a:t> </a:t>
            </a:r>
            <a:r>
              <a:rPr lang="en-US" sz="2800" dirty="0" err="1">
                <a:latin typeface="Times New Roman" panose="02020603050405020304" pitchFamily="18" charset="0"/>
                <a:ea typeface="MS Mincho"/>
                <a:cs typeface="Times New Roman" panose="02020603050405020304" pitchFamily="18" charset="0"/>
              </a:rPr>
              <a:t>thảo</a:t>
            </a:r>
            <a:r>
              <a:rPr lang="en-US" sz="2800" dirty="0">
                <a:latin typeface="Times New Roman" panose="02020603050405020304" pitchFamily="18" charset="0"/>
                <a:ea typeface="MS Mincho"/>
                <a:cs typeface="Times New Roman" panose="02020603050405020304" pitchFamily="18" charset="0"/>
              </a:rPr>
              <a:t> </a:t>
            </a:r>
            <a:r>
              <a:rPr lang="en-US" sz="2800" dirty="0" err="1">
                <a:latin typeface="Times New Roman" panose="02020603050405020304" pitchFamily="18" charset="0"/>
                <a:ea typeface="MS Mincho"/>
                <a:cs typeface="Times New Roman" panose="02020603050405020304" pitchFamily="18" charset="0"/>
              </a:rPr>
              <a:t>luận</a:t>
            </a:r>
            <a:r>
              <a:rPr lang="en-US" sz="2800" dirty="0">
                <a:latin typeface="Times New Roman" panose="02020603050405020304" pitchFamily="18" charset="0"/>
                <a:ea typeface="MS Mincho"/>
                <a:cs typeface="Times New Roman" panose="02020603050405020304" pitchFamily="18" charset="0"/>
              </a:rPr>
              <a:t>, </a:t>
            </a:r>
            <a:r>
              <a:rPr lang="en-US" sz="2800" dirty="0" err="1">
                <a:latin typeface="Times New Roman" panose="02020603050405020304" pitchFamily="18" charset="0"/>
                <a:ea typeface="MS Mincho"/>
                <a:cs typeface="Times New Roman" panose="02020603050405020304" pitchFamily="18" charset="0"/>
              </a:rPr>
              <a:t>báo</a:t>
            </a:r>
            <a:r>
              <a:rPr lang="en-US" sz="2800" dirty="0">
                <a:latin typeface="Times New Roman" panose="02020603050405020304" pitchFamily="18" charset="0"/>
                <a:ea typeface="MS Mincho"/>
                <a:cs typeface="Times New Roman" panose="02020603050405020304" pitchFamily="18" charset="0"/>
              </a:rPr>
              <a:t> </a:t>
            </a:r>
            <a:r>
              <a:rPr lang="en-US" sz="2800" dirty="0" err="1">
                <a:latin typeface="Times New Roman" panose="02020603050405020304" pitchFamily="18" charset="0"/>
                <a:ea typeface="MS Mincho"/>
                <a:cs typeface="Times New Roman" panose="02020603050405020304" pitchFamily="18" charset="0"/>
              </a:rPr>
              <a:t>cáo</a:t>
            </a:r>
            <a:r>
              <a:rPr lang="en-US" sz="2800" dirty="0">
                <a:latin typeface="Times New Roman" panose="02020603050405020304" pitchFamily="18" charset="0"/>
                <a:ea typeface="MS Mincho"/>
                <a:cs typeface="Times New Roman" panose="02020603050405020304" pitchFamily="18" charset="0"/>
              </a:rPr>
              <a:t> </a:t>
            </a:r>
            <a:r>
              <a:rPr lang="en-US" sz="2800" dirty="0" err="1">
                <a:latin typeface="Times New Roman" panose="02020603050405020304" pitchFamily="18" charset="0"/>
                <a:ea typeface="MS Mincho"/>
                <a:cs typeface="Times New Roman" panose="02020603050405020304" pitchFamily="18" charset="0"/>
              </a:rPr>
              <a:t>sản</a:t>
            </a:r>
            <a:r>
              <a:rPr lang="en-US" sz="2800" dirty="0">
                <a:latin typeface="Times New Roman" panose="02020603050405020304" pitchFamily="18" charset="0"/>
                <a:ea typeface="MS Mincho"/>
                <a:cs typeface="Times New Roman" panose="02020603050405020304" pitchFamily="18" charset="0"/>
              </a:rPr>
              <a:t> </a:t>
            </a:r>
            <a:r>
              <a:rPr lang="en-US" sz="2800" dirty="0" err="1">
                <a:latin typeface="Times New Roman" panose="02020603050405020304" pitchFamily="18" charset="0"/>
                <a:ea typeface="MS Mincho"/>
                <a:cs typeface="Times New Roman" panose="02020603050405020304" pitchFamily="18" charset="0"/>
              </a:rPr>
              <a:t>phẩm</a:t>
            </a:r>
            <a:r>
              <a:rPr lang="en-US" sz="2800" dirty="0">
                <a:latin typeface="Times New Roman" panose="02020603050405020304" pitchFamily="18" charset="0"/>
                <a:ea typeface="MS Mincho"/>
                <a:cs typeface="Times New Roman" panose="02020603050405020304" pitchFamily="18" charset="0"/>
              </a:rPr>
              <a:t> </a:t>
            </a:r>
            <a:r>
              <a:rPr lang="en-US" sz="2800" dirty="0" err="1">
                <a:latin typeface="Times New Roman" panose="02020603050405020304" pitchFamily="18" charset="0"/>
                <a:ea typeface="MS Mincho"/>
                <a:cs typeface="Times New Roman" panose="02020603050405020304" pitchFamily="18" charset="0"/>
              </a:rPr>
              <a:t>thảo</a:t>
            </a:r>
            <a:r>
              <a:rPr lang="en-US" sz="2800" dirty="0">
                <a:latin typeface="Times New Roman" panose="02020603050405020304" pitchFamily="18" charset="0"/>
                <a:ea typeface="MS Mincho"/>
                <a:cs typeface="Times New Roman" panose="02020603050405020304" pitchFamily="18" charset="0"/>
              </a:rPr>
              <a:t> </a:t>
            </a:r>
            <a:r>
              <a:rPr lang="en-US" sz="2800" dirty="0" err="1">
                <a:latin typeface="Times New Roman" panose="02020603050405020304" pitchFamily="18" charset="0"/>
                <a:ea typeface="MS Mincho"/>
                <a:cs typeface="Times New Roman" panose="02020603050405020304" pitchFamily="18" charset="0"/>
              </a:rPr>
              <a:t>luận</a:t>
            </a:r>
            <a:r>
              <a:rPr lang="en-US" sz="2800" dirty="0">
                <a:latin typeface="Times New Roman" panose="02020603050405020304" pitchFamily="18" charset="0"/>
                <a:ea typeface="MS Mincho"/>
                <a:cs typeface="Times New Roman" panose="02020603050405020304" pitchFamily="18" charset="0"/>
              </a:rPr>
              <a:t> </a:t>
            </a:r>
            <a:r>
              <a:rPr lang="en-US" sz="2800" dirty="0" err="1">
                <a:latin typeface="Times New Roman" panose="02020603050405020304" pitchFamily="18" charset="0"/>
                <a:ea typeface="MS Mincho"/>
                <a:cs typeface="Times New Roman" panose="02020603050405020304" pitchFamily="18" charset="0"/>
              </a:rPr>
              <a:t>theo</a:t>
            </a:r>
            <a:r>
              <a:rPr lang="en-US" sz="2800" dirty="0">
                <a:latin typeface="Times New Roman" panose="02020603050405020304" pitchFamily="18" charset="0"/>
                <a:ea typeface="MS Mincho"/>
                <a:cs typeface="Times New Roman" panose="02020603050405020304" pitchFamily="18" charset="0"/>
              </a:rPr>
              <a:t> </a:t>
            </a:r>
            <a:r>
              <a:rPr lang="en-US" sz="2800" dirty="0" err="1">
                <a:latin typeface="Times New Roman" panose="02020603050405020304" pitchFamily="18" charset="0"/>
                <a:ea typeface="MS Mincho"/>
                <a:cs typeface="Times New Roman" panose="02020603050405020304" pitchFamily="18" charset="0"/>
              </a:rPr>
              <a:t>kĩ</a:t>
            </a:r>
            <a:r>
              <a:rPr lang="en-US" sz="2800" dirty="0">
                <a:latin typeface="Times New Roman" panose="02020603050405020304" pitchFamily="18" charset="0"/>
                <a:ea typeface="MS Mincho"/>
                <a:cs typeface="Times New Roman" panose="02020603050405020304" pitchFamily="18" charset="0"/>
              </a:rPr>
              <a:t> </a:t>
            </a:r>
            <a:r>
              <a:rPr lang="en-US" sz="2800" dirty="0" err="1">
                <a:latin typeface="Times New Roman" panose="02020603050405020304" pitchFamily="18" charset="0"/>
                <a:ea typeface="MS Mincho"/>
                <a:cs typeface="Times New Roman" panose="02020603050405020304" pitchFamily="18" charset="0"/>
              </a:rPr>
              <a:t>thuật</a:t>
            </a:r>
            <a:r>
              <a:rPr lang="en-US" sz="2800" dirty="0">
                <a:latin typeface="Times New Roman" panose="02020603050405020304" pitchFamily="18" charset="0"/>
                <a:ea typeface="MS Mincho"/>
                <a:cs typeface="Times New Roman" panose="02020603050405020304" pitchFamily="18" charset="0"/>
              </a:rPr>
              <a:t> </a:t>
            </a:r>
            <a:r>
              <a:rPr lang="en-US" sz="2800" dirty="0" err="1">
                <a:latin typeface="Times New Roman" panose="02020603050405020304" pitchFamily="18" charset="0"/>
                <a:ea typeface="MS Mincho"/>
                <a:cs typeface="Times New Roman" panose="02020603050405020304" pitchFamily="18" charset="0"/>
              </a:rPr>
              <a:t>Khăn</a:t>
            </a:r>
            <a:r>
              <a:rPr lang="en-US" sz="2800" dirty="0">
                <a:latin typeface="Times New Roman" panose="02020603050405020304" pitchFamily="18" charset="0"/>
                <a:ea typeface="MS Mincho"/>
                <a:cs typeface="Times New Roman" panose="02020603050405020304" pitchFamily="18" charset="0"/>
              </a:rPr>
              <a:t> </a:t>
            </a:r>
            <a:r>
              <a:rPr lang="en-US" sz="2800" dirty="0" err="1">
                <a:latin typeface="Times New Roman" panose="02020603050405020304" pitchFamily="18" charset="0"/>
                <a:ea typeface="MS Mincho"/>
                <a:cs typeface="Times New Roman" panose="02020603050405020304" pitchFamily="18" charset="0"/>
              </a:rPr>
              <a:t>trải</a:t>
            </a:r>
            <a:r>
              <a:rPr lang="en-US" sz="2800" dirty="0">
                <a:latin typeface="Times New Roman" panose="02020603050405020304" pitchFamily="18" charset="0"/>
                <a:ea typeface="MS Mincho"/>
                <a:cs typeface="Times New Roman" panose="02020603050405020304" pitchFamily="18" charset="0"/>
              </a:rPr>
              <a:t> </a:t>
            </a:r>
            <a:r>
              <a:rPr lang="en-US" sz="2800" dirty="0" err="1">
                <a:latin typeface="Times New Roman" panose="02020603050405020304" pitchFamily="18" charset="0"/>
                <a:ea typeface="MS Mincho"/>
                <a:cs typeface="Times New Roman" panose="02020603050405020304" pitchFamily="18" charset="0"/>
              </a:rPr>
              <a:t>bàn</a:t>
            </a:r>
            <a:r>
              <a:rPr lang="en-US" sz="2800" dirty="0">
                <a:latin typeface="Times New Roman" panose="02020603050405020304" pitchFamily="18" charset="0"/>
                <a:ea typeface="MS Mincho"/>
                <a:cs typeface="Times New Roman" panose="02020603050405020304" pitchFamily="18" charset="0"/>
              </a:rPr>
              <a:t>.</a:t>
            </a:r>
            <a:endParaRPr lang="en-US" sz="2800" dirty="0">
              <a:effectLst/>
              <a:latin typeface="Times New Roman" panose="02020603050405020304" pitchFamily="18" charset="0"/>
              <a:cs typeface="Times New Roman" panose="02020603050405020304" pitchFamily="18" charset="0"/>
            </a:endParaRPr>
          </a:p>
        </p:txBody>
      </p:sp>
      <p:graphicFrame>
        <p:nvGraphicFramePr>
          <p:cNvPr id="15" name="Table 14"/>
          <p:cNvGraphicFramePr>
            <a:graphicFrameLocks noGrp="1"/>
          </p:cNvGraphicFramePr>
          <p:nvPr>
            <p:extLst>
              <p:ext uri="{D42A27DB-BD31-4B8C-83A1-F6EECF244321}">
                <p14:modId xmlns:p14="http://schemas.microsoft.com/office/powerpoint/2010/main" val="2606699996"/>
              </p:ext>
            </p:extLst>
          </p:nvPr>
        </p:nvGraphicFramePr>
        <p:xfrm>
          <a:off x="4419540" y="2689495"/>
          <a:ext cx="7006737" cy="3522155"/>
        </p:xfrm>
        <a:graphic>
          <a:graphicData uri="http://schemas.openxmlformats.org/drawingml/2006/table">
            <a:tbl>
              <a:tblPr firstRow="1" firstCol="1" bandRow="1"/>
              <a:tblGrid>
                <a:gridCol w="1848525">
                  <a:extLst>
                    <a:ext uri="{9D8B030D-6E8A-4147-A177-3AD203B41FA5}">
                      <a16:colId xmlns:a16="http://schemas.microsoft.com/office/drawing/2014/main" val="2474947198"/>
                    </a:ext>
                  </a:extLst>
                </a:gridCol>
                <a:gridCol w="3008670">
                  <a:extLst>
                    <a:ext uri="{9D8B030D-6E8A-4147-A177-3AD203B41FA5}">
                      <a16:colId xmlns:a16="http://schemas.microsoft.com/office/drawing/2014/main" val="4097410247"/>
                    </a:ext>
                  </a:extLst>
                </a:gridCol>
                <a:gridCol w="2149542">
                  <a:extLst>
                    <a:ext uri="{9D8B030D-6E8A-4147-A177-3AD203B41FA5}">
                      <a16:colId xmlns:a16="http://schemas.microsoft.com/office/drawing/2014/main" val="4007624842"/>
                    </a:ext>
                  </a:extLst>
                </a:gridCol>
              </a:tblGrid>
              <a:tr h="0">
                <a:tc>
                  <a:txBody>
                    <a:bodyPr/>
                    <a:lstStyle/>
                    <a:p>
                      <a:pPr marL="0" indent="58738" algn="just">
                        <a:lnSpc>
                          <a:spcPct val="107000"/>
                        </a:lnSpc>
                        <a:spcAft>
                          <a:spcPts val="0"/>
                        </a:spcAft>
                      </a:pPr>
                      <a:r>
                        <a:rPr lang="en-US"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Ý </a:t>
                      </a:r>
                      <a:r>
                        <a:rPr lang="en-US" sz="24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kiến</a:t>
                      </a:r>
                      <a:r>
                        <a:rPr lang="en-US"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bạn</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8738" indent="-58738" algn="ctr">
                        <a:lnSpc>
                          <a:spcPct val="107000"/>
                        </a:lnSpc>
                        <a:spcAft>
                          <a:spcPts val="0"/>
                        </a:spcAft>
                        <a:tabLst>
                          <a:tab pos="176213" algn="l"/>
                        </a:tabLst>
                      </a:pPr>
                      <a:r>
                        <a:rPr lang="en-US" sz="24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điều</a:t>
                      </a:r>
                      <a:r>
                        <a:rPr lang="en-US"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tôi</a:t>
                      </a:r>
                      <a:r>
                        <a:rPr lang="en-US"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muốn</a:t>
                      </a:r>
                      <a:r>
                        <a:rPr lang="en-US"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trao</a:t>
                      </a:r>
                      <a:r>
                        <a:rPr lang="en-US"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đổi</a:t>
                      </a:r>
                      <a:r>
                        <a:rPr lang="en-US"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bạn</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just">
                        <a:lnSpc>
                          <a:spcPct val="107000"/>
                        </a:lnSpc>
                        <a:spcAft>
                          <a:spcPts val="0"/>
                        </a:spcAft>
                      </a:pPr>
                      <a:r>
                        <a:rPr lang="en-US" sz="24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điều</a:t>
                      </a:r>
                      <a:r>
                        <a:rPr lang="en-US"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bạn</a:t>
                      </a:r>
                      <a:r>
                        <a:rPr lang="en-US"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trao</a:t>
                      </a:r>
                      <a:r>
                        <a:rPr lang="en-US"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đổi</a:t>
                      </a:r>
                      <a:r>
                        <a:rPr lang="en-US"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n-US"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tôi</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88644949"/>
                  </a:ext>
                </a:extLst>
              </a:tr>
              <a:tr h="0">
                <a:tc>
                  <a:txBody>
                    <a:bodyPr/>
                    <a:lstStyle/>
                    <a:p>
                      <a:pPr marL="0" indent="117475" algn="just">
                        <a:lnSpc>
                          <a:spcPct val="107000"/>
                        </a:lnSpc>
                        <a:spcAft>
                          <a:spcPts val="0"/>
                        </a:spcAft>
                      </a:pP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Ghi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ngắn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gọn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kiến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lí</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lẽ</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bằng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chứng</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ctr">
                        <a:lnSpc>
                          <a:spcPct val="107000"/>
                        </a:lnSpc>
                        <a:spcAft>
                          <a:spcPts val="0"/>
                        </a:spcAft>
                      </a:pP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Ghi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ngắn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gọn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trao</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đổi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bằng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tự</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hỏi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Điều</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gì</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tôi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muốn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bạn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rõ</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hơn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Điều</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gì</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tôi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đồng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bạn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indent="0" algn="just">
                        <a:lnSpc>
                          <a:spcPct val="107000"/>
                        </a:lnSpc>
                        <a:spcAft>
                          <a:spcPts val="0"/>
                        </a:spcAft>
                      </a:pP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Ghi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ngắn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gọn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lí</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lẽ</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bằng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chứng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mà</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bạn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phản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hồi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kiến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mình</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90618122"/>
                  </a:ext>
                </a:extLst>
              </a:tr>
            </a:tbl>
          </a:graphicData>
        </a:graphic>
      </p:graphicFrame>
    </p:spTree>
    <p:extLst>
      <p:ext uri="{BB962C8B-B14F-4D97-AF65-F5344CB8AC3E}">
        <p14:creationId xmlns:p14="http://schemas.microsoft.com/office/powerpoint/2010/main" val="817736041"/>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rPr>
              <a:t>NGỮ VĂN 6</a:t>
            </a:r>
          </a:p>
        </p:txBody>
      </p:sp>
      <p:sp>
        <p:nvSpPr>
          <p:cNvPr id="11" name="Horizontal Scroll 10"/>
          <p:cNvSpPr/>
          <p:nvPr/>
        </p:nvSpPr>
        <p:spPr>
          <a:xfrm>
            <a:off x="3972335" y="712809"/>
            <a:ext cx="4209230" cy="478384"/>
          </a:xfrm>
          <a:prstGeom prst="horizontalScroll">
            <a:avLst/>
          </a:prstGeom>
          <a:solidFill>
            <a:schemeClr val="accent4">
              <a:lumMod val="40000"/>
              <a:lumOff val="60000"/>
            </a:schemeClr>
          </a:solidFill>
          <a:ln w="9525">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p:cNvPicPr>
            <a:picLocks noChangeAspect="1"/>
          </p:cNvPicPr>
          <p:nvPr/>
        </p:nvPicPr>
        <p:blipFill>
          <a:blip r:embed="rId4"/>
          <a:stretch>
            <a:fillRect/>
          </a:stretch>
        </p:blipFill>
        <p:spPr>
          <a:xfrm>
            <a:off x="11426277" y="0"/>
            <a:ext cx="754456" cy="754456"/>
          </a:xfrm>
          <a:prstGeom prst="rect">
            <a:avLst/>
          </a:prstGeom>
        </p:spPr>
      </p:pic>
      <p:sp>
        <p:nvSpPr>
          <p:cNvPr id="6" name="Rectangle 5"/>
          <p:cNvSpPr/>
          <p:nvPr/>
        </p:nvSpPr>
        <p:spPr>
          <a:xfrm>
            <a:off x="2704485" y="-67795"/>
            <a:ext cx="6744929"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1028700" algn="l"/>
              </a:tabLst>
              <a:defRPr/>
            </a:pPr>
            <a:r>
              <a:rPr kumimoji="0" 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NÓI VÀ NGHE</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THẢO LUẬN NHÓM VỀ MỘT VẤN ĐỀ</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p:cNvSpPr/>
          <p:nvPr/>
        </p:nvSpPr>
        <p:spPr>
          <a:xfrm>
            <a:off x="5200748" y="640091"/>
            <a:ext cx="1752403"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MS Mincho"/>
                <a:cs typeface="+mn-cs"/>
              </a:rPr>
              <a:t>Luyện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MS Mincho"/>
                <a:cs typeface="+mn-cs"/>
              </a:rPr>
              <a:t>tập</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Rectangle 9"/>
          <p:cNvSpPr/>
          <p:nvPr/>
        </p:nvSpPr>
        <p:spPr>
          <a:xfrm>
            <a:off x="660400" y="1130300"/>
            <a:ext cx="2319802"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II.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Thực</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hành</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7" name="Rectangle 16"/>
          <p:cNvSpPr/>
          <p:nvPr/>
        </p:nvSpPr>
        <p:spPr>
          <a:xfrm>
            <a:off x="442458" y="1568286"/>
            <a:ext cx="9497921" cy="523220"/>
          </a:xfrm>
          <a:prstGeom prst="rect">
            <a:avLst/>
          </a:prstGeom>
        </p:spPr>
        <p:txBody>
          <a:bodyPr wrap="none">
            <a:spAutoFit/>
          </a:bodyPr>
          <a:lstStyle/>
          <a:p>
            <a:pPr algn="ctr">
              <a:spcAft>
                <a:spcPts val="0"/>
              </a:spcAft>
            </a:pPr>
            <a:r>
              <a:rPr lang="en-US" sz="2800" b="1" dirty="0" err="1">
                <a:solidFill>
                  <a:srgbClr val="FF0000"/>
                </a:solidFill>
                <a:latin typeface="Times New Roman" panose="02020603050405020304" pitchFamily="18" charset="0"/>
                <a:ea typeface="MS Mincho"/>
              </a:rPr>
              <a:t>Bước</a:t>
            </a:r>
            <a:r>
              <a:rPr lang="en-US" sz="2800" b="1" dirty="0">
                <a:solidFill>
                  <a:srgbClr val="FF0000"/>
                </a:solidFill>
                <a:latin typeface="Times New Roman" panose="02020603050405020304" pitchFamily="18" charset="0"/>
                <a:ea typeface="MS Mincho"/>
              </a:rPr>
              <a:t> 2: THỰC HÀNH THẢO LUẬN TRONG NHÓM NHỎ</a:t>
            </a:r>
            <a:endParaRPr lang="en-US" sz="2800" dirty="0">
              <a:effectLst/>
              <a:latin typeface="Times New Roman" panose="02020603050405020304" pitchFamily="18" charset="0"/>
              <a:ea typeface="Times New Roman" panose="02020603050405020304" pitchFamily="18" charset="0"/>
            </a:endParaRPr>
          </a:p>
        </p:txBody>
      </p:sp>
      <p:sp>
        <p:nvSpPr>
          <p:cNvPr id="2" name="Rectangle 1"/>
          <p:cNvSpPr/>
          <p:nvPr/>
        </p:nvSpPr>
        <p:spPr>
          <a:xfrm>
            <a:off x="685800" y="2049185"/>
            <a:ext cx="10782300" cy="3539430"/>
          </a:xfrm>
          <a:prstGeom prst="rect">
            <a:avLst/>
          </a:prstGeom>
        </p:spPr>
        <p:txBody>
          <a:bodyPr>
            <a:spAutoFit/>
          </a:bodyPr>
          <a:lstStyle/>
          <a:p>
            <a:pPr>
              <a:spcAft>
                <a:spcPts val="0"/>
              </a:spcAft>
            </a:pPr>
            <a:r>
              <a:rPr lang="en-US" sz="2800" b="1" dirty="0">
                <a:solidFill>
                  <a:srgbClr val="0070C0"/>
                </a:solidFill>
                <a:latin typeface="Times New Roman" panose="02020603050405020304" pitchFamily="18" charset="0"/>
                <a:ea typeface="MS Mincho"/>
              </a:rPr>
              <a:t>*</a:t>
            </a:r>
            <a:r>
              <a:rPr lang="en-US" sz="2800" b="1" dirty="0" err="1">
                <a:solidFill>
                  <a:srgbClr val="0070C0"/>
                </a:solidFill>
                <a:latin typeface="Times New Roman" panose="02020603050405020304" pitchFamily="18" charset="0"/>
                <a:ea typeface="MS Mincho"/>
              </a:rPr>
              <a:t>Một</a:t>
            </a:r>
            <a:r>
              <a:rPr lang="en-US" sz="2800" b="1" dirty="0">
                <a:solidFill>
                  <a:srgbClr val="0070C0"/>
                </a:solidFill>
                <a:latin typeface="Times New Roman" panose="02020603050405020304" pitchFamily="18" charset="0"/>
                <a:ea typeface="MS Mincho"/>
              </a:rPr>
              <a:t> </a:t>
            </a:r>
            <a:r>
              <a:rPr lang="en-US" sz="2800" b="1" dirty="0" err="1">
                <a:solidFill>
                  <a:srgbClr val="0070C0"/>
                </a:solidFill>
                <a:latin typeface="Times New Roman" panose="02020603050405020304" pitchFamily="18" charset="0"/>
                <a:ea typeface="MS Mincho"/>
              </a:rPr>
              <a:t>số</a:t>
            </a:r>
            <a:r>
              <a:rPr lang="en-US" sz="2800" b="1" dirty="0">
                <a:solidFill>
                  <a:srgbClr val="0070C0"/>
                </a:solidFill>
                <a:latin typeface="Times New Roman" panose="02020603050405020304" pitchFamily="18" charset="0"/>
                <a:ea typeface="MS Mincho"/>
              </a:rPr>
              <a:t> </a:t>
            </a:r>
            <a:r>
              <a:rPr lang="en-US" sz="2800" b="1" dirty="0" err="1">
                <a:solidFill>
                  <a:srgbClr val="0070C0"/>
                </a:solidFill>
                <a:latin typeface="Times New Roman" panose="02020603050405020304" pitchFamily="18" charset="0"/>
                <a:ea typeface="MS Mincho"/>
              </a:rPr>
              <a:t>lưu</a:t>
            </a:r>
            <a:r>
              <a:rPr lang="en-US" sz="2800" b="1" dirty="0">
                <a:solidFill>
                  <a:srgbClr val="0070C0"/>
                </a:solidFill>
                <a:latin typeface="Times New Roman" panose="02020603050405020304" pitchFamily="18" charset="0"/>
                <a:ea typeface="MS Mincho"/>
              </a:rPr>
              <a:t> ý </a:t>
            </a:r>
            <a:r>
              <a:rPr lang="en-US" sz="2800" b="1" dirty="0" err="1">
                <a:solidFill>
                  <a:srgbClr val="0070C0"/>
                </a:solidFill>
                <a:latin typeface="Times New Roman" panose="02020603050405020304" pitchFamily="18" charset="0"/>
                <a:ea typeface="MS Mincho"/>
              </a:rPr>
              <a:t>khi</a:t>
            </a:r>
            <a:r>
              <a:rPr lang="en-US" sz="2800" b="1" dirty="0">
                <a:solidFill>
                  <a:srgbClr val="0070C0"/>
                </a:solidFill>
                <a:latin typeface="Times New Roman" panose="02020603050405020304" pitchFamily="18" charset="0"/>
                <a:ea typeface="MS Mincho"/>
              </a:rPr>
              <a:t> </a:t>
            </a:r>
            <a:r>
              <a:rPr lang="en-US" sz="2800" b="1" dirty="0" err="1">
                <a:solidFill>
                  <a:srgbClr val="0070C0"/>
                </a:solidFill>
                <a:latin typeface="Times New Roman" panose="02020603050405020304" pitchFamily="18" charset="0"/>
                <a:ea typeface="MS Mincho"/>
              </a:rPr>
              <a:t>thảo</a:t>
            </a:r>
            <a:r>
              <a:rPr lang="en-US" sz="2800" b="1" dirty="0">
                <a:solidFill>
                  <a:srgbClr val="0070C0"/>
                </a:solidFill>
                <a:latin typeface="Times New Roman" panose="02020603050405020304" pitchFamily="18" charset="0"/>
                <a:ea typeface="MS Mincho"/>
              </a:rPr>
              <a:t> </a:t>
            </a:r>
            <a:r>
              <a:rPr lang="en-US" sz="2800" b="1" dirty="0" err="1">
                <a:solidFill>
                  <a:srgbClr val="0070C0"/>
                </a:solidFill>
                <a:latin typeface="Times New Roman" panose="02020603050405020304" pitchFamily="18" charset="0"/>
                <a:ea typeface="MS Mincho"/>
              </a:rPr>
              <a:t>luận</a:t>
            </a:r>
            <a:r>
              <a:rPr lang="en-US" sz="2800" b="1" dirty="0">
                <a:solidFill>
                  <a:srgbClr val="0070C0"/>
                </a:solidFill>
                <a:latin typeface="Times New Roman" panose="02020603050405020304" pitchFamily="18" charset="0"/>
                <a:ea typeface="MS Mincho"/>
              </a:rPr>
              <a:t> </a:t>
            </a:r>
            <a:r>
              <a:rPr lang="en-US" sz="2800" b="1" dirty="0" err="1">
                <a:solidFill>
                  <a:srgbClr val="0070C0"/>
                </a:solidFill>
                <a:latin typeface="Times New Roman" panose="02020603050405020304" pitchFamily="18" charset="0"/>
                <a:ea typeface="MS Mincho"/>
              </a:rPr>
              <a:t>nhóm</a:t>
            </a:r>
            <a:r>
              <a:rPr lang="en-US" sz="2800" b="1" dirty="0">
                <a:solidFill>
                  <a:srgbClr val="0070C0"/>
                </a:solidFill>
                <a:latin typeface="Times New Roman" panose="02020603050405020304" pitchFamily="18" charset="0"/>
                <a:ea typeface="MS Mincho"/>
              </a:rPr>
              <a:t>:</a:t>
            </a:r>
            <a:endParaRPr lang="en-US" sz="2800" dirty="0">
              <a:latin typeface="Times New Roman" panose="02020603050405020304" pitchFamily="18" charset="0"/>
              <a:ea typeface="Times New Roman" panose="02020603050405020304" pitchFamily="18" charset="0"/>
            </a:endParaRPr>
          </a:p>
          <a:p>
            <a:pPr marL="514350" indent="-514350">
              <a:spcAft>
                <a:spcPts val="0"/>
              </a:spcAft>
              <a:buAutoNum type="arabicPeriod"/>
            </a:pPr>
            <a:r>
              <a:rPr lang="en-US" sz="2800" dirty="0" err="1">
                <a:solidFill>
                  <a:srgbClr val="C00000"/>
                </a:solidFill>
                <a:latin typeface="Times New Roman" panose="02020603050405020304" pitchFamily="18" charset="0"/>
                <a:ea typeface="Times New Roman" panose="02020603050405020304" pitchFamily="18" charset="0"/>
              </a:rPr>
              <a:t>Lắng</a:t>
            </a:r>
            <a:r>
              <a:rPr lang="en-US" sz="2800" dirty="0">
                <a:solidFill>
                  <a:srgbClr val="C00000"/>
                </a:solidFill>
                <a:latin typeface="Times New Roman" panose="02020603050405020304" pitchFamily="18" charset="0"/>
                <a:ea typeface="Times New Roman" panose="02020603050405020304" pitchFamily="18" charset="0"/>
              </a:rPr>
              <a:t> </a:t>
            </a:r>
            <a:r>
              <a:rPr lang="en-US" sz="2800" dirty="0" err="1">
                <a:solidFill>
                  <a:srgbClr val="C00000"/>
                </a:solidFill>
                <a:latin typeface="Times New Roman" panose="02020603050405020304" pitchFamily="18" charset="0"/>
                <a:ea typeface="Times New Roman" panose="02020603050405020304" pitchFamily="18" charset="0"/>
              </a:rPr>
              <a:t>nghe</a:t>
            </a:r>
            <a:r>
              <a:rPr lang="en-US" sz="2800" dirty="0">
                <a:solidFill>
                  <a:srgbClr val="C00000"/>
                </a:solidFill>
                <a:latin typeface="Times New Roman" panose="02020603050405020304" pitchFamily="18" charset="0"/>
                <a:ea typeface="Times New Roman" panose="02020603050405020304" pitchFamily="18" charset="0"/>
              </a:rPr>
              <a:t> </a:t>
            </a:r>
            <a:r>
              <a:rPr lang="en-US" sz="2800" dirty="0" err="1">
                <a:solidFill>
                  <a:srgbClr val="C00000"/>
                </a:solidFill>
                <a:latin typeface="Times New Roman" panose="02020603050405020304" pitchFamily="18" charset="0"/>
                <a:ea typeface="Times New Roman" panose="02020603050405020304" pitchFamily="18" charset="0"/>
              </a:rPr>
              <a:t>đồng</a:t>
            </a:r>
            <a:r>
              <a:rPr lang="en-US" sz="2800" dirty="0">
                <a:solidFill>
                  <a:srgbClr val="C00000"/>
                </a:solidFill>
                <a:latin typeface="Times New Roman" panose="02020603050405020304" pitchFamily="18" charset="0"/>
                <a:ea typeface="Times New Roman" panose="02020603050405020304" pitchFamily="18" charset="0"/>
              </a:rPr>
              <a:t> </a:t>
            </a:r>
            <a:r>
              <a:rPr lang="en-US" sz="2800" dirty="0" err="1">
                <a:solidFill>
                  <a:srgbClr val="C00000"/>
                </a:solidFill>
                <a:latin typeface="Times New Roman" panose="02020603050405020304" pitchFamily="18" charset="0"/>
                <a:ea typeface="Times New Roman" panose="02020603050405020304" pitchFamily="18" charset="0"/>
              </a:rPr>
              <a:t>đội</a:t>
            </a:r>
            <a:r>
              <a:rPr lang="en-US" sz="2800" dirty="0">
                <a:solidFill>
                  <a:srgbClr val="C00000"/>
                </a:solidFill>
                <a:latin typeface="Times New Roman" panose="02020603050405020304" pitchFamily="18" charset="0"/>
                <a:ea typeface="Times New Roman" panose="02020603050405020304" pitchFamily="18" charset="0"/>
              </a:rPr>
              <a:t>, </a:t>
            </a:r>
            <a:r>
              <a:rPr lang="en-US" sz="2800" dirty="0" err="1">
                <a:solidFill>
                  <a:srgbClr val="C00000"/>
                </a:solidFill>
                <a:latin typeface="Times New Roman" panose="02020603050405020304" pitchFamily="18" charset="0"/>
                <a:ea typeface="Times New Roman" panose="02020603050405020304" pitchFamily="18" charset="0"/>
              </a:rPr>
              <a:t>tránh</a:t>
            </a:r>
            <a:r>
              <a:rPr lang="en-US" sz="2800" dirty="0">
                <a:solidFill>
                  <a:srgbClr val="C00000"/>
                </a:solidFill>
                <a:latin typeface="Times New Roman" panose="02020603050405020304" pitchFamily="18" charset="0"/>
                <a:ea typeface="Times New Roman" panose="02020603050405020304" pitchFamily="18" charset="0"/>
              </a:rPr>
              <a:t> </a:t>
            </a:r>
            <a:r>
              <a:rPr lang="en-US" sz="2800" dirty="0" err="1">
                <a:solidFill>
                  <a:srgbClr val="C00000"/>
                </a:solidFill>
                <a:latin typeface="Times New Roman" panose="02020603050405020304" pitchFamily="18" charset="0"/>
                <a:ea typeface="Times New Roman" panose="02020603050405020304" pitchFamily="18" charset="0"/>
              </a:rPr>
              <a:t>mâu</a:t>
            </a:r>
            <a:r>
              <a:rPr lang="en-US" sz="2800" dirty="0">
                <a:solidFill>
                  <a:srgbClr val="C00000"/>
                </a:solidFill>
                <a:latin typeface="Times New Roman" panose="02020603050405020304" pitchFamily="18" charset="0"/>
                <a:ea typeface="Times New Roman" panose="02020603050405020304" pitchFamily="18" charset="0"/>
              </a:rPr>
              <a:t> </a:t>
            </a:r>
            <a:r>
              <a:rPr lang="en-US" sz="2800" dirty="0" err="1">
                <a:solidFill>
                  <a:srgbClr val="C00000"/>
                </a:solidFill>
                <a:latin typeface="Times New Roman" panose="02020603050405020304" pitchFamily="18" charset="0"/>
                <a:ea typeface="Times New Roman" panose="02020603050405020304" pitchFamily="18" charset="0"/>
              </a:rPr>
              <a:t>thuẫn</a:t>
            </a:r>
            <a:r>
              <a:rPr lang="en-US" sz="2800" dirty="0">
                <a:solidFill>
                  <a:srgbClr val="C00000"/>
                </a:solidFill>
                <a:latin typeface="Times New Roman" panose="02020603050405020304" pitchFamily="18" charset="0"/>
                <a:ea typeface="Times New Roman" panose="02020603050405020304" pitchFamily="18" charset="0"/>
              </a:rPr>
              <a:t> </a:t>
            </a:r>
            <a:r>
              <a:rPr lang="en-US" sz="2800" dirty="0" err="1">
                <a:solidFill>
                  <a:srgbClr val="C00000"/>
                </a:solidFill>
                <a:latin typeface="Times New Roman" panose="02020603050405020304" pitchFamily="18" charset="0"/>
                <a:ea typeface="Times New Roman" panose="02020603050405020304" pitchFamily="18" charset="0"/>
              </a:rPr>
              <a:t>khi</a:t>
            </a:r>
            <a:r>
              <a:rPr lang="en-US" sz="2800" dirty="0">
                <a:solidFill>
                  <a:srgbClr val="C00000"/>
                </a:solidFill>
                <a:latin typeface="Times New Roman" panose="02020603050405020304" pitchFamily="18" charset="0"/>
                <a:ea typeface="Times New Roman" panose="02020603050405020304" pitchFamily="18" charset="0"/>
              </a:rPr>
              <a:t> </a:t>
            </a:r>
            <a:r>
              <a:rPr lang="en-US" sz="2800" dirty="0" err="1">
                <a:solidFill>
                  <a:srgbClr val="C00000"/>
                </a:solidFill>
                <a:latin typeface="Times New Roman" panose="02020603050405020304" pitchFamily="18" charset="0"/>
                <a:ea typeface="Times New Roman" panose="02020603050405020304" pitchFamily="18" charset="0"/>
              </a:rPr>
              <a:t>làm</a:t>
            </a:r>
            <a:r>
              <a:rPr lang="en-US" sz="2800" dirty="0">
                <a:solidFill>
                  <a:srgbClr val="C00000"/>
                </a:solidFill>
                <a:latin typeface="Times New Roman" panose="02020603050405020304" pitchFamily="18" charset="0"/>
                <a:ea typeface="Times New Roman" panose="02020603050405020304" pitchFamily="18" charset="0"/>
              </a:rPr>
              <a:t> </a:t>
            </a:r>
            <a:r>
              <a:rPr lang="en-US" sz="2800" dirty="0" err="1">
                <a:solidFill>
                  <a:srgbClr val="C00000"/>
                </a:solidFill>
                <a:latin typeface="Times New Roman" panose="02020603050405020304" pitchFamily="18" charset="0"/>
                <a:ea typeface="Times New Roman" panose="02020603050405020304" pitchFamily="18" charset="0"/>
              </a:rPr>
              <a:t>việc</a:t>
            </a:r>
            <a:r>
              <a:rPr lang="en-US" sz="2800" dirty="0">
                <a:solidFill>
                  <a:srgbClr val="C00000"/>
                </a:solidFill>
                <a:latin typeface="Times New Roman" panose="02020603050405020304" pitchFamily="18" charset="0"/>
                <a:ea typeface="Times New Roman" panose="02020603050405020304" pitchFamily="18" charset="0"/>
              </a:rPr>
              <a:t> </a:t>
            </a:r>
            <a:r>
              <a:rPr lang="en-US" sz="2800" dirty="0" err="1">
                <a:solidFill>
                  <a:srgbClr val="C00000"/>
                </a:solidFill>
                <a:latin typeface="Times New Roman" panose="02020603050405020304" pitchFamily="18" charset="0"/>
                <a:ea typeface="Times New Roman" panose="02020603050405020304" pitchFamily="18" charset="0"/>
              </a:rPr>
              <a:t>nhóm</a:t>
            </a:r>
            <a:r>
              <a:rPr lang="en-US" sz="2800" dirty="0">
                <a:solidFill>
                  <a:srgbClr val="C00000"/>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spcAft>
                <a:spcPts val="0"/>
              </a:spcAft>
            </a:pPr>
            <a:r>
              <a:rPr lang="en-US" sz="2800" dirty="0" err="1">
                <a:latin typeface="Times New Roman" panose="02020603050405020304" pitchFamily="18" charset="0"/>
                <a:ea typeface="Times New Roman" panose="02020603050405020304" pitchFamily="18" charset="0"/>
              </a:rPr>
              <a:t>Đây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một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kỹ</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năng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quan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trọng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nhất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trong</a:t>
            </a:r>
            <a:r>
              <a:rPr lang="en-US" sz="2800" dirty="0">
                <a:latin typeface="Times New Roman" panose="02020603050405020304" pitchFamily="18" charset="0"/>
                <a:ea typeface="Times New Roman" panose="02020603050405020304" pitchFamily="18" charset="0"/>
              </a:rPr>
              <a:t> teamwork </a:t>
            </a:r>
            <a:r>
              <a:rPr lang="en-US" sz="2800" dirty="0" err="1">
                <a:latin typeface="Times New Roman" panose="02020603050405020304" pitchFamily="18" charset="0"/>
                <a:ea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cách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để</a:t>
            </a:r>
            <a:r>
              <a:rPr lang="en-US" sz="2800" dirty="0">
                <a:latin typeface="Times New Roman" panose="02020603050405020304" pitchFamily="18" charset="0"/>
                <a:ea typeface="Times New Roman" panose="02020603050405020304" pitchFamily="18" charset="0"/>
              </a:rPr>
              <a:t> teamwork </a:t>
            </a:r>
            <a:r>
              <a:rPr lang="en-US" sz="2800" dirty="0" err="1">
                <a:latin typeface="Times New Roman" panose="02020603050405020304" pitchFamily="18" charset="0"/>
                <a:ea typeface="Times New Roman" panose="02020603050405020304" pitchFamily="18" charset="0"/>
              </a:rPr>
              <a:t>hiệu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quả</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vì</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trong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chúng</a:t>
            </a:r>
            <a:r>
              <a:rPr lang="en-US" sz="2800" dirty="0">
                <a:latin typeface="Times New Roman" panose="02020603050405020304" pitchFamily="18" charset="0"/>
                <a:ea typeface="Times New Roman" panose="02020603050405020304" pitchFamily="18" charset="0"/>
              </a:rPr>
              <a:t> ta </a:t>
            </a:r>
            <a:r>
              <a:rPr lang="en-US" sz="2800" dirty="0" err="1">
                <a:latin typeface="Times New Roman" panose="02020603050405020304" pitchFamily="18" charset="0"/>
                <a:ea typeface="Times New Roman" panose="02020603050405020304" pitchFamily="18" charset="0"/>
              </a:rPr>
              <a:t>không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ai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hoàn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hảo</a:t>
            </a:r>
            <a:r>
              <a:rPr lang="en-US" sz="2800" dirty="0">
                <a:latin typeface="Times New Roman" panose="02020603050405020304" pitchFamily="18" charset="0"/>
                <a:ea typeface="Times New Roman" panose="02020603050405020304" pitchFamily="18" charset="0"/>
              </a:rPr>
              <a:t>.</a:t>
            </a:r>
          </a:p>
          <a:p>
            <a:pPr>
              <a:spcAft>
                <a:spcPts val="0"/>
              </a:spcAft>
            </a:pPr>
            <a:r>
              <a:rPr lang="en-US" sz="2800" dirty="0">
                <a:solidFill>
                  <a:srgbClr val="C00000"/>
                </a:solidFill>
                <a:latin typeface="Times New Roman" panose="02020603050405020304" pitchFamily="18" charset="0"/>
                <a:ea typeface="Times New Roman" panose="02020603050405020304" pitchFamily="18" charset="0"/>
              </a:rPr>
              <a:t>2. </a:t>
            </a:r>
            <a:r>
              <a:rPr lang="en-US" sz="2800" dirty="0" err="1">
                <a:solidFill>
                  <a:srgbClr val="C00000"/>
                </a:solidFill>
                <a:latin typeface="Times New Roman" panose="02020603050405020304" pitchFamily="18" charset="0"/>
                <a:ea typeface="Times New Roman" panose="02020603050405020304" pitchFamily="18" charset="0"/>
              </a:rPr>
              <a:t>Tổ</a:t>
            </a:r>
            <a:r>
              <a:rPr lang="en-US" sz="2800" dirty="0">
                <a:solidFill>
                  <a:srgbClr val="C00000"/>
                </a:solidFill>
                <a:latin typeface="Times New Roman" panose="02020603050405020304" pitchFamily="18" charset="0"/>
                <a:ea typeface="Times New Roman" panose="02020603050405020304" pitchFamily="18" charset="0"/>
              </a:rPr>
              <a:t> </a:t>
            </a:r>
            <a:r>
              <a:rPr lang="en-US" sz="2800" dirty="0" err="1">
                <a:solidFill>
                  <a:srgbClr val="C00000"/>
                </a:solidFill>
                <a:latin typeface="Times New Roman" panose="02020603050405020304" pitchFamily="18" charset="0"/>
                <a:ea typeface="Times New Roman" panose="02020603050405020304" pitchFamily="18" charset="0"/>
              </a:rPr>
              <a:t>chức</a:t>
            </a:r>
            <a:r>
              <a:rPr lang="en-US" sz="2800" dirty="0">
                <a:solidFill>
                  <a:srgbClr val="C00000"/>
                </a:solidFill>
                <a:latin typeface="Times New Roman" panose="02020603050405020304" pitchFamily="18" charset="0"/>
                <a:ea typeface="Times New Roman" panose="02020603050405020304" pitchFamily="18" charset="0"/>
              </a:rPr>
              <a:t> </a:t>
            </a:r>
            <a:r>
              <a:rPr lang="en-US" sz="2800" dirty="0" err="1">
                <a:solidFill>
                  <a:srgbClr val="C00000"/>
                </a:solidFill>
                <a:latin typeface="Times New Roman" panose="02020603050405020304" pitchFamily="18" charset="0"/>
                <a:ea typeface="Times New Roman" panose="02020603050405020304" pitchFamily="18" charset="0"/>
              </a:rPr>
              <a:t>và</a:t>
            </a:r>
            <a:r>
              <a:rPr lang="en-US" sz="2800" dirty="0">
                <a:solidFill>
                  <a:srgbClr val="C00000"/>
                </a:solidFill>
                <a:latin typeface="Times New Roman" panose="02020603050405020304" pitchFamily="18" charset="0"/>
                <a:ea typeface="Times New Roman" panose="02020603050405020304" pitchFamily="18" charset="0"/>
              </a:rPr>
              <a:t> </a:t>
            </a:r>
            <a:r>
              <a:rPr lang="en-US" sz="2800" dirty="0" err="1">
                <a:solidFill>
                  <a:srgbClr val="C00000"/>
                </a:solidFill>
                <a:latin typeface="Times New Roman" panose="02020603050405020304" pitchFamily="18" charset="0"/>
                <a:ea typeface="Times New Roman" panose="02020603050405020304" pitchFamily="18" charset="0"/>
              </a:rPr>
              <a:t>phân</a:t>
            </a:r>
            <a:r>
              <a:rPr lang="en-US" sz="2800" dirty="0">
                <a:solidFill>
                  <a:srgbClr val="C00000"/>
                </a:solidFill>
                <a:latin typeface="Times New Roman" panose="02020603050405020304" pitchFamily="18" charset="0"/>
                <a:ea typeface="Times New Roman" panose="02020603050405020304" pitchFamily="18" charset="0"/>
              </a:rPr>
              <a:t> </a:t>
            </a:r>
            <a:r>
              <a:rPr lang="en-US" sz="2800" dirty="0" err="1">
                <a:solidFill>
                  <a:srgbClr val="C00000"/>
                </a:solidFill>
                <a:latin typeface="Times New Roman" panose="02020603050405020304" pitchFamily="18" charset="0"/>
                <a:ea typeface="Times New Roman" panose="02020603050405020304" pitchFamily="18" charset="0"/>
              </a:rPr>
              <a:t>công</a:t>
            </a:r>
            <a:r>
              <a:rPr lang="en-US" sz="2800" dirty="0">
                <a:solidFill>
                  <a:srgbClr val="C00000"/>
                </a:solidFill>
                <a:latin typeface="Times New Roman" panose="02020603050405020304" pitchFamily="18" charset="0"/>
                <a:ea typeface="Times New Roman" panose="02020603050405020304" pitchFamily="18" charset="0"/>
              </a:rPr>
              <a:t> </a:t>
            </a:r>
            <a:r>
              <a:rPr lang="en-US" sz="2800" dirty="0" err="1">
                <a:solidFill>
                  <a:srgbClr val="C00000"/>
                </a:solidFill>
                <a:latin typeface="Times New Roman" panose="02020603050405020304" pitchFamily="18" charset="0"/>
                <a:ea typeface="Times New Roman" panose="02020603050405020304" pitchFamily="18" charset="0"/>
              </a:rPr>
              <a:t>công</a:t>
            </a:r>
            <a:r>
              <a:rPr lang="en-US" sz="2800" dirty="0">
                <a:solidFill>
                  <a:srgbClr val="C00000"/>
                </a:solidFill>
                <a:latin typeface="Times New Roman" panose="02020603050405020304" pitchFamily="18" charset="0"/>
                <a:ea typeface="Times New Roman" panose="02020603050405020304" pitchFamily="18" charset="0"/>
              </a:rPr>
              <a:t> </a:t>
            </a:r>
            <a:r>
              <a:rPr lang="en-US" sz="2800" dirty="0" err="1">
                <a:solidFill>
                  <a:srgbClr val="C00000"/>
                </a:solidFill>
                <a:latin typeface="Times New Roman" panose="02020603050405020304" pitchFamily="18" charset="0"/>
                <a:ea typeface="Times New Roman" panose="02020603050405020304" pitchFamily="18" charset="0"/>
              </a:rPr>
              <a:t>việc</a:t>
            </a:r>
            <a:r>
              <a:rPr lang="en-US" sz="2800" dirty="0">
                <a:solidFill>
                  <a:srgbClr val="C00000"/>
                </a:solidFill>
                <a:latin typeface="Times New Roman" panose="02020603050405020304" pitchFamily="18" charset="0"/>
                <a:ea typeface="Times New Roman" panose="02020603050405020304" pitchFamily="18" charset="0"/>
              </a:rPr>
              <a:t>, </a:t>
            </a:r>
            <a:r>
              <a:rPr lang="en-US" sz="2800" dirty="0" err="1">
                <a:solidFill>
                  <a:srgbClr val="C00000"/>
                </a:solidFill>
                <a:latin typeface="Times New Roman" panose="02020603050405020304" pitchFamily="18" charset="0"/>
                <a:ea typeface="Times New Roman" panose="02020603050405020304" pitchFamily="18" charset="0"/>
              </a:rPr>
              <a:t>xác</a:t>
            </a:r>
            <a:r>
              <a:rPr lang="en-US" sz="2800" dirty="0">
                <a:solidFill>
                  <a:srgbClr val="C00000"/>
                </a:solidFill>
                <a:latin typeface="Times New Roman" panose="02020603050405020304" pitchFamily="18" charset="0"/>
                <a:ea typeface="Times New Roman" panose="02020603050405020304" pitchFamily="18" charset="0"/>
              </a:rPr>
              <a:t> </a:t>
            </a:r>
            <a:r>
              <a:rPr lang="en-US" sz="2800" dirty="0" err="1">
                <a:solidFill>
                  <a:srgbClr val="C00000"/>
                </a:solidFill>
                <a:latin typeface="Times New Roman" panose="02020603050405020304" pitchFamily="18" charset="0"/>
                <a:ea typeface="Times New Roman" panose="02020603050405020304" pitchFamily="18" charset="0"/>
              </a:rPr>
              <a:t>định</a:t>
            </a:r>
            <a:r>
              <a:rPr lang="en-US" sz="2800" dirty="0">
                <a:solidFill>
                  <a:srgbClr val="C00000"/>
                </a:solidFill>
                <a:latin typeface="Times New Roman" panose="02020603050405020304" pitchFamily="18" charset="0"/>
                <a:ea typeface="Times New Roman" panose="02020603050405020304" pitchFamily="18" charset="0"/>
              </a:rPr>
              <a:t> </a:t>
            </a:r>
            <a:r>
              <a:rPr lang="en-US" sz="2800" dirty="0" err="1">
                <a:solidFill>
                  <a:srgbClr val="C00000"/>
                </a:solidFill>
                <a:latin typeface="Times New Roman" panose="02020603050405020304" pitchFamily="18" charset="0"/>
                <a:ea typeface="Times New Roman" panose="02020603050405020304" pitchFamily="18" charset="0"/>
              </a:rPr>
              <a:t>vai</a:t>
            </a:r>
            <a:r>
              <a:rPr lang="en-US" sz="2800" dirty="0">
                <a:solidFill>
                  <a:srgbClr val="C00000"/>
                </a:solidFill>
                <a:latin typeface="Times New Roman" panose="02020603050405020304" pitchFamily="18" charset="0"/>
                <a:ea typeface="Times New Roman" panose="02020603050405020304" pitchFamily="18" charset="0"/>
              </a:rPr>
              <a:t> </a:t>
            </a:r>
            <a:r>
              <a:rPr lang="en-US" sz="2800" dirty="0" err="1">
                <a:solidFill>
                  <a:srgbClr val="C00000"/>
                </a:solidFill>
                <a:latin typeface="Times New Roman" panose="02020603050405020304" pitchFamily="18" charset="0"/>
                <a:ea typeface="Times New Roman" panose="02020603050405020304" pitchFamily="18" charset="0"/>
              </a:rPr>
              <a:t>trò</a:t>
            </a:r>
            <a:r>
              <a:rPr lang="en-US" sz="2800" dirty="0">
                <a:solidFill>
                  <a:srgbClr val="C00000"/>
                </a:solidFill>
                <a:latin typeface="Times New Roman" panose="02020603050405020304" pitchFamily="18" charset="0"/>
                <a:ea typeface="Times New Roman" panose="02020603050405020304" pitchFamily="18" charset="0"/>
              </a:rPr>
              <a:t> </a:t>
            </a:r>
            <a:r>
              <a:rPr lang="en-US" sz="2800" dirty="0" err="1">
                <a:solidFill>
                  <a:srgbClr val="C00000"/>
                </a:solidFill>
                <a:latin typeface="Times New Roman" panose="02020603050405020304" pitchFamily="18" charset="0"/>
                <a:ea typeface="Times New Roman" panose="02020603050405020304" pitchFamily="18" charset="0"/>
              </a:rPr>
              <a:t>riêng</a:t>
            </a:r>
            <a:r>
              <a:rPr lang="en-US" sz="2800" dirty="0">
                <a:solidFill>
                  <a:srgbClr val="C00000"/>
                </a:solidFill>
                <a:latin typeface="Times New Roman" panose="02020603050405020304" pitchFamily="18" charset="0"/>
                <a:ea typeface="Times New Roman" panose="02020603050405020304" pitchFamily="18" charset="0"/>
              </a:rPr>
              <a:t> </a:t>
            </a:r>
            <a:r>
              <a:rPr lang="en-US" sz="2800" dirty="0" err="1">
                <a:solidFill>
                  <a:srgbClr val="C00000"/>
                </a:solidFill>
                <a:latin typeface="Times New Roman" panose="02020603050405020304" pitchFamily="18" charset="0"/>
                <a:ea typeface="Times New Roman" panose="02020603050405020304" pitchFamily="18" charset="0"/>
              </a:rPr>
              <a:t>và</a:t>
            </a:r>
            <a:r>
              <a:rPr lang="en-US" sz="2800" dirty="0">
                <a:solidFill>
                  <a:srgbClr val="C00000"/>
                </a:solidFill>
                <a:latin typeface="Times New Roman" panose="02020603050405020304" pitchFamily="18" charset="0"/>
                <a:ea typeface="Times New Roman" panose="02020603050405020304" pitchFamily="18" charset="0"/>
              </a:rPr>
              <a:t> </a:t>
            </a:r>
            <a:r>
              <a:rPr lang="en-US" sz="2800" dirty="0" err="1">
                <a:solidFill>
                  <a:srgbClr val="C00000"/>
                </a:solidFill>
                <a:latin typeface="Times New Roman" panose="02020603050405020304" pitchFamily="18" charset="0"/>
                <a:ea typeface="Times New Roman" panose="02020603050405020304" pitchFamily="18" charset="0"/>
              </a:rPr>
              <a:t>chung</a:t>
            </a:r>
            <a:r>
              <a:rPr lang="en-US" sz="2800" dirty="0">
                <a:solidFill>
                  <a:srgbClr val="C00000"/>
                </a:solidFill>
                <a:latin typeface="Times New Roman" panose="02020603050405020304" pitchFamily="18" charset="0"/>
                <a:ea typeface="Times New Roman" panose="02020603050405020304" pitchFamily="18" charset="0"/>
              </a:rPr>
              <a:t> </a:t>
            </a:r>
            <a:r>
              <a:rPr lang="en-US" sz="2800" dirty="0" err="1">
                <a:solidFill>
                  <a:srgbClr val="C00000"/>
                </a:solidFill>
                <a:latin typeface="Times New Roman" panose="02020603050405020304" pitchFamily="18" charset="0"/>
                <a:ea typeface="Times New Roman" panose="02020603050405020304" pitchFamily="18" charset="0"/>
              </a:rPr>
              <a:t>của</a:t>
            </a:r>
            <a:r>
              <a:rPr lang="en-US" sz="2800" dirty="0">
                <a:solidFill>
                  <a:srgbClr val="C00000"/>
                </a:solidFill>
                <a:latin typeface="Times New Roman" panose="02020603050405020304" pitchFamily="18" charset="0"/>
                <a:ea typeface="Times New Roman" panose="02020603050405020304" pitchFamily="18" charset="0"/>
              </a:rPr>
              <a:t> </a:t>
            </a:r>
            <a:r>
              <a:rPr lang="en-US" sz="2800" dirty="0" err="1">
                <a:solidFill>
                  <a:srgbClr val="C00000"/>
                </a:solidFill>
                <a:latin typeface="Times New Roman" panose="02020603050405020304" pitchFamily="18" charset="0"/>
                <a:ea typeface="Times New Roman" panose="02020603050405020304" pitchFamily="18" charset="0"/>
              </a:rPr>
              <a:t>các</a:t>
            </a:r>
            <a:r>
              <a:rPr lang="en-US" sz="2800" dirty="0">
                <a:solidFill>
                  <a:srgbClr val="C00000"/>
                </a:solidFill>
                <a:latin typeface="Times New Roman" panose="02020603050405020304" pitchFamily="18" charset="0"/>
                <a:ea typeface="Times New Roman" panose="02020603050405020304" pitchFamily="18" charset="0"/>
              </a:rPr>
              <a:t> </a:t>
            </a:r>
            <a:r>
              <a:rPr lang="en-US" sz="2800" dirty="0" err="1">
                <a:solidFill>
                  <a:srgbClr val="C00000"/>
                </a:solidFill>
                <a:latin typeface="Times New Roman" panose="02020603050405020304" pitchFamily="18" charset="0"/>
                <a:ea typeface="Times New Roman" panose="02020603050405020304" pitchFamily="18" charset="0"/>
              </a:rPr>
              <a:t>thành</a:t>
            </a:r>
            <a:r>
              <a:rPr lang="en-US" sz="2800" dirty="0">
                <a:solidFill>
                  <a:srgbClr val="C00000"/>
                </a:solidFill>
                <a:latin typeface="Times New Roman" panose="02020603050405020304" pitchFamily="18" charset="0"/>
                <a:ea typeface="Times New Roman" panose="02020603050405020304" pitchFamily="18" charset="0"/>
              </a:rPr>
              <a:t> </a:t>
            </a:r>
            <a:r>
              <a:rPr lang="en-US" sz="2800" dirty="0" err="1">
                <a:solidFill>
                  <a:srgbClr val="C00000"/>
                </a:solidFill>
                <a:latin typeface="Times New Roman" panose="02020603050405020304" pitchFamily="18" charset="0"/>
                <a:ea typeface="Times New Roman" panose="02020603050405020304" pitchFamily="18" charset="0"/>
              </a:rPr>
              <a:t>viên</a:t>
            </a:r>
            <a:r>
              <a:rPr lang="en-US" sz="2800" dirty="0">
                <a:solidFill>
                  <a:srgbClr val="C00000"/>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spcAft>
                <a:spcPts val="0"/>
              </a:spcAft>
            </a:pPr>
            <a:r>
              <a:rPr lang="en-US" sz="2800" dirty="0" err="1">
                <a:latin typeface="Times New Roman" panose="02020603050405020304" pitchFamily="18" charset="0"/>
                <a:ea typeface="Times New Roman" panose="02020603050405020304" pitchFamily="18" charset="0"/>
              </a:rPr>
              <a:t>Kỹ</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năng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tổ</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chức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phân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công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công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việc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này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thuộc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trách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nhiệm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trưởng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nhóm</a:t>
            </a:r>
            <a:r>
              <a:rPr lang="en-US" sz="2800" dirty="0">
                <a:latin typeface="Times New Roman" panose="02020603050405020304" pitchFamily="18" charset="0"/>
                <a:ea typeface="Times New Roman" panose="02020603050405020304" pitchFamily="18" charset="0"/>
              </a:rPr>
              <a:t> (leader). </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28697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1000"/>
                                        <p:tgtEl>
                                          <p:spTgt spid="2">
                                            <p:txEl>
                                              <p:pRg st="1" end="1"/>
                                            </p:txEl>
                                          </p:spTgt>
                                        </p:tgtEl>
                                      </p:cBhvr>
                                    </p:animEffect>
                                    <p:anim calcmode="lin" valueType="num">
                                      <p:cBhvr>
                                        <p:cTn id="8"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Effect transition="in" filter="fade">
                                      <p:cBhvr>
                                        <p:cTn id="14" dur="1000"/>
                                        <p:tgtEl>
                                          <p:spTgt spid="2">
                                            <p:txEl>
                                              <p:pRg st="2" end="2"/>
                                            </p:txEl>
                                          </p:spTgt>
                                        </p:tgtEl>
                                      </p:cBhvr>
                                    </p:animEffect>
                                    <p:anim calcmode="lin" valueType="num">
                                      <p:cBhvr>
                                        <p:cTn id="15"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animEffect transition="in" filter="fade">
                                      <p:cBhvr>
                                        <p:cTn id="21" dur="1000"/>
                                        <p:tgtEl>
                                          <p:spTgt spid="2">
                                            <p:txEl>
                                              <p:pRg st="3" end="3"/>
                                            </p:txEl>
                                          </p:spTgt>
                                        </p:tgtEl>
                                      </p:cBhvr>
                                    </p:animEffect>
                                    <p:anim calcmode="lin" valueType="num">
                                      <p:cBhvr>
                                        <p:cTn id="22"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
                                            <p:txEl>
                                              <p:pRg st="4" end="4"/>
                                            </p:txEl>
                                          </p:spTgt>
                                        </p:tgtEl>
                                        <p:attrNameLst>
                                          <p:attrName>style.visibility</p:attrName>
                                        </p:attrNameLst>
                                      </p:cBhvr>
                                      <p:to>
                                        <p:strVal val="visible"/>
                                      </p:to>
                                    </p:set>
                                    <p:animEffect transition="in" filter="fade">
                                      <p:cBhvr>
                                        <p:cTn id="28" dur="1000"/>
                                        <p:tgtEl>
                                          <p:spTgt spid="2">
                                            <p:txEl>
                                              <p:pRg st="4" end="4"/>
                                            </p:txEl>
                                          </p:spTgt>
                                        </p:tgtEl>
                                      </p:cBhvr>
                                    </p:animEffect>
                                    <p:anim calcmode="lin" valueType="num">
                                      <p:cBhvr>
                                        <p:cTn id="29"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rPr>
              <a:t>NGỮ VĂN 6</a:t>
            </a:r>
          </a:p>
        </p:txBody>
      </p:sp>
      <p:sp>
        <p:nvSpPr>
          <p:cNvPr id="11" name="Horizontal Scroll 10"/>
          <p:cNvSpPr/>
          <p:nvPr/>
        </p:nvSpPr>
        <p:spPr>
          <a:xfrm>
            <a:off x="3972335" y="712809"/>
            <a:ext cx="4209230" cy="478384"/>
          </a:xfrm>
          <a:prstGeom prst="horizontalScroll">
            <a:avLst/>
          </a:prstGeom>
          <a:solidFill>
            <a:schemeClr val="accent4">
              <a:lumMod val="40000"/>
              <a:lumOff val="60000"/>
            </a:schemeClr>
          </a:solidFill>
          <a:ln w="9525">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p:cNvPicPr>
            <a:picLocks noChangeAspect="1"/>
          </p:cNvPicPr>
          <p:nvPr/>
        </p:nvPicPr>
        <p:blipFill>
          <a:blip r:embed="rId4"/>
          <a:stretch>
            <a:fillRect/>
          </a:stretch>
        </p:blipFill>
        <p:spPr>
          <a:xfrm>
            <a:off x="11426277" y="0"/>
            <a:ext cx="754456" cy="754456"/>
          </a:xfrm>
          <a:prstGeom prst="rect">
            <a:avLst/>
          </a:prstGeom>
        </p:spPr>
      </p:pic>
      <p:sp>
        <p:nvSpPr>
          <p:cNvPr id="6" name="Rectangle 5"/>
          <p:cNvSpPr/>
          <p:nvPr/>
        </p:nvSpPr>
        <p:spPr>
          <a:xfrm>
            <a:off x="2704485" y="-67795"/>
            <a:ext cx="6744929"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1028700" algn="l"/>
              </a:tabLst>
              <a:defRPr/>
            </a:pPr>
            <a:r>
              <a:rPr kumimoji="0" 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NÓI VÀ NGHE</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THẢO LUẬN NHÓM VỀ MỘT VẤN ĐỀ</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p:cNvSpPr/>
          <p:nvPr/>
        </p:nvSpPr>
        <p:spPr>
          <a:xfrm>
            <a:off x="5200748" y="640091"/>
            <a:ext cx="1752403"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MS Mincho"/>
                <a:cs typeface="+mn-cs"/>
              </a:rPr>
              <a:t>Luyện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MS Mincho"/>
                <a:cs typeface="+mn-cs"/>
              </a:rPr>
              <a:t>tập</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Rectangle 9"/>
          <p:cNvSpPr/>
          <p:nvPr/>
        </p:nvSpPr>
        <p:spPr>
          <a:xfrm>
            <a:off x="660400" y="1130300"/>
            <a:ext cx="2319802"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II.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Thực</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hành</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7" name="Rectangle 16"/>
          <p:cNvSpPr/>
          <p:nvPr/>
        </p:nvSpPr>
        <p:spPr>
          <a:xfrm>
            <a:off x="442458" y="1568286"/>
            <a:ext cx="9497921"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Bước</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2: THỰC HÀNH THẢO LUẬN TRONG NHÓM NHỎ</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2" name="Rectangle 1"/>
          <p:cNvSpPr/>
          <p:nvPr/>
        </p:nvSpPr>
        <p:spPr>
          <a:xfrm>
            <a:off x="685800" y="2049185"/>
            <a:ext cx="10782300" cy="523220"/>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Một</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số</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lưu</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 ý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khi</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thảo</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luận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nhóm</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685800" y="2559814"/>
            <a:ext cx="10782300" cy="3416320"/>
          </a:xfrm>
          <a:prstGeom prst="rect">
            <a:avLst/>
          </a:prstGeom>
        </p:spPr>
        <p:txBody>
          <a:bodyPr>
            <a:spAutoFit/>
          </a:bodyPr>
          <a:lstStyle/>
          <a:p>
            <a:pPr>
              <a:spcAft>
                <a:spcPts val="0"/>
              </a:spcAft>
            </a:pPr>
            <a:r>
              <a:rPr lang="en-US" sz="2400" dirty="0">
                <a:solidFill>
                  <a:srgbClr val="C00000"/>
                </a:solidFill>
                <a:latin typeface="Times New Roman" panose="02020603050405020304" pitchFamily="18" charset="0"/>
                <a:ea typeface="Times New Roman" panose="02020603050405020304" pitchFamily="18" charset="0"/>
              </a:rPr>
              <a:t>3. </a:t>
            </a:r>
            <a:r>
              <a:rPr lang="en-US" sz="2400" dirty="0" err="1">
                <a:solidFill>
                  <a:srgbClr val="C00000"/>
                </a:solidFill>
                <a:latin typeface="Times New Roman" panose="02020603050405020304" pitchFamily="18" charset="0"/>
                <a:ea typeface="Times New Roman" panose="02020603050405020304" pitchFamily="18" charset="0"/>
              </a:rPr>
              <a:t>Giúp</a:t>
            </a:r>
            <a:r>
              <a:rPr lang="en-US" sz="2400" dirty="0">
                <a:solidFill>
                  <a:srgbClr val="C00000"/>
                </a:solidFill>
                <a:latin typeface="Times New Roman" panose="02020603050405020304" pitchFamily="18" charset="0"/>
                <a:ea typeface="Times New Roman" panose="02020603050405020304" pitchFamily="18" charset="0"/>
              </a:rPr>
              <a:t> </a:t>
            </a:r>
            <a:r>
              <a:rPr lang="en-US" sz="2400" dirty="0" err="1">
                <a:solidFill>
                  <a:srgbClr val="C00000"/>
                </a:solidFill>
                <a:latin typeface="Times New Roman" panose="02020603050405020304" pitchFamily="18" charset="0"/>
                <a:ea typeface="Times New Roman" panose="02020603050405020304" pitchFamily="18" charset="0"/>
              </a:rPr>
              <a:t>đỡ</a:t>
            </a:r>
            <a:r>
              <a:rPr lang="en-US" sz="2400" dirty="0">
                <a:solidFill>
                  <a:srgbClr val="C00000"/>
                </a:solidFill>
                <a:latin typeface="Times New Roman" panose="02020603050405020304" pitchFamily="18" charset="0"/>
                <a:ea typeface="Times New Roman" panose="02020603050405020304" pitchFamily="18" charset="0"/>
              </a:rPr>
              <a:t> </a:t>
            </a:r>
            <a:r>
              <a:rPr lang="en-US" sz="2400" dirty="0" err="1">
                <a:solidFill>
                  <a:srgbClr val="C00000"/>
                </a:solidFill>
                <a:latin typeface="Times New Roman" panose="02020603050405020304" pitchFamily="18" charset="0"/>
                <a:ea typeface="Times New Roman" panose="02020603050405020304" pitchFamily="18" charset="0"/>
              </a:rPr>
              <a:t>lẫn</a:t>
            </a:r>
            <a:r>
              <a:rPr lang="en-US" sz="2400" dirty="0">
                <a:solidFill>
                  <a:srgbClr val="C00000"/>
                </a:solidFill>
                <a:latin typeface="Times New Roman" panose="02020603050405020304" pitchFamily="18" charset="0"/>
                <a:ea typeface="Times New Roman" panose="02020603050405020304" pitchFamily="18" charset="0"/>
              </a:rPr>
              <a:t> </a:t>
            </a:r>
            <a:r>
              <a:rPr lang="en-US" sz="2400" dirty="0" err="1">
                <a:solidFill>
                  <a:srgbClr val="C00000"/>
                </a:solidFill>
                <a:latin typeface="Times New Roman" panose="02020603050405020304" pitchFamily="18" charset="0"/>
                <a:ea typeface="Times New Roman" panose="02020603050405020304" pitchFamily="18" charset="0"/>
              </a:rPr>
              <a:t>nhau</a:t>
            </a:r>
            <a:r>
              <a:rPr lang="en-US" sz="2400" dirty="0">
                <a:latin typeface="Times New Roman" panose="02020603050405020304" pitchFamily="18" charset="0"/>
                <a:ea typeface="Times New Roman" panose="02020603050405020304" pitchFamily="18" charset="0"/>
              </a:rPr>
              <a:t>.</a:t>
            </a:r>
          </a:p>
          <a:p>
            <a:pPr>
              <a:spcAft>
                <a:spcPts val="0"/>
              </a:spcAft>
            </a:pPr>
            <a:r>
              <a:rPr lang="en-US" sz="2400" dirty="0">
                <a:solidFill>
                  <a:srgbClr val="343E47"/>
                </a:solidFill>
                <a:latin typeface="Times New Roman" panose="02020603050405020304" pitchFamily="18" charset="0"/>
                <a:ea typeface="Times New Roman" panose="02020603050405020304" pitchFamily="18" charset="0"/>
              </a:rPr>
              <a:t>T</a:t>
            </a:r>
            <a:r>
              <a:rPr lang="en-US" sz="2400" dirty="0">
                <a:latin typeface="Times New Roman" panose="02020603050405020304" pitchFamily="18" charset="0"/>
                <a:ea typeface="Times New Roman" panose="02020603050405020304" pitchFamily="18" charset="0"/>
              </a:rPr>
              <a:t>eamwork </a:t>
            </a:r>
            <a:r>
              <a:rPr lang="en-US" sz="2400" dirty="0" err="1">
                <a:latin typeface="Times New Roman" panose="02020603050405020304" pitchFamily="18" charset="0"/>
                <a:ea typeface="Times New Roman" panose="02020603050405020304" pitchFamily="18" charset="0"/>
              </a:rPr>
              <a:t>tức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nghĩa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là</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tất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cả</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các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thành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viên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trong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nhóm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đều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phải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tôn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trọng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và</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giúp</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đỡ</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lẫn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nhau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trong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mọi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việc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Trường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hợp</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các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thành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viên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trong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gặp</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khó</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khăn</a:t>
            </a:r>
            <a:r>
              <a:rPr lang="en-US" sz="2400" dirty="0">
                <a:latin typeface="Times New Roman" panose="02020603050405020304" pitchFamily="18" charset="0"/>
                <a:ea typeface="Times New Roman" panose="02020603050405020304" pitchFamily="18" charset="0"/>
              </a:rPr>
              <a:t> hay </a:t>
            </a:r>
            <a:r>
              <a:rPr lang="en-US" sz="2400" dirty="0" err="1">
                <a:latin typeface="Times New Roman" panose="02020603050405020304" pitchFamily="18" charset="0"/>
                <a:ea typeface="Times New Roman" panose="02020603050405020304" pitchFamily="18" charset="0"/>
              </a:rPr>
              <a:t>vấn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đề</a:t>
            </a:r>
            <a:r>
              <a:rPr lang="en-US" sz="2400" dirty="0">
                <a:latin typeface="Times New Roman" panose="02020603050405020304" pitchFamily="18" charset="0"/>
                <a:ea typeface="Times New Roman" panose="02020603050405020304" pitchFamily="18" charset="0"/>
              </a:rPr>
              <a:t> nan </a:t>
            </a:r>
            <a:r>
              <a:rPr lang="en-US" sz="2400" dirty="0" err="1">
                <a:latin typeface="Times New Roman" panose="02020603050405020304" pitchFamily="18" charset="0"/>
                <a:ea typeface="Times New Roman" panose="02020603050405020304" pitchFamily="18" charset="0"/>
              </a:rPr>
              <a:t>giải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phải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sẵn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sàng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sẻ</a:t>
            </a:r>
            <a:r>
              <a:rPr lang="en-US" sz="2400" dirty="0">
                <a:latin typeface="Times New Roman" panose="02020603050405020304" pitchFamily="18" charset="0"/>
                <a:ea typeface="Times New Roman" panose="02020603050405020304" pitchFamily="18" charset="0"/>
              </a:rPr>
              <a:t> chia, </a:t>
            </a:r>
            <a:r>
              <a:rPr lang="en-US" sz="2400" dirty="0" err="1">
                <a:latin typeface="Times New Roman" panose="02020603050405020304" pitchFamily="18" charset="0"/>
                <a:ea typeface="Times New Roman" panose="02020603050405020304" pitchFamily="18" charset="0"/>
              </a:rPr>
              <a:t>giúp</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đỡ</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họ</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Như</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vậy</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các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thành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viên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trong</a:t>
            </a:r>
            <a:r>
              <a:rPr lang="en-US" sz="2400" dirty="0">
                <a:latin typeface="Times New Roman" panose="02020603050405020304" pitchFamily="18" charset="0"/>
                <a:ea typeface="Times New Roman" panose="02020603050405020304" pitchFamily="18" charset="0"/>
              </a:rPr>
              <a:t> team </a:t>
            </a:r>
            <a:r>
              <a:rPr lang="en-US" sz="2400" dirty="0" err="1">
                <a:latin typeface="Times New Roman" panose="02020603050405020304" pitchFamily="18" charset="0"/>
                <a:ea typeface="Times New Roman" panose="02020603050405020304" pitchFamily="18" charset="0"/>
              </a:rPr>
              <a:t>mới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ngày</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càng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gắn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kết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với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nhau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hơn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và</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làm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việc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ăn</a:t>
            </a:r>
            <a:r>
              <a:rPr lang="en-US" sz="2400" dirty="0">
                <a:latin typeface="Times New Roman" panose="02020603050405020304" pitchFamily="18" charset="0"/>
                <a:ea typeface="Times New Roman" panose="02020603050405020304" pitchFamily="18" charset="0"/>
              </a:rPr>
              <a:t> ý </a:t>
            </a:r>
            <a:r>
              <a:rPr lang="en-US" sz="2400" dirty="0" err="1">
                <a:latin typeface="Times New Roman" panose="02020603050405020304" pitchFamily="18" charset="0"/>
                <a:ea typeface="Times New Roman" panose="02020603050405020304" pitchFamily="18" charset="0"/>
              </a:rPr>
              <a:t>hơn</a:t>
            </a:r>
            <a:r>
              <a:rPr lang="en-US" sz="2400" dirty="0">
                <a:latin typeface="Times New Roman" panose="02020603050405020304" pitchFamily="18" charset="0"/>
                <a:ea typeface="Times New Roman" panose="02020603050405020304" pitchFamily="18" charset="0"/>
              </a:rPr>
              <a:t>.</a:t>
            </a:r>
          </a:p>
          <a:p>
            <a:pPr>
              <a:spcAft>
                <a:spcPts val="0"/>
              </a:spcAft>
            </a:pPr>
            <a:r>
              <a:rPr lang="en-US" sz="2400" dirty="0">
                <a:solidFill>
                  <a:srgbClr val="C00000"/>
                </a:solidFill>
                <a:latin typeface="Times New Roman" panose="02020603050405020304" pitchFamily="18" charset="0"/>
                <a:ea typeface="Times New Roman" panose="02020603050405020304" pitchFamily="18" charset="0"/>
              </a:rPr>
              <a:t>4. </a:t>
            </a:r>
            <a:r>
              <a:rPr lang="en-US" sz="2400" dirty="0" err="1">
                <a:solidFill>
                  <a:srgbClr val="C00000"/>
                </a:solidFill>
                <a:latin typeface="Times New Roman" panose="02020603050405020304" pitchFamily="18" charset="0"/>
                <a:ea typeface="Times New Roman" panose="02020603050405020304" pitchFamily="18" charset="0"/>
              </a:rPr>
              <a:t>Khuyến</a:t>
            </a:r>
            <a:r>
              <a:rPr lang="en-US" sz="2400" dirty="0">
                <a:solidFill>
                  <a:srgbClr val="C00000"/>
                </a:solidFill>
                <a:latin typeface="Times New Roman" panose="02020603050405020304" pitchFamily="18" charset="0"/>
                <a:ea typeface="Times New Roman" panose="02020603050405020304" pitchFamily="18" charset="0"/>
              </a:rPr>
              <a:t> </a:t>
            </a:r>
            <a:r>
              <a:rPr lang="en-US" sz="2400" dirty="0" err="1">
                <a:solidFill>
                  <a:srgbClr val="C00000"/>
                </a:solidFill>
                <a:latin typeface="Times New Roman" panose="02020603050405020304" pitchFamily="18" charset="0"/>
                <a:ea typeface="Times New Roman" panose="02020603050405020304" pitchFamily="18" charset="0"/>
              </a:rPr>
              <a:t>khích</a:t>
            </a:r>
            <a:r>
              <a:rPr lang="en-US" sz="2400" dirty="0">
                <a:solidFill>
                  <a:srgbClr val="C00000"/>
                </a:solidFill>
                <a:latin typeface="Times New Roman" panose="02020603050405020304" pitchFamily="18" charset="0"/>
                <a:ea typeface="Times New Roman" panose="02020603050405020304" pitchFamily="18" charset="0"/>
              </a:rPr>
              <a:t> </a:t>
            </a:r>
            <a:r>
              <a:rPr lang="en-US" sz="2400" dirty="0" err="1">
                <a:solidFill>
                  <a:srgbClr val="C00000"/>
                </a:solidFill>
                <a:latin typeface="Times New Roman" panose="02020603050405020304" pitchFamily="18" charset="0"/>
                <a:ea typeface="Times New Roman" panose="02020603050405020304" pitchFamily="18" charset="0"/>
              </a:rPr>
              <a:t>và</a:t>
            </a:r>
            <a:r>
              <a:rPr lang="en-US" sz="2400" dirty="0">
                <a:solidFill>
                  <a:srgbClr val="C00000"/>
                </a:solidFill>
                <a:latin typeface="Times New Roman" panose="02020603050405020304" pitchFamily="18" charset="0"/>
                <a:ea typeface="Times New Roman" panose="02020603050405020304" pitchFamily="18" charset="0"/>
              </a:rPr>
              <a:t> </a:t>
            </a:r>
            <a:r>
              <a:rPr lang="en-US" sz="2400" dirty="0" err="1">
                <a:solidFill>
                  <a:srgbClr val="C00000"/>
                </a:solidFill>
                <a:latin typeface="Times New Roman" panose="02020603050405020304" pitchFamily="18" charset="0"/>
                <a:ea typeface="Times New Roman" panose="02020603050405020304" pitchFamily="18" charset="0"/>
              </a:rPr>
              <a:t>phát</a:t>
            </a:r>
            <a:r>
              <a:rPr lang="en-US" sz="2400" dirty="0">
                <a:solidFill>
                  <a:srgbClr val="C00000"/>
                </a:solidFill>
                <a:latin typeface="Times New Roman" panose="02020603050405020304" pitchFamily="18" charset="0"/>
                <a:ea typeface="Times New Roman" panose="02020603050405020304" pitchFamily="18" charset="0"/>
              </a:rPr>
              <a:t> </a:t>
            </a:r>
            <a:r>
              <a:rPr lang="en-US" sz="2400" dirty="0" err="1">
                <a:solidFill>
                  <a:srgbClr val="C00000"/>
                </a:solidFill>
                <a:latin typeface="Times New Roman" panose="02020603050405020304" pitchFamily="18" charset="0"/>
                <a:ea typeface="Times New Roman" panose="02020603050405020304" pitchFamily="18" charset="0"/>
              </a:rPr>
              <a:t>triển</a:t>
            </a:r>
            <a:r>
              <a:rPr lang="en-US" sz="2400" dirty="0">
                <a:solidFill>
                  <a:srgbClr val="C00000"/>
                </a:solidFill>
                <a:latin typeface="Times New Roman" panose="02020603050405020304" pitchFamily="18" charset="0"/>
                <a:ea typeface="Times New Roman" panose="02020603050405020304" pitchFamily="18" charset="0"/>
              </a:rPr>
              <a:t> </a:t>
            </a:r>
            <a:r>
              <a:rPr lang="en-US" sz="2400" dirty="0" err="1">
                <a:solidFill>
                  <a:srgbClr val="C00000"/>
                </a:solidFill>
                <a:latin typeface="Times New Roman" panose="02020603050405020304" pitchFamily="18" charset="0"/>
                <a:ea typeface="Times New Roman" panose="02020603050405020304" pitchFamily="18" charset="0"/>
              </a:rPr>
              <a:t>cá</a:t>
            </a:r>
            <a:r>
              <a:rPr lang="en-US" sz="2400" dirty="0">
                <a:solidFill>
                  <a:srgbClr val="C00000"/>
                </a:solidFill>
                <a:latin typeface="Times New Roman" panose="02020603050405020304" pitchFamily="18" charset="0"/>
                <a:ea typeface="Times New Roman" panose="02020603050405020304" pitchFamily="18" charset="0"/>
              </a:rPr>
              <a:t> </a:t>
            </a:r>
            <a:r>
              <a:rPr lang="en-US" sz="2400" dirty="0" err="1">
                <a:solidFill>
                  <a:srgbClr val="C00000"/>
                </a:solidFill>
                <a:latin typeface="Times New Roman" panose="02020603050405020304" pitchFamily="18" charset="0"/>
                <a:ea typeface="Times New Roman" panose="02020603050405020304" pitchFamily="18" charset="0"/>
              </a:rPr>
              <a:t>nhân</a:t>
            </a:r>
            <a:r>
              <a:rPr lang="en-US" sz="2400" dirty="0">
                <a:solidFill>
                  <a:srgbClr val="C00000"/>
                </a:solidFill>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Đây</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là</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kỹ</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năng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dành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cho</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những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người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trưởng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nhóm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Một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người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trưởng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nhóm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có</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năng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lực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và</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bản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lĩnh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là</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người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hiểu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từng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thành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viên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trong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nhóm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về</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điểm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mạnh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điểm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yếu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cũng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như</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biết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cách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tạo</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ra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động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lực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khuyến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khích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họ</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phát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triển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bản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thân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ngay</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trong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nhóm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của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mình</a:t>
            </a:r>
            <a:r>
              <a:rPr lang="en-US" sz="2400" dirty="0">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688905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rPr>
              <a:t>NGỮ VĂN 6</a:t>
            </a:r>
          </a:p>
        </p:txBody>
      </p:sp>
      <p:sp>
        <p:nvSpPr>
          <p:cNvPr id="11" name="Horizontal Scroll 10"/>
          <p:cNvSpPr/>
          <p:nvPr/>
        </p:nvSpPr>
        <p:spPr>
          <a:xfrm>
            <a:off x="3972335" y="712809"/>
            <a:ext cx="4209230" cy="478384"/>
          </a:xfrm>
          <a:prstGeom prst="horizontalScroll">
            <a:avLst/>
          </a:prstGeom>
          <a:solidFill>
            <a:schemeClr val="accent4">
              <a:lumMod val="40000"/>
              <a:lumOff val="60000"/>
            </a:schemeClr>
          </a:solidFill>
          <a:ln w="9525">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p:cNvPicPr>
            <a:picLocks noChangeAspect="1"/>
          </p:cNvPicPr>
          <p:nvPr/>
        </p:nvPicPr>
        <p:blipFill>
          <a:blip r:embed="rId4"/>
          <a:stretch>
            <a:fillRect/>
          </a:stretch>
        </p:blipFill>
        <p:spPr>
          <a:xfrm>
            <a:off x="11426277" y="0"/>
            <a:ext cx="754456" cy="754456"/>
          </a:xfrm>
          <a:prstGeom prst="rect">
            <a:avLst/>
          </a:prstGeom>
        </p:spPr>
      </p:pic>
      <p:sp>
        <p:nvSpPr>
          <p:cNvPr id="6" name="Rectangle 5"/>
          <p:cNvSpPr/>
          <p:nvPr/>
        </p:nvSpPr>
        <p:spPr>
          <a:xfrm>
            <a:off x="2704485" y="-67795"/>
            <a:ext cx="6744929"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1028700" algn="l"/>
              </a:tabLst>
              <a:defRPr/>
            </a:pPr>
            <a:r>
              <a:rPr kumimoji="0" 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NÓI VÀ NGHE</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THẢO LUẬN NHÓM VỀ MỘT VẤN ĐỀ</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p:cNvSpPr/>
          <p:nvPr/>
        </p:nvSpPr>
        <p:spPr>
          <a:xfrm>
            <a:off x="5200748" y="640091"/>
            <a:ext cx="1752403"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MS Mincho"/>
                <a:cs typeface="+mn-cs"/>
              </a:rPr>
              <a:t>Luyện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MS Mincho"/>
                <a:cs typeface="+mn-cs"/>
              </a:rPr>
              <a:t>tập</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Rectangle 9"/>
          <p:cNvSpPr/>
          <p:nvPr/>
        </p:nvSpPr>
        <p:spPr>
          <a:xfrm>
            <a:off x="660400" y="1130300"/>
            <a:ext cx="2319802"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II.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Thực</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hành</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9" name="Rectangle 8"/>
          <p:cNvSpPr/>
          <p:nvPr/>
        </p:nvSpPr>
        <p:spPr>
          <a:xfrm>
            <a:off x="304317" y="1543685"/>
            <a:ext cx="11632608" cy="523220"/>
          </a:xfrm>
          <a:prstGeom prst="rect">
            <a:avLst/>
          </a:prstGeom>
        </p:spPr>
        <p:txBody>
          <a:bodyPr wrap="none">
            <a:spAutoFit/>
          </a:bodyPr>
          <a:lstStyle/>
          <a:p>
            <a:r>
              <a:rPr lang="en-US" sz="2800" b="1" dirty="0" err="1">
                <a:solidFill>
                  <a:srgbClr val="FF0000"/>
                </a:solidFill>
                <a:latin typeface="Times New Roman" panose="02020603050405020304" pitchFamily="18" charset="0"/>
                <a:ea typeface="MS Mincho"/>
              </a:rPr>
              <a:t>Bước</a:t>
            </a:r>
            <a:r>
              <a:rPr lang="en-US" sz="2800" b="1" dirty="0">
                <a:solidFill>
                  <a:srgbClr val="FF0000"/>
                </a:solidFill>
                <a:latin typeface="Times New Roman" panose="02020603050405020304" pitchFamily="18" charset="0"/>
                <a:ea typeface="MS Mincho"/>
              </a:rPr>
              <a:t> 3: BÁO CÁO SẢN PHẨM TRƯỚC LỚP &amp; TRAO ĐỔI, ĐÁNH GIÁ</a:t>
            </a:r>
            <a:endParaRPr lang="en-US" sz="2800" dirty="0"/>
          </a:p>
        </p:txBody>
      </p:sp>
      <p:sp>
        <p:nvSpPr>
          <p:cNvPr id="12" name="Rectangle 11"/>
          <p:cNvSpPr/>
          <p:nvPr/>
        </p:nvSpPr>
        <p:spPr>
          <a:xfrm>
            <a:off x="3788503" y="1957070"/>
            <a:ext cx="4576894" cy="523220"/>
          </a:xfrm>
          <a:prstGeom prst="rect">
            <a:avLst/>
          </a:prstGeom>
        </p:spPr>
        <p:txBody>
          <a:bodyPr wrap="none">
            <a:spAutoFit/>
          </a:bodyPr>
          <a:lstStyle/>
          <a:p>
            <a:pPr>
              <a:spcAft>
                <a:spcPts val="0"/>
              </a:spcAft>
            </a:pPr>
            <a:r>
              <a:rPr lang="en-US" sz="2800" dirty="0">
                <a:solidFill>
                  <a:srgbClr val="0070C0"/>
                </a:solidFill>
                <a:latin typeface="Times New Roman" panose="02020603050405020304" pitchFamily="18" charset="0"/>
                <a:ea typeface="MS Mincho"/>
              </a:rPr>
              <a:t>* </a:t>
            </a:r>
            <a:r>
              <a:rPr lang="en-US" sz="2800" b="1" dirty="0" err="1">
                <a:solidFill>
                  <a:srgbClr val="0070C0"/>
                </a:solidFill>
                <a:latin typeface="Times New Roman" panose="02020603050405020304" pitchFamily="18" charset="0"/>
                <a:ea typeface="MS Mincho"/>
              </a:rPr>
              <a:t>Bảng</a:t>
            </a:r>
            <a:r>
              <a:rPr lang="en-US" sz="2800" b="1" dirty="0">
                <a:solidFill>
                  <a:srgbClr val="0070C0"/>
                </a:solidFill>
                <a:latin typeface="Times New Roman" panose="02020603050405020304" pitchFamily="18" charset="0"/>
                <a:ea typeface="MS Mincho"/>
              </a:rPr>
              <a:t> </a:t>
            </a:r>
            <a:r>
              <a:rPr lang="en-US" sz="2800" b="1" dirty="0" err="1">
                <a:solidFill>
                  <a:srgbClr val="0070C0"/>
                </a:solidFill>
                <a:latin typeface="Times New Roman" panose="02020603050405020304" pitchFamily="18" charset="0"/>
                <a:ea typeface="MS Mincho"/>
              </a:rPr>
              <a:t>kiểm</a:t>
            </a:r>
            <a:r>
              <a:rPr lang="en-US" sz="2800" b="1" dirty="0">
                <a:solidFill>
                  <a:srgbClr val="0070C0"/>
                </a:solidFill>
                <a:latin typeface="Times New Roman" panose="02020603050405020304" pitchFamily="18" charset="0"/>
                <a:ea typeface="MS Mincho"/>
              </a:rPr>
              <a:t> </a:t>
            </a:r>
            <a:r>
              <a:rPr lang="en-US" sz="2800" b="1" dirty="0" err="1">
                <a:solidFill>
                  <a:srgbClr val="0070C0"/>
                </a:solidFill>
                <a:latin typeface="Times New Roman" panose="02020603050405020304" pitchFamily="18" charset="0"/>
                <a:ea typeface="MS Mincho"/>
              </a:rPr>
              <a:t>tra</a:t>
            </a:r>
            <a:r>
              <a:rPr lang="en-US" sz="2800" b="1" dirty="0">
                <a:solidFill>
                  <a:srgbClr val="0070C0"/>
                </a:solidFill>
                <a:latin typeface="Times New Roman" panose="02020603050405020304" pitchFamily="18" charset="0"/>
                <a:ea typeface="MS Mincho"/>
              </a:rPr>
              <a:t> </a:t>
            </a:r>
            <a:r>
              <a:rPr lang="en-US" sz="2800" b="1" dirty="0" err="1">
                <a:solidFill>
                  <a:srgbClr val="0070C0"/>
                </a:solidFill>
                <a:latin typeface="Times New Roman" panose="02020603050405020304" pitchFamily="18" charset="0"/>
                <a:ea typeface="MS Mincho"/>
              </a:rPr>
              <a:t>kĩ</a:t>
            </a:r>
            <a:r>
              <a:rPr lang="en-US" sz="2800" b="1" dirty="0">
                <a:solidFill>
                  <a:srgbClr val="0070C0"/>
                </a:solidFill>
                <a:latin typeface="Times New Roman" panose="02020603050405020304" pitchFamily="18" charset="0"/>
                <a:ea typeface="MS Mincho"/>
              </a:rPr>
              <a:t> </a:t>
            </a:r>
            <a:r>
              <a:rPr lang="en-US" sz="2800" b="1" dirty="0" err="1">
                <a:solidFill>
                  <a:srgbClr val="0070C0"/>
                </a:solidFill>
                <a:latin typeface="Times New Roman" panose="02020603050405020304" pitchFamily="18" charset="0"/>
                <a:ea typeface="MS Mincho"/>
              </a:rPr>
              <a:t>năng</a:t>
            </a:r>
            <a:r>
              <a:rPr lang="en-US" sz="2800" b="1" dirty="0">
                <a:solidFill>
                  <a:srgbClr val="0070C0"/>
                </a:solidFill>
                <a:latin typeface="Times New Roman" panose="02020603050405020304" pitchFamily="18" charset="0"/>
                <a:ea typeface="MS Mincho"/>
              </a:rPr>
              <a:t> </a:t>
            </a:r>
            <a:r>
              <a:rPr lang="en-US" sz="2800" b="1" dirty="0" err="1">
                <a:solidFill>
                  <a:srgbClr val="0070C0"/>
                </a:solidFill>
                <a:latin typeface="Times New Roman" panose="02020603050405020304" pitchFamily="18" charset="0"/>
                <a:ea typeface="MS Mincho"/>
              </a:rPr>
              <a:t>nói</a:t>
            </a:r>
            <a:r>
              <a:rPr lang="en-US" sz="2800" b="1" dirty="0">
                <a:solidFill>
                  <a:srgbClr val="0070C0"/>
                </a:solidFill>
                <a:latin typeface="Times New Roman" panose="02020603050405020304" pitchFamily="18" charset="0"/>
                <a:ea typeface="MS Mincho"/>
              </a:rPr>
              <a:t>:</a:t>
            </a:r>
            <a:endParaRPr lang="en-US" sz="2800" dirty="0">
              <a:effectLst/>
              <a:latin typeface="Times New Roman" panose="02020603050405020304" pitchFamily="18" charset="0"/>
              <a:ea typeface="Times New Roman" panose="02020603050405020304" pitchFamily="18" charset="0"/>
            </a:endParaRPr>
          </a:p>
        </p:txBody>
      </p:sp>
      <p:graphicFrame>
        <p:nvGraphicFramePr>
          <p:cNvPr id="15" name="Table 14"/>
          <p:cNvGraphicFramePr>
            <a:graphicFrameLocks noGrp="1"/>
          </p:cNvGraphicFramePr>
          <p:nvPr>
            <p:extLst>
              <p:ext uri="{D42A27DB-BD31-4B8C-83A1-F6EECF244321}">
                <p14:modId xmlns:p14="http://schemas.microsoft.com/office/powerpoint/2010/main" val="1395156726"/>
              </p:ext>
            </p:extLst>
          </p:nvPr>
        </p:nvGraphicFramePr>
        <p:xfrm>
          <a:off x="685800" y="2450539"/>
          <a:ext cx="10782300" cy="3652520"/>
        </p:xfrm>
        <a:graphic>
          <a:graphicData uri="http://schemas.openxmlformats.org/drawingml/2006/table">
            <a:tbl>
              <a:tblPr firstRow="1" firstCol="1" bandRow="1" bandCol="1"/>
              <a:tblGrid>
                <a:gridCol w="7592536">
                  <a:extLst>
                    <a:ext uri="{9D8B030D-6E8A-4147-A177-3AD203B41FA5}">
                      <a16:colId xmlns:a16="http://schemas.microsoft.com/office/drawing/2014/main" val="360237029"/>
                    </a:ext>
                  </a:extLst>
                </a:gridCol>
                <a:gridCol w="3189764">
                  <a:extLst>
                    <a:ext uri="{9D8B030D-6E8A-4147-A177-3AD203B41FA5}">
                      <a16:colId xmlns:a16="http://schemas.microsoft.com/office/drawing/2014/main" val="2382981226"/>
                    </a:ext>
                  </a:extLst>
                </a:gridCol>
              </a:tblGrid>
              <a:tr h="207659">
                <a:tc>
                  <a:txBody>
                    <a:bodyPr/>
                    <a:lstStyle/>
                    <a:p>
                      <a:pPr>
                        <a:lnSpc>
                          <a:spcPct val="107000"/>
                        </a:lnSpc>
                        <a:spcAft>
                          <a:spcPts val="0"/>
                        </a:spcAft>
                      </a:pPr>
                      <a:r>
                        <a:rPr lang="en-US" sz="2800" b="1">
                          <a:solidFill>
                            <a:srgbClr val="0D0D0D"/>
                          </a:solidFill>
                          <a:effectLst/>
                          <a:latin typeface="Times New Roman" panose="02020603050405020304" pitchFamily="18" charset="0"/>
                          <a:ea typeface="MS Mincho"/>
                          <a:cs typeface="Times New Roman" panose="02020603050405020304" pitchFamily="18" charset="0"/>
                        </a:rPr>
                        <a:t>Nội dung kiểm tra</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800" b="1" dirty="0" err="1">
                          <a:solidFill>
                            <a:srgbClr val="0D0D0D"/>
                          </a:solidFill>
                          <a:effectLst/>
                          <a:latin typeface="Times New Roman" panose="02020603050405020304" pitchFamily="18" charset="0"/>
                          <a:ea typeface="MS Mincho"/>
                          <a:cs typeface="Times New Roman" panose="02020603050405020304" pitchFamily="18" charset="0"/>
                        </a:rPr>
                        <a:t>Đạt</a:t>
                      </a:r>
                      <a:r>
                        <a:rPr lang="en-US" sz="2800" b="1" dirty="0">
                          <a:solidFill>
                            <a:srgbClr val="0D0D0D"/>
                          </a:solidFill>
                          <a:effectLst/>
                          <a:latin typeface="Times New Roman" panose="02020603050405020304" pitchFamily="18" charset="0"/>
                          <a:ea typeface="MS Mincho"/>
                          <a:cs typeface="Times New Roman" panose="02020603050405020304" pitchFamily="18" charset="0"/>
                        </a:rPr>
                        <a:t>/</a:t>
                      </a:r>
                      <a:r>
                        <a:rPr lang="en-US" sz="2800" b="0" baseline="0" dirty="0">
                          <a:solidFill>
                            <a:schemeClr val="tx1"/>
                          </a:solidFill>
                          <a:effectLst/>
                          <a:latin typeface="Times New Roman" panose="02020603050405020304" pitchFamily="18" charset="0"/>
                          <a:ea typeface="MS Mincho"/>
                          <a:cs typeface="Times New Roman" panose="02020603050405020304" pitchFamily="18" charset="0"/>
                        </a:rPr>
                        <a:t> </a:t>
                      </a:r>
                      <a:r>
                        <a:rPr lang="en-US" sz="2800" b="1" dirty="0" err="1">
                          <a:solidFill>
                            <a:srgbClr val="0D0D0D"/>
                          </a:solidFill>
                          <a:effectLst/>
                          <a:latin typeface="Times New Roman" panose="02020603050405020304" pitchFamily="18" charset="0"/>
                          <a:ea typeface="MS Mincho"/>
                          <a:cs typeface="Times New Roman" panose="02020603050405020304" pitchFamily="18" charset="0"/>
                        </a:rPr>
                        <a:t>chưa</a:t>
                      </a:r>
                      <a:r>
                        <a:rPr lang="en-US" sz="2800" b="1" dirty="0">
                          <a:solidFill>
                            <a:srgbClr val="0D0D0D"/>
                          </a:solidFill>
                          <a:effectLst/>
                          <a:latin typeface="Times New Roman" panose="02020603050405020304" pitchFamily="18" charset="0"/>
                          <a:ea typeface="MS Mincho"/>
                          <a:cs typeface="Times New Roman" panose="02020603050405020304" pitchFamily="18" charset="0"/>
                        </a:rPr>
                        <a:t> </a:t>
                      </a:r>
                      <a:r>
                        <a:rPr lang="en-US" sz="2800" b="1" dirty="0" err="1">
                          <a:solidFill>
                            <a:srgbClr val="0D0D0D"/>
                          </a:solidFill>
                          <a:effectLst/>
                          <a:latin typeface="Times New Roman" panose="02020603050405020304" pitchFamily="18" charset="0"/>
                          <a:ea typeface="MS Mincho"/>
                          <a:cs typeface="Times New Roman" panose="02020603050405020304" pitchFamily="18" charset="0"/>
                        </a:rPr>
                        <a:t>đạt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74192327"/>
                  </a:ext>
                </a:extLst>
              </a:tr>
              <a:tr h="207433">
                <a:tc>
                  <a:txBody>
                    <a:bodyPr/>
                    <a:lstStyle/>
                    <a:p>
                      <a:pPr>
                        <a:lnSpc>
                          <a:spcPct val="107000"/>
                        </a:lnSpc>
                        <a:spcAft>
                          <a:spcPts val="0"/>
                        </a:spcAft>
                      </a:pPr>
                      <a:r>
                        <a:rPr lang="en-US" sz="28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Có nêu được rõ ràng ý kiến, lí lẽ và bằng chứng về việc chơi game không?</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800">
                          <a:solidFill>
                            <a:srgbClr val="0D0D0D"/>
                          </a:solidFill>
                          <a:effectLst/>
                          <a:latin typeface="Times New Roman" panose="02020603050405020304" pitchFamily="18" charset="0"/>
                          <a:ea typeface="MS Mincho"/>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70530575"/>
                  </a:ext>
                </a:extLst>
              </a:tr>
              <a:tr h="100208">
                <a:tc>
                  <a:txBody>
                    <a:bodyPr/>
                    <a:lstStyle/>
                    <a:p>
                      <a:pPr>
                        <a:lnSpc>
                          <a:spcPct val="107000"/>
                        </a:lnSpc>
                        <a:spcAft>
                          <a:spcPts val="0"/>
                        </a:spcAft>
                      </a:pPr>
                      <a:r>
                        <a:rPr lang="en-US" sz="28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Ý kiến người nói trình bày có thuyết phục không?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800">
                          <a:solidFill>
                            <a:srgbClr val="0D0D0D"/>
                          </a:solidFill>
                          <a:effectLst/>
                          <a:latin typeface="Times New Roman" panose="02020603050405020304" pitchFamily="18" charset="0"/>
                          <a:ea typeface="MS Mincho"/>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76694401"/>
                  </a:ext>
                </a:extLst>
              </a:tr>
              <a:tr h="207659">
                <a:tc>
                  <a:txBody>
                    <a:bodyPr/>
                    <a:lstStyle/>
                    <a:p>
                      <a:pPr>
                        <a:lnSpc>
                          <a:spcPct val="107000"/>
                        </a:lnSpc>
                        <a:spcAft>
                          <a:spcPts val="0"/>
                        </a:spcAft>
                      </a:pPr>
                      <a:r>
                        <a:rPr lang="en-US" sz="28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Nói rõ ràng, âm lượng phù hợp, kết hợp lời nói và cử chỉ, ánh mắt, điệu bộ, hình ảnh (nếu có sử dụng). Đảm bảo thời gian quy định.</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800">
                          <a:solidFill>
                            <a:srgbClr val="0D0D0D"/>
                          </a:solidFill>
                          <a:effectLst/>
                          <a:latin typeface="Times New Roman" panose="02020603050405020304" pitchFamily="18" charset="0"/>
                          <a:ea typeface="MS Mincho"/>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24839323"/>
                  </a:ext>
                </a:extLst>
              </a:tr>
              <a:tr h="100208">
                <a:tc>
                  <a:txBody>
                    <a:bodyPr/>
                    <a:lstStyle/>
                    <a:p>
                      <a:pPr>
                        <a:lnSpc>
                          <a:spcPct val="107000"/>
                        </a:lnSpc>
                        <a:spcAft>
                          <a:spcPts val="0"/>
                        </a:spcAft>
                      </a:pPr>
                      <a:r>
                        <a:rPr lang="en-US" sz="28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Trả lời các câu hỏi của người nghe (nếu có).</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800" dirty="0">
                          <a:solidFill>
                            <a:srgbClr val="0D0D0D"/>
                          </a:solidFill>
                          <a:effectLst/>
                          <a:latin typeface="Times New Roman" panose="02020603050405020304" pitchFamily="18" charset="0"/>
                          <a:ea typeface="MS Mincho"/>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15428108"/>
                  </a:ext>
                </a:extLst>
              </a:tr>
            </a:tbl>
          </a:graphicData>
        </a:graphic>
      </p:graphicFrame>
    </p:spTree>
    <p:extLst>
      <p:ext uri="{BB962C8B-B14F-4D97-AF65-F5344CB8AC3E}">
        <p14:creationId xmlns:p14="http://schemas.microsoft.com/office/powerpoint/2010/main" val="4130583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353525" y="222627"/>
            <a:ext cx="4395755" cy="658642"/>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0"/>
              </a:spcAft>
              <a:buClrTx/>
              <a:buSzTx/>
              <a:buFontTx/>
              <a:buNone/>
              <a:tabLst>
                <a:tab pos="1386840" algn="l"/>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1.1.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Nhân</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vật</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người</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anh</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2" name="Rectangle 1"/>
          <p:cNvSpPr/>
          <p:nvPr/>
        </p:nvSpPr>
        <p:spPr>
          <a:xfrm>
            <a:off x="353525" y="881269"/>
            <a:ext cx="7534114" cy="584775"/>
          </a:xfrm>
          <a:prstGeom prst="rect">
            <a:avLst/>
          </a:prstGeom>
        </p:spPr>
        <p:txBody>
          <a:bodyPr wrap="none">
            <a:spAutoFit/>
          </a:bodyPr>
          <a:lstStyle/>
          <a:p>
            <a:pPr marR="36195" algn="just">
              <a:spcAft>
                <a:spcPts val="0"/>
              </a:spcAft>
            </a:pPr>
            <a:r>
              <a:rPr lang="nl-NL" sz="3200" b="1" i="1" dirty="0">
                <a:latin typeface="Times New Roman" panose="02020603050405020304" pitchFamily="18" charset="0"/>
                <a:ea typeface="Calibri" panose="020F0502020204030204" pitchFamily="34" charset="0"/>
              </a:rPr>
              <a:t>b) Khi tài năng của em gái được phát hiện:</a:t>
            </a:r>
            <a:endParaRPr lang="en-US" sz="3200" dirty="0">
              <a:effectLst/>
              <a:latin typeface="Times New Roman" panose="02020603050405020304" pitchFamily="18" charset="0"/>
              <a:ea typeface="Times New Roman" panose="02020603050405020304" pitchFamily="18" charset="0"/>
            </a:endParaRPr>
          </a:p>
        </p:txBody>
      </p:sp>
      <p:grpSp>
        <p:nvGrpSpPr>
          <p:cNvPr id="10" name="Group 9"/>
          <p:cNvGrpSpPr/>
          <p:nvPr/>
        </p:nvGrpSpPr>
        <p:grpSpPr>
          <a:xfrm>
            <a:off x="353525" y="2235898"/>
            <a:ext cx="7658199" cy="3265522"/>
            <a:chOff x="405695" y="1942554"/>
            <a:chExt cx="7658199" cy="3265522"/>
          </a:xfrm>
        </p:grpSpPr>
        <p:sp>
          <p:nvSpPr>
            <p:cNvPr id="11" name="Freeform 10"/>
            <p:cNvSpPr/>
            <p:nvPr/>
          </p:nvSpPr>
          <p:spPr>
            <a:xfrm>
              <a:off x="405695" y="1942554"/>
              <a:ext cx="4599934" cy="891103"/>
            </a:xfrm>
            <a:custGeom>
              <a:avLst/>
              <a:gdLst>
                <a:gd name="connsiteX0" fmla="*/ 0 w 4599934"/>
                <a:gd name="connsiteY0" fmla="*/ 89110 h 891103"/>
                <a:gd name="connsiteX1" fmla="*/ 89110 w 4599934"/>
                <a:gd name="connsiteY1" fmla="*/ 0 h 891103"/>
                <a:gd name="connsiteX2" fmla="*/ 4510824 w 4599934"/>
                <a:gd name="connsiteY2" fmla="*/ 0 h 891103"/>
                <a:gd name="connsiteX3" fmla="*/ 4599934 w 4599934"/>
                <a:gd name="connsiteY3" fmla="*/ 89110 h 891103"/>
                <a:gd name="connsiteX4" fmla="*/ 4599934 w 4599934"/>
                <a:gd name="connsiteY4" fmla="*/ 801993 h 891103"/>
                <a:gd name="connsiteX5" fmla="*/ 4510824 w 4599934"/>
                <a:gd name="connsiteY5" fmla="*/ 891103 h 891103"/>
                <a:gd name="connsiteX6" fmla="*/ 89110 w 4599934"/>
                <a:gd name="connsiteY6" fmla="*/ 891103 h 891103"/>
                <a:gd name="connsiteX7" fmla="*/ 0 w 4599934"/>
                <a:gd name="connsiteY7" fmla="*/ 801993 h 891103"/>
                <a:gd name="connsiteX8" fmla="*/ 0 w 4599934"/>
                <a:gd name="connsiteY8" fmla="*/ 89110 h 891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99934" h="891103">
                  <a:moveTo>
                    <a:pt x="0" y="89110"/>
                  </a:moveTo>
                  <a:cubicBezTo>
                    <a:pt x="0" y="39896"/>
                    <a:pt x="39896" y="0"/>
                    <a:pt x="89110" y="0"/>
                  </a:cubicBezTo>
                  <a:lnTo>
                    <a:pt x="4510824" y="0"/>
                  </a:lnTo>
                  <a:cubicBezTo>
                    <a:pt x="4560038" y="0"/>
                    <a:pt x="4599934" y="39896"/>
                    <a:pt x="4599934" y="89110"/>
                  </a:cubicBezTo>
                  <a:lnTo>
                    <a:pt x="4599934" y="801993"/>
                  </a:lnTo>
                  <a:cubicBezTo>
                    <a:pt x="4599934" y="851207"/>
                    <a:pt x="4560038" y="891103"/>
                    <a:pt x="4510824" y="891103"/>
                  </a:cubicBezTo>
                  <a:lnTo>
                    <a:pt x="89110" y="891103"/>
                  </a:lnTo>
                  <a:cubicBezTo>
                    <a:pt x="39896" y="891103"/>
                    <a:pt x="0" y="851207"/>
                    <a:pt x="0" y="801993"/>
                  </a:cubicBezTo>
                  <a:lnTo>
                    <a:pt x="0" y="89110"/>
                  </a:lnTo>
                  <a:close/>
                </a:path>
              </a:pathLst>
            </a:custGeom>
            <a:ln w="28575">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9440" tIns="61660" rIns="79440" bIns="61660" numCol="1" spcCol="1270" anchor="ctr" anchorCtr="0">
              <a:noAutofit/>
            </a:bodyPr>
            <a:lstStyle/>
            <a:p>
              <a:pPr marL="0" marR="0" lvl="0" indent="0" algn="l" defTabSz="1244600" rtl="0" eaLnBrk="1" fontAlgn="auto" latinLnBrk="0" hangingPunct="1">
                <a:lnSpc>
                  <a:spcPct val="90000"/>
                </a:lnSpc>
                <a:spcBef>
                  <a:spcPct val="0"/>
                </a:spcBef>
                <a:spcAft>
                  <a:spcPct val="3500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Thái</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độ</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của</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người</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anh</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2" name="Freeform 11"/>
            <p:cNvSpPr/>
            <p:nvPr/>
          </p:nvSpPr>
          <p:spPr>
            <a:xfrm>
              <a:off x="865688" y="2833658"/>
              <a:ext cx="527747" cy="480098"/>
            </a:xfrm>
            <a:custGeom>
              <a:avLst/>
              <a:gdLst/>
              <a:ahLst/>
              <a:cxnLst/>
              <a:rect l="0" t="0" r="0" b="0"/>
              <a:pathLst>
                <a:path>
                  <a:moveTo>
                    <a:pt x="0" y="0"/>
                  </a:moveTo>
                  <a:lnTo>
                    <a:pt x="0" y="480098"/>
                  </a:lnTo>
                  <a:lnTo>
                    <a:pt x="527747" y="480098"/>
                  </a:lnTo>
                </a:path>
              </a:pathLst>
            </a:custGeom>
            <a:noFill/>
            <a:ln w="28575">
              <a:solidFill>
                <a:schemeClr val="accent6">
                  <a:lumMod val="50000"/>
                </a:schemeClr>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3" name="Freeform 12"/>
            <p:cNvSpPr/>
            <p:nvPr/>
          </p:nvSpPr>
          <p:spPr>
            <a:xfrm>
              <a:off x="1327173" y="3044528"/>
              <a:ext cx="6702403" cy="538455"/>
            </a:xfrm>
            <a:custGeom>
              <a:avLst/>
              <a:gdLst>
                <a:gd name="connsiteX0" fmla="*/ 0 w 6736721"/>
                <a:gd name="connsiteY0" fmla="*/ 53846 h 538455"/>
                <a:gd name="connsiteX1" fmla="*/ 53846 w 6736721"/>
                <a:gd name="connsiteY1" fmla="*/ 0 h 538455"/>
                <a:gd name="connsiteX2" fmla="*/ 6682876 w 6736721"/>
                <a:gd name="connsiteY2" fmla="*/ 0 h 538455"/>
                <a:gd name="connsiteX3" fmla="*/ 6736722 w 6736721"/>
                <a:gd name="connsiteY3" fmla="*/ 53846 h 538455"/>
                <a:gd name="connsiteX4" fmla="*/ 6736721 w 6736721"/>
                <a:gd name="connsiteY4" fmla="*/ 484610 h 538455"/>
                <a:gd name="connsiteX5" fmla="*/ 6682875 w 6736721"/>
                <a:gd name="connsiteY5" fmla="*/ 538456 h 538455"/>
                <a:gd name="connsiteX6" fmla="*/ 53846 w 6736721"/>
                <a:gd name="connsiteY6" fmla="*/ 538455 h 538455"/>
                <a:gd name="connsiteX7" fmla="*/ 0 w 6736721"/>
                <a:gd name="connsiteY7" fmla="*/ 484609 h 538455"/>
                <a:gd name="connsiteX8" fmla="*/ 0 w 6736721"/>
                <a:gd name="connsiteY8" fmla="*/ 53846 h 538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36721" h="538455">
                  <a:moveTo>
                    <a:pt x="0" y="53846"/>
                  </a:moveTo>
                  <a:cubicBezTo>
                    <a:pt x="0" y="24108"/>
                    <a:pt x="24108" y="0"/>
                    <a:pt x="53846" y="0"/>
                  </a:cubicBezTo>
                  <a:lnTo>
                    <a:pt x="6682876" y="0"/>
                  </a:lnTo>
                  <a:cubicBezTo>
                    <a:pt x="6712614" y="0"/>
                    <a:pt x="6736722" y="24108"/>
                    <a:pt x="6736722" y="53846"/>
                  </a:cubicBezTo>
                  <a:cubicBezTo>
                    <a:pt x="6736722" y="197434"/>
                    <a:pt x="6736721" y="341022"/>
                    <a:pt x="6736721" y="484610"/>
                  </a:cubicBezTo>
                  <a:cubicBezTo>
                    <a:pt x="6736721" y="514348"/>
                    <a:pt x="6712613" y="538456"/>
                    <a:pt x="6682875" y="538456"/>
                  </a:cubicBezTo>
                  <a:lnTo>
                    <a:pt x="53846" y="538455"/>
                  </a:lnTo>
                  <a:cubicBezTo>
                    <a:pt x="24108" y="538455"/>
                    <a:pt x="0" y="514347"/>
                    <a:pt x="0" y="484609"/>
                  </a:cubicBezTo>
                  <a:lnTo>
                    <a:pt x="0" y="53846"/>
                  </a:lnTo>
                  <a:close/>
                </a:path>
              </a:pathLst>
            </a:custGeom>
            <a:ln w="28575">
              <a:solidFill>
                <a:schemeClr val="accent6">
                  <a:lumMod val="50000"/>
                </a:schemeClr>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9111" tIns="51331" rIns="69111" bIns="51331" numCol="1" spcCol="1270" anchor="ctr" anchorCtr="0">
              <a:noAutofit/>
            </a:bodyPr>
            <a:lstStyle/>
            <a:p>
              <a:pPr marL="0" marR="0" lvl="0" indent="0" algn="l" defTabSz="1244600" rtl="0" eaLnBrk="1" fontAlgn="auto" latinLnBrk="0" hangingPunct="1">
                <a:lnSpc>
                  <a:spcPct val="90000"/>
                </a:lnSpc>
                <a:spcBef>
                  <a:spcPct val="0"/>
                </a:spcBef>
                <a:spcAft>
                  <a:spcPct val="35000"/>
                </a:spcAft>
                <a:buClrTx/>
                <a:buSzTx/>
                <a:buFontTx/>
                <a:buNone/>
                <a:tabLst/>
                <a:defRPr/>
              </a:pPr>
              <a:r>
                <a:rPr kumimoji="0" lang="en-US" sz="2800" b="0" i="1"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Gục</a:t>
              </a:r>
              <a:r>
                <a:rPr kumimoji="0" lang="en-US" sz="2800" b="0" i="1"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đầu</a:t>
              </a:r>
              <a:r>
                <a:rPr kumimoji="0" lang="en-US" sz="2800" b="0" i="1"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muốc</a:t>
              </a:r>
              <a:r>
                <a:rPr kumimoji="0" lang="en-US" sz="2800" b="0" i="1"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khóc</a:t>
              </a:r>
              <a:r>
                <a:rPr kumimoji="0" lang="en-US" sz="2800" b="0" i="1"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a:t>
              </a:r>
              <a:endPar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endParaRPr>
            </a:p>
          </p:txBody>
        </p:sp>
        <p:sp>
          <p:nvSpPr>
            <p:cNvPr id="14" name="Freeform 13"/>
            <p:cNvSpPr/>
            <p:nvPr/>
          </p:nvSpPr>
          <p:spPr>
            <a:xfrm>
              <a:off x="865688" y="2833658"/>
              <a:ext cx="461484" cy="1226817"/>
            </a:xfrm>
            <a:custGeom>
              <a:avLst/>
              <a:gdLst/>
              <a:ahLst/>
              <a:cxnLst/>
              <a:rect l="0" t="0" r="0" b="0"/>
              <a:pathLst>
                <a:path>
                  <a:moveTo>
                    <a:pt x="0" y="0"/>
                  </a:moveTo>
                  <a:lnTo>
                    <a:pt x="0" y="1226817"/>
                  </a:lnTo>
                  <a:lnTo>
                    <a:pt x="461484" y="1226817"/>
                  </a:lnTo>
                </a:path>
              </a:pathLst>
            </a:custGeom>
            <a:noFill/>
            <a:ln w="28575">
              <a:solidFill>
                <a:schemeClr val="accent6">
                  <a:lumMod val="50000"/>
                </a:schemeClr>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5" name="Freeform 14"/>
            <p:cNvSpPr/>
            <p:nvPr/>
          </p:nvSpPr>
          <p:spPr>
            <a:xfrm>
              <a:off x="1327173" y="3721185"/>
              <a:ext cx="6736721" cy="678580"/>
            </a:xfrm>
            <a:custGeom>
              <a:avLst/>
              <a:gdLst>
                <a:gd name="connsiteX0" fmla="*/ 0 w 6802984"/>
                <a:gd name="connsiteY0" fmla="*/ 67858 h 678580"/>
                <a:gd name="connsiteX1" fmla="*/ 67858 w 6802984"/>
                <a:gd name="connsiteY1" fmla="*/ 0 h 678580"/>
                <a:gd name="connsiteX2" fmla="*/ 6735126 w 6802984"/>
                <a:gd name="connsiteY2" fmla="*/ 0 h 678580"/>
                <a:gd name="connsiteX3" fmla="*/ 6802984 w 6802984"/>
                <a:gd name="connsiteY3" fmla="*/ 67858 h 678580"/>
                <a:gd name="connsiteX4" fmla="*/ 6802984 w 6802984"/>
                <a:gd name="connsiteY4" fmla="*/ 610722 h 678580"/>
                <a:gd name="connsiteX5" fmla="*/ 6735126 w 6802984"/>
                <a:gd name="connsiteY5" fmla="*/ 678580 h 678580"/>
                <a:gd name="connsiteX6" fmla="*/ 67858 w 6802984"/>
                <a:gd name="connsiteY6" fmla="*/ 678580 h 678580"/>
                <a:gd name="connsiteX7" fmla="*/ 0 w 6802984"/>
                <a:gd name="connsiteY7" fmla="*/ 610722 h 678580"/>
                <a:gd name="connsiteX8" fmla="*/ 0 w 6802984"/>
                <a:gd name="connsiteY8" fmla="*/ 67858 h 678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02984" h="678580">
                  <a:moveTo>
                    <a:pt x="0" y="67858"/>
                  </a:moveTo>
                  <a:cubicBezTo>
                    <a:pt x="0" y="30381"/>
                    <a:pt x="30381" y="0"/>
                    <a:pt x="67858" y="0"/>
                  </a:cubicBezTo>
                  <a:lnTo>
                    <a:pt x="6735126" y="0"/>
                  </a:lnTo>
                  <a:cubicBezTo>
                    <a:pt x="6772603" y="0"/>
                    <a:pt x="6802984" y="30381"/>
                    <a:pt x="6802984" y="67858"/>
                  </a:cubicBezTo>
                  <a:lnTo>
                    <a:pt x="6802984" y="610722"/>
                  </a:lnTo>
                  <a:cubicBezTo>
                    <a:pt x="6802984" y="648199"/>
                    <a:pt x="6772603" y="678580"/>
                    <a:pt x="6735126" y="678580"/>
                  </a:cubicBezTo>
                  <a:lnTo>
                    <a:pt x="67858" y="678580"/>
                  </a:lnTo>
                  <a:cubicBezTo>
                    <a:pt x="30381" y="678580"/>
                    <a:pt x="0" y="648199"/>
                    <a:pt x="0" y="610722"/>
                  </a:cubicBezTo>
                  <a:lnTo>
                    <a:pt x="0" y="67858"/>
                  </a:lnTo>
                  <a:close/>
                </a:path>
              </a:pathLst>
            </a:custGeom>
            <a:ln w="28575">
              <a:solidFill>
                <a:schemeClr val="accent6">
                  <a:lumMod val="50000"/>
                </a:schemeClr>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3215" tIns="55435" rIns="73215" bIns="55435" numCol="1" spcCol="1270" anchor="ctr" anchorCtr="0">
              <a:noAutofit/>
            </a:bodyPr>
            <a:lstStyle/>
            <a:p>
              <a:pPr marL="0" marR="0" lvl="0" indent="0" algn="l" defTabSz="1244600" rtl="0" eaLnBrk="1" fontAlgn="auto" latinLnBrk="0" hangingPunct="1">
                <a:lnSpc>
                  <a:spcPct val="90000"/>
                </a:lnSpc>
                <a:spcBef>
                  <a:spcPct val="0"/>
                </a:spcBef>
                <a:spcAft>
                  <a:spcPct val="35000"/>
                </a:spcAft>
                <a:buClrTx/>
                <a:buSzTx/>
                <a:buFontTx/>
                <a:buNone/>
                <a:tabLst/>
                <a:defRPr/>
              </a:pPr>
              <a:r>
                <a:rPr kumimoji="0" lang="en-US" sz="2800" b="0" i="1"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Chẳng</a:t>
              </a:r>
              <a:r>
                <a:rPr kumimoji="0" lang="en-US" sz="2800" b="0" i="1"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tìm</a:t>
              </a:r>
              <a:r>
                <a:rPr kumimoji="0" lang="en-US" sz="2800" b="0" i="1"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thấy</a:t>
              </a:r>
              <a:r>
                <a:rPr kumimoji="0" lang="en-US" sz="2800" b="0" i="1"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ở </a:t>
              </a:r>
              <a:r>
                <a:rPr kumimoji="0" lang="en-US" sz="2800" b="0" i="1"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mình</a:t>
              </a:r>
              <a:r>
                <a:rPr kumimoji="0" lang="en-US" sz="2800" b="0" i="1"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một</a:t>
              </a:r>
              <a:r>
                <a:rPr kumimoji="0" lang="en-US" sz="2800" b="0" i="1"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năng</a:t>
              </a:r>
              <a:r>
                <a:rPr kumimoji="0" lang="en-US" sz="2800" b="0" i="1"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khiếu</a:t>
              </a:r>
              <a:r>
                <a:rPr kumimoji="0" lang="en-US" sz="2800" b="0" i="1"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gì</a:t>
              </a:r>
              <a:r>
                <a:rPr kumimoji="0" lang="en-US" sz="2800" b="0" i="1"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cả</a:t>
              </a:r>
              <a:r>
                <a:rPr kumimoji="0" lang="en-US" sz="2800" b="0" i="1"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a:t>
              </a:r>
              <a:endPar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endParaRPr>
            </a:p>
          </p:txBody>
        </p:sp>
        <p:sp>
          <p:nvSpPr>
            <p:cNvPr id="16" name="Freeform 15"/>
            <p:cNvSpPr/>
            <p:nvPr/>
          </p:nvSpPr>
          <p:spPr>
            <a:xfrm>
              <a:off x="865688" y="2833658"/>
              <a:ext cx="501486" cy="2014307"/>
            </a:xfrm>
            <a:custGeom>
              <a:avLst/>
              <a:gdLst/>
              <a:ahLst/>
              <a:cxnLst/>
              <a:rect l="0" t="0" r="0" b="0"/>
              <a:pathLst>
                <a:path>
                  <a:moveTo>
                    <a:pt x="0" y="0"/>
                  </a:moveTo>
                  <a:lnTo>
                    <a:pt x="0" y="2014307"/>
                  </a:lnTo>
                  <a:lnTo>
                    <a:pt x="501486" y="2014307"/>
                  </a:lnTo>
                </a:path>
              </a:pathLst>
            </a:custGeom>
            <a:noFill/>
            <a:ln w="28575">
              <a:solidFill>
                <a:schemeClr val="accent6">
                  <a:lumMod val="50000"/>
                </a:schemeClr>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7" name="Freeform 16"/>
            <p:cNvSpPr/>
            <p:nvPr/>
          </p:nvSpPr>
          <p:spPr>
            <a:xfrm>
              <a:off x="1327174" y="4487853"/>
              <a:ext cx="6702402" cy="720223"/>
            </a:xfrm>
            <a:custGeom>
              <a:avLst/>
              <a:gdLst>
                <a:gd name="connsiteX0" fmla="*/ 0 w 6762983"/>
                <a:gd name="connsiteY0" fmla="*/ 72022 h 720223"/>
                <a:gd name="connsiteX1" fmla="*/ 72022 w 6762983"/>
                <a:gd name="connsiteY1" fmla="*/ 0 h 720223"/>
                <a:gd name="connsiteX2" fmla="*/ 6690961 w 6762983"/>
                <a:gd name="connsiteY2" fmla="*/ 0 h 720223"/>
                <a:gd name="connsiteX3" fmla="*/ 6762983 w 6762983"/>
                <a:gd name="connsiteY3" fmla="*/ 72022 h 720223"/>
                <a:gd name="connsiteX4" fmla="*/ 6762983 w 6762983"/>
                <a:gd name="connsiteY4" fmla="*/ 648201 h 720223"/>
                <a:gd name="connsiteX5" fmla="*/ 6690961 w 6762983"/>
                <a:gd name="connsiteY5" fmla="*/ 720223 h 720223"/>
                <a:gd name="connsiteX6" fmla="*/ 72022 w 6762983"/>
                <a:gd name="connsiteY6" fmla="*/ 720223 h 720223"/>
                <a:gd name="connsiteX7" fmla="*/ 0 w 6762983"/>
                <a:gd name="connsiteY7" fmla="*/ 648201 h 720223"/>
                <a:gd name="connsiteX8" fmla="*/ 0 w 6762983"/>
                <a:gd name="connsiteY8" fmla="*/ 72022 h 720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62983" h="720223">
                  <a:moveTo>
                    <a:pt x="0" y="72022"/>
                  </a:moveTo>
                  <a:cubicBezTo>
                    <a:pt x="0" y="32245"/>
                    <a:pt x="32245" y="0"/>
                    <a:pt x="72022" y="0"/>
                  </a:cubicBezTo>
                  <a:lnTo>
                    <a:pt x="6690961" y="0"/>
                  </a:lnTo>
                  <a:cubicBezTo>
                    <a:pt x="6730738" y="0"/>
                    <a:pt x="6762983" y="32245"/>
                    <a:pt x="6762983" y="72022"/>
                  </a:cubicBezTo>
                  <a:lnTo>
                    <a:pt x="6762983" y="648201"/>
                  </a:lnTo>
                  <a:cubicBezTo>
                    <a:pt x="6762983" y="687978"/>
                    <a:pt x="6730738" y="720223"/>
                    <a:pt x="6690961" y="720223"/>
                  </a:cubicBezTo>
                  <a:lnTo>
                    <a:pt x="72022" y="720223"/>
                  </a:lnTo>
                  <a:cubicBezTo>
                    <a:pt x="32245" y="720223"/>
                    <a:pt x="0" y="687978"/>
                    <a:pt x="0" y="648201"/>
                  </a:cubicBezTo>
                  <a:lnTo>
                    <a:pt x="0" y="72022"/>
                  </a:lnTo>
                  <a:close/>
                </a:path>
              </a:pathLst>
            </a:custGeom>
            <a:ln w="28575">
              <a:solidFill>
                <a:schemeClr val="accent6">
                  <a:lumMod val="50000"/>
                </a:schemeClr>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4435" tIns="56655" rIns="74435" bIns="56655" numCol="1" spcCol="1270" anchor="ctr" anchorCtr="0">
              <a:noAutofit/>
            </a:bodyPr>
            <a:lstStyle/>
            <a:p>
              <a:pPr marL="0" marR="0" lvl="0" indent="0" algn="l" defTabSz="1244600" rtl="0" eaLnBrk="1" fontAlgn="auto" latinLnBrk="0" hangingPunct="1">
                <a:lnSpc>
                  <a:spcPct val="90000"/>
                </a:lnSpc>
                <a:spcBef>
                  <a:spcPct val="0"/>
                </a:spcBef>
                <a:spcAft>
                  <a:spcPct val="35000"/>
                </a:spcAft>
                <a:buClrTx/>
                <a:buSzTx/>
                <a:buFontTx/>
                <a:buNone/>
                <a:tabLst/>
                <a:defRPr/>
              </a:pPr>
              <a:r>
                <a:rPr kumimoji="0" lang="en-US" sz="2800" b="0" i="1"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Không</a:t>
              </a:r>
              <a:r>
                <a:rPr kumimoji="0" lang="en-US" sz="2800" b="0" i="1"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thể</a:t>
              </a:r>
              <a:r>
                <a:rPr kumimoji="0" lang="en-US" sz="2800" b="0" i="1"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thân</a:t>
              </a:r>
              <a:r>
                <a:rPr kumimoji="0" lang="en-US" sz="2800" b="0" i="1"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với</a:t>
              </a:r>
              <a:r>
                <a:rPr kumimoji="0" lang="en-US" sz="2800" b="0" i="1"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mèo</a:t>
              </a:r>
              <a:r>
                <a:rPr kumimoji="0" lang="en-US" sz="2800" b="0" i="1"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như</a:t>
              </a:r>
              <a:r>
                <a:rPr kumimoji="0" lang="en-US" sz="2800" b="0" i="1"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trước</a:t>
              </a:r>
              <a:r>
                <a:rPr kumimoji="0" lang="en-US" sz="2800" b="0" i="1"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được</a:t>
              </a:r>
              <a:r>
                <a:rPr kumimoji="0" lang="en-US" sz="2800" b="0" i="1"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nữa</a:t>
              </a:r>
              <a:r>
                <a:rPr kumimoji="0" lang="en-US" sz="2800" b="0" i="1"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a:t>
              </a:r>
              <a:endPar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endParaRPr>
            </a:p>
          </p:txBody>
        </p:sp>
      </p:grpSp>
      <p:sp>
        <p:nvSpPr>
          <p:cNvPr id="18" name="Right Brace 17"/>
          <p:cNvSpPr/>
          <p:nvPr/>
        </p:nvSpPr>
        <p:spPr>
          <a:xfrm>
            <a:off x="8053585" y="3815253"/>
            <a:ext cx="491328" cy="1686167"/>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9" name="Picture 18"/>
          <p:cNvPicPr>
            <a:picLocks noChangeAspect="1"/>
          </p:cNvPicPr>
          <p:nvPr/>
        </p:nvPicPr>
        <p:blipFill>
          <a:blip r:embed="rId2"/>
          <a:stretch>
            <a:fillRect/>
          </a:stretch>
        </p:blipFill>
        <p:spPr>
          <a:xfrm>
            <a:off x="8544913" y="3122920"/>
            <a:ext cx="3317965" cy="3696789"/>
          </a:xfrm>
          <a:prstGeom prst="rect">
            <a:avLst/>
          </a:prstGeom>
        </p:spPr>
      </p:pic>
      <p:sp>
        <p:nvSpPr>
          <p:cNvPr id="20" name="Rectangle 19"/>
          <p:cNvSpPr/>
          <p:nvPr/>
        </p:nvSpPr>
        <p:spPr>
          <a:xfrm>
            <a:off x="9183358" y="3931760"/>
            <a:ext cx="2352948" cy="1569660"/>
          </a:xfrm>
          <a:prstGeom prst="rect">
            <a:avLst/>
          </a:prstGeom>
        </p:spPr>
        <p:txBody>
          <a:bodyPr wrap="square">
            <a:spAutoFit/>
          </a:bodyPr>
          <a:lstStyle/>
          <a:p>
            <a:pPr marL="113665" marR="150495" lvl="0" indent="0" algn="l" defTabSz="914400" rtl="0" eaLnBrk="1" fontAlgn="auto" latinLnBrk="0" hangingPunct="1">
              <a:lnSpc>
                <a:spcPct val="100000"/>
              </a:lnSpc>
              <a:spcBef>
                <a:spcPts val="0"/>
              </a:spcBef>
              <a:spcAft>
                <a:spcPts val="600"/>
              </a:spcAft>
              <a:buClrTx/>
              <a:buSzTx/>
              <a:buFontTx/>
              <a:buNone/>
              <a:tabLst/>
              <a:defRPr/>
            </a:pPr>
            <a:r>
              <a:rPr kumimoji="0" lang="en-US" sz="2400" b="0" i="0" u="none" strike="noStrike" kern="1200" cap="none" spc="8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Thái</a:t>
            </a:r>
            <a:r>
              <a:rPr kumimoji="0" lang="en-US" sz="2400" b="0" i="0" u="none" strike="noStrike" kern="1200" cap="none" spc="8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 </a:t>
            </a:r>
            <a:r>
              <a:rPr kumimoji="0" lang="en-US" sz="2400" b="0" i="0" u="none" strike="noStrike" kern="1200" cap="none" spc="8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độ</a:t>
            </a:r>
            <a:r>
              <a:rPr kumimoji="0" lang="en-US" sz="2400" b="0" i="0" u="none" strike="noStrike" kern="1200" cap="none" spc="8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 </a:t>
            </a:r>
            <a:r>
              <a:rPr kumimoji="0" lang="en-US" sz="2400" b="0" i="0" u="none" strike="noStrike" kern="1200" cap="none" spc="8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t</a:t>
            </a:r>
            <a:r>
              <a:rPr kumimoji="0" lang="en-US" sz="2400" b="0" i="0" u="none" strike="noStrike" kern="1200" cap="none" spc="-5"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hất</a:t>
            </a:r>
            <a:r>
              <a:rPr kumimoji="0" lang="en-US" sz="2400" b="0" i="0" u="none" strike="noStrike" kern="1200" cap="none" spc="85"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 </a:t>
            </a:r>
            <a:r>
              <a:rPr kumimoji="0" lang="en-US" sz="2400" b="0" i="0" u="none" strike="noStrike" kern="1200" cap="none" spc="-5"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vọng</a:t>
            </a:r>
            <a:r>
              <a:rPr kumimoji="0" lang="en-US" sz="2400" b="0" i="0" u="none" strike="noStrike" kern="1200" cap="none" spc="-5"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a:t>
            </a:r>
            <a:r>
              <a:rPr kumimoji="0" lang="en-US" sz="2400" b="0" i="0" u="none" strike="noStrike" kern="1200" cap="none" spc="75"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 </a:t>
            </a:r>
            <a:r>
              <a:rPr kumimoji="0" lang="en-US" sz="2400" b="0" i="0" u="none" strike="noStrike" kern="1200" cap="none" spc="-5"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buồn</a:t>
            </a:r>
            <a:r>
              <a:rPr kumimoji="0" lang="en-US" sz="2400" b="0" i="0" u="none" strike="noStrike" kern="1200" cap="none" spc="85"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 </a:t>
            </a:r>
            <a:r>
              <a:rPr kumimoji="0" lang="en-US" sz="2400" b="0" i="0" u="none" strike="noStrike" kern="1200" cap="none" spc="-5"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chán</a:t>
            </a:r>
            <a:r>
              <a:rPr kumimoji="0" lang="en-US" sz="2400" b="0" i="0" u="none" strike="noStrike" kern="1200" cap="none" spc="-5"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a:t>
            </a:r>
            <a:r>
              <a:rPr kumimoji="0" lang="en-US" sz="2400" b="0" i="0" u="none" strike="noStrike" kern="1200" cap="none" spc="75"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thiếu</a:t>
            </a:r>
            <a:r>
              <a:rPr kumimoji="0" lang="en-US" sz="2400" b="0" i="0" u="none" strike="noStrike" kern="1200" cap="none" spc="85"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 </a:t>
            </a:r>
            <a:r>
              <a:rPr kumimoji="0" lang="en-US" sz="24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tự</a:t>
            </a:r>
            <a:r>
              <a:rPr kumimoji="0" lang="en-US" sz="2400" b="0" i="0" u="none" strike="noStrike" kern="1200" cap="none" spc="75"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 </a:t>
            </a:r>
            <a:r>
              <a:rPr kumimoji="0" lang="en-US" sz="2400" b="0" i="0" u="none" strike="noStrike" kern="1200" cap="none" spc="-5"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tin,</a:t>
            </a:r>
            <a:r>
              <a:rPr kumimoji="0" lang="en-US" sz="2400" b="0" i="0" u="none" strike="noStrike" kern="1200" cap="none" spc="75"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 </a:t>
            </a:r>
            <a:r>
              <a:rPr kumimoji="0" lang="en-US" sz="2400" b="0" i="0" u="none" strike="noStrike" kern="1200" cap="none" spc="-1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mặc</a:t>
            </a:r>
            <a:r>
              <a:rPr kumimoji="0" lang="en-US" sz="2400" b="0" i="0" u="none" strike="noStrike" kern="1200" cap="none" spc="115"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 </a:t>
            </a:r>
            <a:r>
              <a:rPr kumimoji="0" lang="en-US" sz="2400" b="0" i="0" u="none" strike="noStrike" kern="1200" cap="none" spc="-1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cảm</a:t>
            </a:r>
            <a:r>
              <a:rPr kumimoji="0" lang="en-US" sz="2400" b="0" i="0" u="none" strike="noStrike" kern="1200" cap="none" spc="-1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a:t>
            </a:r>
            <a:endParaRPr kumimoji="0" lang="en-US" sz="24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endParaRPr>
          </a:p>
        </p:txBody>
      </p:sp>
      <p:sp>
        <p:nvSpPr>
          <p:cNvPr id="3" name="Rectangle 2"/>
          <p:cNvSpPr/>
          <p:nvPr/>
        </p:nvSpPr>
        <p:spPr>
          <a:xfrm>
            <a:off x="353525" y="1468317"/>
            <a:ext cx="7378943" cy="584775"/>
          </a:xfrm>
          <a:prstGeom prst="rect">
            <a:avLst/>
          </a:prstGeom>
        </p:spPr>
        <p:txBody>
          <a:bodyPr wrap="none">
            <a:spAutoFit/>
          </a:bodyPr>
          <a:lstStyle/>
          <a:p>
            <a:pPr algn="just">
              <a:spcAft>
                <a:spcPts val="0"/>
              </a:spcAft>
            </a:pPr>
            <a:r>
              <a:rPr lang="nl-NL" sz="3200" dirty="0">
                <a:latin typeface="Times New Roman" panose="02020603050405020304" pitchFamily="18" charset="0"/>
                <a:ea typeface="Calibri" panose="020F0502020204030204" pitchFamily="34" charset="0"/>
              </a:rPr>
              <a:t>Mọi người: xúc động, mừng rỡ, ngạc nhiên.</a:t>
            </a:r>
            <a:endParaRPr lang="en-US" sz="3200" dirty="0">
              <a:effectLst/>
              <a:latin typeface="Times New Roman" panose="02020603050405020304" pitchFamily="18" charset="0"/>
              <a:ea typeface="Times New Roman" panose="02020603050405020304" pitchFamily="18" charset="0"/>
            </a:endParaRPr>
          </a:p>
        </p:txBody>
      </p:sp>
      <p:pic>
        <p:nvPicPr>
          <p:cNvPr id="4" name="Picture 3"/>
          <p:cNvPicPr>
            <a:picLocks noChangeAspect="1"/>
          </p:cNvPicPr>
          <p:nvPr/>
        </p:nvPicPr>
        <p:blipFill>
          <a:blip r:embed="rId3"/>
          <a:stretch>
            <a:fillRect/>
          </a:stretch>
        </p:blipFill>
        <p:spPr>
          <a:xfrm>
            <a:off x="9080400" y="1769102"/>
            <a:ext cx="2243522" cy="1688738"/>
          </a:xfrm>
          <a:prstGeom prst="rect">
            <a:avLst/>
          </a:prstGeom>
        </p:spPr>
      </p:pic>
    </p:spTree>
    <p:extLst>
      <p:ext uri="{BB962C8B-B14F-4D97-AF65-F5344CB8AC3E}">
        <p14:creationId xmlns:p14="http://schemas.microsoft.com/office/powerpoint/2010/main" val="1689548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anim calcmode="lin" valueType="num">
                                      <p:cBhvr>
                                        <p:cTn id="15" dur="1000" fill="hold"/>
                                        <p:tgtEl>
                                          <p:spTgt spid="18"/>
                                        </p:tgtEl>
                                        <p:attrNameLst>
                                          <p:attrName>ppt_x</p:attrName>
                                        </p:attrNameLst>
                                      </p:cBhvr>
                                      <p:tavLst>
                                        <p:tav tm="0">
                                          <p:val>
                                            <p:strVal val="#ppt_x"/>
                                          </p:val>
                                        </p:tav>
                                        <p:tav tm="100000">
                                          <p:val>
                                            <p:strVal val="#ppt_x"/>
                                          </p:val>
                                        </p:tav>
                                      </p:tavLst>
                                    </p:anim>
                                    <p:anim calcmode="lin" valueType="num">
                                      <p:cBhvr>
                                        <p:cTn id="1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1000"/>
                                        <p:tgtEl>
                                          <p:spTgt spid="20"/>
                                        </p:tgtEl>
                                      </p:cBhvr>
                                    </p:animEffect>
                                    <p:anim calcmode="lin" valueType="num">
                                      <p:cBhvr>
                                        <p:cTn id="27" dur="1000" fill="hold"/>
                                        <p:tgtEl>
                                          <p:spTgt spid="20"/>
                                        </p:tgtEl>
                                        <p:attrNameLst>
                                          <p:attrName>ppt_x</p:attrName>
                                        </p:attrNameLst>
                                      </p:cBhvr>
                                      <p:tavLst>
                                        <p:tav tm="0">
                                          <p:val>
                                            <p:strVal val="#ppt_x"/>
                                          </p:val>
                                        </p:tav>
                                        <p:tav tm="100000">
                                          <p:val>
                                            <p:strVal val="#ppt_x"/>
                                          </p:val>
                                        </p:tav>
                                      </p:tavLst>
                                    </p:anim>
                                    <p:anim calcmode="lin" valueType="num">
                                      <p:cBhvr>
                                        <p:cTn id="28"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rPr>
              <a:t>NGỮ VĂN 6</a:t>
            </a:r>
          </a:p>
        </p:txBody>
      </p:sp>
      <p:sp>
        <p:nvSpPr>
          <p:cNvPr id="11" name="Horizontal Scroll 10"/>
          <p:cNvSpPr/>
          <p:nvPr/>
        </p:nvSpPr>
        <p:spPr>
          <a:xfrm>
            <a:off x="3972335" y="712809"/>
            <a:ext cx="4209230" cy="478384"/>
          </a:xfrm>
          <a:prstGeom prst="horizontalScroll">
            <a:avLst/>
          </a:prstGeom>
          <a:solidFill>
            <a:schemeClr val="accent4">
              <a:lumMod val="40000"/>
              <a:lumOff val="60000"/>
            </a:schemeClr>
          </a:solidFill>
          <a:ln w="9525">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p:cNvPicPr>
            <a:picLocks noChangeAspect="1"/>
          </p:cNvPicPr>
          <p:nvPr/>
        </p:nvPicPr>
        <p:blipFill>
          <a:blip r:embed="rId4"/>
          <a:stretch>
            <a:fillRect/>
          </a:stretch>
        </p:blipFill>
        <p:spPr>
          <a:xfrm>
            <a:off x="11426277" y="0"/>
            <a:ext cx="754456" cy="754456"/>
          </a:xfrm>
          <a:prstGeom prst="rect">
            <a:avLst/>
          </a:prstGeom>
        </p:spPr>
      </p:pic>
      <p:sp>
        <p:nvSpPr>
          <p:cNvPr id="6" name="Rectangle 5"/>
          <p:cNvSpPr/>
          <p:nvPr/>
        </p:nvSpPr>
        <p:spPr>
          <a:xfrm>
            <a:off x="2704485" y="-67795"/>
            <a:ext cx="6744929"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1028700" algn="l"/>
              </a:tabLst>
              <a:defRPr/>
            </a:pPr>
            <a:r>
              <a:rPr kumimoji="0" 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NÓI VÀ NGHE</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THẢO LUẬN NHÓM VỀ MỘT VẤN ĐỀ</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p:cNvSpPr/>
          <p:nvPr/>
        </p:nvSpPr>
        <p:spPr>
          <a:xfrm>
            <a:off x="5200748" y="640091"/>
            <a:ext cx="1752403"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MS Mincho"/>
                <a:cs typeface="+mn-cs"/>
              </a:rPr>
              <a:t>Luyện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MS Mincho"/>
                <a:cs typeface="+mn-cs"/>
              </a:rPr>
              <a:t>tập</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Rectangle 9"/>
          <p:cNvSpPr/>
          <p:nvPr/>
        </p:nvSpPr>
        <p:spPr>
          <a:xfrm>
            <a:off x="660400" y="1130300"/>
            <a:ext cx="2319802"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II.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Thực</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hành</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9" name="Rectangle 8"/>
          <p:cNvSpPr/>
          <p:nvPr/>
        </p:nvSpPr>
        <p:spPr>
          <a:xfrm>
            <a:off x="304317" y="1543685"/>
            <a:ext cx="11632608"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Bước</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3: BÁO CÁO SẢN PHẨM TRƯỚC LỚP &amp; TRAO ĐỔI, ĐÁNH GIÁ</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Rectangle 1"/>
          <p:cNvSpPr/>
          <p:nvPr/>
        </p:nvSpPr>
        <p:spPr>
          <a:xfrm>
            <a:off x="3446260" y="1962042"/>
            <a:ext cx="5261377" cy="523220"/>
          </a:xfrm>
          <a:prstGeom prst="rect">
            <a:avLst/>
          </a:prstGeom>
        </p:spPr>
        <p:txBody>
          <a:bodyPr wrap="none">
            <a:spAutoFit/>
          </a:bodyPr>
          <a:lstStyle/>
          <a:p>
            <a:pPr>
              <a:spcAft>
                <a:spcPts val="0"/>
              </a:spcAft>
            </a:pPr>
            <a:r>
              <a:rPr lang="en-US" sz="2800" dirty="0">
                <a:solidFill>
                  <a:srgbClr val="0D0D0D"/>
                </a:solidFill>
                <a:latin typeface="Times New Roman" panose="02020603050405020304" pitchFamily="18" charset="0"/>
                <a:ea typeface="MS Mincho"/>
              </a:rPr>
              <a:t>* </a:t>
            </a:r>
            <a:r>
              <a:rPr lang="en-US" sz="2800" b="1" dirty="0" err="1">
                <a:solidFill>
                  <a:srgbClr val="0070C0"/>
                </a:solidFill>
                <a:latin typeface="Times New Roman" panose="02020603050405020304" pitchFamily="18" charset="0"/>
                <a:ea typeface="MS Mincho"/>
              </a:rPr>
              <a:t>Bảng</a:t>
            </a:r>
            <a:r>
              <a:rPr lang="en-US" sz="2800" b="1" dirty="0">
                <a:solidFill>
                  <a:srgbClr val="0070C0"/>
                </a:solidFill>
                <a:latin typeface="Times New Roman" panose="02020603050405020304" pitchFamily="18" charset="0"/>
                <a:ea typeface="MS Mincho"/>
              </a:rPr>
              <a:t> </a:t>
            </a:r>
            <a:r>
              <a:rPr lang="en-US" sz="2800" b="1" dirty="0" err="1">
                <a:solidFill>
                  <a:srgbClr val="0070C0"/>
                </a:solidFill>
                <a:latin typeface="Times New Roman" panose="02020603050405020304" pitchFamily="18" charset="0"/>
                <a:ea typeface="MS Mincho"/>
              </a:rPr>
              <a:t>tự</a:t>
            </a:r>
            <a:r>
              <a:rPr lang="en-US" sz="2800" b="1" dirty="0">
                <a:solidFill>
                  <a:srgbClr val="0070C0"/>
                </a:solidFill>
                <a:latin typeface="Times New Roman" panose="02020603050405020304" pitchFamily="18" charset="0"/>
                <a:ea typeface="MS Mincho"/>
              </a:rPr>
              <a:t> </a:t>
            </a:r>
            <a:r>
              <a:rPr lang="en-US" sz="2800" b="1" dirty="0" err="1">
                <a:solidFill>
                  <a:srgbClr val="0070C0"/>
                </a:solidFill>
                <a:latin typeface="Times New Roman" panose="02020603050405020304" pitchFamily="18" charset="0"/>
                <a:ea typeface="MS Mincho"/>
              </a:rPr>
              <a:t>kiểm</a:t>
            </a:r>
            <a:r>
              <a:rPr lang="en-US" sz="2800" b="1" dirty="0">
                <a:solidFill>
                  <a:srgbClr val="0070C0"/>
                </a:solidFill>
                <a:latin typeface="Times New Roman" panose="02020603050405020304" pitchFamily="18" charset="0"/>
                <a:ea typeface="MS Mincho"/>
              </a:rPr>
              <a:t> </a:t>
            </a:r>
            <a:r>
              <a:rPr lang="en-US" sz="2800" b="1" dirty="0" err="1">
                <a:solidFill>
                  <a:srgbClr val="0070C0"/>
                </a:solidFill>
                <a:latin typeface="Times New Roman" panose="02020603050405020304" pitchFamily="18" charset="0"/>
                <a:ea typeface="MS Mincho"/>
              </a:rPr>
              <a:t>tra</a:t>
            </a:r>
            <a:r>
              <a:rPr lang="en-US" sz="2800" b="1" dirty="0">
                <a:solidFill>
                  <a:srgbClr val="0070C0"/>
                </a:solidFill>
                <a:latin typeface="Times New Roman" panose="02020603050405020304" pitchFamily="18" charset="0"/>
                <a:ea typeface="MS Mincho"/>
              </a:rPr>
              <a:t> </a:t>
            </a:r>
            <a:r>
              <a:rPr lang="en-US" sz="2800" b="1" dirty="0" err="1">
                <a:solidFill>
                  <a:srgbClr val="0070C0"/>
                </a:solidFill>
                <a:latin typeface="Times New Roman" panose="02020603050405020304" pitchFamily="18" charset="0"/>
                <a:ea typeface="MS Mincho"/>
              </a:rPr>
              <a:t>kĩ</a:t>
            </a:r>
            <a:r>
              <a:rPr lang="en-US" sz="2800" b="1" dirty="0">
                <a:solidFill>
                  <a:srgbClr val="0070C0"/>
                </a:solidFill>
                <a:latin typeface="Times New Roman" panose="02020603050405020304" pitchFamily="18" charset="0"/>
                <a:ea typeface="MS Mincho"/>
              </a:rPr>
              <a:t> </a:t>
            </a:r>
            <a:r>
              <a:rPr lang="en-US" sz="2800" b="1" dirty="0" err="1">
                <a:solidFill>
                  <a:srgbClr val="0070C0"/>
                </a:solidFill>
                <a:latin typeface="Times New Roman" panose="02020603050405020304" pitchFamily="18" charset="0"/>
                <a:ea typeface="MS Mincho"/>
              </a:rPr>
              <a:t>năng</a:t>
            </a:r>
            <a:r>
              <a:rPr lang="en-US" sz="2800" b="1" dirty="0">
                <a:solidFill>
                  <a:srgbClr val="0070C0"/>
                </a:solidFill>
                <a:latin typeface="Times New Roman" panose="02020603050405020304" pitchFamily="18" charset="0"/>
                <a:ea typeface="MS Mincho"/>
              </a:rPr>
              <a:t> </a:t>
            </a:r>
            <a:r>
              <a:rPr lang="en-US" sz="2800" b="1" dirty="0" err="1">
                <a:solidFill>
                  <a:srgbClr val="0070C0"/>
                </a:solidFill>
                <a:latin typeface="Times New Roman" panose="02020603050405020304" pitchFamily="18" charset="0"/>
                <a:ea typeface="MS Mincho"/>
              </a:rPr>
              <a:t>nghe</a:t>
            </a:r>
            <a:r>
              <a:rPr lang="en-US" sz="2800" b="1" dirty="0">
                <a:solidFill>
                  <a:srgbClr val="0D0D0D"/>
                </a:solidFill>
                <a:latin typeface="Times New Roman" panose="02020603050405020304" pitchFamily="18" charset="0"/>
                <a:ea typeface="MS Mincho"/>
              </a:rPr>
              <a:t>:</a:t>
            </a:r>
            <a:endParaRPr lang="en-US" sz="2800" dirty="0">
              <a:effectLst/>
              <a:latin typeface="Times New Roman" panose="02020603050405020304" pitchFamily="18" charset="0"/>
              <a:ea typeface="Times New Roman" panose="02020603050405020304"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val="741609265"/>
              </p:ext>
            </p:extLst>
          </p:nvPr>
        </p:nvGraphicFramePr>
        <p:xfrm>
          <a:off x="673894" y="2546766"/>
          <a:ext cx="10782300" cy="3195955"/>
        </p:xfrm>
        <a:graphic>
          <a:graphicData uri="http://schemas.openxmlformats.org/drawingml/2006/table">
            <a:tbl>
              <a:tblPr firstRow="1" firstCol="1" bandRow="1" bandCol="1"/>
              <a:tblGrid>
                <a:gridCol w="7592536">
                  <a:extLst>
                    <a:ext uri="{9D8B030D-6E8A-4147-A177-3AD203B41FA5}">
                      <a16:colId xmlns:a16="http://schemas.microsoft.com/office/drawing/2014/main" val="215406793"/>
                    </a:ext>
                  </a:extLst>
                </a:gridCol>
                <a:gridCol w="3189764">
                  <a:extLst>
                    <a:ext uri="{9D8B030D-6E8A-4147-A177-3AD203B41FA5}">
                      <a16:colId xmlns:a16="http://schemas.microsoft.com/office/drawing/2014/main" val="2738083393"/>
                    </a:ext>
                  </a:extLst>
                </a:gridCol>
              </a:tblGrid>
              <a:tr h="217977">
                <a:tc>
                  <a:txBody>
                    <a:bodyPr/>
                    <a:lstStyle/>
                    <a:p>
                      <a:pPr>
                        <a:lnSpc>
                          <a:spcPct val="107000"/>
                        </a:lnSpc>
                        <a:spcAft>
                          <a:spcPts val="0"/>
                        </a:spcAft>
                      </a:pPr>
                      <a:r>
                        <a:rPr lang="en-US" sz="2800" b="1">
                          <a:solidFill>
                            <a:srgbClr val="0D0D0D"/>
                          </a:solidFill>
                          <a:effectLst/>
                          <a:latin typeface="Times New Roman" panose="02020603050405020304" pitchFamily="18" charset="0"/>
                          <a:ea typeface="MS Mincho"/>
                          <a:cs typeface="Times New Roman" panose="02020603050405020304" pitchFamily="18" charset="0"/>
                        </a:rPr>
                        <a:t>Nội dung kiểm tra</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800" b="1" dirty="0" err="1">
                          <a:solidFill>
                            <a:srgbClr val="0D0D0D"/>
                          </a:solidFill>
                          <a:effectLst/>
                          <a:latin typeface="Times New Roman" panose="02020603050405020304" pitchFamily="18" charset="0"/>
                          <a:ea typeface="MS Mincho"/>
                          <a:cs typeface="Times New Roman" panose="02020603050405020304" pitchFamily="18" charset="0"/>
                        </a:rPr>
                        <a:t>Đạt</a:t>
                      </a:r>
                      <a:r>
                        <a:rPr lang="en-US" sz="2800" b="1" dirty="0">
                          <a:solidFill>
                            <a:srgbClr val="0D0D0D"/>
                          </a:solidFill>
                          <a:effectLst/>
                          <a:latin typeface="Times New Roman" panose="02020603050405020304" pitchFamily="18" charset="0"/>
                          <a:ea typeface="MS Mincho"/>
                          <a:cs typeface="Times New Roman" panose="02020603050405020304" pitchFamily="18" charset="0"/>
                        </a:rPr>
                        <a:t>/</a:t>
                      </a:r>
                      <a:r>
                        <a:rPr lang="en-US" sz="2800" b="1" dirty="0" err="1">
                          <a:solidFill>
                            <a:srgbClr val="0D0D0D"/>
                          </a:solidFill>
                          <a:effectLst/>
                          <a:latin typeface="Times New Roman" panose="02020603050405020304" pitchFamily="18" charset="0"/>
                          <a:ea typeface="MS Mincho"/>
                          <a:cs typeface="Times New Roman" panose="02020603050405020304" pitchFamily="18" charset="0"/>
                        </a:rPr>
                        <a:t>chưa</a:t>
                      </a:r>
                      <a:r>
                        <a:rPr lang="en-US" sz="2800" b="1" dirty="0">
                          <a:solidFill>
                            <a:srgbClr val="0D0D0D"/>
                          </a:solidFill>
                          <a:effectLst/>
                          <a:latin typeface="Times New Roman" panose="02020603050405020304" pitchFamily="18" charset="0"/>
                          <a:ea typeface="MS Mincho"/>
                          <a:cs typeface="Times New Roman" panose="02020603050405020304" pitchFamily="18" charset="0"/>
                        </a:rPr>
                        <a:t> </a:t>
                      </a:r>
                      <a:r>
                        <a:rPr lang="en-US" sz="2800" b="1" dirty="0" err="1">
                          <a:solidFill>
                            <a:srgbClr val="0D0D0D"/>
                          </a:solidFill>
                          <a:effectLst/>
                          <a:latin typeface="Times New Roman" panose="02020603050405020304" pitchFamily="18" charset="0"/>
                          <a:ea typeface="MS Mincho"/>
                          <a:cs typeface="Times New Roman" panose="02020603050405020304" pitchFamily="18" charset="0"/>
                        </a:rPr>
                        <a:t>đạt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3487724"/>
                  </a:ext>
                </a:extLst>
              </a:tr>
              <a:tr h="105187">
                <a:tc>
                  <a:txBody>
                    <a:bodyPr/>
                    <a:lstStyle/>
                    <a:p>
                      <a:pPr>
                        <a:lnSpc>
                          <a:spcPct val="107000"/>
                        </a:lnSpc>
                        <a:spcAft>
                          <a:spcPts val="0"/>
                        </a:spcAft>
                      </a:pPr>
                      <a:r>
                        <a:rPr lang="en-US" sz="2800">
                          <a:solidFill>
                            <a:srgbClr val="0D0D0D"/>
                          </a:solidFill>
                          <a:effectLst/>
                          <a:latin typeface="Times New Roman" panose="02020603050405020304" pitchFamily="18" charset="0"/>
                          <a:ea typeface="MS Mincho"/>
                          <a:cs typeface="Times New Roman" panose="02020603050405020304" pitchFamily="18" charset="0"/>
                        </a:rPr>
                        <a:t>- N</a:t>
                      </a:r>
                      <a:r>
                        <a:rPr lang="en-US" sz="28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ắm và hiểu được nội dung chính phần trình bày bài nói của bạn.</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800" b="1">
                          <a:solidFill>
                            <a:srgbClr val="0D0D0D"/>
                          </a:solidFill>
                          <a:effectLst/>
                          <a:latin typeface="Times New Roman" panose="02020603050405020304" pitchFamily="18" charset="0"/>
                          <a:ea typeface="MS Mincho"/>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4249167"/>
                  </a:ext>
                </a:extLst>
              </a:tr>
              <a:tr h="217977">
                <a:tc>
                  <a:txBody>
                    <a:bodyPr/>
                    <a:lstStyle/>
                    <a:p>
                      <a:pPr>
                        <a:lnSpc>
                          <a:spcPct val="107000"/>
                        </a:lnSpc>
                        <a:spcAft>
                          <a:spcPts val="0"/>
                        </a:spcAft>
                      </a:pP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Đưa</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xét</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ưu</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hay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hạn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chế</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phần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bày</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bạn</a:t>
                      </a:r>
                      <a:r>
                        <a:rPr lang="en-US" sz="28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800" b="1" dirty="0">
                          <a:solidFill>
                            <a:srgbClr val="0D0D0D"/>
                          </a:solidFill>
                          <a:effectLst/>
                          <a:latin typeface="Times New Roman" panose="02020603050405020304" pitchFamily="18" charset="0"/>
                          <a:ea typeface="MS Mincho"/>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75737394"/>
                  </a:ext>
                </a:extLst>
              </a:tr>
              <a:tr h="185997">
                <a:tc>
                  <a:txBody>
                    <a:bodyPr/>
                    <a:lstStyle/>
                    <a:p>
                      <a:pPr>
                        <a:lnSpc>
                          <a:spcPct val="107000"/>
                        </a:lnSpc>
                        <a:spcAft>
                          <a:spcPts val="0"/>
                        </a:spcAft>
                      </a:pPr>
                      <a:r>
                        <a:rPr lang="en-US" sz="28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-Thái độ chú ý tôn trọng, nghiêm túc, động viên khi nghe bạn trình bày.</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800" b="1" dirty="0">
                          <a:solidFill>
                            <a:srgbClr val="0D0D0D"/>
                          </a:solidFill>
                          <a:effectLst/>
                          <a:latin typeface="Times New Roman" panose="02020603050405020304" pitchFamily="18" charset="0"/>
                          <a:ea typeface="MS Mincho"/>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91507983"/>
                  </a:ext>
                </a:extLst>
              </a:tr>
            </a:tbl>
          </a:graphicData>
        </a:graphic>
      </p:graphicFrame>
    </p:spTree>
    <p:extLst>
      <p:ext uri="{BB962C8B-B14F-4D97-AF65-F5344CB8AC3E}">
        <p14:creationId xmlns:p14="http://schemas.microsoft.com/office/powerpoint/2010/main" val="1159454656"/>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rPr>
              <a:t>NGỮ VĂN 6</a:t>
            </a:r>
          </a:p>
        </p:txBody>
      </p:sp>
      <p:pic>
        <p:nvPicPr>
          <p:cNvPr id="7" name="Picture 6"/>
          <p:cNvPicPr>
            <a:picLocks noChangeAspect="1"/>
          </p:cNvPicPr>
          <p:nvPr/>
        </p:nvPicPr>
        <p:blipFill>
          <a:blip r:embed="rId4"/>
          <a:stretch>
            <a:fillRect/>
          </a:stretch>
        </p:blipFill>
        <p:spPr>
          <a:xfrm>
            <a:off x="11426277" y="0"/>
            <a:ext cx="754456" cy="754456"/>
          </a:xfrm>
          <a:prstGeom prst="rect">
            <a:avLst/>
          </a:prstGeom>
        </p:spPr>
      </p:pic>
      <p:sp>
        <p:nvSpPr>
          <p:cNvPr id="12" name="Rectangle 11"/>
          <p:cNvSpPr/>
          <p:nvPr/>
        </p:nvSpPr>
        <p:spPr>
          <a:xfrm>
            <a:off x="4032224" y="107527"/>
            <a:ext cx="4089453" cy="461665"/>
          </a:xfrm>
          <a:prstGeom prst="rect">
            <a:avLst/>
          </a:prstGeom>
        </p:spPr>
        <p:txBody>
          <a:bodyPr wrap="none">
            <a:spAutoFit/>
          </a:bodyPr>
          <a:lstStyle/>
          <a:p>
            <a:pPr algn="ctr">
              <a:spcAft>
                <a:spcPts val="0"/>
              </a:spcAft>
              <a:tabLst>
                <a:tab pos="152400" algn="l"/>
              </a:tabLst>
            </a:pPr>
            <a:r>
              <a:rPr lang="en-US" sz="2400" b="1" dirty="0">
                <a:solidFill>
                  <a:srgbClr val="FF0000"/>
                </a:solidFill>
                <a:latin typeface="Times New Roman" panose="02020603050405020304" pitchFamily="18" charset="0"/>
                <a:ea typeface="Times New Roman" panose="02020603050405020304" pitchFamily="18" charset="0"/>
              </a:rPr>
              <a:t>LUYỆN TẬP CẢ BÀI HỌC 9</a:t>
            </a:r>
            <a:endParaRPr lang="en-US" sz="2400" dirty="0">
              <a:effectLst/>
              <a:latin typeface="Times New Roman" panose="02020603050405020304" pitchFamily="18" charset="0"/>
              <a:ea typeface="Times New Roman" panose="02020603050405020304" pitchFamily="18" charset="0"/>
            </a:endParaRPr>
          </a:p>
        </p:txBody>
      </p:sp>
      <p:sp>
        <p:nvSpPr>
          <p:cNvPr id="15" name="Rectangle 14"/>
          <p:cNvSpPr/>
          <p:nvPr/>
        </p:nvSpPr>
        <p:spPr>
          <a:xfrm>
            <a:off x="685800" y="1249819"/>
            <a:ext cx="10782300" cy="954107"/>
          </a:xfrm>
          <a:prstGeom prst="rect">
            <a:avLst/>
          </a:prstGeom>
        </p:spPr>
        <p:txBody>
          <a:bodyPr>
            <a:spAutoFit/>
          </a:bodyPr>
          <a:lstStyle/>
          <a:p>
            <a:pPr>
              <a:spcAft>
                <a:spcPts val="0"/>
              </a:spcAft>
            </a:pP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Nhiệm</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vụ</a:t>
            </a:r>
            <a:r>
              <a:rPr lang="en-US" sz="2800" b="1" dirty="0">
                <a:solidFill>
                  <a:srgbClr val="FF0000"/>
                </a:solidFill>
                <a:latin typeface="Times New Roman" panose="02020603050405020304" pitchFamily="18" charset="0"/>
                <a:ea typeface="Times New Roman" panose="02020603050405020304" pitchFamily="18" charset="0"/>
              </a:rPr>
              <a:t> 1: </a:t>
            </a:r>
            <a:r>
              <a:rPr lang="en-US" sz="2800" b="1" dirty="0" err="1">
                <a:solidFill>
                  <a:srgbClr val="FF0000"/>
                </a:solidFill>
                <a:latin typeface="Times New Roman" panose="02020603050405020304" pitchFamily="18" charset="0"/>
                <a:ea typeface="Times New Roman" panose="02020603050405020304" pitchFamily="18" charset="0"/>
              </a:rPr>
              <a:t>Thực</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hành</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phần</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Tự</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đánh</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giá</a:t>
            </a:r>
            <a:r>
              <a:rPr lang="en-US" sz="2800" b="1" dirty="0">
                <a:solidFill>
                  <a:srgbClr val="FF0000"/>
                </a:solidFill>
                <a:latin typeface="Times New Roman" panose="02020603050405020304" pitchFamily="18" charset="0"/>
                <a:ea typeface="Times New Roman" panose="02020603050405020304" pitchFamily="18" charset="0"/>
              </a:rPr>
              <a:t> </a:t>
            </a:r>
            <a:r>
              <a:rPr lang="en-US" sz="2800" dirty="0">
                <a:latin typeface="Times New Roman" panose="02020603050405020304" pitchFamily="18" charset="0"/>
                <a:ea typeface="Times New Roman" panose="02020603050405020304" pitchFamily="18" charset="0"/>
              </a:rPr>
              <a:t>(</a:t>
            </a:r>
            <a:r>
              <a:rPr lang="en-US" sz="2800" dirty="0" err="1">
                <a:latin typeface="Times New Roman" panose="02020603050405020304" pitchFamily="18" charset="0"/>
                <a:ea typeface="Times New Roman" panose="02020603050405020304" pitchFamily="18" charset="0"/>
              </a:rPr>
              <a:t>Trang</a:t>
            </a:r>
            <a:r>
              <a:rPr lang="en-US" sz="2800" dirty="0">
                <a:latin typeface="Times New Roman" panose="02020603050405020304" pitchFamily="18" charset="0"/>
                <a:ea typeface="Times New Roman" panose="02020603050405020304" pitchFamily="18" charset="0"/>
              </a:rPr>
              <a:t> 84/SGK </a:t>
            </a:r>
            <a:r>
              <a:rPr lang="en-US" sz="2800" dirty="0" err="1">
                <a:latin typeface="Times New Roman" panose="02020603050405020304" pitchFamily="18" charset="0"/>
                <a:ea typeface="Times New Roman" panose="02020603050405020304" pitchFamily="18" charset="0"/>
              </a:rPr>
              <a:t>Ngữ</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văn</a:t>
            </a:r>
            <a:r>
              <a:rPr lang="en-US" sz="2800" dirty="0">
                <a:latin typeface="Times New Roman" panose="02020603050405020304" pitchFamily="18" charset="0"/>
                <a:ea typeface="Times New Roman" panose="02020603050405020304" pitchFamily="18" charset="0"/>
              </a:rPr>
              <a:t> 9 </a:t>
            </a:r>
            <a:r>
              <a:rPr lang="en-US" sz="2800" dirty="0" err="1">
                <a:latin typeface="Times New Roman" panose="02020603050405020304" pitchFamily="18" charset="0"/>
                <a:ea typeface="Times New Roman" panose="02020603050405020304" pitchFamily="18" charset="0"/>
              </a:rPr>
              <a:t>Cánh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diều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tập</a:t>
            </a:r>
            <a:r>
              <a:rPr lang="en-US" sz="2800" dirty="0">
                <a:latin typeface="Times New Roman" panose="02020603050405020304" pitchFamily="18" charset="0"/>
                <a:ea typeface="Times New Roman" panose="02020603050405020304" pitchFamily="18" charset="0"/>
              </a:rPr>
              <a:t> 2).</a:t>
            </a:r>
            <a:endParaRPr lang="en-US" sz="2800" dirty="0">
              <a:effectLst/>
              <a:latin typeface="Times New Roman" panose="02020603050405020304" pitchFamily="18" charset="0"/>
              <a:ea typeface="Times New Roman" panose="02020603050405020304" pitchFamily="18" charset="0"/>
            </a:endParaRPr>
          </a:p>
        </p:txBody>
      </p:sp>
      <p:sp>
        <p:nvSpPr>
          <p:cNvPr id="16" name="Rectangle 15"/>
          <p:cNvSpPr/>
          <p:nvPr/>
        </p:nvSpPr>
        <p:spPr>
          <a:xfrm>
            <a:off x="1209673" y="2241828"/>
            <a:ext cx="4416530" cy="523220"/>
          </a:xfrm>
          <a:prstGeom prst="rect">
            <a:avLst/>
          </a:prstGeom>
        </p:spPr>
        <p:txBody>
          <a:bodyPr wrap="none">
            <a:spAutoFit/>
          </a:bodyPr>
          <a:lstStyle/>
          <a:p>
            <a:pPr>
              <a:spcAft>
                <a:spcPts val="0"/>
              </a:spcAft>
            </a:pPr>
            <a:r>
              <a:rPr lang="en-US" sz="2800" b="1" dirty="0">
                <a:solidFill>
                  <a:srgbClr val="FF0000"/>
                </a:solidFill>
                <a:latin typeface="Times New Roman" panose="02020603050405020304" pitchFamily="18" charset="0"/>
                <a:ea typeface="MS Mincho"/>
              </a:rPr>
              <a:t>THẢO LUẬN THEO CẶP:</a:t>
            </a:r>
            <a:endParaRPr lang="en-US" sz="2800" dirty="0">
              <a:effectLst/>
              <a:latin typeface="Times New Roman" panose="02020603050405020304" pitchFamily="18" charset="0"/>
              <a:ea typeface="Times New Roman" panose="02020603050405020304" pitchFamily="18" charset="0"/>
            </a:endParaRPr>
          </a:p>
        </p:txBody>
      </p:sp>
      <p:graphicFrame>
        <p:nvGraphicFramePr>
          <p:cNvPr id="17" name="Table 16"/>
          <p:cNvGraphicFramePr>
            <a:graphicFrameLocks noGrp="1"/>
          </p:cNvGraphicFramePr>
          <p:nvPr>
            <p:extLst>
              <p:ext uri="{D42A27DB-BD31-4B8C-83A1-F6EECF244321}">
                <p14:modId xmlns:p14="http://schemas.microsoft.com/office/powerpoint/2010/main" val="2215544938"/>
              </p:ext>
            </p:extLst>
          </p:nvPr>
        </p:nvGraphicFramePr>
        <p:xfrm>
          <a:off x="685800" y="2827574"/>
          <a:ext cx="5464277" cy="1950720"/>
        </p:xfrm>
        <a:graphic>
          <a:graphicData uri="http://schemas.openxmlformats.org/drawingml/2006/table">
            <a:tbl>
              <a:tblPr firstRow="1" firstCol="1" bandRow="1"/>
              <a:tblGrid>
                <a:gridCol w="1943444">
                  <a:extLst>
                    <a:ext uri="{9D8B030D-6E8A-4147-A177-3AD203B41FA5}">
                      <a16:colId xmlns:a16="http://schemas.microsoft.com/office/drawing/2014/main" val="2385573550"/>
                    </a:ext>
                  </a:extLst>
                </a:gridCol>
                <a:gridCol w="3520833">
                  <a:extLst>
                    <a:ext uri="{9D8B030D-6E8A-4147-A177-3AD203B41FA5}">
                      <a16:colId xmlns:a16="http://schemas.microsoft.com/office/drawing/2014/main" val="1006079722"/>
                    </a:ext>
                  </a:extLst>
                </a:gridCol>
              </a:tblGrid>
              <a:tr h="0">
                <a:tc>
                  <a:txBody>
                    <a:bodyPr/>
                    <a:lstStyle/>
                    <a:p>
                      <a:pPr algn="ctr">
                        <a:spcAft>
                          <a:spcPts val="0"/>
                        </a:spcAft>
                      </a:pPr>
                      <a:r>
                        <a:rPr lang="en-US" sz="3200" b="1">
                          <a:solidFill>
                            <a:srgbClr val="0D0D0D"/>
                          </a:solidFill>
                          <a:effectLst/>
                          <a:latin typeface="Times New Roman" panose="02020603050405020304" pitchFamily="18" charset="0"/>
                          <a:ea typeface="MS Mincho"/>
                          <a:cs typeface="Times New Roman" panose="02020603050405020304" pitchFamily="18" charset="0"/>
                        </a:rPr>
                        <a:t>Câu</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3200" b="1">
                          <a:solidFill>
                            <a:srgbClr val="0D0D0D"/>
                          </a:solidFill>
                          <a:effectLst/>
                          <a:latin typeface="Times New Roman" panose="02020603050405020304" pitchFamily="18" charset="0"/>
                          <a:ea typeface="MS Mincho"/>
                          <a:cs typeface="Times New Roman" panose="02020603050405020304" pitchFamily="18" charset="0"/>
                        </a:rPr>
                        <a:t>Đáp án</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48393956"/>
                  </a:ext>
                </a:extLst>
              </a:tr>
              <a:tr h="0">
                <a:tc>
                  <a:txBody>
                    <a:bodyPr/>
                    <a:lstStyle/>
                    <a:p>
                      <a:pPr algn="ctr">
                        <a:spcAft>
                          <a:spcPts val="0"/>
                        </a:spcAft>
                      </a:pPr>
                      <a:r>
                        <a:rPr lang="en-US" sz="3200" b="1">
                          <a:solidFill>
                            <a:srgbClr val="0D0D0D"/>
                          </a:solidFill>
                          <a:effectLst/>
                          <a:latin typeface="Times New Roman" panose="02020603050405020304" pitchFamily="18" charset="0"/>
                          <a:ea typeface="MS Mincho"/>
                          <a:cs typeface="Times New Roman" panose="02020603050405020304" pitchFamily="18" charset="0"/>
                        </a:rPr>
                        <a:t>1</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3200" b="1">
                          <a:solidFill>
                            <a:srgbClr val="0D0D0D"/>
                          </a:solidFill>
                          <a:effectLst/>
                          <a:latin typeface="Times New Roman" panose="02020603050405020304" pitchFamily="18" charset="0"/>
                          <a:ea typeface="MS Mincho"/>
                          <a:cs typeface="Times New Roman" panose="02020603050405020304" pitchFamily="18" charset="0"/>
                        </a:rPr>
                        <a:t> </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20846462"/>
                  </a:ext>
                </a:extLst>
              </a:tr>
              <a:tr h="0">
                <a:tc>
                  <a:txBody>
                    <a:bodyPr/>
                    <a:lstStyle/>
                    <a:p>
                      <a:pPr algn="ctr">
                        <a:spcAft>
                          <a:spcPts val="0"/>
                        </a:spcAft>
                      </a:pPr>
                      <a:r>
                        <a:rPr lang="en-US" sz="3200" b="1">
                          <a:solidFill>
                            <a:srgbClr val="0D0D0D"/>
                          </a:solidFill>
                          <a:effectLst/>
                          <a:latin typeface="Times New Roman" panose="02020603050405020304" pitchFamily="18" charset="0"/>
                          <a:ea typeface="MS Mincho"/>
                          <a:cs typeface="Times New Roman" panose="02020603050405020304" pitchFamily="18" charset="0"/>
                        </a:rPr>
                        <a:t>…</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3200" b="1">
                          <a:solidFill>
                            <a:srgbClr val="0D0D0D"/>
                          </a:solidFill>
                          <a:effectLst/>
                          <a:latin typeface="Times New Roman" panose="02020603050405020304" pitchFamily="18" charset="0"/>
                          <a:ea typeface="MS Mincho"/>
                          <a:cs typeface="Times New Roman" panose="02020603050405020304" pitchFamily="18" charset="0"/>
                        </a:rPr>
                        <a:t> </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17911775"/>
                  </a:ext>
                </a:extLst>
              </a:tr>
              <a:tr h="0">
                <a:tc>
                  <a:txBody>
                    <a:bodyPr/>
                    <a:lstStyle/>
                    <a:p>
                      <a:pPr algn="ctr">
                        <a:spcAft>
                          <a:spcPts val="0"/>
                        </a:spcAft>
                      </a:pPr>
                      <a:r>
                        <a:rPr lang="en-US" sz="3200" b="1">
                          <a:solidFill>
                            <a:srgbClr val="0D0D0D"/>
                          </a:solidFill>
                          <a:effectLst/>
                          <a:latin typeface="Times New Roman" panose="02020603050405020304" pitchFamily="18" charset="0"/>
                          <a:ea typeface="MS Mincho"/>
                          <a:cs typeface="Times New Roman" panose="02020603050405020304" pitchFamily="18" charset="0"/>
                        </a:rPr>
                        <a:t>9</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3200" b="1" dirty="0">
                          <a:solidFill>
                            <a:srgbClr val="0D0D0D"/>
                          </a:solidFill>
                          <a:effectLst/>
                          <a:latin typeface="Times New Roman" panose="02020603050405020304" pitchFamily="18" charset="0"/>
                          <a:ea typeface="MS Mincho"/>
                          <a:cs typeface="Times New Roman" panose="02020603050405020304" pitchFamily="18" charset="0"/>
                        </a:rPr>
                        <a:t> </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00164682"/>
                  </a:ext>
                </a:extLst>
              </a:tr>
            </a:tbl>
          </a:graphicData>
        </a:graphic>
      </p:graphicFrame>
      <p:sp>
        <p:nvSpPr>
          <p:cNvPr id="18" name="Rectangle 17"/>
          <p:cNvSpPr/>
          <p:nvPr/>
        </p:nvSpPr>
        <p:spPr>
          <a:xfrm>
            <a:off x="6504039" y="3110436"/>
            <a:ext cx="4756902" cy="1384995"/>
          </a:xfrm>
          <a:prstGeom prst="rect">
            <a:avLst/>
          </a:prstGeom>
          <a:ln w="28575"/>
        </p:spPr>
        <p:style>
          <a:lnRef idx="2">
            <a:schemeClr val="accent2"/>
          </a:lnRef>
          <a:fillRef idx="1">
            <a:schemeClr val="lt1"/>
          </a:fillRef>
          <a:effectRef idx="0">
            <a:schemeClr val="accent2"/>
          </a:effectRef>
          <a:fontRef idx="minor">
            <a:schemeClr val="dk1"/>
          </a:fontRef>
        </p:style>
        <p:txBody>
          <a:bodyPr wrap="square">
            <a:spAutoFit/>
          </a:bodyPr>
          <a:lstStyle/>
          <a:p>
            <a:pPr>
              <a:spcAft>
                <a:spcPts val="0"/>
              </a:spcAft>
              <a:tabLst>
                <a:tab pos="1386840" algn="l"/>
              </a:tabLst>
            </a:pPr>
            <a:r>
              <a:rPr lang="en-US" sz="2800" b="1" dirty="0" err="1">
                <a:latin typeface="Times New Roman" panose="02020603050405020304" pitchFamily="18" charset="0"/>
                <a:ea typeface="Times New Roman" panose="02020603050405020304" pitchFamily="18" charset="0"/>
              </a:rPr>
              <a:t>Câu</a:t>
            </a:r>
            <a:r>
              <a:rPr lang="en-US" sz="2800" b="1" dirty="0">
                <a:latin typeface="Times New Roman" panose="02020603050405020304" pitchFamily="18" charset="0"/>
                <a:ea typeface="Times New Roman" panose="02020603050405020304" pitchFamily="18" charset="0"/>
              </a:rPr>
              <a:t> 10:  </a:t>
            </a:r>
            <a:r>
              <a:rPr lang="en-US" sz="2800" dirty="0" err="1">
                <a:solidFill>
                  <a:srgbClr val="0D0D0D"/>
                </a:solidFill>
                <a:latin typeface="Times New Roman" panose="02020603050405020304" pitchFamily="18" charset="0"/>
                <a:ea typeface="MS Mincho"/>
              </a:rPr>
              <a:t>Viết</a:t>
            </a:r>
            <a:r>
              <a:rPr lang="en-US" sz="2800" dirty="0">
                <a:solidFill>
                  <a:srgbClr val="0D0D0D"/>
                </a:solidFill>
                <a:latin typeface="Times New Roman" panose="02020603050405020304" pitchFamily="18" charset="0"/>
                <a:ea typeface="MS Mincho"/>
              </a:rPr>
              <a:t> 4 - 6 </a:t>
            </a:r>
            <a:r>
              <a:rPr lang="en-US" sz="2800" dirty="0" err="1">
                <a:solidFill>
                  <a:srgbClr val="0D0D0D"/>
                </a:solidFill>
                <a:latin typeface="Times New Roman" panose="02020603050405020304" pitchFamily="18" charset="0"/>
                <a:ea typeface="MS Mincho"/>
              </a:rPr>
              <a:t>tóm</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tắt</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nội</a:t>
            </a:r>
            <a:r>
              <a:rPr lang="en-US" sz="2800" dirty="0">
                <a:solidFill>
                  <a:srgbClr val="0D0D0D"/>
                </a:solidFill>
                <a:latin typeface="Times New Roman" panose="02020603050405020304" pitchFamily="18" charset="0"/>
                <a:ea typeface="MS Mincho"/>
              </a:rPr>
              <a:t> dung </a:t>
            </a:r>
            <a:r>
              <a:rPr lang="en-US" sz="2800" dirty="0" err="1">
                <a:solidFill>
                  <a:srgbClr val="0D0D0D"/>
                </a:solidFill>
                <a:latin typeface="Times New Roman" panose="02020603050405020304" pitchFamily="18" charset="0"/>
                <a:ea typeface="MS Mincho"/>
              </a:rPr>
              <a:t>truyện</a:t>
            </a:r>
            <a:r>
              <a:rPr lang="en-US" sz="2800" dirty="0">
                <a:solidFill>
                  <a:srgbClr val="0D0D0D"/>
                </a:solidFill>
                <a:latin typeface="Times New Roman" panose="02020603050405020304" pitchFamily="18" charset="0"/>
                <a:ea typeface="MS Mincho"/>
              </a:rPr>
              <a:t> </a:t>
            </a:r>
            <a:r>
              <a:rPr lang="en-US" sz="2800" i="1" dirty="0">
                <a:solidFill>
                  <a:srgbClr val="0D0D0D"/>
                </a:solidFill>
                <a:latin typeface="Times New Roman" panose="02020603050405020304" pitchFamily="18" charset="0"/>
                <a:ea typeface="MS Mincho"/>
              </a:rPr>
              <a:t>“</a:t>
            </a:r>
            <a:r>
              <a:rPr lang="en-US" sz="2800" i="1" dirty="0" err="1">
                <a:solidFill>
                  <a:srgbClr val="0D0D0D"/>
                </a:solidFill>
                <a:latin typeface="Times New Roman" panose="02020603050405020304" pitchFamily="18" charset="0"/>
                <a:ea typeface="MS Mincho"/>
              </a:rPr>
              <a:t>Nắng</a:t>
            </a:r>
            <a:r>
              <a:rPr lang="en-US" sz="2800" i="1" dirty="0">
                <a:solidFill>
                  <a:srgbClr val="0D0D0D"/>
                </a:solidFill>
                <a:latin typeface="Times New Roman" panose="02020603050405020304" pitchFamily="18" charset="0"/>
                <a:ea typeface="MS Mincho"/>
              </a:rPr>
              <a:t> </a:t>
            </a:r>
            <a:r>
              <a:rPr lang="en-US" sz="2800" i="1" dirty="0" err="1">
                <a:solidFill>
                  <a:srgbClr val="0D0D0D"/>
                </a:solidFill>
                <a:latin typeface="Times New Roman" panose="02020603050405020304" pitchFamily="18" charset="0"/>
                <a:ea typeface="MS Mincho"/>
              </a:rPr>
              <a:t>trưa</a:t>
            </a:r>
            <a:r>
              <a:rPr lang="en-US" sz="2800" i="1" dirty="0">
                <a:solidFill>
                  <a:srgbClr val="0D0D0D"/>
                </a:solidFill>
                <a:latin typeface="Times New Roman" panose="02020603050405020304" pitchFamily="18" charset="0"/>
                <a:ea typeface="MS Mincho"/>
              </a:rPr>
              <a:t> </a:t>
            </a:r>
            <a:r>
              <a:rPr lang="en-US" sz="2800" i="1" dirty="0" err="1">
                <a:solidFill>
                  <a:srgbClr val="0D0D0D"/>
                </a:solidFill>
                <a:latin typeface="Times New Roman" panose="02020603050405020304" pitchFamily="18" charset="0"/>
                <a:ea typeface="MS Mincho"/>
              </a:rPr>
              <a:t>bổi</a:t>
            </a:r>
            <a:r>
              <a:rPr lang="en-US" sz="2800" i="1" dirty="0">
                <a:solidFill>
                  <a:srgbClr val="0D0D0D"/>
                </a:solidFill>
                <a:latin typeface="Times New Roman" panose="02020603050405020304" pitchFamily="18" charset="0"/>
                <a:ea typeface="MS Mincho"/>
              </a:rPr>
              <a:t> </a:t>
            </a:r>
            <a:r>
              <a:rPr lang="en-US" sz="2800" i="1" dirty="0" err="1">
                <a:solidFill>
                  <a:srgbClr val="0D0D0D"/>
                </a:solidFill>
                <a:latin typeface="Times New Roman" panose="02020603050405020304" pitchFamily="18" charset="0"/>
                <a:ea typeface="MS Mincho"/>
              </a:rPr>
              <a:t>hổi</a:t>
            </a:r>
            <a:r>
              <a:rPr lang="en-US" sz="2800" dirty="0">
                <a:solidFill>
                  <a:srgbClr val="0D0D0D"/>
                </a:solidFill>
                <a:latin typeface="Times New Roman" panose="02020603050405020304" pitchFamily="18" charset="0"/>
                <a:ea typeface="MS Mincho"/>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971918111"/>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rPr>
              <a:t>NGỮ VĂN 6</a:t>
            </a:r>
          </a:p>
        </p:txBody>
      </p:sp>
      <p:pic>
        <p:nvPicPr>
          <p:cNvPr id="7" name="Picture 6"/>
          <p:cNvPicPr>
            <a:picLocks noChangeAspect="1"/>
          </p:cNvPicPr>
          <p:nvPr/>
        </p:nvPicPr>
        <p:blipFill>
          <a:blip r:embed="rId4"/>
          <a:stretch>
            <a:fillRect/>
          </a:stretch>
        </p:blipFill>
        <p:spPr>
          <a:xfrm>
            <a:off x="11426277" y="0"/>
            <a:ext cx="754456" cy="754456"/>
          </a:xfrm>
          <a:prstGeom prst="rect">
            <a:avLst/>
          </a:prstGeom>
        </p:spPr>
      </p:pic>
      <p:sp>
        <p:nvSpPr>
          <p:cNvPr id="12" name="Rectangle 11"/>
          <p:cNvSpPr/>
          <p:nvPr/>
        </p:nvSpPr>
        <p:spPr>
          <a:xfrm>
            <a:off x="4092112" y="93564"/>
            <a:ext cx="4089453"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152400" algn="l"/>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LUYỆN TẬP CẢ BÀI HỌC 9</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5" name="Rectangle 14"/>
          <p:cNvSpPr/>
          <p:nvPr/>
        </p:nvSpPr>
        <p:spPr>
          <a:xfrm>
            <a:off x="685800" y="1249819"/>
            <a:ext cx="10782300" cy="954107"/>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Nhiệm</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vụ</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1: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Thực</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hành</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phần</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Tự</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đánh</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giá</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Trang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84/SGK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Ngữ</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văn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9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Cánh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diều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tập</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2).</a:t>
            </a:r>
          </a:p>
        </p:txBody>
      </p:sp>
      <p:sp>
        <p:nvSpPr>
          <p:cNvPr id="2" name="Rectangle 1"/>
          <p:cNvSpPr/>
          <p:nvPr/>
        </p:nvSpPr>
        <p:spPr>
          <a:xfrm>
            <a:off x="660400" y="2114775"/>
            <a:ext cx="10549619" cy="523220"/>
          </a:xfrm>
          <a:prstGeom prst="rect">
            <a:avLst/>
          </a:prstGeom>
        </p:spPr>
        <p:txBody>
          <a:bodyPr wrap="none">
            <a:spAutoFit/>
          </a:bodyPr>
          <a:lstStyle/>
          <a:p>
            <a:pPr>
              <a:spcAft>
                <a:spcPts val="0"/>
              </a:spcAft>
            </a:pPr>
            <a:r>
              <a:rPr lang="en-US" sz="2800" dirty="0" err="1">
                <a:solidFill>
                  <a:srgbClr val="0070C0"/>
                </a:solidFill>
                <a:latin typeface="Times New Roman" panose="02020603050405020304" pitchFamily="18" charset="0"/>
                <a:ea typeface="MS Mincho"/>
              </a:rPr>
              <a:t>Tìm</a:t>
            </a:r>
            <a:r>
              <a:rPr lang="en-US" sz="2800" dirty="0">
                <a:solidFill>
                  <a:srgbClr val="0070C0"/>
                </a:solidFill>
                <a:latin typeface="Times New Roman" panose="02020603050405020304" pitchFamily="18" charset="0"/>
                <a:ea typeface="MS Mincho"/>
              </a:rPr>
              <a:t> </a:t>
            </a:r>
            <a:r>
              <a:rPr lang="en-US" sz="2800" dirty="0" err="1">
                <a:solidFill>
                  <a:srgbClr val="0070C0"/>
                </a:solidFill>
                <a:latin typeface="Times New Roman" panose="02020603050405020304" pitchFamily="18" charset="0"/>
                <a:ea typeface="MS Mincho"/>
              </a:rPr>
              <a:t>hiểu</a:t>
            </a:r>
            <a:r>
              <a:rPr lang="en-US" sz="2800" dirty="0">
                <a:solidFill>
                  <a:srgbClr val="0070C0"/>
                </a:solidFill>
                <a:latin typeface="Times New Roman" panose="02020603050405020304" pitchFamily="18" charset="0"/>
                <a:ea typeface="MS Mincho"/>
              </a:rPr>
              <a:t> </a:t>
            </a:r>
            <a:r>
              <a:rPr lang="en-US" sz="2800" dirty="0" err="1">
                <a:solidFill>
                  <a:srgbClr val="0070C0"/>
                </a:solidFill>
                <a:latin typeface="Times New Roman" panose="02020603050405020304" pitchFamily="18" charset="0"/>
                <a:ea typeface="MS Mincho"/>
              </a:rPr>
              <a:t>văn</a:t>
            </a:r>
            <a:r>
              <a:rPr lang="en-US" sz="2800" dirty="0">
                <a:solidFill>
                  <a:srgbClr val="0070C0"/>
                </a:solidFill>
                <a:latin typeface="Times New Roman" panose="02020603050405020304" pitchFamily="18" charset="0"/>
                <a:ea typeface="MS Mincho"/>
              </a:rPr>
              <a:t> </a:t>
            </a:r>
            <a:r>
              <a:rPr lang="en-US" sz="2800" dirty="0" err="1">
                <a:solidFill>
                  <a:srgbClr val="0070C0"/>
                </a:solidFill>
                <a:latin typeface="Times New Roman" panose="02020603050405020304" pitchFamily="18" charset="0"/>
                <a:ea typeface="MS Mincho"/>
              </a:rPr>
              <a:t>bản</a:t>
            </a:r>
            <a:r>
              <a:rPr lang="en-US" sz="2800" b="1" dirty="0">
                <a:solidFill>
                  <a:srgbClr val="0070C0"/>
                </a:solidFill>
                <a:latin typeface="Times New Roman" panose="02020603050405020304" pitchFamily="18" charset="0"/>
                <a:ea typeface="MS Mincho"/>
              </a:rPr>
              <a:t> “</a:t>
            </a:r>
            <a:r>
              <a:rPr lang="en-US" sz="2800" b="1" i="1" dirty="0" err="1">
                <a:solidFill>
                  <a:srgbClr val="0070C0"/>
                </a:solidFill>
                <a:latin typeface="Times New Roman" panose="02020603050405020304" pitchFamily="18" charset="0"/>
                <a:ea typeface="MS Mincho"/>
              </a:rPr>
              <a:t>Nắng</a:t>
            </a:r>
            <a:r>
              <a:rPr lang="en-US" sz="2800" b="1" i="1" dirty="0">
                <a:solidFill>
                  <a:srgbClr val="0070C0"/>
                </a:solidFill>
                <a:latin typeface="Times New Roman" panose="02020603050405020304" pitchFamily="18" charset="0"/>
                <a:ea typeface="MS Mincho"/>
              </a:rPr>
              <a:t> </a:t>
            </a:r>
            <a:r>
              <a:rPr lang="en-US" sz="2800" b="1" i="1" dirty="0" err="1">
                <a:solidFill>
                  <a:srgbClr val="0070C0"/>
                </a:solidFill>
                <a:latin typeface="Times New Roman" panose="02020603050405020304" pitchFamily="18" charset="0"/>
                <a:ea typeface="MS Mincho"/>
              </a:rPr>
              <a:t>trưa</a:t>
            </a:r>
            <a:r>
              <a:rPr lang="en-US" sz="2800" b="1" i="1" dirty="0">
                <a:solidFill>
                  <a:srgbClr val="0070C0"/>
                </a:solidFill>
                <a:latin typeface="Times New Roman" panose="02020603050405020304" pitchFamily="18" charset="0"/>
                <a:ea typeface="MS Mincho"/>
              </a:rPr>
              <a:t> </a:t>
            </a:r>
            <a:r>
              <a:rPr lang="en-US" sz="2800" b="1" i="1" dirty="0" err="1">
                <a:solidFill>
                  <a:srgbClr val="0070C0"/>
                </a:solidFill>
                <a:latin typeface="Times New Roman" panose="02020603050405020304" pitchFamily="18" charset="0"/>
                <a:ea typeface="MS Mincho"/>
              </a:rPr>
              <a:t>bổi</a:t>
            </a:r>
            <a:r>
              <a:rPr lang="en-US" sz="2800" b="1" i="1" dirty="0">
                <a:solidFill>
                  <a:srgbClr val="0070C0"/>
                </a:solidFill>
                <a:latin typeface="Times New Roman" panose="02020603050405020304" pitchFamily="18" charset="0"/>
                <a:ea typeface="MS Mincho"/>
              </a:rPr>
              <a:t> </a:t>
            </a:r>
            <a:r>
              <a:rPr lang="en-US" sz="2800" b="1" i="1" dirty="0" err="1">
                <a:solidFill>
                  <a:srgbClr val="0070C0"/>
                </a:solidFill>
                <a:latin typeface="Times New Roman" panose="02020603050405020304" pitchFamily="18" charset="0"/>
                <a:ea typeface="MS Mincho"/>
              </a:rPr>
              <a:t>hồi</a:t>
            </a:r>
            <a:r>
              <a:rPr lang="en-US" sz="2800" b="1" dirty="0">
                <a:solidFill>
                  <a:srgbClr val="0070C0"/>
                </a:solidFill>
                <a:latin typeface="Times New Roman" panose="02020603050405020304" pitchFamily="18" charset="0"/>
                <a:ea typeface="MS Mincho"/>
              </a:rPr>
              <a:t>” (</a:t>
            </a:r>
            <a:r>
              <a:rPr lang="en-US" sz="2800" b="1" dirty="0" err="1">
                <a:solidFill>
                  <a:srgbClr val="0070C0"/>
                </a:solidFill>
                <a:latin typeface="Times New Roman" panose="02020603050405020304" pitchFamily="18" charset="0"/>
                <a:ea typeface="MS Mincho"/>
              </a:rPr>
              <a:t>Phong</a:t>
            </a:r>
            <a:r>
              <a:rPr lang="en-US" sz="2800" b="1" dirty="0">
                <a:solidFill>
                  <a:srgbClr val="0070C0"/>
                </a:solidFill>
                <a:latin typeface="Times New Roman" panose="02020603050405020304" pitchFamily="18" charset="0"/>
                <a:ea typeface="MS Mincho"/>
              </a:rPr>
              <a:t> Thu) - </a:t>
            </a:r>
            <a:r>
              <a:rPr lang="en-US" sz="2800" b="1" dirty="0" err="1">
                <a:solidFill>
                  <a:srgbClr val="0070C0"/>
                </a:solidFill>
                <a:latin typeface="Times New Roman" panose="02020603050405020304" pitchFamily="18" charset="0"/>
                <a:ea typeface="MS Mincho"/>
              </a:rPr>
              <a:t>trang</a:t>
            </a:r>
            <a:r>
              <a:rPr lang="en-US" sz="2800" b="1" dirty="0">
                <a:solidFill>
                  <a:srgbClr val="0070C0"/>
                </a:solidFill>
                <a:latin typeface="Times New Roman" panose="02020603050405020304" pitchFamily="18" charset="0"/>
                <a:ea typeface="MS Mincho"/>
              </a:rPr>
              <a:t> 84 – SGK</a:t>
            </a:r>
            <a:endParaRPr lang="en-US" sz="2800" dirty="0">
              <a:effectLst/>
              <a:latin typeface="Times New Roman" panose="02020603050405020304" pitchFamily="18" charset="0"/>
              <a:ea typeface="Times New Roman" panose="02020603050405020304" pitchFamily="18" charset="0"/>
            </a:endParaRPr>
          </a:p>
        </p:txBody>
      </p:sp>
      <p:graphicFrame>
        <p:nvGraphicFramePr>
          <p:cNvPr id="3" name="Table 2"/>
          <p:cNvGraphicFramePr>
            <a:graphicFrameLocks noGrp="1"/>
          </p:cNvGraphicFramePr>
          <p:nvPr>
            <p:extLst>
              <p:ext uri="{D42A27DB-BD31-4B8C-83A1-F6EECF244321}">
                <p14:modId xmlns:p14="http://schemas.microsoft.com/office/powerpoint/2010/main" val="2305766606"/>
              </p:ext>
            </p:extLst>
          </p:nvPr>
        </p:nvGraphicFramePr>
        <p:xfrm>
          <a:off x="673893" y="2643003"/>
          <a:ext cx="10782300" cy="3657600"/>
        </p:xfrm>
        <a:graphic>
          <a:graphicData uri="http://schemas.openxmlformats.org/drawingml/2006/table">
            <a:tbl>
              <a:tblPr firstRow="1" firstCol="1" bandRow="1"/>
              <a:tblGrid>
                <a:gridCol w="1452717">
                  <a:extLst>
                    <a:ext uri="{9D8B030D-6E8A-4147-A177-3AD203B41FA5}">
                      <a16:colId xmlns:a16="http://schemas.microsoft.com/office/drawing/2014/main" val="3034752392"/>
                    </a:ext>
                  </a:extLst>
                </a:gridCol>
                <a:gridCol w="9329583">
                  <a:extLst>
                    <a:ext uri="{9D8B030D-6E8A-4147-A177-3AD203B41FA5}">
                      <a16:colId xmlns:a16="http://schemas.microsoft.com/office/drawing/2014/main" val="4170746795"/>
                    </a:ext>
                  </a:extLst>
                </a:gridCol>
              </a:tblGrid>
              <a:tr h="0">
                <a:tc>
                  <a:txBody>
                    <a:bodyPr/>
                    <a:lstStyle/>
                    <a:p>
                      <a:pPr algn="ctr">
                        <a:spcAft>
                          <a:spcPts val="0"/>
                        </a:spcAft>
                      </a:pPr>
                      <a:r>
                        <a:rPr lang="en-US" sz="2400" b="1" dirty="0" err="1">
                          <a:solidFill>
                            <a:srgbClr val="0D0D0D"/>
                          </a:solidFill>
                          <a:effectLst/>
                          <a:latin typeface="Times New Roman" panose="02020603050405020304" pitchFamily="18" charset="0"/>
                          <a:ea typeface="MS Mincho"/>
                          <a:cs typeface="Times New Roman" panose="02020603050405020304" pitchFamily="18" charset="0"/>
                        </a:rPr>
                        <a:t>Câu</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2400" b="1" dirty="0" err="1">
                          <a:solidFill>
                            <a:srgbClr val="0D0D0D"/>
                          </a:solidFill>
                          <a:effectLst/>
                          <a:latin typeface="Times New Roman" panose="02020603050405020304" pitchFamily="18" charset="0"/>
                          <a:ea typeface="MS Mincho"/>
                          <a:cs typeface="Times New Roman" panose="02020603050405020304" pitchFamily="18" charset="0"/>
                        </a:rPr>
                        <a:t>Đáp</a:t>
                      </a:r>
                      <a:r>
                        <a:rPr lang="en-US" sz="2400" b="1" dirty="0">
                          <a:solidFill>
                            <a:srgbClr val="0D0D0D"/>
                          </a:solidFill>
                          <a:effectLst/>
                          <a:latin typeface="Times New Roman" panose="02020603050405020304" pitchFamily="18" charset="0"/>
                          <a:ea typeface="MS Mincho"/>
                          <a:cs typeface="Times New Roman" panose="02020603050405020304" pitchFamily="18" charset="0"/>
                        </a:rPr>
                        <a:t> </a:t>
                      </a:r>
                      <a:r>
                        <a:rPr lang="en-US" sz="2400" b="1" dirty="0" err="1">
                          <a:solidFill>
                            <a:srgbClr val="0D0D0D"/>
                          </a:solidFill>
                          <a:effectLst/>
                          <a:latin typeface="Times New Roman" panose="02020603050405020304" pitchFamily="18" charset="0"/>
                          <a:ea typeface="MS Mincho"/>
                          <a:cs typeface="Times New Roman" panose="02020603050405020304" pitchFamily="18" charset="0"/>
                        </a:rPr>
                        <a:t>án</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19131169"/>
                  </a:ext>
                </a:extLst>
              </a:tr>
              <a:tr h="0">
                <a:tc>
                  <a:txBody>
                    <a:bodyPr/>
                    <a:lstStyle/>
                    <a:p>
                      <a:pPr algn="ctr">
                        <a:spcAft>
                          <a:spcPts val="0"/>
                        </a:spcAft>
                      </a:pPr>
                      <a:r>
                        <a:rPr lang="en-US" sz="2400" dirty="0">
                          <a:solidFill>
                            <a:srgbClr val="0D0D0D"/>
                          </a:solidFill>
                          <a:effectLst/>
                          <a:latin typeface="Times New Roman" panose="02020603050405020304" pitchFamily="18" charset="0"/>
                          <a:ea typeface="MS Mincho"/>
                          <a:cs typeface="Times New Roman" panose="02020603050405020304" pitchFamily="18" charset="0"/>
                        </a:rPr>
                        <a:t>1</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400">
                          <a:solidFill>
                            <a:srgbClr val="0D0D0D"/>
                          </a:solidFill>
                          <a:effectLst/>
                          <a:latin typeface="Times New Roman" panose="02020603050405020304" pitchFamily="18" charset="0"/>
                          <a:ea typeface="MS Mincho"/>
                          <a:cs typeface="Times New Roman" panose="02020603050405020304" pitchFamily="18" charset="0"/>
                        </a:rPr>
                        <a:t>B. Truyện ngắn</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94048798"/>
                  </a:ext>
                </a:extLst>
              </a:tr>
              <a:tr h="0">
                <a:tc>
                  <a:txBody>
                    <a:bodyPr/>
                    <a:lstStyle/>
                    <a:p>
                      <a:pPr algn="ctr">
                        <a:spcAft>
                          <a:spcPts val="0"/>
                        </a:spcAft>
                      </a:pPr>
                      <a:r>
                        <a:rPr lang="en-US" sz="2400" dirty="0">
                          <a:solidFill>
                            <a:srgbClr val="0D0D0D"/>
                          </a:solidFill>
                          <a:effectLst/>
                          <a:latin typeface="Times New Roman" panose="02020603050405020304" pitchFamily="18" charset="0"/>
                          <a:ea typeface="MS Mincho"/>
                          <a:cs typeface="Times New Roman" panose="02020603050405020304" pitchFamily="18" charset="0"/>
                        </a:rPr>
                        <a:t>2</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400">
                          <a:solidFill>
                            <a:srgbClr val="0D0D0D"/>
                          </a:solidFill>
                          <a:effectLst/>
                          <a:latin typeface="Times New Roman" panose="02020603050405020304" pitchFamily="18" charset="0"/>
                          <a:ea typeface="MS Mincho"/>
                          <a:cs typeface="Times New Roman" panose="02020603050405020304" pitchFamily="18" charset="0"/>
                        </a:rPr>
                        <a:t>C. Gia đình</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51903742"/>
                  </a:ext>
                </a:extLst>
              </a:tr>
              <a:tr h="0">
                <a:tc>
                  <a:txBody>
                    <a:bodyPr/>
                    <a:lstStyle/>
                    <a:p>
                      <a:pPr algn="ctr">
                        <a:spcAft>
                          <a:spcPts val="0"/>
                        </a:spcAft>
                      </a:pPr>
                      <a:r>
                        <a:rPr lang="en-US" sz="2400" dirty="0">
                          <a:solidFill>
                            <a:srgbClr val="0D0D0D"/>
                          </a:solidFill>
                          <a:effectLst/>
                          <a:latin typeface="Times New Roman" panose="02020603050405020304" pitchFamily="18" charset="0"/>
                          <a:ea typeface="MS Mincho"/>
                          <a:cs typeface="Times New Roman" panose="02020603050405020304" pitchFamily="18" charset="0"/>
                        </a:rPr>
                        <a:t>3</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400">
                          <a:solidFill>
                            <a:srgbClr val="0D0D0D"/>
                          </a:solidFill>
                          <a:effectLst/>
                          <a:latin typeface="Times New Roman" panose="02020603050405020304" pitchFamily="18" charset="0"/>
                          <a:ea typeface="MS Mincho"/>
                          <a:cs typeface="Times New Roman" panose="02020603050405020304" pitchFamily="18" charset="0"/>
                        </a:rPr>
                        <a:t>B. Lòng nhân hậu</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44831440"/>
                  </a:ext>
                </a:extLst>
              </a:tr>
              <a:tr h="0">
                <a:tc>
                  <a:txBody>
                    <a:bodyPr/>
                    <a:lstStyle/>
                    <a:p>
                      <a:pPr algn="ctr">
                        <a:spcAft>
                          <a:spcPts val="0"/>
                        </a:spcAft>
                      </a:pPr>
                      <a:r>
                        <a:rPr lang="en-US" sz="2400" dirty="0">
                          <a:solidFill>
                            <a:srgbClr val="0D0D0D"/>
                          </a:solidFill>
                          <a:effectLst/>
                          <a:latin typeface="Times New Roman" panose="02020603050405020304" pitchFamily="18" charset="0"/>
                          <a:ea typeface="MS Mincho"/>
                          <a:cs typeface="Times New Roman" panose="02020603050405020304" pitchFamily="18" charset="0"/>
                        </a:rPr>
                        <a:t>4</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400">
                          <a:solidFill>
                            <a:srgbClr val="0D0D0D"/>
                          </a:solidFill>
                          <a:effectLst/>
                          <a:latin typeface="Times New Roman" panose="02020603050405020304" pitchFamily="18" charset="0"/>
                          <a:ea typeface="MS Mincho"/>
                          <a:cs typeface="Times New Roman" panose="02020603050405020304" pitchFamily="18" charset="0"/>
                        </a:rPr>
                        <a:t>C. Thế con phải làm gì ạ?</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94760516"/>
                  </a:ext>
                </a:extLst>
              </a:tr>
              <a:tr h="0">
                <a:tc>
                  <a:txBody>
                    <a:bodyPr/>
                    <a:lstStyle/>
                    <a:p>
                      <a:pPr algn="ctr">
                        <a:spcAft>
                          <a:spcPts val="0"/>
                        </a:spcAft>
                      </a:pPr>
                      <a:r>
                        <a:rPr lang="en-US" sz="2400" dirty="0">
                          <a:solidFill>
                            <a:srgbClr val="0D0D0D"/>
                          </a:solidFill>
                          <a:effectLst/>
                          <a:latin typeface="Times New Roman" panose="02020603050405020304" pitchFamily="18" charset="0"/>
                          <a:ea typeface="MS Mincho"/>
                          <a:cs typeface="Times New Roman" panose="02020603050405020304" pitchFamily="18" charset="0"/>
                        </a:rPr>
                        <a:t>5</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400">
                          <a:solidFill>
                            <a:srgbClr val="0D0D0D"/>
                          </a:solidFill>
                          <a:effectLst/>
                          <a:latin typeface="Times New Roman" panose="02020603050405020304" pitchFamily="18" charset="0"/>
                          <a:ea typeface="MS Mincho"/>
                          <a:cs typeface="Times New Roman" panose="02020603050405020304" pitchFamily="18" charset="0"/>
                        </a:rPr>
                        <a:t>B. Má con vất vả quá</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23259771"/>
                  </a:ext>
                </a:extLst>
              </a:tr>
              <a:tr h="0">
                <a:tc>
                  <a:txBody>
                    <a:bodyPr/>
                    <a:lstStyle/>
                    <a:p>
                      <a:pPr algn="ctr">
                        <a:spcAft>
                          <a:spcPts val="0"/>
                        </a:spcAft>
                      </a:pPr>
                      <a:r>
                        <a:rPr lang="en-US" sz="2400" dirty="0">
                          <a:solidFill>
                            <a:srgbClr val="0D0D0D"/>
                          </a:solidFill>
                          <a:effectLst/>
                          <a:latin typeface="Times New Roman" panose="02020603050405020304" pitchFamily="18" charset="0"/>
                          <a:ea typeface="MS Mincho"/>
                          <a:cs typeface="Times New Roman" panose="02020603050405020304" pitchFamily="18" charset="0"/>
                        </a:rPr>
                        <a:t>6</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400">
                          <a:solidFill>
                            <a:srgbClr val="0D0D0D"/>
                          </a:solidFill>
                          <a:effectLst/>
                          <a:latin typeface="Times New Roman" panose="02020603050405020304" pitchFamily="18" charset="0"/>
                          <a:ea typeface="MS Mincho"/>
                          <a:cs typeface="Times New Roman" panose="02020603050405020304" pitchFamily="18" charset="0"/>
                        </a:rPr>
                        <a:t>B. Tâm trạng</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53182165"/>
                  </a:ext>
                </a:extLst>
              </a:tr>
              <a:tr h="0">
                <a:tc>
                  <a:txBody>
                    <a:bodyPr/>
                    <a:lstStyle/>
                    <a:p>
                      <a:pPr algn="ctr">
                        <a:spcAft>
                          <a:spcPts val="0"/>
                        </a:spcAft>
                      </a:pPr>
                      <a:r>
                        <a:rPr lang="en-US" sz="2400" dirty="0">
                          <a:solidFill>
                            <a:srgbClr val="0D0D0D"/>
                          </a:solidFill>
                          <a:effectLst/>
                          <a:latin typeface="Times New Roman" panose="02020603050405020304" pitchFamily="18" charset="0"/>
                          <a:ea typeface="MS Mincho"/>
                          <a:cs typeface="Times New Roman" panose="02020603050405020304" pitchFamily="18" charset="0"/>
                        </a:rPr>
                        <a:t>7</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400">
                          <a:solidFill>
                            <a:srgbClr val="0D0D0D"/>
                          </a:solidFill>
                          <a:effectLst/>
                          <a:latin typeface="Times New Roman" panose="02020603050405020304" pitchFamily="18" charset="0"/>
                          <a:ea typeface="MS Mincho"/>
                          <a:cs typeface="Times New Roman" panose="02020603050405020304" pitchFamily="18" charset="0"/>
                        </a:rPr>
                        <a:t>D. Người kể không tham gia vào câu chuyện</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18050531"/>
                  </a:ext>
                </a:extLst>
              </a:tr>
              <a:tr h="0">
                <a:tc>
                  <a:txBody>
                    <a:bodyPr/>
                    <a:lstStyle/>
                    <a:p>
                      <a:pPr algn="ctr">
                        <a:spcAft>
                          <a:spcPts val="0"/>
                        </a:spcAft>
                      </a:pPr>
                      <a:r>
                        <a:rPr lang="en-US" sz="2400" dirty="0">
                          <a:solidFill>
                            <a:srgbClr val="0D0D0D"/>
                          </a:solidFill>
                          <a:effectLst/>
                          <a:latin typeface="Times New Roman" panose="02020603050405020304" pitchFamily="18" charset="0"/>
                          <a:ea typeface="MS Mincho"/>
                          <a:cs typeface="Times New Roman" panose="02020603050405020304" pitchFamily="18" charset="0"/>
                        </a:rPr>
                        <a:t>8</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gn="just">
                        <a:spcAft>
                          <a:spcPts val="0"/>
                        </a:spcAft>
                        <a:buFont typeface="+mj-lt"/>
                        <a:buAutoNum type="alphaUcPeriod"/>
                      </a:pPr>
                      <a:r>
                        <a:rPr lang="en-US" sz="2400">
                          <a:solidFill>
                            <a:srgbClr val="0D0D0D"/>
                          </a:solidFill>
                          <a:effectLst/>
                          <a:latin typeface="Times New Roman" panose="02020603050405020304" pitchFamily="18" charset="0"/>
                          <a:ea typeface="MS Mincho"/>
                          <a:cs typeface="Times New Roman" panose="02020603050405020304" pitchFamily="18" charset="0"/>
                        </a:rPr>
                        <a:t>Chiều hôm qua, nhà có khách.</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27516896"/>
                  </a:ext>
                </a:extLst>
              </a:tr>
              <a:tr h="0">
                <a:tc>
                  <a:txBody>
                    <a:bodyPr/>
                    <a:lstStyle/>
                    <a:p>
                      <a:pPr algn="ctr">
                        <a:spcAft>
                          <a:spcPts val="0"/>
                        </a:spcAft>
                      </a:pPr>
                      <a:r>
                        <a:rPr lang="en-US" sz="2400" dirty="0">
                          <a:solidFill>
                            <a:srgbClr val="0D0D0D"/>
                          </a:solidFill>
                          <a:effectLst/>
                          <a:latin typeface="Times New Roman" panose="02020603050405020304" pitchFamily="18" charset="0"/>
                          <a:ea typeface="MS Mincho"/>
                          <a:cs typeface="Times New Roman" panose="02020603050405020304" pitchFamily="18" charset="0"/>
                        </a:rPr>
                        <a:t>9</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spcAft>
                          <a:spcPts val="0"/>
                        </a:spcAft>
                        <a:buFont typeface="+mj-lt"/>
                        <a:buAutoNum type="alphaUcPeriod"/>
                      </a:pPr>
                      <a:r>
                        <a:rPr lang="en-US" sz="2400" dirty="0" err="1">
                          <a:solidFill>
                            <a:srgbClr val="0D0D0D"/>
                          </a:solidFill>
                          <a:effectLst/>
                          <a:latin typeface="Times New Roman" panose="02020603050405020304" pitchFamily="18" charset="0"/>
                          <a:ea typeface="MS Mincho"/>
                          <a:cs typeface="Times New Roman" panose="02020603050405020304" pitchFamily="18" charset="0"/>
                        </a:rPr>
                        <a:t>Chỉ</a:t>
                      </a:r>
                      <a:r>
                        <a:rPr lang="en-US" sz="2400" dirty="0">
                          <a:solidFill>
                            <a:srgbClr val="0D0D0D"/>
                          </a:solidFill>
                          <a:effectLst/>
                          <a:latin typeface="Times New Roman" panose="02020603050405020304" pitchFamily="18" charset="0"/>
                          <a:ea typeface="MS Mincho"/>
                          <a:cs typeface="Times New Roman" panose="02020603050405020304" pitchFamily="18" charset="0"/>
                        </a:rPr>
                        <a:t> </a:t>
                      </a:r>
                      <a:r>
                        <a:rPr lang="en-US" sz="2400" dirty="0" err="1">
                          <a:solidFill>
                            <a:srgbClr val="0D0D0D"/>
                          </a:solidFill>
                          <a:effectLst/>
                          <a:latin typeface="Times New Roman" panose="02020603050405020304" pitchFamily="18" charset="0"/>
                          <a:ea typeface="MS Mincho"/>
                          <a:cs typeface="Times New Roman" panose="02020603050405020304" pitchFamily="18" charset="0"/>
                        </a:rPr>
                        <a:t>thời</a:t>
                      </a:r>
                      <a:r>
                        <a:rPr lang="en-US" sz="2400" dirty="0">
                          <a:solidFill>
                            <a:srgbClr val="0D0D0D"/>
                          </a:solidFill>
                          <a:effectLst/>
                          <a:latin typeface="Times New Roman" panose="02020603050405020304" pitchFamily="18" charset="0"/>
                          <a:ea typeface="MS Mincho"/>
                          <a:cs typeface="Times New Roman" panose="02020603050405020304" pitchFamily="18" charset="0"/>
                        </a:rPr>
                        <a:t> </a:t>
                      </a:r>
                      <a:r>
                        <a:rPr lang="en-US" sz="2400" dirty="0" err="1">
                          <a:solidFill>
                            <a:srgbClr val="0D0D0D"/>
                          </a:solidFill>
                          <a:effectLst/>
                          <a:latin typeface="Times New Roman" panose="02020603050405020304" pitchFamily="18" charset="0"/>
                          <a:ea typeface="MS Mincho"/>
                          <a:cs typeface="Times New Roman" panose="02020603050405020304" pitchFamily="18" charset="0"/>
                        </a:rPr>
                        <a:t>gian</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42402950"/>
                  </a:ext>
                </a:extLst>
              </a:tr>
            </a:tbl>
          </a:graphicData>
        </a:graphic>
      </p:graphicFrame>
    </p:spTree>
    <p:extLst>
      <p:ext uri="{BB962C8B-B14F-4D97-AF65-F5344CB8AC3E}">
        <p14:creationId xmlns:p14="http://schemas.microsoft.com/office/powerpoint/2010/main" val="322219785"/>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rPr>
              <a:t>NGỮ VĂN 6</a:t>
            </a:r>
          </a:p>
        </p:txBody>
      </p:sp>
      <p:pic>
        <p:nvPicPr>
          <p:cNvPr id="7" name="Picture 6"/>
          <p:cNvPicPr>
            <a:picLocks noChangeAspect="1"/>
          </p:cNvPicPr>
          <p:nvPr/>
        </p:nvPicPr>
        <p:blipFill>
          <a:blip r:embed="rId4"/>
          <a:stretch>
            <a:fillRect/>
          </a:stretch>
        </p:blipFill>
        <p:spPr>
          <a:xfrm>
            <a:off x="11426277" y="0"/>
            <a:ext cx="754456" cy="754456"/>
          </a:xfrm>
          <a:prstGeom prst="rect">
            <a:avLst/>
          </a:prstGeom>
        </p:spPr>
      </p:pic>
      <p:sp>
        <p:nvSpPr>
          <p:cNvPr id="12" name="Rectangle 11"/>
          <p:cNvSpPr/>
          <p:nvPr/>
        </p:nvSpPr>
        <p:spPr>
          <a:xfrm>
            <a:off x="4032224" y="93564"/>
            <a:ext cx="4089453"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152400" algn="l"/>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LUYỆN TẬP CẢ BÀI HỌC 9</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5" name="Rectangle 14"/>
          <p:cNvSpPr/>
          <p:nvPr/>
        </p:nvSpPr>
        <p:spPr>
          <a:xfrm>
            <a:off x="685800" y="1159726"/>
            <a:ext cx="10782300" cy="954107"/>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Nhiệm</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vụ</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1: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Thực</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hành</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phần</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Tự</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đánh</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giá</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Trang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84/SGK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Ngữ</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văn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9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Cánh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diều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tập</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2).</a:t>
            </a:r>
          </a:p>
        </p:txBody>
      </p:sp>
      <p:sp>
        <p:nvSpPr>
          <p:cNvPr id="4" name="Rectangle 3"/>
          <p:cNvSpPr/>
          <p:nvPr/>
        </p:nvSpPr>
        <p:spPr>
          <a:xfrm>
            <a:off x="643977" y="2123605"/>
            <a:ext cx="10782300" cy="4308872"/>
          </a:xfrm>
          <a:prstGeom prst="rect">
            <a:avLst/>
          </a:prstGeom>
        </p:spPr>
        <p:txBody>
          <a:bodyPr>
            <a:spAutoFit/>
          </a:bodyPr>
          <a:lstStyle/>
          <a:p>
            <a:pPr>
              <a:spcAft>
                <a:spcPts val="0"/>
              </a:spcAft>
              <a:tabLst>
                <a:tab pos="1386840" algn="l"/>
              </a:tabLst>
            </a:pPr>
            <a:r>
              <a:rPr lang="en-US" sz="2400" b="1" dirty="0" err="1">
                <a:latin typeface="Times New Roman" panose="02020603050405020304" pitchFamily="18" charset="0"/>
                <a:ea typeface="Times New Roman" panose="02020603050405020304" pitchFamily="18" charset="0"/>
              </a:rPr>
              <a:t>Câu</a:t>
            </a:r>
            <a:r>
              <a:rPr lang="en-US" sz="2400" b="1" dirty="0">
                <a:latin typeface="Times New Roman" panose="02020603050405020304" pitchFamily="18" charset="0"/>
                <a:ea typeface="Times New Roman" panose="02020603050405020304" pitchFamily="18" charset="0"/>
              </a:rPr>
              <a:t> 10:  </a:t>
            </a:r>
            <a:r>
              <a:rPr lang="en-US" sz="2400" dirty="0" err="1">
                <a:solidFill>
                  <a:srgbClr val="0D0D0D"/>
                </a:solidFill>
                <a:latin typeface="Times New Roman" panose="02020603050405020304" pitchFamily="18" charset="0"/>
                <a:ea typeface="MS Mincho"/>
              </a:rPr>
              <a:t>Viết</a:t>
            </a:r>
            <a:r>
              <a:rPr lang="en-US" sz="2400" dirty="0">
                <a:solidFill>
                  <a:srgbClr val="0D0D0D"/>
                </a:solidFill>
                <a:latin typeface="Times New Roman" panose="02020603050405020304" pitchFamily="18" charset="0"/>
                <a:ea typeface="MS Mincho"/>
              </a:rPr>
              <a:t> 4 - 6 </a:t>
            </a:r>
            <a:r>
              <a:rPr lang="en-US" sz="2400" dirty="0" err="1">
                <a:solidFill>
                  <a:srgbClr val="0D0D0D"/>
                </a:solidFill>
                <a:latin typeface="Times New Roman" panose="02020603050405020304" pitchFamily="18" charset="0"/>
                <a:ea typeface="MS Mincho"/>
              </a:rPr>
              <a:t>tóm</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tắt</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nội</a:t>
            </a:r>
            <a:r>
              <a:rPr lang="en-US" sz="2400" dirty="0">
                <a:solidFill>
                  <a:srgbClr val="0D0D0D"/>
                </a:solidFill>
                <a:latin typeface="Times New Roman" panose="02020603050405020304" pitchFamily="18" charset="0"/>
                <a:ea typeface="MS Mincho"/>
              </a:rPr>
              <a:t> dung </a:t>
            </a:r>
            <a:r>
              <a:rPr lang="en-US" sz="2400" dirty="0" err="1">
                <a:solidFill>
                  <a:srgbClr val="0D0D0D"/>
                </a:solidFill>
                <a:latin typeface="Times New Roman" panose="02020603050405020304" pitchFamily="18" charset="0"/>
                <a:ea typeface="MS Mincho"/>
              </a:rPr>
              <a:t>truyện</a:t>
            </a:r>
            <a:r>
              <a:rPr lang="en-US" sz="2400" dirty="0">
                <a:solidFill>
                  <a:srgbClr val="0D0D0D"/>
                </a:solidFill>
                <a:latin typeface="Times New Roman" panose="02020603050405020304" pitchFamily="18" charset="0"/>
                <a:ea typeface="MS Mincho"/>
              </a:rPr>
              <a:t> </a:t>
            </a:r>
            <a:r>
              <a:rPr lang="en-US" sz="2400" i="1" dirty="0">
                <a:solidFill>
                  <a:srgbClr val="0D0D0D"/>
                </a:solidFill>
                <a:latin typeface="Times New Roman" panose="02020603050405020304" pitchFamily="18" charset="0"/>
                <a:ea typeface="MS Mincho"/>
              </a:rPr>
              <a:t>“</a:t>
            </a:r>
            <a:r>
              <a:rPr lang="en-US" sz="2400" i="1" dirty="0" err="1">
                <a:solidFill>
                  <a:srgbClr val="0D0D0D"/>
                </a:solidFill>
                <a:latin typeface="Times New Roman" panose="02020603050405020304" pitchFamily="18" charset="0"/>
                <a:ea typeface="MS Mincho"/>
              </a:rPr>
              <a:t>Nắng</a:t>
            </a:r>
            <a:r>
              <a:rPr lang="en-US" sz="2400" i="1" dirty="0">
                <a:solidFill>
                  <a:srgbClr val="0D0D0D"/>
                </a:solidFill>
                <a:latin typeface="Times New Roman" panose="02020603050405020304" pitchFamily="18" charset="0"/>
                <a:ea typeface="MS Mincho"/>
              </a:rPr>
              <a:t> </a:t>
            </a:r>
            <a:r>
              <a:rPr lang="en-US" sz="2400" i="1" dirty="0" err="1">
                <a:solidFill>
                  <a:srgbClr val="0D0D0D"/>
                </a:solidFill>
                <a:latin typeface="Times New Roman" panose="02020603050405020304" pitchFamily="18" charset="0"/>
                <a:ea typeface="MS Mincho"/>
              </a:rPr>
              <a:t>trưa</a:t>
            </a:r>
            <a:r>
              <a:rPr lang="en-US" sz="2400" i="1" dirty="0">
                <a:solidFill>
                  <a:srgbClr val="0D0D0D"/>
                </a:solidFill>
                <a:latin typeface="Times New Roman" panose="02020603050405020304" pitchFamily="18" charset="0"/>
                <a:ea typeface="MS Mincho"/>
              </a:rPr>
              <a:t> </a:t>
            </a:r>
            <a:r>
              <a:rPr lang="en-US" sz="2400" i="1" dirty="0" err="1">
                <a:solidFill>
                  <a:srgbClr val="0D0D0D"/>
                </a:solidFill>
                <a:latin typeface="Times New Roman" panose="02020603050405020304" pitchFamily="18" charset="0"/>
                <a:ea typeface="MS Mincho"/>
              </a:rPr>
              <a:t>bổi</a:t>
            </a:r>
            <a:r>
              <a:rPr lang="en-US" sz="2400" i="1" dirty="0">
                <a:solidFill>
                  <a:srgbClr val="0D0D0D"/>
                </a:solidFill>
                <a:latin typeface="Times New Roman" panose="02020603050405020304" pitchFamily="18" charset="0"/>
                <a:ea typeface="MS Mincho"/>
              </a:rPr>
              <a:t> </a:t>
            </a:r>
            <a:r>
              <a:rPr lang="en-US" sz="2400" i="1" dirty="0" err="1">
                <a:solidFill>
                  <a:srgbClr val="0D0D0D"/>
                </a:solidFill>
                <a:latin typeface="Times New Roman" panose="02020603050405020304" pitchFamily="18" charset="0"/>
                <a:ea typeface="MS Mincho"/>
              </a:rPr>
              <a:t>hổi</a:t>
            </a:r>
            <a:r>
              <a:rPr lang="en-US" sz="2400" dirty="0">
                <a:solidFill>
                  <a:srgbClr val="0D0D0D"/>
                </a:solidFill>
                <a:latin typeface="Times New Roman" panose="02020603050405020304" pitchFamily="18" charset="0"/>
                <a:ea typeface="MS Mincho"/>
              </a:rPr>
              <a:t>”.</a:t>
            </a:r>
            <a:endParaRPr lang="en-US" sz="2400" dirty="0">
              <a:latin typeface="Times New Roman" panose="02020603050405020304" pitchFamily="18" charset="0"/>
              <a:ea typeface="Times New Roman" panose="02020603050405020304" pitchFamily="18" charset="0"/>
            </a:endParaRPr>
          </a:p>
          <a:p>
            <a:pPr>
              <a:spcAft>
                <a:spcPts val="1200"/>
              </a:spcAft>
            </a:pPr>
            <a:r>
              <a:rPr lang="en-US" sz="2400" b="1" dirty="0">
                <a:latin typeface="Times New Roman" panose="02020603050405020304" pitchFamily="18" charset="0"/>
                <a:ea typeface="Times New Roman" panose="02020603050405020304" pitchFamily="18" charset="0"/>
              </a:rPr>
              <a:t>                               </a:t>
            </a:r>
            <a:r>
              <a:rPr lang="vi-VN" sz="2400" b="1" dirty="0">
                <a:latin typeface="Times New Roman" panose="02020603050405020304" pitchFamily="18" charset="0"/>
                <a:ea typeface="Times New Roman" panose="02020603050405020304" pitchFamily="18" charset="0"/>
              </a:rPr>
              <a:t>Gợi ý</a:t>
            </a:r>
            <a:endParaRPr lang="en-US" sz="2400" dirty="0">
              <a:latin typeface="Times New Roman" panose="02020603050405020304" pitchFamily="18" charset="0"/>
              <a:ea typeface="Times New Roman" panose="02020603050405020304" pitchFamily="18" charset="0"/>
            </a:endParaRPr>
          </a:p>
          <a:p>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Nhìn</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má</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đạp</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xe</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ra</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khỏi</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nhà</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giữa</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trời</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nắng</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Thuỷ</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không</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khỏi</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thương</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má</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Thuỷ</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nhớ</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lại</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chuyện</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giận</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má</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chiều</a:t>
            </a:r>
            <a:r>
              <a:rPr lang="en-US" sz="2400" dirty="0">
                <a:solidFill>
                  <a:srgbClr val="262626"/>
                </a:solidFill>
                <a:latin typeface="Times New Roman" panose="02020603050405020304" pitchFamily="18" charset="0"/>
                <a:ea typeface="Times New Roman" panose="02020603050405020304" pitchFamily="18" charset="0"/>
              </a:rPr>
              <a:t> qua, </a:t>
            </a:r>
            <a:r>
              <a:rPr lang="en-US" sz="2400" dirty="0" err="1">
                <a:solidFill>
                  <a:srgbClr val="262626"/>
                </a:solidFill>
                <a:latin typeface="Times New Roman" panose="02020603050405020304" pitchFamily="18" charset="0"/>
                <a:ea typeface="Times New Roman" panose="02020603050405020304" pitchFamily="18" charset="0"/>
              </a:rPr>
              <a:t>có</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cô</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công</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tác</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đoàn</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Phụ</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nữ</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tới</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gặp</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máThuỷ</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nhưng</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chỉ</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có</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Thủy</a:t>
            </a:r>
            <a:r>
              <a:rPr lang="en-US" sz="2400" dirty="0">
                <a:solidFill>
                  <a:srgbClr val="262626"/>
                </a:solidFill>
                <a:latin typeface="Times New Roman" panose="02020603050405020304" pitchFamily="18" charset="0"/>
                <a:ea typeface="Times New Roman" panose="02020603050405020304" pitchFamily="18" charset="0"/>
              </a:rPr>
              <a:t> ở </a:t>
            </a:r>
            <a:r>
              <a:rPr lang="en-US" sz="2400" dirty="0" err="1">
                <a:solidFill>
                  <a:srgbClr val="262626"/>
                </a:solidFill>
                <a:latin typeface="Times New Roman" panose="02020603050405020304" pitchFamily="18" charset="0"/>
                <a:ea typeface="Times New Roman" panose="02020603050405020304" pitchFamily="18" charset="0"/>
              </a:rPr>
              <a:t>nhà</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một</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mình</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Vì</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Thủy</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bị</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người</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bạn</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của</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mẹ</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chê</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cách</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cư</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xử</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không</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đúng</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khi</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khách</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đến</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nhà</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khiến</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em</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bị</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má</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trách</a:t>
            </a:r>
            <a:r>
              <a:rPr lang="en-US" sz="2400" dirty="0">
                <a:solidFill>
                  <a:srgbClr val="262626"/>
                </a:solidFill>
                <a:latin typeface="Times New Roman" panose="02020603050405020304" pitchFamily="18" charset="0"/>
                <a:ea typeface="Times New Roman" panose="02020603050405020304" pitchFamily="18" charset="0"/>
              </a:rPr>
              <a:t>. Ban </a:t>
            </a:r>
            <a:r>
              <a:rPr lang="en-US" sz="2400" dirty="0" err="1">
                <a:solidFill>
                  <a:srgbClr val="262626"/>
                </a:solidFill>
                <a:latin typeface="Times New Roman" panose="02020603050405020304" pitchFamily="18" charset="0"/>
                <a:ea typeface="Times New Roman" panose="02020603050405020304" pitchFamily="18" charset="0"/>
              </a:rPr>
              <a:t>đầu</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Thuỷ</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khóc</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tấm</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tức</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cho</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rằng</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hành</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động</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của</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mình</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không</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sai</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và</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rất</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giận</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má</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Khi</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ba</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Thủy</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trở</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về</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nghe</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được</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câu</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chuyện</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ba</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đã</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phân</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tích</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cho</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Thủy</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nghe</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má</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Thuỷ</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đã</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vất</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vả</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và</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yêu</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thương</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Thủy</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thế</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nào</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và</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trách</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nhiệm</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của</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em</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phải</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làm</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chỗ</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dựa</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cho</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má</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cho</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ba</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Thủy</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nhận</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ra</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được</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sự</a:t>
            </a:r>
            <a:r>
              <a:rPr lang="en-US" sz="2400" dirty="0">
                <a:solidFill>
                  <a:srgbClr val="262626"/>
                </a:solidFill>
                <a:latin typeface="Times New Roman" panose="02020603050405020304" pitchFamily="18" charset="0"/>
                <a:ea typeface="Times New Roman" panose="02020603050405020304" pitchFamily="18" charset="0"/>
              </a:rPr>
              <a:t> hi </a:t>
            </a:r>
            <a:r>
              <a:rPr lang="en-US" sz="2400" dirty="0" err="1">
                <a:solidFill>
                  <a:srgbClr val="262626"/>
                </a:solidFill>
                <a:latin typeface="Times New Roman" panose="02020603050405020304" pitchFamily="18" charset="0"/>
                <a:ea typeface="Times New Roman" panose="02020603050405020304" pitchFamily="18" charset="0"/>
              </a:rPr>
              <a:t>sinh</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của</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má</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tình</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thương</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má</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dành</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cho</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mình</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và</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quyết</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định</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sẽ</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giúp</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đỡ</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má</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nhiều</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việc</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để</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má</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không</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bận</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lòng</a:t>
            </a:r>
            <a:r>
              <a:rPr lang="en-US" sz="2400" dirty="0">
                <a:solidFill>
                  <a:srgbClr val="262626"/>
                </a:solidFill>
                <a:latin typeface="Times New Roman" panose="02020603050405020304" pitchFamily="18" charset="0"/>
                <a:ea typeface="Times New Roman" panose="02020603050405020304" pitchFamily="18" charset="0"/>
              </a:rPr>
              <a:t>.</a:t>
            </a:r>
            <a:endParaRPr lang="en-US" sz="2400" dirty="0"/>
          </a:p>
        </p:txBody>
      </p:sp>
    </p:spTree>
    <p:extLst>
      <p:ext uri="{BB962C8B-B14F-4D97-AF65-F5344CB8AC3E}">
        <p14:creationId xmlns:p14="http://schemas.microsoft.com/office/powerpoint/2010/main" val="654835891"/>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rPr>
              <a:t>NGỮ VĂN 6</a:t>
            </a:r>
          </a:p>
        </p:txBody>
      </p:sp>
      <p:pic>
        <p:nvPicPr>
          <p:cNvPr id="7" name="Picture 6"/>
          <p:cNvPicPr>
            <a:picLocks noChangeAspect="1"/>
          </p:cNvPicPr>
          <p:nvPr/>
        </p:nvPicPr>
        <p:blipFill>
          <a:blip r:embed="rId4"/>
          <a:stretch>
            <a:fillRect/>
          </a:stretch>
        </p:blipFill>
        <p:spPr>
          <a:xfrm>
            <a:off x="11426277" y="0"/>
            <a:ext cx="754456" cy="754456"/>
          </a:xfrm>
          <a:prstGeom prst="rect">
            <a:avLst/>
          </a:prstGeom>
        </p:spPr>
      </p:pic>
      <p:sp>
        <p:nvSpPr>
          <p:cNvPr id="12" name="Rectangle 11"/>
          <p:cNvSpPr/>
          <p:nvPr/>
        </p:nvSpPr>
        <p:spPr>
          <a:xfrm>
            <a:off x="4032224" y="108119"/>
            <a:ext cx="4089453"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152400" algn="l"/>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LUYỆN TẬP CẢ BÀI HỌC 9</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2" name="Rectangle 1"/>
          <p:cNvSpPr/>
          <p:nvPr/>
        </p:nvSpPr>
        <p:spPr>
          <a:xfrm>
            <a:off x="442458" y="1258590"/>
            <a:ext cx="6946132" cy="523220"/>
          </a:xfrm>
          <a:prstGeom prst="rect">
            <a:avLst/>
          </a:prstGeom>
        </p:spPr>
        <p:txBody>
          <a:bodyPr wrap="none">
            <a:spAutoFit/>
          </a:bodyPr>
          <a:lstStyle/>
          <a:p>
            <a:pPr algn="just">
              <a:spcAft>
                <a:spcPts val="0"/>
              </a:spcAft>
            </a:pP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Nhiệm</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vụ</a:t>
            </a:r>
            <a:r>
              <a:rPr lang="en-US" sz="2800" b="1" dirty="0">
                <a:solidFill>
                  <a:srgbClr val="FF0000"/>
                </a:solidFill>
                <a:latin typeface="Times New Roman" panose="02020603050405020304" pitchFamily="18" charset="0"/>
                <a:ea typeface="Times New Roman" panose="02020603050405020304" pitchFamily="18" charset="0"/>
              </a:rPr>
              <a:t> 2: </a:t>
            </a:r>
            <a:r>
              <a:rPr lang="en-US" sz="2800" b="1" dirty="0" err="1">
                <a:solidFill>
                  <a:srgbClr val="FF0000"/>
                </a:solidFill>
                <a:latin typeface="Times New Roman" panose="02020603050405020304" pitchFamily="18" charset="0"/>
                <a:ea typeface="Times New Roman" panose="02020603050405020304" pitchFamily="18" charset="0"/>
              </a:rPr>
              <a:t>Lập</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bảng</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thống</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kê</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theo</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mẫu</a:t>
            </a:r>
            <a:r>
              <a:rPr lang="en-US" sz="2800" b="1" dirty="0">
                <a:solidFill>
                  <a:srgbClr val="FF0000"/>
                </a:solidFill>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
        <p:nvSpPr>
          <p:cNvPr id="3" name="Rectangle 2"/>
          <p:cNvSpPr/>
          <p:nvPr/>
        </p:nvSpPr>
        <p:spPr>
          <a:xfrm>
            <a:off x="3742817" y="1781810"/>
            <a:ext cx="4668266" cy="523220"/>
          </a:xfrm>
          <a:prstGeom prst="rect">
            <a:avLst/>
          </a:prstGeom>
        </p:spPr>
        <p:txBody>
          <a:bodyPr wrap="none">
            <a:spAutoFit/>
          </a:bodyPr>
          <a:lstStyle/>
          <a:p>
            <a:r>
              <a:rPr lang="en-US" sz="2800" dirty="0">
                <a:latin typeface="Times New Roman" panose="02020603050405020304" pitchFamily="18" charset="0"/>
                <a:ea typeface="Times New Roman" panose="02020603050405020304" pitchFamily="18" charset="0"/>
              </a:rPr>
              <a:t>H</a:t>
            </a:r>
            <a:r>
              <a:rPr lang="vi-VN" sz="2800" dirty="0">
                <a:latin typeface="Times New Roman" panose="02020603050405020304" pitchFamily="18" charset="0"/>
                <a:ea typeface="Times New Roman" panose="02020603050405020304" pitchFamily="18" charset="0"/>
              </a:rPr>
              <a:t>oàn thành bảng sau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về</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nhà</a:t>
            </a:r>
            <a:r>
              <a:rPr lang="en-US" sz="2800" dirty="0">
                <a:latin typeface="Times New Roman" panose="02020603050405020304" pitchFamily="18" charset="0"/>
                <a:ea typeface="Times New Roman" panose="02020603050405020304" pitchFamily="18" charset="0"/>
              </a:rPr>
              <a:t>): </a:t>
            </a:r>
            <a:endParaRPr lang="en-US" sz="2800" dirty="0"/>
          </a:p>
        </p:txBody>
      </p:sp>
      <p:graphicFrame>
        <p:nvGraphicFramePr>
          <p:cNvPr id="9" name="Table 8"/>
          <p:cNvGraphicFramePr>
            <a:graphicFrameLocks noGrp="1"/>
          </p:cNvGraphicFramePr>
          <p:nvPr>
            <p:extLst>
              <p:ext uri="{D42A27DB-BD31-4B8C-83A1-F6EECF244321}">
                <p14:modId xmlns:p14="http://schemas.microsoft.com/office/powerpoint/2010/main" val="4016048181"/>
              </p:ext>
            </p:extLst>
          </p:nvPr>
        </p:nvGraphicFramePr>
        <p:xfrm>
          <a:off x="685799" y="2323363"/>
          <a:ext cx="10782300" cy="2987040"/>
        </p:xfrm>
        <a:graphic>
          <a:graphicData uri="http://schemas.openxmlformats.org/drawingml/2006/table">
            <a:tbl>
              <a:tblPr firstRow="1" firstCol="1" bandRow="1"/>
              <a:tblGrid>
                <a:gridCol w="5539582">
                  <a:extLst>
                    <a:ext uri="{9D8B030D-6E8A-4147-A177-3AD203B41FA5}">
                      <a16:colId xmlns:a16="http://schemas.microsoft.com/office/drawing/2014/main" val="1600927519"/>
                    </a:ext>
                  </a:extLst>
                </a:gridCol>
                <a:gridCol w="2621359">
                  <a:extLst>
                    <a:ext uri="{9D8B030D-6E8A-4147-A177-3AD203B41FA5}">
                      <a16:colId xmlns:a16="http://schemas.microsoft.com/office/drawing/2014/main" val="1535191325"/>
                    </a:ext>
                  </a:extLst>
                </a:gridCol>
                <a:gridCol w="2621359">
                  <a:extLst>
                    <a:ext uri="{9D8B030D-6E8A-4147-A177-3AD203B41FA5}">
                      <a16:colId xmlns:a16="http://schemas.microsoft.com/office/drawing/2014/main" val="3735629715"/>
                    </a:ext>
                  </a:extLst>
                </a:gridCol>
              </a:tblGrid>
              <a:tr h="0">
                <a:tc>
                  <a:txBody>
                    <a:bodyPr/>
                    <a:lstStyle/>
                    <a:p>
                      <a:pPr algn="ctr">
                        <a:spcAft>
                          <a:spcPts val="0"/>
                        </a:spcAft>
                      </a:pPr>
                      <a:r>
                        <a:rPr lang="en-US" sz="2800" b="1">
                          <a:solidFill>
                            <a:srgbClr val="C00000"/>
                          </a:solidFill>
                          <a:effectLst/>
                          <a:latin typeface="Times New Roman" panose="02020603050405020304" pitchFamily="18" charset="0"/>
                          <a:ea typeface="MS Mincho"/>
                          <a:cs typeface="Times New Roman" panose="02020603050405020304" pitchFamily="18" charset="0"/>
                        </a:rPr>
                        <a:t>Tên văn bản</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2800" b="1">
                          <a:solidFill>
                            <a:srgbClr val="C00000"/>
                          </a:solidFill>
                          <a:effectLst/>
                          <a:latin typeface="Times New Roman" panose="02020603050405020304" pitchFamily="18" charset="0"/>
                          <a:ea typeface="MS Mincho"/>
                          <a:cs typeface="Times New Roman" panose="02020603050405020304" pitchFamily="18" charset="0"/>
                        </a:rPr>
                        <a:t>Đặc sắc nội dung</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2800" b="1">
                          <a:solidFill>
                            <a:srgbClr val="C00000"/>
                          </a:solidFill>
                          <a:effectLst/>
                          <a:latin typeface="Times New Roman" panose="02020603050405020304" pitchFamily="18" charset="0"/>
                          <a:ea typeface="MS Mincho"/>
                          <a:cs typeface="Times New Roman" panose="02020603050405020304" pitchFamily="18" charset="0"/>
                        </a:rPr>
                        <a:t>Đặc sắc nghệ thuật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5923204"/>
                  </a:ext>
                </a:extLst>
              </a:tr>
              <a:tr h="0">
                <a:tc>
                  <a:txBody>
                    <a:bodyPr/>
                    <a:lstStyle/>
                    <a:p>
                      <a:pPr>
                        <a:spcAft>
                          <a:spcPts val="0"/>
                        </a:spcAft>
                      </a:pPr>
                      <a:r>
                        <a:rPr lang="en-US" sz="2800" i="1">
                          <a:effectLst/>
                          <a:latin typeface="Times New Roman" panose="02020603050405020304" pitchFamily="18" charset="0"/>
                          <a:ea typeface="Times New Roman" panose="02020603050405020304" pitchFamily="18" charset="0"/>
                          <a:cs typeface="Times New Roman" panose="02020603050405020304" pitchFamily="18" charset="0"/>
                        </a:rPr>
                        <a:t>Bức tranh của em gái tôi </a:t>
                      </a: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 Tạ Duy Anh</a:t>
                      </a:r>
                      <a:r>
                        <a:rPr lang="en-US" sz="2800" i="1">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2800" b="1">
                          <a:solidFill>
                            <a:srgbClr val="0D0D0D"/>
                          </a:solidFill>
                          <a:effectLst/>
                          <a:latin typeface="Times New Roman" panose="02020603050405020304" pitchFamily="18" charset="0"/>
                          <a:ea typeface="MS Mincho"/>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2800" b="1">
                          <a:solidFill>
                            <a:srgbClr val="0D0D0D"/>
                          </a:solidFill>
                          <a:effectLst/>
                          <a:latin typeface="Times New Roman" panose="02020603050405020304" pitchFamily="18" charset="0"/>
                          <a:ea typeface="MS Mincho"/>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23599039"/>
                  </a:ext>
                </a:extLst>
              </a:tr>
              <a:tr h="0">
                <a:tc>
                  <a:txBody>
                    <a:bodyPr/>
                    <a:lstStyle/>
                    <a:p>
                      <a:pPr>
                        <a:spcAft>
                          <a:spcPts val="0"/>
                        </a:spcAft>
                      </a:pPr>
                      <a:r>
                        <a:rPr lang="en-US" sz="2800" i="1">
                          <a:effectLst/>
                          <a:latin typeface="Times New Roman" panose="02020603050405020304" pitchFamily="18" charset="0"/>
                          <a:ea typeface="Times New Roman" panose="02020603050405020304" pitchFamily="18" charset="0"/>
                          <a:cs typeface="Times New Roman" panose="02020603050405020304" pitchFamily="18" charset="0"/>
                        </a:rPr>
                        <a:t>Điều không tính trước (</a:t>
                      </a: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Nguyễn Nhật Ánh</a:t>
                      </a:r>
                      <a:r>
                        <a:rPr lang="en-US" sz="2800" i="1">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2800" b="1" dirty="0">
                          <a:solidFill>
                            <a:srgbClr val="0D0D0D"/>
                          </a:solidFill>
                          <a:effectLst/>
                          <a:latin typeface="Times New Roman" panose="02020603050405020304" pitchFamily="18" charset="0"/>
                          <a:ea typeface="MS Mincho"/>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2800" b="1">
                          <a:solidFill>
                            <a:srgbClr val="0D0D0D"/>
                          </a:solidFill>
                          <a:effectLst/>
                          <a:latin typeface="Times New Roman" panose="02020603050405020304" pitchFamily="18" charset="0"/>
                          <a:ea typeface="MS Mincho"/>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0860525"/>
                  </a:ext>
                </a:extLst>
              </a:tr>
              <a:tr h="0">
                <a:tc>
                  <a:txBody>
                    <a:bodyPr/>
                    <a:lstStyle/>
                    <a:p>
                      <a:pPr>
                        <a:spcAft>
                          <a:spcPts val="0"/>
                        </a:spcAft>
                      </a:pPr>
                      <a:r>
                        <a:rPr lang="en-US" sz="2800" i="1">
                          <a:effectLst/>
                          <a:latin typeface="Times New Roman" panose="02020603050405020304" pitchFamily="18" charset="0"/>
                          <a:ea typeface="Times New Roman" panose="02020603050405020304" pitchFamily="18" charset="0"/>
                          <a:cs typeface="Times New Roman" panose="02020603050405020304" pitchFamily="18" charset="0"/>
                        </a:rPr>
                        <a:t>Chích bông ơi! </a:t>
                      </a:r>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(Cao Duy Sơn)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2800" b="1">
                          <a:solidFill>
                            <a:srgbClr val="0D0D0D"/>
                          </a:solidFill>
                          <a:effectLst/>
                          <a:latin typeface="Times New Roman" panose="02020603050405020304" pitchFamily="18" charset="0"/>
                          <a:ea typeface="MS Mincho"/>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n-US" sz="2800" b="1" dirty="0">
                          <a:solidFill>
                            <a:srgbClr val="0D0D0D"/>
                          </a:solidFill>
                          <a:effectLst/>
                          <a:latin typeface="Times New Roman" panose="02020603050405020304" pitchFamily="18" charset="0"/>
                          <a:ea typeface="MS Mincho"/>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94244736"/>
                  </a:ext>
                </a:extLst>
              </a:tr>
            </a:tbl>
          </a:graphicData>
        </a:graphic>
      </p:graphicFrame>
    </p:spTree>
    <p:extLst>
      <p:ext uri="{BB962C8B-B14F-4D97-AF65-F5344CB8AC3E}">
        <p14:creationId xmlns:p14="http://schemas.microsoft.com/office/powerpoint/2010/main" val="1874630356"/>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rPr>
              <a:t>NGỮ VĂN 6</a:t>
            </a:r>
          </a:p>
        </p:txBody>
      </p:sp>
      <p:pic>
        <p:nvPicPr>
          <p:cNvPr id="7" name="Picture 6"/>
          <p:cNvPicPr>
            <a:picLocks noChangeAspect="1"/>
          </p:cNvPicPr>
          <p:nvPr/>
        </p:nvPicPr>
        <p:blipFill>
          <a:blip r:embed="rId4"/>
          <a:stretch>
            <a:fillRect/>
          </a:stretch>
        </p:blipFill>
        <p:spPr>
          <a:xfrm>
            <a:off x="11426277" y="0"/>
            <a:ext cx="754456" cy="754456"/>
          </a:xfrm>
          <a:prstGeom prst="rect">
            <a:avLst/>
          </a:prstGeom>
        </p:spPr>
      </p:pic>
      <p:sp>
        <p:nvSpPr>
          <p:cNvPr id="12" name="Rectangle 11"/>
          <p:cNvSpPr/>
          <p:nvPr/>
        </p:nvSpPr>
        <p:spPr>
          <a:xfrm>
            <a:off x="4098331" y="121560"/>
            <a:ext cx="4089453"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152400" algn="l"/>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LUYỆN TẬP CẢ BÀI HỌC 9</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442458" y="1217696"/>
            <a:ext cx="5700600" cy="523220"/>
          </a:xfrm>
          <a:prstGeom prst="rect">
            <a:avLst/>
          </a:prstGeom>
        </p:spPr>
        <p:txBody>
          <a:bodyPr wrap="none">
            <a:spAutoFit/>
          </a:bodyPr>
          <a:lstStyle/>
          <a:p>
            <a:pPr algn="just">
              <a:spcAft>
                <a:spcPts val="0"/>
              </a:spcAft>
            </a:pP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Nhiệm</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vụ</a:t>
            </a:r>
            <a:r>
              <a:rPr lang="en-US" sz="2800" b="1" dirty="0">
                <a:solidFill>
                  <a:srgbClr val="FF0000"/>
                </a:solidFill>
                <a:latin typeface="Times New Roman" panose="02020603050405020304" pitchFamily="18" charset="0"/>
                <a:ea typeface="Times New Roman" panose="02020603050405020304" pitchFamily="18" charset="0"/>
              </a:rPr>
              <a:t> 3: </a:t>
            </a:r>
            <a:r>
              <a:rPr lang="en-US" sz="2800" b="1" dirty="0" err="1">
                <a:solidFill>
                  <a:srgbClr val="FF0000"/>
                </a:solidFill>
                <a:latin typeface="Times New Roman" panose="02020603050405020304" pitchFamily="18" charset="0"/>
                <a:ea typeface="Times New Roman" panose="02020603050405020304" pitchFamily="18" charset="0"/>
              </a:rPr>
              <a:t>Các</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câu</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hỏi</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tự</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ôn</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tập</a:t>
            </a:r>
            <a:endParaRPr lang="en-US" sz="2800" dirty="0">
              <a:effectLst/>
              <a:latin typeface="Times New Roman" panose="02020603050405020304" pitchFamily="18" charset="0"/>
              <a:ea typeface="Times New Roman" panose="02020603050405020304" pitchFamily="18" charset="0"/>
            </a:endParaRPr>
          </a:p>
        </p:txBody>
      </p:sp>
      <p:pic>
        <p:nvPicPr>
          <p:cNvPr id="10" name="Picture 9"/>
          <p:cNvPicPr>
            <a:picLocks noChangeAspect="1"/>
          </p:cNvPicPr>
          <p:nvPr/>
        </p:nvPicPr>
        <p:blipFill>
          <a:blip r:embed="rId5"/>
          <a:stretch>
            <a:fillRect/>
          </a:stretch>
        </p:blipFill>
        <p:spPr>
          <a:xfrm>
            <a:off x="409634" y="1723034"/>
            <a:ext cx="3813722" cy="3218967"/>
          </a:xfrm>
          <a:prstGeom prst="rect">
            <a:avLst/>
          </a:prstGeom>
        </p:spPr>
      </p:pic>
      <p:pic>
        <p:nvPicPr>
          <p:cNvPr id="18" name="Picture 17"/>
          <p:cNvPicPr>
            <a:picLocks noChangeAspect="1"/>
          </p:cNvPicPr>
          <p:nvPr/>
        </p:nvPicPr>
        <p:blipFill>
          <a:blip r:embed="rId5"/>
          <a:stretch>
            <a:fillRect/>
          </a:stretch>
        </p:blipFill>
        <p:spPr>
          <a:xfrm>
            <a:off x="4180038" y="2207735"/>
            <a:ext cx="3813722" cy="3218967"/>
          </a:xfrm>
          <a:prstGeom prst="rect">
            <a:avLst/>
          </a:prstGeom>
        </p:spPr>
      </p:pic>
      <p:pic>
        <p:nvPicPr>
          <p:cNvPr id="19" name="Picture 18"/>
          <p:cNvPicPr>
            <a:picLocks noChangeAspect="1"/>
          </p:cNvPicPr>
          <p:nvPr/>
        </p:nvPicPr>
        <p:blipFill>
          <a:blip r:embed="rId5"/>
          <a:stretch>
            <a:fillRect/>
          </a:stretch>
        </p:blipFill>
        <p:spPr>
          <a:xfrm>
            <a:off x="7950442" y="2758837"/>
            <a:ext cx="3813722" cy="3218967"/>
          </a:xfrm>
          <a:prstGeom prst="rect">
            <a:avLst/>
          </a:prstGeom>
        </p:spPr>
      </p:pic>
      <p:sp>
        <p:nvSpPr>
          <p:cNvPr id="15" name="Rectangle 14"/>
          <p:cNvSpPr/>
          <p:nvPr/>
        </p:nvSpPr>
        <p:spPr>
          <a:xfrm>
            <a:off x="812191" y="2087435"/>
            <a:ext cx="2880852" cy="2677656"/>
          </a:xfrm>
          <a:prstGeom prst="rect">
            <a:avLst/>
          </a:prstGeom>
        </p:spPr>
        <p:txBody>
          <a:bodyPr wrap="square">
            <a:spAutoFit/>
          </a:bodyPr>
          <a:lstStyle/>
          <a:p>
            <a:pPr algn="just">
              <a:spcAft>
                <a:spcPts val="0"/>
              </a:spcAft>
            </a:pPr>
            <a:r>
              <a:rPr lang="en-US" sz="2800" b="1" dirty="0" err="1">
                <a:solidFill>
                  <a:srgbClr val="0D0D0D"/>
                </a:solidFill>
                <a:latin typeface="Times New Roman" panose="02020603050405020304" pitchFamily="18" charset="0"/>
                <a:ea typeface="Times New Roman" panose="02020603050405020304" pitchFamily="18" charset="0"/>
              </a:rPr>
              <a:t>Câu</a:t>
            </a:r>
            <a:r>
              <a:rPr lang="en-US" sz="2800" b="1" dirty="0">
                <a:solidFill>
                  <a:srgbClr val="0D0D0D"/>
                </a:solidFill>
                <a:latin typeface="Times New Roman" panose="02020603050405020304" pitchFamily="18" charset="0"/>
                <a:ea typeface="Times New Roman" panose="02020603050405020304" pitchFamily="18" charset="0"/>
              </a:rPr>
              <a:t> 1</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Khi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đọc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một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truyện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ngắn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chúng</a:t>
            </a:r>
            <a:r>
              <a:rPr lang="en-US" sz="2800" dirty="0">
                <a:solidFill>
                  <a:srgbClr val="0D0D0D"/>
                </a:solidFill>
                <a:latin typeface="Times New Roman" panose="02020603050405020304" pitchFamily="18" charset="0"/>
                <a:ea typeface="Times New Roman" panose="02020603050405020304" pitchFamily="18" charset="0"/>
              </a:rPr>
              <a:t> ta </a:t>
            </a:r>
            <a:r>
              <a:rPr lang="en-US" sz="2800" dirty="0" err="1">
                <a:solidFill>
                  <a:srgbClr val="0D0D0D"/>
                </a:solidFill>
                <a:latin typeface="Times New Roman" panose="02020603050405020304" pitchFamily="18" charset="0"/>
                <a:ea typeface="Times New Roman" panose="02020603050405020304" pitchFamily="18" charset="0"/>
              </a:rPr>
              <a:t>cần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chú</a:t>
            </a:r>
            <a:r>
              <a:rPr lang="en-US" sz="2800" dirty="0">
                <a:solidFill>
                  <a:srgbClr val="0D0D0D"/>
                </a:solidFill>
                <a:latin typeface="Times New Roman" panose="02020603050405020304" pitchFamily="18" charset="0"/>
                <a:ea typeface="Times New Roman" panose="02020603050405020304" pitchFamily="18" charset="0"/>
              </a:rPr>
              <a:t> ý </a:t>
            </a:r>
            <a:r>
              <a:rPr lang="en-US" sz="2800" dirty="0" err="1">
                <a:solidFill>
                  <a:srgbClr val="0D0D0D"/>
                </a:solidFill>
                <a:latin typeface="Times New Roman" panose="02020603050405020304" pitchFamily="18" charset="0"/>
                <a:ea typeface="Times New Roman" panose="02020603050405020304" pitchFamily="18" charset="0"/>
              </a:rPr>
              <a:t>những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yếu</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tố</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nào</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về</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hình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thức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và</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nội</a:t>
            </a:r>
            <a:r>
              <a:rPr lang="en-US" sz="2800" dirty="0">
                <a:solidFill>
                  <a:srgbClr val="0D0D0D"/>
                </a:solidFill>
                <a:latin typeface="Times New Roman" panose="02020603050405020304" pitchFamily="18" charset="0"/>
                <a:ea typeface="Times New Roman" panose="02020603050405020304" pitchFamily="18" charset="0"/>
              </a:rPr>
              <a:t> dung?</a:t>
            </a:r>
            <a:endParaRPr lang="en-US" sz="2800" dirty="0">
              <a:effectLst/>
              <a:latin typeface="Times New Roman" panose="02020603050405020304" pitchFamily="18" charset="0"/>
              <a:ea typeface="Times New Roman" panose="02020603050405020304" pitchFamily="18" charset="0"/>
            </a:endParaRPr>
          </a:p>
        </p:txBody>
      </p:sp>
      <p:sp>
        <p:nvSpPr>
          <p:cNvPr id="16" name="Rectangle 15"/>
          <p:cNvSpPr/>
          <p:nvPr/>
        </p:nvSpPr>
        <p:spPr>
          <a:xfrm>
            <a:off x="4568318" y="2733766"/>
            <a:ext cx="3120976" cy="2246769"/>
          </a:xfrm>
          <a:prstGeom prst="rect">
            <a:avLst/>
          </a:prstGeom>
        </p:spPr>
        <p:txBody>
          <a:bodyPr wrap="square">
            <a:spAutoFit/>
          </a:bodyPr>
          <a:lstStyle/>
          <a:p>
            <a:pPr algn="just">
              <a:spcAft>
                <a:spcPts val="0"/>
              </a:spcAft>
            </a:pPr>
            <a:r>
              <a:rPr lang="en-US" sz="2800" b="1" dirty="0" err="1">
                <a:solidFill>
                  <a:srgbClr val="0D0D0D"/>
                </a:solidFill>
                <a:latin typeface="Times New Roman" panose="02020603050405020304" pitchFamily="18" charset="0"/>
                <a:ea typeface="Times New Roman" panose="02020603050405020304" pitchFamily="18" charset="0"/>
              </a:rPr>
              <a:t>Câu</a:t>
            </a:r>
            <a:r>
              <a:rPr lang="en-US" sz="2800" b="1" dirty="0">
                <a:solidFill>
                  <a:srgbClr val="0D0D0D"/>
                </a:solidFill>
                <a:latin typeface="Times New Roman" panose="02020603050405020304" pitchFamily="18" charset="0"/>
                <a:ea typeface="Times New Roman" panose="02020603050405020304" pitchFamily="18" charset="0"/>
              </a:rPr>
              <a:t> 2</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Các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văn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bản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đọc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hiểu</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trong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bài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học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này</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gợi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cho</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em</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những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thông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điệp</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bài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học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gì</a:t>
            </a:r>
            <a:r>
              <a:rPr lang="en-US" sz="2800" dirty="0">
                <a:solidFill>
                  <a:srgbClr val="0D0D0D"/>
                </a:solidFill>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
        <p:nvSpPr>
          <p:cNvPr id="20" name="Rectangle 19"/>
          <p:cNvSpPr/>
          <p:nvPr/>
        </p:nvSpPr>
        <p:spPr>
          <a:xfrm>
            <a:off x="8374024" y="3324775"/>
            <a:ext cx="2900476" cy="2246769"/>
          </a:xfrm>
          <a:prstGeom prst="rect">
            <a:avLst/>
          </a:prstGeom>
        </p:spPr>
        <p:txBody>
          <a:bodyPr wrap="square">
            <a:spAutoFit/>
          </a:bodyPr>
          <a:lstStyle/>
          <a:p>
            <a:pPr algn="just">
              <a:spcAft>
                <a:spcPts val="0"/>
              </a:spcAft>
            </a:pPr>
            <a:r>
              <a:rPr lang="en-US" sz="2800" b="1" dirty="0" err="1">
                <a:solidFill>
                  <a:srgbClr val="0D0D0D"/>
                </a:solidFill>
                <a:latin typeface="Times New Roman" panose="02020603050405020304" pitchFamily="18" charset="0"/>
                <a:ea typeface="Times New Roman" panose="02020603050405020304" pitchFamily="18" charset="0"/>
              </a:rPr>
              <a:t>Câu</a:t>
            </a:r>
            <a:r>
              <a:rPr lang="en-US" sz="2800" b="1" dirty="0">
                <a:solidFill>
                  <a:srgbClr val="0D0D0D"/>
                </a:solidFill>
                <a:latin typeface="Times New Roman" panose="02020603050405020304" pitchFamily="18" charset="0"/>
                <a:ea typeface="Times New Roman" panose="02020603050405020304" pitchFamily="18" charset="0"/>
              </a:rPr>
              <a:t> 3:</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Rút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ra</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những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yêu</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cầu</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của</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một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bài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viết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tả</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lại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một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cảnh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sinh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hoạt</a:t>
            </a:r>
            <a:r>
              <a:rPr lang="en-US" sz="2800" dirty="0">
                <a:solidFill>
                  <a:srgbClr val="0D0D0D"/>
                </a:solidFill>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298882531"/>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rPr>
              <a:t>NGỮ VĂN 6</a:t>
            </a:r>
          </a:p>
        </p:txBody>
      </p:sp>
      <p:pic>
        <p:nvPicPr>
          <p:cNvPr id="7" name="Picture 6"/>
          <p:cNvPicPr>
            <a:picLocks noChangeAspect="1"/>
          </p:cNvPicPr>
          <p:nvPr/>
        </p:nvPicPr>
        <p:blipFill>
          <a:blip r:embed="rId4"/>
          <a:stretch>
            <a:fillRect/>
          </a:stretch>
        </p:blipFill>
        <p:spPr>
          <a:xfrm>
            <a:off x="11426277" y="0"/>
            <a:ext cx="754456" cy="754456"/>
          </a:xfrm>
          <a:prstGeom prst="rect">
            <a:avLst/>
          </a:prstGeom>
        </p:spPr>
      </p:pic>
      <p:sp>
        <p:nvSpPr>
          <p:cNvPr id="12" name="Rectangle 11"/>
          <p:cNvSpPr/>
          <p:nvPr/>
        </p:nvSpPr>
        <p:spPr>
          <a:xfrm>
            <a:off x="3972335" y="121757"/>
            <a:ext cx="4089453"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152400" algn="l"/>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LUYỆN TẬP CẢ BÀI HỌC 9</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442458" y="1217696"/>
            <a:ext cx="5700600" cy="523220"/>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Nhiệm</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vụ</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3: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Các</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câu</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hỏi</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tự</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ôn</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tập</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18" name="Picture 17"/>
          <p:cNvPicPr>
            <a:picLocks noChangeAspect="1"/>
          </p:cNvPicPr>
          <p:nvPr/>
        </p:nvPicPr>
        <p:blipFill>
          <a:blip r:embed="rId5"/>
          <a:stretch>
            <a:fillRect/>
          </a:stretch>
        </p:blipFill>
        <p:spPr>
          <a:xfrm>
            <a:off x="3727424" y="1923047"/>
            <a:ext cx="4675238" cy="3218967"/>
          </a:xfrm>
          <a:prstGeom prst="rect">
            <a:avLst/>
          </a:prstGeom>
        </p:spPr>
      </p:pic>
      <p:sp>
        <p:nvSpPr>
          <p:cNvPr id="2" name="Rectangle 1"/>
          <p:cNvSpPr/>
          <p:nvPr/>
        </p:nvSpPr>
        <p:spPr>
          <a:xfrm>
            <a:off x="4225464" y="2587469"/>
            <a:ext cx="3741071" cy="2554545"/>
          </a:xfrm>
          <a:prstGeom prst="rect">
            <a:avLst/>
          </a:prstGeom>
        </p:spPr>
        <p:txBody>
          <a:bodyPr wrap="square">
            <a:spAutoFit/>
          </a:bodyPr>
          <a:lstStyle/>
          <a:p>
            <a:pPr algn="just">
              <a:spcAft>
                <a:spcPts val="0"/>
              </a:spcAft>
            </a:pPr>
            <a:r>
              <a:rPr lang="en-US" sz="3200" b="1" dirty="0" err="1">
                <a:solidFill>
                  <a:srgbClr val="0D0D0D"/>
                </a:solidFill>
                <a:latin typeface="Times New Roman" panose="02020603050405020304" pitchFamily="18" charset="0"/>
                <a:ea typeface="Times New Roman" panose="02020603050405020304" pitchFamily="18" charset="0"/>
              </a:rPr>
              <a:t>Câu</a:t>
            </a:r>
            <a:r>
              <a:rPr lang="en-US" sz="3200" b="1" dirty="0">
                <a:solidFill>
                  <a:srgbClr val="0D0D0D"/>
                </a:solidFill>
                <a:latin typeface="Times New Roman" panose="02020603050405020304" pitchFamily="18" charset="0"/>
                <a:ea typeface="Times New Roman" panose="02020603050405020304" pitchFamily="18" charset="0"/>
              </a:rPr>
              <a:t> 4: </a:t>
            </a:r>
            <a:r>
              <a:rPr lang="en-US" sz="3200" dirty="0">
                <a:solidFill>
                  <a:srgbClr val="0D0D0D"/>
                </a:solidFill>
                <a:latin typeface="Times New Roman" panose="02020603050405020304" pitchFamily="18" charset="0"/>
                <a:ea typeface="Times New Roman" panose="02020603050405020304" pitchFamily="18" charset="0"/>
              </a:rPr>
              <a:t>Qua </a:t>
            </a:r>
            <a:r>
              <a:rPr lang="en-US" sz="3200" dirty="0" err="1">
                <a:solidFill>
                  <a:srgbClr val="0D0D0D"/>
                </a:solidFill>
                <a:latin typeface="Times New Roman" panose="02020603050405020304" pitchFamily="18" charset="0"/>
                <a:ea typeface="Times New Roman" panose="02020603050405020304" pitchFamily="18" charset="0"/>
              </a:rPr>
              <a:t>bài</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học</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em</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rút</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ra</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kinh</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nghiệm</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gì</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khi</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tham</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gia</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thảo</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luận</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nhóm</a:t>
            </a:r>
            <a:r>
              <a:rPr lang="en-US" sz="3200" dirty="0">
                <a:solidFill>
                  <a:srgbClr val="0D0D0D"/>
                </a:solidFill>
                <a:latin typeface="Times New Roman" panose="02020603050405020304" pitchFamily="18" charset="0"/>
                <a:ea typeface="Times New Roman" panose="02020603050405020304" pitchFamily="18" charset="0"/>
              </a:rPr>
              <a:t>?</a:t>
            </a:r>
            <a:endParaRPr lang="en-US" sz="3200" dirty="0">
              <a:latin typeface="Times New Roman" panose="02020603050405020304" pitchFamily="18" charset="0"/>
              <a:ea typeface="Times New Roman" panose="02020603050405020304" pitchFamily="18" charset="0"/>
            </a:endParaRPr>
          </a:p>
          <a:p>
            <a:pPr algn="just">
              <a:spcAft>
                <a:spcPts val="0"/>
              </a:spcAft>
            </a:pPr>
            <a:r>
              <a:rPr lang="en-US" sz="3200" dirty="0">
                <a:solidFill>
                  <a:srgbClr val="0D0D0D"/>
                </a:solidFill>
                <a:latin typeface="Times New Roman" panose="02020603050405020304" pitchFamily="18" charset="0"/>
                <a:ea typeface="Times New Roman" panose="02020603050405020304" pitchFamily="18" charset="0"/>
              </a:rPr>
              <a:t> </a:t>
            </a:r>
            <a:endParaRPr lang="en-US" sz="3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538772877"/>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rPr>
              <a:t>NGỮ VĂN 6</a:t>
            </a:r>
          </a:p>
        </p:txBody>
      </p:sp>
      <p:pic>
        <p:nvPicPr>
          <p:cNvPr id="7" name="Picture 6"/>
          <p:cNvPicPr>
            <a:picLocks noChangeAspect="1"/>
          </p:cNvPicPr>
          <p:nvPr/>
        </p:nvPicPr>
        <p:blipFill>
          <a:blip r:embed="rId4"/>
          <a:stretch>
            <a:fillRect/>
          </a:stretch>
        </p:blipFill>
        <p:spPr>
          <a:xfrm>
            <a:off x="11426277" y="0"/>
            <a:ext cx="754456" cy="754456"/>
          </a:xfrm>
          <a:prstGeom prst="rect">
            <a:avLst/>
          </a:prstGeom>
        </p:spPr>
      </p:pic>
      <p:sp>
        <p:nvSpPr>
          <p:cNvPr id="3" name="Rectangle 2"/>
          <p:cNvSpPr/>
          <p:nvPr/>
        </p:nvSpPr>
        <p:spPr>
          <a:xfrm>
            <a:off x="4188164" y="107527"/>
            <a:ext cx="3993401" cy="461665"/>
          </a:xfrm>
          <a:prstGeom prst="rect">
            <a:avLst/>
          </a:prstGeom>
        </p:spPr>
        <p:txBody>
          <a:bodyPr wrap="none">
            <a:spAutoFit/>
          </a:bodyPr>
          <a:lstStyle/>
          <a:p>
            <a:r>
              <a:rPr lang="en-US" sz="2400" b="1" dirty="0">
                <a:solidFill>
                  <a:srgbClr val="C00000"/>
                </a:solidFill>
                <a:latin typeface="Times New Roman" panose="02020603050405020304" pitchFamily="18" charset="0"/>
                <a:ea typeface="Times New Roman" panose="02020603050405020304" pitchFamily="18" charset="0"/>
              </a:rPr>
              <a:t>VẬN DỤNG CẢ BÀI HỌC 9</a:t>
            </a:r>
            <a:endParaRPr lang="en-US" sz="2400" dirty="0"/>
          </a:p>
        </p:txBody>
      </p:sp>
      <p:pic>
        <p:nvPicPr>
          <p:cNvPr id="9" name="Picture 8"/>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20000"/>
                    </a14:imgEffect>
                  </a14:imgLayer>
                </a14:imgProps>
              </a:ext>
            </a:extLst>
          </a:blip>
          <a:srcRect t="13099" b="27835"/>
          <a:stretch/>
        </p:blipFill>
        <p:spPr>
          <a:xfrm>
            <a:off x="685800" y="2005781"/>
            <a:ext cx="4669199" cy="3125588"/>
          </a:xfrm>
          <a:prstGeom prst="ellipse">
            <a:avLst/>
          </a:prstGeom>
          <a:ln>
            <a:noFill/>
          </a:ln>
          <a:effectLst>
            <a:softEdge rad="112500"/>
          </a:effectLst>
        </p:spPr>
      </p:pic>
      <p:sp>
        <p:nvSpPr>
          <p:cNvPr id="10" name="Rectangle 9"/>
          <p:cNvSpPr/>
          <p:nvPr/>
        </p:nvSpPr>
        <p:spPr>
          <a:xfrm>
            <a:off x="685800" y="1276727"/>
            <a:ext cx="4908716" cy="523220"/>
          </a:xfrm>
          <a:prstGeom prst="rect">
            <a:avLst/>
          </a:prstGeom>
        </p:spPr>
        <p:txBody>
          <a:bodyPr wrap="none">
            <a:spAutoFit/>
          </a:bodyPr>
          <a:lstStyle/>
          <a:p>
            <a:pPr lvl="0" algn="just">
              <a:spcAft>
                <a:spcPts val="0"/>
              </a:spcAft>
            </a:pPr>
            <a:r>
              <a:rPr lang="en-US" sz="2800" b="1" dirty="0" err="1">
                <a:solidFill>
                  <a:srgbClr val="FF0000"/>
                </a:solidFill>
                <a:latin typeface="Times New Roman" panose="02020603050405020304" pitchFamily="18" charset="0"/>
                <a:ea typeface="Calibri" panose="020F0502020204030204" pitchFamily="34" charset="0"/>
              </a:rPr>
              <a:t>Nhóm</a:t>
            </a:r>
            <a:r>
              <a:rPr lang="en-US" sz="2800" b="1" dirty="0">
                <a:solidFill>
                  <a:srgbClr val="FF0000"/>
                </a:solidFill>
                <a:latin typeface="Times New Roman" panose="02020603050405020304" pitchFamily="18" charset="0"/>
                <a:ea typeface="Calibri" panose="020F0502020204030204" pitchFamily="34" charset="0"/>
              </a:rPr>
              <a:t> 1, 2: </a:t>
            </a:r>
            <a:r>
              <a:rPr lang="en-US" sz="2800" b="1" dirty="0" err="1">
                <a:solidFill>
                  <a:srgbClr val="FF0000"/>
                </a:solidFill>
                <a:latin typeface="Times New Roman" panose="02020603050405020304" pitchFamily="18" charset="0"/>
                <a:ea typeface="Calibri" panose="020F0502020204030204" pitchFamily="34" charset="0"/>
              </a:rPr>
              <a:t>Nhóm</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Phóng</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viên</a:t>
            </a:r>
            <a:r>
              <a:rPr lang="en-US" sz="2800" b="1" dirty="0">
                <a:solidFill>
                  <a:srgbClr val="FF0000"/>
                </a:solidFill>
                <a:latin typeface="Times New Roman" panose="02020603050405020304" pitchFamily="18" charset="0"/>
                <a:ea typeface="Calibri" panose="020F0502020204030204" pitchFamily="34" charset="0"/>
              </a:rPr>
              <a:t>:</a:t>
            </a:r>
            <a:endParaRPr lang="en-US" sz="2800" dirty="0">
              <a:effectLst/>
              <a:latin typeface="Times New Roman" panose="02020603050405020304" pitchFamily="18" charset="0"/>
              <a:ea typeface="Calibri" panose="020F0502020204030204" pitchFamily="34" charset="0"/>
            </a:endParaRPr>
          </a:p>
        </p:txBody>
      </p:sp>
      <p:sp>
        <p:nvSpPr>
          <p:cNvPr id="15" name="Rectangle 14"/>
          <p:cNvSpPr/>
          <p:nvPr/>
        </p:nvSpPr>
        <p:spPr>
          <a:xfrm>
            <a:off x="4719483" y="1899567"/>
            <a:ext cx="6288855" cy="3970318"/>
          </a:xfrm>
          <a:prstGeom prst="rect">
            <a:avLst/>
          </a:prstGeom>
        </p:spPr>
        <p:txBody>
          <a:bodyPr wrap="square">
            <a:spAutoFit/>
          </a:bodyPr>
          <a:lstStyle/>
          <a:p>
            <a:pPr marL="228600" algn="just">
              <a:spcAft>
                <a:spcPts val="0"/>
              </a:spcAft>
            </a:pPr>
            <a:r>
              <a:rPr lang="en-US" sz="2800" b="1" dirty="0" err="1">
                <a:solidFill>
                  <a:srgbClr val="0D0D0D"/>
                </a:solidFill>
                <a:latin typeface="Times New Roman" panose="02020603050405020304" pitchFamily="18" charset="0"/>
                <a:ea typeface="Times New Roman" panose="02020603050405020304" pitchFamily="18" charset="0"/>
              </a:rPr>
              <a:t>Yêu</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cầu</a:t>
            </a:r>
            <a:r>
              <a:rPr lang="en-US" sz="2800" b="1" dirty="0">
                <a:solidFill>
                  <a:srgbClr val="0D0D0D"/>
                </a:solidFill>
                <a:latin typeface="Times New Roman" panose="02020603050405020304" pitchFamily="18" charset="0"/>
                <a:ea typeface="Times New Roman" panose="02020603050405020304" pitchFamily="18" charset="0"/>
              </a:rPr>
              <a: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Làm</a:t>
            </a:r>
            <a:r>
              <a:rPr lang="en-US" sz="2800" dirty="0">
                <a:solidFill>
                  <a:srgbClr val="0D0D0D"/>
                </a:solidFill>
                <a:latin typeface="Times New Roman" panose="02020603050405020304" pitchFamily="18" charset="0"/>
                <a:ea typeface="Times New Roman" panose="02020603050405020304" pitchFamily="18" charset="0"/>
              </a:rPr>
              <a:t> video </a:t>
            </a:r>
            <a:r>
              <a:rPr lang="en-US" sz="2800" dirty="0" err="1">
                <a:solidFill>
                  <a:srgbClr val="0D0D0D"/>
                </a:solidFill>
                <a:latin typeface="Times New Roman" panose="02020603050405020304" pitchFamily="18" charset="0"/>
                <a:ea typeface="Times New Roman" panose="02020603050405020304" pitchFamily="18" charset="0"/>
              </a:rPr>
              <a:t>giới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thiệu</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tác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giả</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và</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tác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phẩm</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có</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trong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bài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học</a:t>
            </a:r>
            <a:r>
              <a:rPr lang="en-US" sz="2800" dirty="0">
                <a:solidFill>
                  <a:srgbClr val="0D0D0D"/>
                </a:solidFill>
                <a:latin typeface="Times New Roman" panose="02020603050405020304" pitchFamily="18" charset="0"/>
                <a:ea typeface="Times New Roman" panose="02020603050405020304" pitchFamily="18" charset="0"/>
              </a:rPr>
              <a:t> 9, </a:t>
            </a:r>
            <a:r>
              <a:rPr lang="en-US" sz="2800" dirty="0" err="1">
                <a:solidFill>
                  <a:srgbClr val="0D0D0D"/>
                </a:solidFill>
                <a:latin typeface="Times New Roman" panose="02020603050405020304" pitchFamily="18" charset="0"/>
                <a:ea typeface="Times New Roman" panose="02020603050405020304" pitchFamily="18" charset="0"/>
              </a:rPr>
              <a:t>ví</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dụ</a:t>
            </a:r>
            <a:r>
              <a:rPr lang="en-US" sz="2800" dirty="0">
                <a:solidFill>
                  <a:srgbClr val="0D0D0D"/>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marL="228600" algn="just">
              <a:spcAft>
                <a:spcPts val="0"/>
              </a:spcAft>
            </a:pPr>
            <a:r>
              <a:rPr lang="en-US" sz="2800" i="1" dirty="0">
                <a:solidFill>
                  <a:srgbClr val="0D0D0D"/>
                </a:solidFill>
                <a:latin typeface="Times New Roman" panose="02020603050405020304" pitchFamily="18" charset="0"/>
                <a:ea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rPr>
              <a:t>Tạ</a:t>
            </a:r>
            <a:r>
              <a:rPr lang="en-US" sz="2800" i="1" dirty="0">
                <a:solidFill>
                  <a:srgbClr val="0D0D0D"/>
                </a:solidFill>
                <a:latin typeface="Times New Roman" panose="02020603050405020304" pitchFamily="18" charset="0"/>
                <a:ea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rPr>
              <a:t>Duy</a:t>
            </a:r>
            <a:r>
              <a:rPr lang="en-US" sz="2800" i="1" dirty="0">
                <a:solidFill>
                  <a:srgbClr val="0D0D0D"/>
                </a:solidFill>
                <a:latin typeface="Times New Roman" panose="02020603050405020304" pitchFamily="18" charset="0"/>
                <a:ea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rPr>
              <a:t>Anh</a:t>
            </a:r>
            <a:r>
              <a:rPr lang="en-US" sz="2800" i="1" dirty="0">
                <a:solidFill>
                  <a:srgbClr val="0D0D0D"/>
                </a:solidFill>
                <a:latin typeface="Times New Roman" panose="02020603050405020304" pitchFamily="18" charset="0"/>
                <a:ea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rPr>
              <a:t>và</a:t>
            </a:r>
            <a:r>
              <a:rPr lang="en-US" sz="2800" i="1" dirty="0">
                <a:solidFill>
                  <a:srgbClr val="0D0D0D"/>
                </a:solidFill>
                <a:latin typeface="Times New Roman" panose="02020603050405020304" pitchFamily="18" charset="0"/>
                <a:ea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rPr>
              <a:t>truyện</a:t>
            </a:r>
            <a:r>
              <a:rPr lang="en-US" sz="2800" i="1" dirty="0">
                <a:solidFill>
                  <a:srgbClr val="0D0D0D"/>
                </a:solidFill>
                <a:latin typeface="Times New Roman" panose="02020603050405020304" pitchFamily="18" charset="0"/>
                <a:ea typeface="Times New Roman" panose="02020603050405020304" pitchFamily="18" charset="0"/>
              </a:rPr>
              <a:t> hay </a:t>
            </a:r>
            <a:r>
              <a:rPr lang="en-US" sz="2800" i="1" dirty="0" err="1">
                <a:solidFill>
                  <a:srgbClr val="0D0D0D"/>
                </a:solidFill>
                <a:latin typeface="Times New Roman" panose="02020603050405020304" pitchFamily="18" charset="0"/>
                <a:ea typeface="Times New Roman" panose="02020603050405020304" pitchFamily="18" charset="0"/>
              </a:rPr>
              <a:t>viết</a:t>
            </a:r>
            <a:r>
              <a:rPr lang="en-US" sz="2800" i="1" dirty="0">
                <a:solidFill>
                  <a:srgbClr val="0D0D0D"/>
                </a:solidFill>
                <a:latin typeface="Times New Roman" panose="02020603050405020304" pitchFamily="18" charset="0"/>
                <a:ea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rPr>
              <a:t>cho</a:t>
            </a:r>
            <a:r>
              <a:rPr lang="en-US" sz="2800" i="1" dirty="0">
                <a:solidFill>
                  <a:srgbClr val="0D0D0D"/>
                </a:solidFill>
                <a:latin typeface="Times New Roman" panose="02020603050405020304" pitchFamily="18" charset="0"/>
                <a:ea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rPr>
              <a:t>thiếu</a:t>
            </a:r>
            <a:r>
              <a:rPr lang="en-US" sz="2800" i="1" dirty="0">
                <a:solidFill>
                  <a:srgbClr val="0D0D0D"/>
                </a:solidFill>
                <a:latin typeface="Times New Roman" panose="02020603050405020304" pitchFamily="18" charset="0"/>
                <a:ea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rPr>
              <a:t>nhi</a:t>
            </a:r>
            <a:r>
              <a:rPr lang="en-US" sz="2800" i="1" dirty="0">
                <a:solidFill>
                  <a:srgbClr val="0D0D0D"/>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marL="228600" algn="just">
              <a:spcAft>
                <a:spcPts val="0"/>
              </a:spcAft>
            </a:pPr>
            <a:r>
              <a:rPr lang="en-US" sz="2800" i="1" dirty="0">
                <a:solidFill>
                  <a:srgbClr val="0D0D0D"/>
                </a:solidFill>
                <a:latin typeface="Times New Roman" panose="02020603050405020304" pitchFamily="18" charset="0"/>
                <a:ea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rPr>
              <a:t>Nhà</a:t>
            </a:r>
            <a:r>
              <a:rPr lang="en-US" sz="2800" i="1" dirty="0">
                <a:solidFill>
                  <a:srgbClr val="0D0D0D"/>
                </a:solidFill>
                <a:latin typeface="Times New Roman" panose="02020603050405020304" pitchFamily="18" charset="0"/>
                <a:ea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rPr>
              <a:t>văn</a:t>
            </a:r>
            <a:r>
              <a:rPr lang="en-US" sz="2800" i="1" dirty="0">
                <a:solidFill>
                  <a:srgbClr val="0D0D0D"/>
                </a:solidFill>
                <a:latin typeface="Times New Roman" panose="02020603050405020304" pitchFamily="18" charset="0"/>
                <a:ea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rPr>
              <a:t>Nguyễn</a:t>
            </a:r>
            <a:r>
              <a:rPr lang="en-US" sz="2800" i="1" dirty="0">
                <a:solidFill>
                  <a:srgbClr val="0D0D0D"/>
                </a:solidFill>
                <a:latin typeface="Times New Roman" panose="02020603050405020304" pitchFamily="18" charset="0"/>
                <a:ea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rPr>
              <a:t>Nhật</a:t>
            </a:r>
            <a:r>
              <a:rPr lang="en-US" sz="2800" i="1" dirty="0">
                <a:solidFill>
                  <a:srgbClr val="0D0D0D"/>
                </a:solidFill>
                <a:latin typeface="Times New Roman" panose="02020603050405020304" pitchFamily="18" charset="0"/>
                <a:ea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rPr>
              <a:t>Ánh</a:t>
            </a:r>
            <a:r>
              <a:rPr lang="en-US" sz="2800" i="1" dirty="0">
                <a:solidFill>
                  <a:srgbClr val="0D0D0D"/>
                </a:solidFill>
                <a:latin typeface="Times New Roman" panose="02020603050405020304" pitchFamily="18" charset="0"/>
                <a:ea typeface="Times New Roman" panose="02020603050405020304" pitchFamily="18" charset="0"/>
              </a:rPr>
              <a:t> – </a:t>
            </a:r>
            <a:r>
              <a:rPr lang="en-US" sz="2800" i="1" dirty="0" err="1">
                <a:solidFill>
                  <a:srgbClr val="0D0D0D"/>
                </a:solidFill>
                <a:latin typeface="Times New Roman" panose="02020603050405020304" pitchFamily="18" charset="0"/>
                <a:ea typeface="Times New Roman" panose="02020603050405020304" pitchFamily="18" charset="0"/>
              </a:rPr>
              <a:t>nhà</a:t>
            </a:r>
            <a:r>
              <a:rPr lang="en-US" sz="2800" i="1" dirty="0">
                <a:solidFill>
                  <a:srgbClr val="0D0D0D"/>
                </a:solidFill>
                <a:latin typeface="Times New Roman" panose="02020603050405020304" pitchFamily="18" charset="0"/>
                <a:ea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rPr>
              <a:t>văn</a:t>
            </a:r>
            <a:r>
              <a:rPr lang="en-US" sz="2800" i="1" dirty="0">
                <a:solidFill>
                  <a:srgbClr val="0D0D0D"/>
                </a:solidFill>
                <a:latin typeface="Times New Roman" panose="02020603050405020304" pitchFamily="18" charset="0"/>
                <a:ea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rPr>
              <a:t>của</a:t>
            </a:r>
            <a:r>
              <a:rPr lang="en-US" sz="2800" i="1" dirty="0">
                <a:solidFill>
                  <a:srgbClr val="0D0D0D"/>
                </a:solidFill>
                <a:latin typeface="Times New Roman" panose="02020603050405020304" pitchFamily="18" charset="0"/>
                <a:ea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rPr>
              <a:t>tuổi</a:t>
            </a:r>
            <a:r>
              <a:rPr lang="en-US" sz="2800" i="1" dirty="0">
                <a:solidFill>
                  <a:srgbClr val="0D0D0D"/>
                </a:solidFill>
                <a:latin typeface="Times New Roman" panose="02020603050405020304" pitchFamily="18" charset="0"/>
                <a:ea typeface="Times New Roman" panose="02020603050405020304" pitchFamily="18" charset="0"/>
              </a:rPr>
              <a:t> </a:t>
            </a:r>
            <a:r>
              <a:rPr lang="en-US" sz="2800" i="1" dirty="0" err="1">
                <a:solidFill>
                  <a:srgbClr val="0D0D0D"/>
                </a:solidFill>
                <a:latin typeface="Times New Roman" panose="02020603050405020304" pitchFamily="18" charset="0"/>
                <a:ea typeface="Times New Roman" panose="02020603050405020304" pitchFamily="18" charset="0"/>
              </a:rPr>
              <a:t>thơ</a:t>
            </a:r>
            <a:endParaRPr lang="en-US" sz="2800" dirty="0">
              <a:latin typeface="Times New Roman" panose="02020603050405020304" pitchFamily="18" charset="0"/>
              <a:ea typeface="Times New Roman" panose="02020603050405020304" pitchFamily="18" charset="0"/>
            </a:endParaRPr>
          </a:p>
          <a:p>
            <a:pPr marL="228600" algn="just">
              <a:spcAft>
                <a:spcPts val="0"/>
              </a:spcAft>
            </a:pPr>
            <a:r>
              <a:rPr lang="en-US" sz="2800" dirty="0">
                <a:solidFill>
                  <a:srgbClr val="0D0D0D"/>
                </a:solidFill>
                <a:latin typeface="Times New Roman" panose="02020603050405020304" pitchFamily="18" charset="0"/>
                <a:ea typeface="Times New Roman" panose="02020603050405020304" pitchFamily="18" charset="0"/>
              </a:rPr>
              <a:t>(</a:t>
            </a:r>
            <a:r>
              <a:rPr lang="en-US" sz="2800" dirty="0" err="1">
                <a:solidFill>
                  <a:srgbClr val="0D0D0D"/>
                </a:solidFill>
                <a:latin typeface="Times New Roman" panose="02020603050405020304" pitchFamily="18" charset="0"/>
                <a:ea typeface="Times New Roman" panose="02020603050405020304" pitchFamily="18" charset="0"/>
              </a:rPr>
              <a:t>Có</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thể</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tưởng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tượng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ra</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cuộc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gặp</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gỡ</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giữa</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nhà</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văn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với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phóng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viên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và</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tiến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hành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cuộc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phỏng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vấn</a:t>
            </a:r>
            <a:r>
              <a:rPr lang="en-US" sz="2800" dirty="0">
                <a:solidFill>
                  <a:srgbClr val="0D0D0D"/>
                </a:solidFill>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56748545"/>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rPr>
              <a:t>NGỮ VĂN 6</a:t>
            </a:r>
          </a:p>
        </p:txBody>
      </p:sp>
      <p:pic>
        <p:nvPicPr>
          <p:cNvPr id="7" name="Picture 6"/>
          <p:cNvPicPr>
            <a:picLocks noChangeAspect="1"/>
          </p:cNvPicPr>
          <p:nvPr/>
        </p:nvPicPr>
        <p:blipFill>
          <a:blip r:embed="rId4"/>
          <a:stretch>
            <a:fillRect/>
          </a:stretch>
        </p:blipFill>
        <p:spPr>
          <a:xfrm>
            <a:off x="11426277" y="0"/>
            <a:ext cx="754456" cy="754456"/>
          </a:xfrm>
          <a:prstGeom prst="rect">
            <a:avLst/>
          </a:prstGeom>
        </p:spPr>
      </p:pic>
      <p:sp>
        <p:nvSpPr>
          <p:cNvPr id="3" name="Rectangle 2"/>
          <p:cNvSpPr/>
          <p:nvPr/>
        </p:nvSpPr>
        <p:spPr>
          <a:xfrm>
            <a:off x="4188164" y="107527"/>
            <a:ext cx="3993401"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mn-cs"/>
              </a:rPr>
              <a:t>VẬN DỤNG CẢ BÀI HỌC 9</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Rectangle 1"/>
          <p:cNvSpPr/>
          <p:nvPr/>
        </p:nvSpPr>
        <p:spPr>
          <a:xfrm>
            <a:off x="964755" y="1327559"/>
            <a:ext cx="4184159" cy="584775"/>
          </a:xfrm>
          <a:prstGeom prst="rect">
            <a:avLst/>
          </a:prstGeom>
        </p:spPr>
        <p:txBody>
          <a:bodyPr wrap="none">
            <a:spAutoFit/>
          </a:bodyPr>
          <a:lstStyle/>
          <a:p>
            <a:r>
              <a:rPr lang="en-US" sz="3200" b="1">
                <a:solidFill>
                  <a:srgbClr val="FF0000"/>
                </a:solidFill>
                <a:latin typeface="Times New Roman" panose="02020603050405020304" pitchFamily="18" charset="0"/>
                <a:ea typeface="Times New Roman" panose="02020603050405020304" pitchFamily="18" charset="0"/>
              </a:rPr>
              <a:t>Nhóm</a:t>
            </a:r>
            <a:r>
              <a:rPr lang="en-US" sz="3200" b="1" dirty="0">
                <a:solidFill>
                  <a:srgbClr val="FF0000"/>
                </a:solidFill>
                <a:latin typeface="Times New Roman" panose="02020603050405020304" pitchFamily="18" charset="0"/>
                <a:ea typeface="Times New Roman" panose="02020603050405020304" pitchFamily="18" charset="0"/>
              </a:rPr>
              <a:t> 3: </a:t>
            </a:r>
            <a:r>
              <a:rPr lang="en-US" sz="3200" b="1" dirty="0" err="1">
                <a:solidFill>
                  <a:srgbClr val="FF0000"/>
                </a:solidFill>
                <a:latin typeface="Times New Roman" panose="02020603050405020304" pitchFamily="18" charset="0"/>
                <a:ea typeface="Times New Roman" panose="02020603050405020304" pitchFamily="18" charset="0"/>
              </a:rPr>
              <a:t>Nhóm</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Hoạ</a:t>
            </a:r>
            <a:r>
              <a:rPr lang="en-US" sz="3200" b="1" dirty="0">
                <a:solidFill>
                  <a:srgbClr val="FF0000"/>
                </a:solidFill>
                <a:latin typeface="Times New Roman" panose="02020603050405020304" pitchFamily="18" charset="0"/>
                <a:ea typeface="Times New Roman" panose="02020603050405020304" pitchFamily="18" charset="0"/>
              </a:rPr>
              <a:t> </a:t>
            </a:r>
            <a:r>
              <a:rPr lang="en-US" sz="3200" b="1" dirty="0" err="1">
                <a:solidFill>
                  <a:srgbClr val="FF0000"/>
                </a:solidFill>
                <a:latin typeface="Times New Roman" panose="02020603050405020304" pitchFamily="18" charset="0"/>
                <a:ea typeface="Times New Roman" panose="02020603050405020304" pitchFamily="18" charset="0"/>
              </a:rPr>
              <a:t>sĩ</a:t>
            </a:r>
            <a:r>
              <a:rPr lang="en-US" sz="3200" b="1" dirty="0">
                <a:solidFill>
                  <a:srgbClr val="FF0000"/>
                </a:solidFill>
                <a:latin typeface="Times New Roman" panose="02020603050405020304" pitchFamily="18" charset="0"/>
                <a:ea typeface="Times New Roman" panose="02020603050405020304" pitchFamily="18" charset="0"/>
              </a:rPr>
              <a:t> </a:t>
            </a:r>
            <a:endParaRPr lang="en-US" sz="3200" dirty="0"/>
          </a:p>
        </p:txBody>
      </p:sp>
      <p:pic>
        <p:nvPicPr>
          <p:cNvPr id="4" name="Picture 3"/>
          <p:cNvPicPr>
            <a:picLocks noChangeAspect="1"/>
          </p:cNvPicPr>
          <p:nvPr/>
        </p:nvPicPr>
        <p:blipFill>
          <a:blip r:embed="rId5"/>
          <a:stretch>
            <a:fillRect/>
          </a:stretch>
        </p:blipFill>
        <p:spPr>
          <a:xfrm>
            <a:off x="817271" y="2047579"/>
            <a:ext cx="4544467" cy="3686676"/>
          </a:xfrm>
          <a:prstGeom prst="rect">
            <a:avLst/>
          </a:prstGeom>
        </p:spPr>
      </p:pic>
      <p:sp>
        <p:nvSpPr>
          <p:cNvPr id="6" name="Rectangle 5"/>
          <p:cNvSpPr/>
          <p:nvPr/>
        </p:nvSpPr>
        <p:spPr>
          <a:xfrm>
            <a:off x="5349412" y="2020746"/>
            <a:ext cx="6076865" cy="3539430"/>
          </a:xfrm>
          <a:prstGeom prst="rect">
            <a:avLst/>
          </a:prstGeom>
        </p:spPr>
        <p:txBody>
          <a:bodyPr wrap="square">
            <a:spAutoFit/>
          </a:bodyPr>
          <a:lstStyle/>
          <a:p>
            <a:pPr marL="228600" algn="just">
              <a:spcAft>
                <a:spcPts val="0"/>
              </a:spcAft>
            </a:pPr>
            <a:r>
              <a:rPr lang="en-US" sz="2800" b="1">
                <a:solidFill>
                  <a:srgbClr val="0D0D0D"/>
                </a:solidFill>
                <a:latin typeface="Times New Roman" panose="02020603050405020304" pitchFamily="18" charset="0"/>
                <a:ea typeface="Times New Roman" panose="02020603050405020304" pitchFamily="18" charset="0"/>
              </a:rPr>
              <a:t>Yêu</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cầu</a:t>
            </a:r>
            <a:r>
              <a:rPr lang="en-US" sz="2800" b="1" dirty="0">
                <a:solidFill>
                  <a:srgbClr val="0D0D0D"/>
                </a:solidFill>
                <a:latin typeface="Times New Roman" panose="02020603050405020304" pitchFamily="18" charset="0"/>
                <a:ea typeface="Times New Roman" panose="02020603050405020304" pitchFamily="18" charset="0"/>
              </a:rPr>
              <a:t>: </a:t>
            </a:r>
            <a:endParaRPr lang="en-US" sz="2800" dirty="0">
              <a:latin typeface="Times New Roman" panose="02020603050405020304" pitchFamily="18" charset="0"/>
              <a:ea typeface="Times New Roman" panose="02020603050405020304" pitchFamily="18" charset="0"/>
            </a:endParaRPr>
          </a:p>
          <a:p>
            <a:pPr marL="228600" algn="just">
              <a:spcAft>
                <a:spcPts val="0"/>
              </a:spcAft>
            </a:pP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Cách</a:t>
            </a:r>
            <a:r>
              <a:rPr lang="en-US" sz="2800" dirty="0">
                <a:solidFill>
                  <a:srgbClr val="000000"/>
                </a:solidFill>
                <a:latin typeface="Times New Roman" panose="02020603050405020304" pitchFamily="18" charset="0"/>
                <a:ea typeface="Times New Roman" panose="02020603050405020304" pitchFamily="18" charset="0"/>
              </a:rPr>
              <a:t> 1: </a:t>
            </a:r>
            <a:r>
              <a:rPr lang="en-US" sz="2800" dirty="0" err="1">
                <a:solidFill>
                  <a:srgbClr val="000000"/>
                </a:solidFill>
                <a:latin typeface="Times New Roman" panose="02020603050405020304" pitchFamily="18" charset="0"/>
                <a:ea typeface="Times New Roman" panose="02020603050405020304" pitchFamily="18" charset="0"/>
              </a:rPr>
              <a:t>Chọn</a:t>
            </a:r>
            <a:r>
              <a:rPr lang="en-US" sz="2800" dirty="0">
                <a:solidFill>
                  <a:srgbClr val="000000"/>
                </a:solidFill>
                <a:latin typeface="Times New Roman" panose="02020603050405020304" pitchFamily="18" charset="0"/>
                <a:ea typeface="Times New Roman" panose="02020603050405020304" pitchFamily="18" charset="0"/>
              </a:rPr>
              <a:t> 1 </a:t>
            </a:r>
            <a:r>
              <a:rPr lang="en-US" sz="2800" dirty="0" err="1">
                <a:solidFill>
                  <a:srgbClr val="000000"/>
                </a:solidFill>
                <a:latin typeface="Times New Roman" panose="02020603050405020304" pitchFamily="18" charset="0"/>
                <a:ea typeface="Times New Roman" panose="02020603050405020304" pitchFamily="18" charset="0"/>
              </a:rPr>
              <a:t>văn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bản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và</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vẽ</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các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bức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tranh</a:t>
            </a:r>
            <a:r>
              <a:rPr lang="en-US" sz="2800" dirty="0">
                <a:solidFill>
                  <a:srgbClr val="000000"/>
                </a:solidFill>
                <a:latin typeface="Times New Roman" panose="02020603050405020304" pitchFamily="18" charset="0"/>
                <a:ea typeface="Times New Roman" panose="02020603050405020304" pitchFamily="18" charset="0"/>
              </a:rPr>
              <a:t> minh </a:t>
            </a:r>
            <a:r>
              <a:rPr lang="en-US" sz="2800" dirty="0" err="1">
                <a:solidFill>
                  <a:srgbClr val="000000"/>
                </a:solidFill>
                <a:latin typeface="Times New Roman" panose="02020603050405020304" pitchFamily="18" charset="0"/>
                <a:ea typeface="Times New Roman" panose="02020603050405020304" pitchFamily="18" charset="0"/>
              </a:rPr>
              <a:t>hoạ</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nội</a:t>
            </a:r>
            <a:r>
              <a:rPr lang="en-US" sz="2800" dirty="0">
                <a:solidFill>
                  <a:srgbClr val="000000"/>
                </a:solidFill>
                <a:latin typeface="Times New Roman" panose="02020603050405020304" pitchFamily="18" charset="0"/>
                <a:ea typeface="Times New Roman" panose="02020603050405020304" pitchFamily="18" charset="0"/>
              </a:rPr>
              <a:t> dung </a:t>
            </a:r>
            <a:r>
              <a:rPr lang="en-US" sz="2800" dirty="0" err="1">
                <a:solidFill>
                  <a:srgbClr val="000000"/>
                </a:solidFill>
                <a:latin typeface="Times New Roman" panose="02020603050405020304" pitchFamily="18" charset="0"/>
                <a:ea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văn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bản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đó</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ghép</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nhiều</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tranh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lại</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theo</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trình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tự</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tạo</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thành</a:t>
            </a:r>
            <a:r>
              <a:rPr lang="en-US" sz="2800" dirty="0">
                <a:solidFill>
                  <a:srgbClr val="000000"/>
                </a:solidFill>
                <a:latin typeface="Times New Roman" panose="02020603050405020304" pitchFamily="18" charset="0"/>
                <a:ea typeface="Times New Roman" panose="02020603050405020304" pitchFamily="18" charset="0"/>
              </a:rPr>
              <a:t> 1 </a:t>
            </a:r>
            <a:r>
              <a:rPr lang="en-US" sz="2800" dirty="0" err="1">
                <a:solidFill>
                  <a:srgbClr val="000000"/>
                </a:solidFill>
                <a:latin typeface="Times New Roman" panose="02020603050405020304" pitchFamily="18" charset="0"/>
                <a:ea typeface="Times New Roman" panose="02020603050405020304" pitchFamily="18" charset="0"/>
              </a:rPr>
              <a:t>truyện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tranh</a:t>
            </a:r>
            <a:r>
              <a:rPr lang="en-US" sz="2800" dirty="0">
                <a:solidFill>
                  <a:srgbClr val="000000"/>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marL="228600" algn="just">
              <a:spcAft>
                <a:spcPts val="0"/>
              </a:spcAft>
            </a:pP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Cách</a:t>
            </a:r>
            <a:r>
              <a:rPr lang="en-US" sz="2800" dirty="0">
                <a:solidFill>
                  <a:srgbClr val="000000"/>
                </a:solidFill>
                <a:latin typeface="Times New Roman" panose="02020603050405020304" pitchFamily="18" charset="0"/>
                <a:ea typeface="Times New Roman" panose="02020603050405020304" pitchFamily="18" charset="0"/>
              </a:rPr>
              <a:t> 2: </a:t>
            </a:r>
            <a:r>
              <a:rPr lang="en-US" sz="2800" dirty="0" err="1">
                <a:solidFill>
                  <a:srgbClr val="000000"/>
                </a:solidFill>
                <a:latin typeface="Times New Roman" panose="02020603050405020304" pitchFamily="18" charset="0"/>
                <a:ea typeface="Times New Roman" panose="02020603050405020304" pitchFamily="18" charset="0"/>
              </a:rPr>
              <a:t>Triển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lãm</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phòng</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tranh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các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bức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tranh</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vẽ</a:t>
            </a:r>
            <a:r>
              <a:rPr lang="en-US" sz="2800" dirty="0">
                <a:solidFill>
                  <a:srgbClr val="000000"/>
                </a:solidFill>
                <a:latin typeface="Times New Roman" panose="02020603050405020304" pitchFamily="18" charset="0"/>
                <a:ea typeface="Times New Roman" panose="02020603050405020304" pitchFamily="18" charset="0"/>
              </a:rPr>
              <a:t> minh </a:t>
            </a:r>
            <a:r>
              <a:rPr lang="en-US" sz="2800" dirty="0" err="1">
                <a:solidFill>
                  <a:srgbClr val="000000"/>
                </a:solidFill>
                <a:latin typeface="Times New Roman" panose="02020603050405020304" pitchFamily="18" charset="0"/>
                <a:ea typeface="Times New Roman" panose="02020603050405020304" pitchFamily="18" charset="0"/>
              </a:rPr>
              <a:t>hoạ</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nội</a:t>
            </a:r>
            <a:r>
              <a:rPr lang="en-US" sz="2800" dirty="0">
                <a:solidFill>
                  <a:srgbClr val="000000"/>
                </a:solidFill>
                <a:latin typeface="Times New Roman" panose="02020603050405020304" pitchFamily="18" charset="0"/>
                <a:ea typeface="Times New Roman" panose="02020603050405020304" pitchFamily="18" charset="0"/>
              </a:rPr>
              <a:t> dung </a:t>
            </a:r>
            <a:r>
              <a:rPr lang="en-US" sz="2800" dirty="0" err="1">
                <a:solidFill>
                  <a:srgbClr val="000000"/>
                </a:solidFill>
                <a:latin typeface="Times New Roman" panose="02020603050405020304" pitchFamily="18" charset="0"/>
                <a:ea typeface="Times New Roman" panose="02020603050405020304" pitchFamily="18" charset="0"/>
              </a:rPr>
              <a:t>các</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văn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bản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đã</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học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của</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bài</a:t>
            </a:r>
            <a:r>
              <a:rPr lang="en-US" sz="2800" dirty="0">
                <a:solidFill>
                  <a:srgbClr val="0D0D0D"/>
                </a:solidFill>
                <a:latin typeface="Times New Roman" panose="02020603050405020304" pitchFamily="18" charset="0"/>
                <a:ea typeface="Times New Roman" panose="02020603050405020304" pitchFamily="18" charset="0"/>
              </a:rPr>
              <a:t> 9</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580838311"/>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rPr>
              <a:t>NGỮ VĂN 6</a:t>
            </a:r>
          </a:p>
        </p:txBody>
      </p:sp>
      <p:pic>
        <p:nvPicPr>
          <p:cNvPr id="7" name="Picture 6"/>
          <p:cNvPicPr>
            <a:picLocks noChangeAspect="1"/>
          </p:cNvPicPr>
          <p:nvPr/>
        </p:nvPicPr>
        <p:blipFill>
          <a:blip r:embed="rId4"/>
          <a:stretch>
            <a:fillRect/>
          </a:stretch>
        </p:blipFill>
        <p:spPr>
          <a:xfrm>
            <a:off x="11426277" y="0"/>
            <a:ext cx="754456" cy="754456"/>
          </a:xfrm>
          <a:prstGeom prst="rect">
            <a:avLst/>
          </a:prstGeom>
        </p:spPr>
      </p:pic>
      <p:sp>
        <p:nvSpPr>
          <p:cNvPr id="3" name="Rectangle 2"/>
          <p:cNvSpPr/>
          <p:nvPr/>
        </p:nvSpPr>
        <p:spPr>
          <a:xfrm>
            <a:off x="4188164" y="107527"/>
            <a:ext cx="3993401"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mn-cs"/>
              </a:rPr>
              <a:t>VẬN DỤNG CẢ BÀI HỌC 9</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Picture 8"/>
          <p:cNvPicPr>
            <a:picLocks noChangeAspect="1"/>
          </p:cNvPicPr>
          <p:nvPr/>
        </p:nvPicPr>
        <p:blipFill>
          <a:blip r:embed="rId5"/>
          <a:stretch>
            <a:fillRect/>
          </a:stretch>
        </p:blipFill>
        <p:spPr>
          <a:xfrm>
            <a:off x="2945760" y="2447501"/>
            <a:ext cx="6238568" cy="3816496"/>
          </a:xfrm>
          <a:prstGeom prst="rect">
            <a:avLst/>
          </a:prstGeom>
        </p:spPr>
      </p:pic>
      <p:sp>
        <p:nvSpPr>
          <p:cNvPr id="10" name="Rectangle 9"/>
          <p:cNvSpPr/>
          <p:nvPr/>
        </p:nvSpPr>
        <p:spPr>
          <a:xfrm>
            <a:off x="1758515" y="1232526"/>
            <a:ext cx="8613058" cy="1077218"/>
          </a:xfrm>
          <a:prstGeom prst="rect">
            <a:avLst/>
          </a:prstGeom>
        </p:spPr>
        <p:txBody>
          <a:bodyPr wrap="square">
            <a:spAutoFit/>
          </a:bodyPr>
          <a:lstStyle/>
          <a:p>
            <a:pPr lvl="0" algn="just">
              <a:spcAft>
                <a:spcPts val="0"/>
              </a:spcAft>
            </a:pPr>
            <a:r>
              <a:rPr lang="en-US" sz="3200" b="1" dirty="0" err="1">
                <a:solidFill>
                  <a:srgbClr val="FF0000"/>
                </a:solidFill>
                <a:latin typeface="Times New Roman" panose="02020603050405020304" pitchFamily="18" charset="0"/>
                <a:ea typeface="Calibri" panose="020F0502020204030204" pitchFamily="34" charset="0"/>
              </a:rPr>
              <a:t>Nhóm</a:t>
            </a:r>
            <a:r>
              <a:rPr lang="en-US" sz="3200" b="1" dirty="0">
                <a:solidFill>
                  <a:srgbClr val="FF0000"/>
                </a:solidFill>
                <a:latin typeface="Times New Roman" panose="02020603050405020304" pitchFamily="18" charset="0"/>
                <a:ea typeface="Calibri" panose="020F0502020204030204" pitchFamily="34" charset="0"/>
              </a:rPr>
              <a:t> 4: </a:t>
            </a:r>
            <a:r>
              <a:rPr lang="en-US" sz="3200" dirty="0" err="1">
                <a:latin typeface="Times New Roman" panose="02020603050405020304" pitchFamily="18" charset="0"/>
                <a:ea typeface="Calibri" panose="020F0502020204030204" pitchFamily="34" charset="0"/>
              </a:rPr>
              <a:t>Viết</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kịch</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bản</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và</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tập</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đóng</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vai</a:t>
            </a:r>
            <a:r>
              <a:rPr lang="en-US" sz="3200" dirty="0">
                <a:latin typeface="Times New Roman" panose="02020603050405020304" pitchFamily="18" charset="0"/>
                <a:ea typeface="Calibri" panose="020F0502020204030204" pitchFamily="34" charset="0"/>
              </a:rPr>
              <a:t> 1 </a:t>
            </a:r>
            <a:r>
              <a:rPr lang="en-US" sz="3200" dirty="0" err="1">
                <a:latin typeface="Times New Roman" panose="02020603050405020304" pitchFamily="18" charset="0"/>
                <a:ea typeface="Calibri" panose="020F0502020204030204" pitchFamily="34" charset="0"/>
              </a:rPr>
              <a:t>trích</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đoạn</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trong</a:t>
            </a:r>
            <a:r>
              <a:rPr lang="en-US" sz="3200" dirty="0">
                <a:latin typeface="Times New Roman" panose="02020603050405020304" pitchFamily="18" charset="0"/>
                <a:ea typeface="Calibri" panose="020F0502020204030204" pitchFamily="34" charset="0"/>
              </a:rPr>
              <a:t> 01 </a:t>
            </a:r>
            <a:r>
              <a:rPr lang="en-US" sz="3200" dirty="0" err="1">
                <a:latin typeface="Times New Roman" panose="02020603050405020304" pitchFamily="18" charset="0"/>
                <a:ea typeface="Calibri" panose="020F0502020204030204" pitchFamily="34" charset="0"/>
              </a:rPr>
              <a:t>văn</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bản</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truyện</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ngắn</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đã</a:t>
            </a:r>
            <a:r>
              <a:rPr lang="en-US" sz="3200" dirty="0">
                <a:latin typeface="Times New Roman" panose="02020603050405020304" pitchFamily="18" charset="0"/>
                <a:ea typeface="Calibri" panose="020F0502020204030204" pitchFamily="34" charset="0"/>
              </a:rPr>
              <a:t> </a:t>
            </a:r>
            <a:r>
              <a:rPr lang="en-US" sz="3200" dirty="0" err="1">
                <a:latin typeface="Times New Roman" panose="02020603050405020304" pitchFamily="18" charset="0"/>
                <a:ea typeface="Calibri" panose="020F0502020204030204" pitchFamily="34" charset="0"/>
              </a:rPr>
              <a:t>học</a:t>
            </a:r>
            <a:r>
              <a:rPr lang="en-US" sz="3200" dirty="0">
                <a:latin typeface="Times New Roman" panose="02020603050405020304" pitchFamily="18" charset="0"/>
                <a:ea typeface="Calibri" panose="020F0502020204030204" pitchFamily="34" charset="0"/>
              </a:rPr>
              <a:t> ở </a:t>
            </a:r>
            <a:r>
              <a:rPr lang="en-US" sz="3200" dirty="0" err="1">
                <a:latin typeface="Times New Roman" panose="02020603050405020304" pitchFamily="18" charset="0"/>
                <a:ea typeface="Calibri" panose="020F0502020204030204" pitchFamily="34" charset="0"/>
              </a:rPr>
              <a:t>bài</a:t>
            </a:r>
            <a:r>
              <a:rPr lang="en-US" sz="3200" dirty="0">
                <a:latin typeface="Times New Roman" panose="02020603050405020304" pitchFamily="18" charset="0"/>
                <a:ea typeface="Calibri" panose="020F0502020204030204" pitchFamily="34" charset="0"/>
              </a:rPr>
              <a:t> 9.</a:t>
            </a:r>
            <a:endParaRPr lang="en-US" sz="32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3057855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353525" y="149557"/>
            <a:ext cx="4395755" cy="658642"/>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0"/>
              </a:spcAft>
              <a:buClrTx/>
              <a:buSzTx/>
              <a:buFontTx/>
              <a:buNone/>
              <a:tabLst>
                <a:tab pos="1386840" algn="l"/>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1.1.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Nhân</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vật</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người</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anh</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5" name="Rectangle 4"/>
          <p:cNvSpPr/>
          <p:nvPr/>
        </p:nvSpPr>
        <p:spPr>
          <a:xfrm>
            <a:off x="337816" y="698212"/>
            <a:ext cx="8822928" cy="584775"/>
          </a:xfrm>
          <a:prstGeom prst="rect">
            <a:avLst/>
          </a:prstGeom>
        </p:spPr>
        <p:txBody>
          <a:bodyPr wrap="none">
            <a:spAutoFit/>
          </a:bodyPr>
          <a:lstStyle/>
          <a:p>
            <a:pPr marR="36195" algn="just">
              <a:spcAft>
                <a:spcPts val="0"/>
              </a:spcAft>
            </a:pPr>
            <a:r>
              <a:rPr lang="nl-NL" sz="3200" b="1" i="1" dirty="0">
                <a:latin typeface="Times New Roman" panose="02020603050405020304" pitchFamily="18" charset="0"/>
                <a:ea typeface="Calibri" panose="020F0502020204030204" pitchFamily="34" charset="0"/>
              </a:rPr>
              <a:t>c) Khi đứng trư­ớc bức tranh đư­ợc giải của em gái:</a:t>
            </a:r>
            <a:endParaRPr lang="en-US" sz="3200" dirty="0">
              <a:effectLst/>
              <a:latin typeface="Times New Roman" panose="02020603050405020304" pitchFamily="18" charset="0"/>
              <a:ea typeface="Times New Roman" panose="02020603050405020304" pitchFamily="18" charset="0"/>
            </a:endParaRPr>
          </a:p>
        </p:txBody>
      </p:sp>
      <p:pic>
        <p:nvPicPr>
          <p:cNvPr id="21" name="Picture 20"/>
          <p:cNvPicPr>
            <a:picLocks noChangeAspect="1"/>
          </p:cNvPicPr>
          <p:nvPr/>
        </p:nvPicPr>
        <p:blipFill rotWithShape="1">
          <a:blip r:embed="rId2"/>
          <a:srcRect l="5792" t="6563" r="6239" b="8298"/>
          <a:stretch/>
        </p:blipFill>
        <p:spPr>
          <a:xfrm>
            <a:off x="3377380" y="1415845"/>
            <a:ext cx="8128819" cy="4144297"/>
          </a:xfrm>
          <a:prstGeom prst="rect">
            <a:avLst/>
          </a:prstGeom>
        </p:spPr>
      </p:pic>
      <p:pic>
        <p:nvPicPr>
          <p:cNvPr id="22" name="Picture 21"/>
          <p:cNvPicPr>
            <a:picLocks noChangeAspect="1"/>
          </p:cNvPicPr>
          <p:nvPr/>
        </p:nvPicPr>
        <p:blipFill>
          <a:blip r:embed="rId3"/>
          <a:stretch>
            <a:fillRect/>
          </a:stretch>
        </p:blipFill>
        <p:spPr>
          <a:xfrm>
            <a:off x="545487" y="2517492"/>
            <a:ext cx="2619375" cy="2232211"/>
          </a:xfrm>
          <a:prstGeom prst="rect">
            <a:avLst/>
          </a:prstGeom>
          <a:ln w="88900" cap="sq" cmpd="thickThin">
            <a:solidFill>
              <a:srgbClr val="000000"/>
            </a:solidFill>
            <a:prstDash val="solid"/>
            <a:miter lim="800000"/>
          </a:ln>
          <a:effectLst>
            <a:innerShdw blurRad="76200">
              <a:srgbClr val="000000"/>
            </a:innerShdw>
          </a:effectLst>
        </p:spPr>
      </p:pic>
      <p:sp>
        <p:nvSpPr>
          <p:cNvPr id="23" name="Rectangle 22"/>
          <p:cNvSpPr/>
          <p:nvPr/>
        </p:nvSpPr>
        <p:spPr>
          <a:xfrm>
            <a:off x="668432" y="1685786"/>
            <a:ext cx="2219518"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Pts val="1400"/>
              <a:buFontTx/>
              <a:buNone/>
              <a:tabLst>
                <a:tab pos="245745" algn="l"/>
              </a:tabLst>
              <a:defRPr/>
            </a:pPr>
            <a:r>
              <a:rPr kumimoji="0" lang="en-US" sz="2800" b="1" i="0" u="none" strike="noStrike" kern="1200" cap="none" spc="-5"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5"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Bức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5"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tranh</a:t>
            </a:r>
            <a:r>
              <a:rPr kumimoji="0" lang="en-US" sz="2800" b="1" i="0" u="none" strike="noStrike" kern="1200" cap="none" spc="5"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24" name="Rectangle 23"/>
          <p:cNvSpPr/>
          <p:nvPr/>
        </p:nvSpPr>
        <p:spPr>
          <a:xfrm>
            <a:off x="4191877" y="1964499"/>
            <a:ext cx="6751426" cy="3046988"/>
          </a:xfrm>
          <a:prstGeom prst="rect">
            <a:avLst/>
          </a:prstGeom>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Pts val="1400"/>
              <a:buFont typeface="Wingdings" panose="05000000000000000000" pitchFamily="2" charset="2"/>
              <a:buChar char="v"/>
              <a:tabLst>
                <a:tab pos="214630" algn="l"/>
              </a:tabLst>
              <a:defRPr/>
            </a:pPr>
            <a:r>
              <a:rPr kumimoji="0" lang="en-US" sz="3200" b="0" i="0" u="none" strike="noStrike" kern="1200" cap="none" spc="-5"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Đóng</a:t>
            </a:r>
            <a:r>
              <a:rPr kumimoji="0" lang="en-US" sz="3200" b="0" i="0" u="none" strike="noStrike" kern="1200" cap="none" spc="5"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5"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khung</a:t>
            </a:r>
            <a:r>
              <a:rPr kumimoji="0" lang="en-US" sz="3200" b="0" i="0" u="none" strike="noStrike" kern="1200" cap="none" spc="-5"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5"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lồng</a:t>
            </a:r>
            <a:r>
              <a:rPr kumimoji="0" lang="en-US" sz="3200" b="0" i="0" u="none" strike="noStrike" kern="1200" cap="none" spc="-15"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5"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kính</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457200" marR="151130" lvl="0" indent="-457200" algn="l" defTabSz="914400" rtl="0" eaLnBrk="1" fontAlgn="auto" latinLnBrk="0" hangingPunct="1">
              <a:lnSpc>
                <a:spcPct val="100000"/>
              </a:lnSpc>
              <a:spcBef>
                <a:spcPts val="10"/>
              </a:spcBef>
              <a:spcAft>
                <a:spcPts val="0"/>
              </a:spcAft>
              <a:buClrTx/>
              <a:buSzPts val="1400"/>
              <a:buFont typeface="Wingdings" panose="05000000000000000000" pitchFamily="2" charset="2"/>
              <a:buChar char="v"/>
              <a:tabLst>
                <a:tab pos="231775" algn="l"/>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Một</a:t>
            </a:r>
            <a:r>
              <a:rPr kumimoji="0" lang="en-US" sz="3200" b="0" i="0" u="none" strike="noStrike" kern="1200" cap="none" spc="13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1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chú</a:t>
            </a:r>
            <a:r>
              <a:rPr kumimoji="0" lang="en-US" sz="3200" b="0" i="0" u="none" strike="noStrike" kern="1200" cap="none" spc="13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bé</a:t>
            </a:r>
            <a:r>
              <a:rPr kumimoji="0" lang="en-US" sz="3200" b="0" i="0" u="none" strike="noStrike" kern="1200" cap="none" spc="115"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5"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đang</a:t>
            </a:r>
            <a:r>
              <a:rPr kumimoji="0" lang="en-US" sz="3200" b="0" i="0" u="none" strike="noStrike" kern="1200" cap="none" spc="12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5"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ngồi</a:t>
            </a:r>
            <a:r>
              <a:rPr kumimoji="0" lang="en-US" sz="3200" b="0" i="0" u="none" strike="noStrike" kern="1200" cap="none" spc="13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5"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nhìn</a:t>
            </a:r>
            <a:r>
              <a:rPr kumimoji="0" lang="en-US" sz="3200" b="0" i="0" u="none" strike="noStrike" kern="1200" cap="none" spc="13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ra</a:t>
            </a:r>
            <a:r>
              <a:rPr kumimoji="0" lang="en-US" sz="3200" b="0" i="0" u="none" strike="noStrike" kern="1200" cap="none" spc="115"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5"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ngoài</a:t>
            </a:r>
            <a:r>
              <a:rPr kumimoji="0" lang="en-US" sz="3200" b="0" i="0" u="none" strike="noStrike" kern="1200" cap="none" spc="13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1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cửa</a:t>
            </a:r>
            <a:r>
              <a:rPr kumimoji="0" lang="en-US" sz="3200" b="0" i="0" u="none" strike="noStrike" kern="1200" cap="none" spc="125"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sổ</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r>
              <a:rPr kumimoji="0" lang="en-US" sz="3200" b="0" i="0" u="none" strike="noStrike" kern="1200" cap="none" spc="-2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nơi</a:t>
            </a:r>
            <a:r>
              <a:rPr kumimoji="0" lang="en-US" sz="3200" b="0" i="0" u="none" strike="noStrike" kern="1200" cap="none" spc="-1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5"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bầu</a:t>
            </a:r>
            <a:r>
              <a:rPr kumimoji="0" lang="en-US" sz="3200" b="0" i="0" u="none" strike="noStrike" kern="1200" cap="none" spc="5"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5"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trời</a:t>
            </a:r>
            <a:r>
              <a:rPr kumimoji="0" lang="en-US" sz="3200" b="0" i="0" u="none" strike="noStrike" kern="1200" cap="none" spc="-1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5"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trong</a:t>
            </a:r>
            <a:r>
              <a:rPr kumimoji="0" lang="en-US" sz="3200" b="0" i="0" u="none" strike="noStrike" kern="1200" cap="none" spc="-15"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5"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xanh</a:t>
            </a:r>
            <a:r>
              <a:rPr kumimoji="0" lang="en-US" sz="3200" b="0" i="0" u="none" strike="noStrike" kern="1200" cap="none" spc="-5"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457200" marR="0" lvl="0" indent="-457200" algn="l" defTabSz="914400" rtl="0" eaLnBrk="1" fontAlgn="auto" latinLnBrk="0" hangingPunct="1">
              <a:lnSpc>
                <a:spcPct val="100000"/>
              </a:lnSpc>
              <a:spcBef>
                <a:spcPts val="0"/>
              </a:spcBef>
              <a:spcAft>
                <a:spcPts val="0"/>
              </a:spcAft>
              <a:buClrTx/>
              <a:buSzPts val="1400"/>
              <a:buFont typeface="Wingdings" panose="05000000000000000000" pitchFamily="2" charset="2"/>
              <a:buChar char="v"/>
              <a:tabLst>
                <a:tab pos="214630" algn="l"/>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Mặt</a:t>
            </a:r>
            <a:r>
              <a:rPr kumimoji="0" lang="en-US" sz="3200" b="0" i="0" u="none" strike="noStrike" kern="1200" cap="none" spc="5"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5"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chú</a:t>
            </a:r>
            <a:r>
              <a:rPr kumimoji="0" lang="en-US" sz="3200" b="0" i="0" u="none" strike="noStrike" kern="1200" cap="none" spc="-15"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bé</a:t>
            </a:r>
            <a:r>
              <a:rPr kumimoji="0" lang="en-US" sz="3200" b="0" i="0" u="none" strike="noStrike" kern="1200" cap="none" spc="-15"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toả</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1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ra</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5"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một</a:t>
            </a:r>
            <a:r>
              <a:rPr kumimoji="0" lang="en-US" sz="3200" b="0" i="0" u="none" strike="noStrike" kern="1200" cap="none" spc="-15"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thứ</a:t>
            </a:r>
            <a:r>
              <a:rPr kumimoji="0" lang="en-US" sz="3200" b="0" i="0" u="none" strike="noStrike" kern="1200" cap="none" spc="-5"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5"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ánh</a:t>
            </a:r>
            <a:r>
              <a:rPr kumimoji="0" lang="en-US" sz="3200" b="0" i="0" u="none" strike="noStrike" kern="1200" cap="none" spc="-15"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5"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sáng</a:t>
            </a:r>
            <a:r>
              <a:rPr kumimoji="0" lang="en-US" sz="3200" b="0" i="0" u="none" strike="noStrike" kern="1200" cap="none" spc="-15"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p>
          <a:p>
            <a:pPr marL="0" marR="0" lvl="0" indent="0" algn="l" defTabSz="914400" rtl="0" eaLnBrk="1" fontAlgn="auto" latinLnBrk="0" hangingPunct="1">
              <a:lnSpc>
                <a:spcPct val="100000"/>
              </a:lnSpc>
              <a:spcBef>
                <a:spcPts val="0"/>
              </a:spcBef>
              <a:spcAft>
                <a:spcPts val="0"/>
              </a:spcAft>
              <a:buClrTx/>
              <a:buSzPts val="1400"/>
              <a:buFontTx/>
              <a:buNone/>
              <a:tabLst>
                <a:tab pos="214630" algn="l"/>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kỳ</a:t>
            </a:r>
            <a:r>
              <a:rPr kumimoji="0" lang="en-US" sz="3200" b="0" i="0" u="none" strike="noStrike" kern="1200" cap="none" spc="-2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lạ</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457200" marR="0" lvl="0" indent="-457200" algn="l" defTabSz="914400" rtl="0" eaLnBrk="1" fontAlgn="auto" latinLnBrk="0" hangingPunct="1">
              <a:lnSpc>
                <a:spcPct val="100000"/>
              </a:lnSpc>
              <a:spcBef>
                <a:spcPts val="0"/>
              </a:spcBef>
              <a:spcAft>
                <a:spcPts val="0"/>
              </a:spcAft>
              <a:buClrTx/>
              <a:buSzPts val="1400"/>
              <a:buFont typeface="Wingdings" panose="05000000000000000000" pitchFamily="2" charset="2"/>
              <a:buChar char="v"/>
              <a:tabLst>
                <a:tab pos="214630" algn="l"/>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Suy</a:t>
            </a:r>
            <a:r>
              <a:rPr kumimoji="0" lang="en-US" sz="3200" b="0" i="0" u="none" strike="noStrike" kern="1200" cap="none" spc="-2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tư</a:t>
            </a:r>
            <a:r>
              <a:rPr kumimoji="0" lang="en-US" sz="3200" b="0" i="0" u="none" strike="noStrike" kern="1200" cap="none" spc="5"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15"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mơ</a:t>
            </a:r>
            <a:r>
              <a:rPr kumimoji="0" lang="en-US" sz="3200" b="0" i="0" u="none" strike="noStrike" kern="1200" cap="none" spc="5"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3200" b="0" i="0" u="none" strike="noStrike" kern="1200" cap="none" spc="-5"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mộng</a:t>
            </a:r>
            <a:r>
              <a:rPr kumimoji="0" lang="en-US" sz="3200" b="0" i="0" u="none" strike="noStrike" kern="1200" cap="none" spc="-5"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6" name="Rectangle 5"/>
          <p:cNvSpPr/>
          <p:nvPr/>
        </p:nvSpPr>
        <p:spPr>
          <a:xfrm>
            <a:off x="685800" y="5564960"/>
            <a:ext cx="10820400" cy="1077218"/>
          </a:xfrm>
          <a:prstGeom prst="rect">
            <a:avLst/>
          </a:prstGeom>
        </p:spPr>
        <p:txBody>
          <a:bodyPr>
            <a:spAutoFit/>
          </a:bodyPr>
          <a:lstStyle/>
          <a:p>
            <a:pPr marL="110490">
              <a:spcAft>
                <a:spcPts val="600"/>
              </a:spcAft>
            </a:pPr>
            <a:r>
              <a:rPr lang="en-US" sz="3200" dirty="0">
                <a:latin typeface="Times New Roman" panose="02020603050405020304" pitchFamily="18" charset="0"/>
                <a:ea typeface="Times New Roman" panose="02020603050405020304" pitchFamily="18" charset="0"/>
              </a:rPr>
              <a:t>=&gt; </a:t>
            </a:r>
            <a:r>
              <a:rPr lang="en-US" sz="3200" spc="-5" dirty="0" err="1">
                <a:latin typeface="Times New Roman" panose="02020603050405020304" pitchFamily="18" charset="0"/>
                <a:ea typeface="Times New Roman" panose="02020603050405020304" pitchFamily="18" charset="0"/>
              </a:rPr>
              <a:t>Bức</a:t>
            </a:r>
            <a:r>
              <a:rPr lang="en-US" sz="3200" dirty="0">
                <a:latin typeface="Times New Roman" panose="02020603050405020304" pitchFamily="18" charset="0"/>
                <a:ea typeface="Times New Roman" panose="02020603050405020304" pitchFamily="18" charset="0"/>
              </a:rPr>
              <a:t> </a:t>
            </a:r>
            <a:r>
              <a:rPr lang="en-US" sz="3200" spc="-5" dirty="0" err="1">
                <a:latin typeface="Times New Roman" panose="02020603050405020304" pitchFamily="18" charset="0"/>
                <a:ea typeface="Times New Roman" panose="02020603050405020304" pitchFamily="18" charset="0"/>
              </a:rPr>
              <a:t>tranh</a:t>
            </a:r>
            <a:r>
              <a:rPr lang="en-US" sz="3200" spc="-15" dirty="0">
                <a:latin typeface="Times New Roman" panose="02020603050405020304" pitchFamily="18" charset="0"/>
                <a:ea typeface="Times New Roman" panose="02020603050405020304" pitchFamily="18" charset="0"/>
              </a:rPr>
              <a:t> </a:t>
            </a:r>
            <a:r>
              <a:rPr lang="en-US" sz="3200" spc="-5" dirty="0" err="1">
                <a:latin typeface="Times New Roman" panose="02020603050405020304" pitchFamily="18" charset="0"/>
                <a:ea typeface="Times New Roman" panose="02020603050405020304" pitchFamily="18" charset="0"/>
              </a:rPr>
              <a:t>đẹp</a:t>
            </a:r>
            <a:r>
              <a:rPr lang="en-US" sz="3200" spc="-5"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có</a:t>
            </a:r>
            <a:r>
              <a:rPr lang="en-US" sz="3200" spc="-10" dirty="0">
                <a:latin typeface="Times New Roman" panose="02020603050405020304" pitchFamily="18" charset="0"/>
                <a:ea typeface="Times New Roman" panose="02020603050405020304" pitchFamily="18" charset="0"/>
              </a:rPr>
              <a:t> </a:t>
            </a:r>
            <a:r>
              <a:rPr lang="en-US" sz="3200" spc="-5" dirty="0" err="1">
                <a:latin typeface="Times New Roman" panose="02020603050405020304" pitchFamily="18" charset="0"/>
                <a:ea typeface="Times New Roman" panose="02020603050405020304" pitchFamily="18" charset="0"/>
              </a:rPr>
              <a:t>hồn</a:t>
            </a:r>
            <a:r>
              <a:rPr lang="en-US" sz="3200" spc="-5" dirty="0">
                <a:latin typeface="Times New Roman" panose="02020603050405020304" pitchFamily="18" charset="0"/>
                <a:ea typeface="Times New Roman" panose="02020603050405020304" pitchFamily="18" charset="0"/>
              </a:rPr>
              <a:t>. </a:t>
            </a:r>
            <a:r>
              <a:rPr lang="en-US" sz="3200" spc="-5" dirty="0" err="1">
                <a:latin typeface="Times New Roman" panose="02020603050405020304" pitchFamily="18" charset="0"/>
                <a:ea typeface="Times New Roman" panose="02020603050405020304" pitchFamily="18" charset="0"/>
              </a:rPr>
              <a:t>Người</a:t>
            </a:r>
            <a:r>
              <a:rPr lang="en-US" sz="3200" spc="-5" dirty="0">
                <a:latin typeface="Times New Roman" panose="02020603050405020304" pitchFamily="18" charset="0"/>
                <a:ea typeface="Times New Roman" panose="02020603050405020304" pitchFamily="18" charset="0"/>
              </a:rPr>
              <a:t> </a:t>
            </a:r>
            <a:r>
              <a:rPr lang="en-US" sz="3200" spc="-5" dirty="0" err="1">
                <a:latin typeface="Times New Roman" panose="02020603050405020304" pitchFamily="18" charset="0"/>
                <a:ea typeface="Times New Roman" panose="02020603050405020304" pitchFamily="18" charset="0"/>
              </a:rPr>
              <a:t>anh</a:t>
            </a:r>
            <a:r>
              <a:rPr lang="en-US" sz="3200" spc="-5" dirty="0">
                <a:latin typeface="Times New Roman" panose="02020603050405020304" pitchFamily="18" charset="0"/>
                <a:ea typeface="Times New Roman" panose="02020603050405020304" pitchFamily="18" charset="0"/>
              </a:rPr>
              <a:t> </a:t>
            </a:r>
            <a:r>
              <a:rPr lang="en-US" sz="3200" spc="-5" dirty="0" err="1">
                <a:latin typeface="Times New Roman" panose="02020603050405020304" pitchFamily="18" charset="0"/>
                <a:ea typeface="Times New Roman" panose="02020603050405020304" pitchFamily="18" charset="0"/>
              </a:rPr>
              <a:t>nhận</a:t>
            </a:r>
            <a:r>
              <a:rPr lang="en-US" sz="3200" spc="-5" dirty="0">
                <a:latin typeface="Times New Roman" panose="02020603050405020304" pitchFamily="18" charset="0"/>
                <a:ea typeface="Times New Roman" panose="02020603050405020304" pitchFamily="18" charset="0"/>
              </a:rPr>
              <a:t> </a:t>
            </a:r>
            <a:r>
              <a:rPr lang="en-US" sz="3200" spc="-5" dirty="0" err="1">
                <a:latin typeface="Times New Roman" panose="02020603050405020304" pitchFamily="18" charset="0"/>
                <a:ea typeface="Times New Roman" panose="02020603050405020304" pitchFamily="18" charset="0"/>
              </a:rPr>
              <a:t>ra</a:t>
            </a:r>
            <a:r>
              <a:rPr lang="en-US" sz="3200" spc="-5" dirty="0">
                <a:latin typeface="Times New Roman" panose="02020603050405020304" pitchFamily="18" charset="0"/>
                <a:ea typeface="Times New Roman" panose="02020603050405020304" pitchFamily="18" charset="0"/>
              </a:rPr>
              <a:t> </a:t>
            </a:r>
            <a:r>
              <a:rPr lang="en-US" sz="3200" spc="-5" dirty="0" err="1">
                <a:latin typeface="Times New Roman" panose="02020603050405020304" pitchFamily="18" charset="0"/>
                <a:ea typeface="Times New Roman" panose="02020603050405020304" pitchFamily="18" charset="0"/>
              </a:rPr>
              <a:t>bức</a:t>
            </a:r>
            <a:r>
              <a:rPr lang="en-US" sz="3200" spc="-5" dirty="0">
                <a:latin typeface="Times New Roman" panose="02020603050405020304" pitchFamily="18" charset="0"/>
                <a:ea typeface="Times New Roman" panose="02020603050405020304" pitchFamily="18" charset="0"/>
              </a:rPr>
              <a:t> </a:t>
            </a:r>
            <a:r>
              <a:rPr lang="en-US" sz="3200" spc="-5" dirty="0" err="1">
                <a:latin typeface="Times New Roman" panose="02020603050405020304" pitchFamily="18" charset="0"/>
                <a:ea typeface="Times New Roman" panose="02020603050405020304" pitchFamily="18" charset="0"/>
              </a:rPr>
              <a:t>tranh</a:t>
            </a:r>
            <a:r>
              <a:rPr lang="en-US" sz="3200" spc="-5" dirty="0">
                <a:latin typeface="Times New Roman" panose="02020603050405020304" pitchFamily="18" charset="0"/>
                <a:ea typeface="Times New Roman" panose="02020603050405020304" pitchFamily="18" charset="0"/>
              </a:rPr>
              <a:t> </a:t>
            </a:r>
            <a:r>
              <a:rPr lang="en-US" sz="3200" spc="-5" dirty="0" err="1">
                <a:latin typeface="Times New Roman" panose="02020603050405020304" pitchFamily="18" charset="0"/>
                <a:ea typeface="Times New Roman" panose="02020603050405020304" pitchFamily="18" charset="0"/>
              </a:rPr>
              <a:t>là</a:t>
            </a:r>
            <a:r>
              <a:rPr lang="en-US" sz="3200" spc="-5" dirty="0">
                <a:latin typeface="Times New Roman" panose="02020603050405020304" pitchFamily="18" charset="0"/>
                <a:ea typeface="Times New Roman" panose="02020603050405020304" pitchFamily="18" charset="0"/>
              </a:rPr>
              <a:t> </a:t>
            </a:r>
            <a:r>
              <a:rPr lang="en-US" sz="3200" spc="-5" dirty="0" err="1">
                <a:latin typeface="Times New Roman" panose="02020603050405020304" pitchFamily="18" charset="0"/>
                <a:ea typeface="Times New Roman" panose="02020603050405020304" pitchFamily="18" charset="0"/>
              </a:rPr>
              <a:t>thông</a:t>
            </a:r>
            <a:r>
              <a:rPr lang="en-US" sz="3200" spc="-5" dirty="0">
                <a:latin typeface="Times New Roman" panose="02020603050405020304" pitchFamily="18" charset="0"/>
                <a:ea typeface="Times New Roman" panose="02020603050405020304" pitchFamily="18" charset="0"/>
              </a:rPr>
              <a:t> </a:t>
            </a:r>
            <a:r>
              <a:rPr lang="en-US" sz="3200" spc="-5" dirty="0" err="1">
                <a:latin typeface="Times New Roman" panose="02020603050405020304" pitchFamily="18" charset="0"/>
                <a:ea typeface="Times New Roman" panose="02020603050405020304" pitchFamily="18" charset="0"/>
              </a:rPr>
              <a:t>điệp</a:t>
            </a:r>
            <a:r>
              <a:rPr lang="en-US" sz="3200" spc="-5" dirty="0">
                <a:latin typeface="Times New Roman" panose="02020603050405020304" pitchFamily="18" charset="0"/>
                <a:ea typeface="Times New Roman" panose="02020603050405020304" pitchFamily="18" charset="0"/>
              </a:rPr>
              <a:t> </a:t>
            </a:r>
            <a:r>
              <a:rPr lang="en-US" sz="3200" spc="-5" dirty="0" err="1">
                <a:latin typeface="Times New Roman" panose="02020603050405020304" pitchFamily="18" charset="0"/>
                <a:ea typeface="Times New Roman" panose="02020603050405020304" pitchFamily="18" charset="0"/>
              </a:rPr>
              <a:t>về</a:t>
            </a:r>
            <a:r>
              <a:rPr lang="en-US" sz="3200" spc="-5" dirty="0">
                <a:latin typeface="Times New Roman" panose="02020603050405020304" pitchFamily="18" charset="0"/>
                <a:ea typeface="Times New Roman" panose="02020603050405020304" pitchFamily="18" charset="0"/>
              </a:rPr>
              <a:t> </a:t>
            </a:r>
            <a:r>
              <a:rPr lang="en-US" sz="3200" spc="-5" dirty="0" err="1">
                <a:latin typeface="Times New Roman" panose="02020603050405020304" pitchFamily="18" charset="0"/>
                <a:ea typeface="Times New Roman" panose="02020603050405020304" pitchFamily="18" charset="0"/>
              </a:rPr>
              <a:t>lòng</a:t>
            </a:r>
            <a:r>
              <a:rPr lang="en-US" sz="3200" spc="-5" dirty="0">
                <a:latin typeface="Times New Roman" panose="02020603050405020304" pitchFamily="18" charset="0"/>
                <a:ea typeface="Times New Roman" panose="02020603050405020304" pitchFamily="18" charset="0"/>
              </a:rPr>
              <a:t> </a:t>
            </a:r>
            <a:r>
              <a:rPr lang="en-US" sz="3200" spc="-5" dirty="0" err="1">
                <a:latin typeface="Times New Roman" panose="02020603050405020304" pitchFamily="18" charset="0"/>
                <a:ea typeface="Times New Roman" panose="02020603050405020304" pitchFamily="18" charset="0"/>
              </a:rPr>
              <a:t>yêu</a:t>
            </a:r>
            <a:r>
              <a:rPr lang="en-US" sz="3200" spc="-5" dirty="0">
                <a:latin typeface="Times New Roman" panose="02020603050405020304" pitchFamily="18" charset="0"/>
                <a:ea typeface="Times New Roman" panose="02020603050405020304" pitchFamily="18" charset="0"/>
              </a:rPr>
              <a:t> </a:t>
            </a:r>
            <a:r>
              <a:rPr lang="en-US" sz="3200" spc="-5" dirty="0" err="1">
                <a:latin typeface="Times New Roman" panose="02020603050405020304" pitchFamily="18" charset="0"/>
                <a:ea typeface="Times New Roman" panose="02020603050405020304" pitchFamily="18" charset="0"/>
              </a:rPr>
              <a:t>thương</a:t>
            </a:r>
            <a:r>
              <a:rPr lang="en-US" sz="3200" spc="-5" dirty="0">
                <a:latin typeface="Times New Roman" panose="02020603050405020304" pitchFamily="18" charset="0"/>
                <a:ea typeface="Times New Roman" panose="02020603050405020304" pitchFamily="18" charset="0"/>
              </a:rPr>
              <a:t> </a:t>
            </a:r>
            <a:r>
              <a:rPr lang="en-US" sz="3200" spc="-5" dirty="0" err="1">
                <a:latin typeface="Times New Roman" panose="02020603050405020304" pitchFamily="18" charset="0"/>
                <a:ea typeface="Times New Roman" panose="02020603050405020304" pitchFamily="18" charset="0"/>
              </a:rPr>
              <a:t>mà</a:t>
            </a:r>
            <a:r>
              <a:rPr lang="en-US" sz="3200" spc="-5" dirty="0">
                <a:latin typeface="Times New Roman" panose="02020603050405020304" pitchFamily="18" charset="0"/>
                <a:ea typeface="Times New Roman" panose="02020603050405020304" pitchFamily="18" charset="0"/>
              </a:rPr>
              <a:t> </a:t>
            </a:r>
            <a:r>
              <a:rPr lang="en-US" sz="3200" spc="-5" dirty="0" err="1">
                <a:latin typeface="Times New Roman" panose="02020603050405020304" pitchFamily="18" charset="0"/>
                <a:ea typeface="Times New Roman" panose="02020603050405020304" pitchFamily="18" charset="0"/>
              </a:rPr>
              <a:t>người</a:t>
            </a:r>
            <a:r>
              <a:rPr lang="en-US" sz="3200" spc="-5" dirty="0">
                <a:latin typeface="Times New Roman" panose="02020603050405020304" pitchFamily="18" charset="0"/>
                <a:ea typeface="Times New Roman" panose="02020603050405020304" pitchFamily="18" charset="0"/>
              </a:rPr>
              <a:t> </a:t>
            </a:r>
            <a:r>
              <a:rPr lang="en-US" sz="3200" spc="-5" dirty="0" err="1">
                <a:latin typeface="Times New Roman" panose="02020603050405020304" pitchFamily="18" charset="0"/>
                <a:ea typeface="Times New Roman" panose="02020603050405020304" pitchFamily="18" charset="0"/>
              </a:rPr>
              <a:t>em</a:t>
            </a:r>
            <a:r>
              <a:rPr lang="en-US" sz="3200" spc="-5" dirty="0">
                <a:latin typeface="Times New Roman" panose="02020603050405020304" pitchFamily="18" charset="0"/>
                <a:ea typeface="Times New Roman" panose="02020603050405020304" pitchFamily="18" charset="0"/>
              </a:rPr>
              <a:t> </a:t>
            </a:r>
            <a:r>
              <a:rPr lang="en-US" sz="3200" spc="-5" dirty="0" err="1">
                <a:latin typeface="Times New Roman" panose="02020603050405020304" pitchFamily="18" charset="0"/>
                <a:ea typeface="Times New Roman" panose="02020603050405020304" pitchFamily="18" charset="0"/>
              </a:rPr>
              <a:t>gái</a:t>
            </a:r>
            <a:r>
              <a:rPr lang="en-US" sz="3200" spc="-5" dirty="0">
                <a:latin typeface="Times New Roman" panose="02020603050405020304" pitchFamily="18" charset="0"/>
                <a:ea typeface="Times New Roman" panose="02020603050405020304" pitchFamily="18" charset="0"/>
              </a:rPr>
              <a:t> </a:t>
            </a:r>
            <a:r>
              <a:rPr lang="en-US" sz="3200" spc="-5" dirty="0" err="1">
                <a:latin typeface="Times New Roman" panose="02020603050405020304" pitchFamily="18" charset="0"/>
                <a:ea typeface="Times New Roman" panose="02020603050405020304" pitchFamily="18" charset="0"/>
              </a:rPr>
              <a:t>đã</a:t>
            </a:r>
            <a:r>
              <a:rPr lang="en-US" sz="3200" spc="-5" dirty="0">
                <a:latin typeface="Times New Roman" panose="02020603050405020304" pitchFamily="18" charset="0"/>
                <a:ea typeface="Times New Roman" panose="02020603050405020304" pitchFamily="18" charset="0"/>
              </a:rPr>
              <a:t> </a:t>
            </a:r>
            <a:r>
              <a:rPr lang="en-US" sz="3200" spc="-5" dirty="0" err="1">
                <a:latin typeface="Times New Roman" panose="02020603050405020304" pitchFamily="18" charset="0"/>
                <a:ea typeface="Times New Roman" panose="02020603050405020304" pitchFamily="18" charset="0"/>
              </a:rPr>
              <a:t>dành</a:t>
            </a:r>
            <a:r>
              <a:rPr lang="en-US" sz="3200" spc="-5" dirty="0">
                <a:latin typeface="Times New Roman" panose="02020603050405020304" pitchFamily="18" charset="0"/>
                <a:ea typeface="Times New Roman" panose="02020603050405020304" pitchFamily="18" charset="0"/>
              </a:rPr>
              <a:t> </a:t>
            </a:r>
            <a:r>
              <a:rPr lang="en-US" sz="3200" spc="-5" dirty="0" err="1">
                <a:latin typeface="Times New Roman" panose="02020603050405020304" pitchFamily="18" charset="0"/>
                <a:ea typeface="Times New Roman" panose="02020603050405020304" pitchFamily="18" charset="0"/>
              </a:rPr>
              <a:t>cho</a:t>
            </a:r>
            <a:r>
              <a:rPr lang="en-US" sz="3200" spc="-5" dirty="0">
                <a:latin typeface="Times New Roman" panose="02020603050405020304" pitchFamily="18" charset="0"/>
                <a:ea typeface="Times New Roman" panose="02020603050405020304" pitchFamily="18" charset="0"/>
              </a:rPr>
              <a:t> </a:t>
            </a:r>
            <a:r>
              <a:rPr lang="en-US" sz="3200" spc="-5" dirty="0" err="1">
                <a:latin typeface="Times New Roman" panose="02020603050405020304" pitchFamily="18" charset="0"/>
                <a:ea typeface="Times New Roman" panose="02020603050405020304" pitchFamily="18" charset="0"/>
              </a:rPr>
              <a:t>mình</a:t>
            </a:r>
            <a:r>
              <a:rPr lang="en-US" sz="3200" spc="-5" dirty="0">
                <a:latin typeface="Times New Roman" panose="02020603050405020304" pitchFamily="18" charset="0"/>
                <a:ea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969716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animEffect transition="in" filter="fade">
                                      <p:cBhvr>
                                        <p:cTn id="7" dur="1000"/>
                                        <p:tgtEl>
                                          <p:spTgt spid="24">
                                            <p:txEl>
                                              <p:pRg st="0" end="0"/>
                                            </p:txEl>
                                          </p:spTgt>
                                        </p:tgtEl>
                                      </p:cBhvr>
                                    </p:animEffect>
                                    <p:anim calcmode="lin" valueType="num">
                                      <p:cBhvr>
                                        <p:cTn id="8" dur="1000" fill="hold"/>
                                        <p:tgtEl>
                                          <p:spTgt spid="2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4">
                                            <p:txEl>
                                              <p:pRg st="1" end="1"/>
                                            </p:txEl>
                                          </p:spTgt>
                                        </p:tgtEl>
                                        <p:attrNameLst>
                                          <p:attrName>style.visibility</p:attrName>
                                        </p:attrNameLst>
                                      </p:cBhvr>
                                      <p:to>
                                        <p:strVal val="visible"/>
                                      </p:to>
                                    </p:set>
                                    <p:animEffect transition="in" filter="fade">
                                      <p:cBhvr>
                                        <p:cTn id="14" dur="1000"/>
                                        <p:tgtEl>
                                          <p:spTgt spid="24">
                                            <p:txEl>
                                              <p:pRg st="1" end="1"/>
                                            </p:txEl>
                                          </p:spTgt>
                                        </p:tgtEl>
                                      </p:cBhvr>
                                    </p:animEffect>
                                    <p:anim calcmode="lin" valueType="num">
                                      <p:cBhvr>
                                        <p:cTn id="15" dur="1000" fill="hold"/>
                                        <p:tgtEl>
                                          <p:spTgt spid="2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4">
                                            <p:txEl>
                                              <p:pRg st="2" end="2"/>
                                            </p:txEl>
                                          </p:spTgt>
                                        </p:tgtEl>
                                        <p:attrNameLst>
                                          <p:attrName>style.visibility</p:attrName>
                                        </p:attrNameLst>
                                      </p:cBhvr>
                                      <p:to>
                                        <p:strVal val="visible"/>
                                      </p:to>
                                    </p:set>
                                    <p:animEffect transition="in" filter="fade">
                                      <p:cBhvr>
                                        <p:cTn id="21" dur="1000"/>
                                        <p:tgtEl>
                                          <p:spTgt spid="24">
                                            <p:txEl>
                                              <p:pRg st="2" end="2"/>
                                            </p:txEl>
                                          </p:spTgt>
                                        </p:tgtEl>
                                      </p:cBhvr>
                                    </p:animEffect>
                                    <p:anim calcmode="lin" valueType="num">
                                      <p:cBhvr>
                                        <p:cTn id="22" dur="1000" fill="hold"/>
                                        <p:tgtEl>
                                          <p:spTgt spid="2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4">
                                            <p:txEl>
                                              <p:pRg st="3" end="3"/>
                                            </p:txEl>
                                          </p:spTgt>
                                        </p:tgtEl>
                                        <p:attrNameLst>
                                          <p:attrName>style.visibility</p:attrName>
                                        </p:attrNameLst>
                                      </p:cBhvr>
                                      <p:to>
                                        <p:strVal val="visible"/>
                                      </p:to>
                                    </p:set>
                                    <p:animEffect transition="in" filter="fade">
                                      <p:cBhvr>
                                        <p:cTn id="28" dur="1000"/>
                                        <p:tgtEl>
                                          <p:spTgt spid="24">
                                            <p:txEl>
                                              <p:pRg st="3" end="3"/>
                                            </p:txEl>
                                          </p:spTgt>
                                        </p:tgtEl>
                                      </p:cBhvr>
                                    </p:animEffect>
                                    <p:anim calcmode="lin" valueType="num">
                                      <p:cBhvr>
                                        <p:cTn id="29" dur="1000" fill="hold"/>
                                        <p:tgtEl>
                                          <p:spTgt spid="24">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2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4">
                                            <p:txEl>
                                              <p:pRg st="4" end="4"/>
                                            </p:txEl>
                                          </p:spTgt>
                                        </p:tgtEl>
                                        <p:attrNameLst>
                                          <p:attrName>style.visibility</p:attrName>
                                        </p:attrNameLst>
                                      </p:cBhvr>
                                      <p:to>
                                        <p:strVal val="visible"/>
                                      </p:to>
                                    </p:set>
                                    <p:animEffect transition="in" filter="fade">
                                      <p:cBhvr>
                                        <p:cTn id="35" dur="1000"/>
                                        <p:tgtEl>
                                          <p:spTgt spid="24">
                                            <p:txEl>
                                              <p:pRg st="4" end="4"/>
                                            </p:txEl>
                                          </p:spTgt>
                                        </p:tgtEl>
                                      </p:cBhvr>
                                    </p:animEffect>
                                    <p:anim calcmode="lin" valueType="num">
                                      <p:cBhvr>
                                        <p:cTn id="36" dur="1000" fill="hold"/>
                                        <p:tgtEl>
                                          <p:spTgt spid="24">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2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wipe(left)">
                                      <p:cBhvr>
                                        <p:cTn id="4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rPr>
              <a:t>NGỮ VĂN 6</a:t>
            </a:r>
          </a:p>
        </p:txBody>
      </p:sp>
      <p:pic>
        <p:nvPicPr>
          <p:cNvPr id="7" name="Picture 6"/>
          <p:cNvPicPr>
            <a:picLocks noChangeAspect="1"/>
          </p:cNvPicPr>
          <p:nvPr/>
        </p:nvPicPr>
        <p:blipFill>
          <a:blip r:embed="rId4"/>
          <a:stretch>
            <a:fillRect/>
          </a:stretch>
        </p:blipFill>
        <p:spPr>
          <a:xfrm>
            <a:off x="11426277" y="0"/>
            <a:ext cx="754456" cy="754456"/>
          </a:xfrm>
          <a:prstGeom prst="rect">
            <a:avLst/>
          </a:prstGeom>
        </p:spPr>
      </p:pic>
      <p:sp>
        <p:nvSpPr>
          <p:cNvPr id="3" name="Rectangle 2"/>
          <p:cNvSpPr/>
          <p:nvPr/>
        </p:nvSpPr>
        <p:spPr>
          <a:xfrm>
            <a:off x="4188164" y="107527"/>
            <a:ext cx="3993401"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mn-cs"/>
              </a:rPr>
              <a:t>VẬN DỤNG CẢ BÀI HỌC 9</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Rectangle 1"/>
          <p:cNvSpPr/>
          <p:nvPr/>
        </p:nvSpPr>
        <p:spPr>
          <a:xfrm>
            <a:off x="1511475" y="759512"/>
            <a:ext cx="9362820" cy="523220"/>
          </a:xfrm>
          <a:prstGeom prst="rect">
            <a:avLst/>
          </a:prstGeom>
        </p:spPr>
        <p:txBody>
          <a:bodyPr wrap="none">
            <a:spAutoFit/>
          </a:bodyPr>
          <a:lstStyle/>
          <a:p>
            <a:pPr indent="342265" algn="just">
              <a:spcAft>
                <a:spcPts val="0"/>
              </a:spcAft>
            </a:pPr>
            <a:r>
              <a:rPr lang="en-US" sz="2800" dirty="0">
                <a:solidFill>
                  <a:srgbClr val="0070C0"/>
                </a:solidFill>
                <a:latin typeface="Times New Roman" panose="02020603050405020304" pitchFamily="18" charset="0"/>
                <a:ea typeface="Times New Roman" panose="02020603050405020304" pitchFamily="18" charset="0"/>
              </a:rPr>
              <a:t>*</a:t>
            </a:r>
            <a:r>
              <a:rPr lang="en-US" sz="2800" b="1" i="1" dirty="0">
                <a:solidFill>
                  <a:srgbClr val="0070C0"/>
                </a:solidFill>
                <a:latin typeface="Times New Roman" panose="02020603050405020304" pitchFamily="18" charset="0"/>
                <a:ea typeface="Times New Roman" panose="02020603050405020304" pitchFamily="18" charset="0"/>
              </a:rPr>
              <a:t>Rubric </a:t>
            </a:r>
            <a:r>
              <a:rPr lang="en-US" sz="2800" b="1" i="1" dirty="0" err="1">
                <a:solidFill>
                  <a:srgbClr val="0070C0"/>
                </a:solidFill>
                <a:latin typeface="Times New Roman" panose="02020603050405020304" pitchFamily="18" charset="0"/>
                <a:ea typeface="Times New Roman" panose="02020603050405020304" pitchFamily="18" charset="0"/>
              </a:rPr>
              <a:t>đánh</a:t>
            </a:r>
            <a:r>
              <a:rPr lang="en-US" sz="2800" b="1" i="1" dirty="0">
                <a:solidFill>
                  <a:srgbClr val="0070C0"/>
                </a:solidFill>
                <a:latin typeface="Times New Roman" panose="02020603050405020304" pitchFamily="18" charset="0"/>
                <a:ea typeface="Times New Roman" panose="02020603050405020304" pitchFamily="18" charset="0"/>
              </a:rPr>
              <a:t> </a:t>
            </a:r>
            <a:r>
              <a:rPr lang="en-US" sz="2800" b="1" i="1" dirty="0" err="1">
                <a:solidFill>
                  <a:srgbClr val="0070C0"/>
                </a:solidFill>
                <a:latin typeface="Times New Roman" panose="02020603050405020304" pitchFamily="18" charset="0"/>
                <a:ea typeface="Times New Roman" panose="02020603050405020304" pitchFamily="18" charset="0"/>
              </a:rPr>
              <a:t>giá</a:t>
            </a:r>
            <a:r>
              <a:rPr lang="en-US" sz="2800" b="1" i="1" dirty="0">
                <a:solidFill>
                  <a:srgbClr val="0070C0"/>
                </a:solidFill>
                <a:latin typeface="Times New Roman" panose="02020603050405020304" pitchFamily="18" charset="0"/>
                <a:ea typeface="Times New Roman" panose="02020603050405020304" pitchFamily="18" charset="0"/>
              </a:rPr>
              <a:t> </a:t>
            </a:r>
            <a:r>
              <a:rPr lang="en-US" sz="2800" b="1" i="1" dirty="0" err="1">
                <a:solidFill>
                  <a:srgbClr val="0070C0"/>
                </a:solidFill>
                <a:latin typeface="Times New Roman" panose="02020603050405020304" pitchFamily="18" charset="0"/>
                <a:ea typeface="Times New Roman" panose="02020603050405020304" pitchFamily="18" charset="0"/>
              </a:rPr>
              <a:t>sản</a:t>
            </a:r>
            <a:r>
              <a:rPr lang="en-US" sz="2800" b="1" i="1" dirty="0">
                <a:solidFill>
                  <a:srgbClr val="0070C0"/>
                </a:solidFill>
                <a:latin typeface="Times New Roman" panose="02020603050405020304" pitchFamily="18" charset="0"/>
                <a:ea typeface="Times New Roman" panose="02020603050405020304" pitchFamily="18" charset="0"/>
              </a:rPr>
              <a:t> </a:t>
            </a:r>
            <a:r>
              <a:rPr lang="en-US" sz="2800" b="1" i="1" dirty="0" err="1">
                <a:solidFill>
                  <a:srgbClr val="0070C0"/>
                </a:solidFill>
                <a:latin typeface="Times New Roman" panose="02020603050405020304" pitchFamily="18" charset="0"/>
                <a:ea typeface="Times New Roman" panose="02020603050405020304" pitchFamily="18" charset="0"/>
              </a:rPr>
              <a:t>phẩm</a:t>
            </a:r>
            <a:r>
              <a:rPr lang="en-US" sz="2800" b="1" i="1" dirty="0">
                <a:solidFill>
                  <a:srgbClr val="0070C0"/>
                </a:solidFill>
                <a:latin typeface="Times New Roman" panose="02020603050405020304" pitchFamily="18" charset="0"/>
                <a:ea typeface="Times New Roman" panose="02020603050405020304" pitchFamily="18" charset="0"/>
              </a:rPr>
              <a:t> </a:t>
            </a:r>
            <a:r>
              <a:rPr lang="en-US" sz="2800" b="1" i="1" dirty="0" err="1">
                <a:solidFill>
                  <a:srgbClr val="0070C0"/>
                </a:solidFill>
                <a:latin typeface="Times New Roman" panose="02020603050405020304" pitchFamily="18" charset="0"/>
                <a:ea typeface="Times New Roman" panose="02020603050405020304" pitchFamily="18" charset="0"/>
              </a:rPr>
              <a:t>hoạt</a:t>
            </a:r>
            <a:r>
              <a:rPr lang="en-US" sz="2800" b="1" i="1" dirty="0">
                <a:solidFill>
                  <a:srgbClr val="0070C0"/>
                </a:solidFill>
                <a:latin typeface="Times New Roman" panose="02020603050405020304" pitchFamily="18" charset="0"/>
                <a:ea typeface="Times New Roman" panose="02020603050405020304" pitchFamily="18" charset="0"/>
              </a:rPr>
              <a:t> </a:t>
            </a:r>
            <a:r>
              <a:rPr lang="en-US" sz="2800" b="1" i="1" dirty="0" err="1">
                <a:solidFill>
                  <a:srgbClr val="0070C0"/>
                </a:solidFill>
                <a:latin typeface="Times New Roman" panose="02020603050405020304" pitchFamily="18" charset="0"/>
                <a:ea typeface="Times New Roman" panose="02020603050405020304" pitchFamily="18" charset="0"/>
              </a:rPr>
              <a:t>động</a:t>
            </a:r>
            <a:r>
              <a:rPr lang="en-US" sz="2800" b="1" i="1" dirty="0">
                <a:solidFill>
                  <a:srgbClr val="0070C0"/>
                </a:solidFill>
                <a:latin typeface="Times New Roman" panose="02020603050405020304" pitchFamily="18" charset="0"/>
                <a:ea typeface="Times New Roman" panose="02020603050405020304" pitchFamily="18" charset="0"/>
              </a:rPr>
              <a:t> </a:t>
            </a:r>
            <a:r>
              <a:rPr lang="en-US" sz="2800" b="1" i="1" dirty="0" err="1">
                <a:solidFill>
                  <a:srgbClr val="0070C0"/>
                </a:solidFill>
                <a:latin typeface="Times New Roman" panose="02020603050405020304" pitchFamily="18" charset="0"/>
                <a:ea typeface="Times New Roman" panose="02020603050405020304" pitchFamily="18" charset="0"/>
              </a:rPr>
              <a:t>Vận</a:t>
            </a:r>
            <a:r>
              <a:rPr lang="en-US" sz="2800" b="1" i="1" dirty="0">
                <a:solidFill>
                  <a:srgbClr val="0070C0"/>
                </a:solidFill>
                <a:latin typeface="Times New Roman" panose="02020603050405020304" pitchFamily="18" charset="0"/>
                <a:ea typeface="Times New Roman" panose="02020603050405020304" pitchFamily="18" charset="0"/>
              </a:rPr>
              <a:t> </a:t>
            </a:r>
            <a:r>
              <a:rPr lang="en-US" sz="2800" b="1" i="1" dirty="0" err="1">
                <a:solidFill>
                  <a:srgbClr val="0070C0"/>
                </a:solidFill>
                <a:latin typeface="Times New Roman" panose="02020603050405020304" pitchFamily="18" charset="0"/>
                <a:ea typeface="Times New Roman" panose="02020603050405020304" pitchFamily="18" charset="0"/>
              </a:rPr>
              <a:t>dụng</a:t>
            </a:r>
            <a:r>
              <a:rPr lang="en-US" sz="2800" b="1" i="1" dirty="0">
                <a:solidFill>
                  <a:srgbClr val="0070C0"/>
                </a:solidFill>
                <a:latin typeface="Times New Roman" panose="02020603050405020304" pitchFamily="18" charset="0"/>
                <a:ea typeface="Times New Roman" panose="02020603050405020304" pitchFamily="18" charset="0"/>
              </a:rPr>
              <a:t> </a:t>
            </a:r>
            <a:r>
              <a:rPr lang="en-US" sz="2800" b="1" i="1" dirty="0" err="1">
                <a:solidFill>
                  <a:srgbClr val="0070C0"/>
                </a:solidFill>
                <a:latin typeface="Times New Roman" panose="02020603050405020304" pitchFamily="18" charset="0"/>
                <a:ea typeface="Times New Roman" panose="02020603050405020304" pitchFamily="18" charset="0"/>
              </a:rPr>
              <a:t>bài</a:t>
            </a:r>
            <a:r>
              <a:rPr lang="en-US" sz="2800" b="1" i="1" dirty="0">
                <a:solidFill>
                  <a:srgbClr val="0070C0"/>
                </a:solidFill>
                <a:latin typeface="Times New Roman" panose="02020603050405020304" pitchFamily="18" charset="0"/>
                <a:ea typeface="Times New Roman" panose="02020603050405020304" pitchFamily="18" charset="0"/>
              </a:rPr>
              <a:t> </a:t>
            </a:r>
            <a:r>
              <a:rPr lang="en-US" sz="2800" b="1" i="1" dirty="0" err="1">
                <a:solidFill>
                  <a:srgbClr val="0070C0"/>
                </a:solidFill>
                <a:latin typeface="Times New Roman" panose="02020603050405020304" pitchFamily="18" charset="0"/>
                <a:ea typeface="Times New Roman" panose="02020603050405020304" pitchFamily="18" charset="0"/>
              </a:rPr>
              <a:t>học</a:t>
            </a:r>
            <a:r>
              <a:rPr lang="en-US" sz="2800" b="1" i="1" dirty="0">
                <a:solidFill>
                  <a:srgbClr val="0070C0"/>
                </a:solidFill>
                <a:latin typeface="Times New Roman" panose="02020603050405020304" pitchFamily="18" charset="0"/>
                <a:ea typeface="Times New Roman" panose="02020603050405020304" pitchFamily="18" charset="0"/>
              </a:rPr>
              <a:t> 9:</a:t>
            </a:r>
            <a:endParaRPr lang="en-US" sz="2800" dirty="0">
              <a:effectLst/>
              <a:latin typeface="Times New Roman" panose="02020603050405020304" pitchFamily="18" charset="0"/>
              <a:ea typeface="Times New Roman" panose="02020603050405020304"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val="1956072236"/>
              </p:ext>
            </p:extLst>
          </p:nvPr>
        </p:nvGraphicFramePr>
        <p:xfrm>
          <a:off x="698498" y="1341670"/>
          <a:ext cx="10782301" cy="5218176"/>
        </p:xfrm>
        <a:graphic>
          <a:graphicData uri="http://schemas.openxmlformats.org/drawingml/2006/table">
            <a:tbl>
              <a:tblPr firstRow="1" firstCol="1" bandRow="1" bandCol="1"/>
              <a:tblGrid>
                <a:gridCol w="2013155">
                  <a:extLst>
                    <a:ext uri="{9D8B030D-6E8A-4147-A177-3AD203B41FA5}">
                      <a16:colId xmlns:a16="http://schemas.microsoft.com/office/drawing/2014/main" val="4051817670"/>
                    </a:ext>
                  </a:extLst>
                </a:gridCol>
                <a:gridCol w="2551471">
                  <a:extLst>
                    <a:ext uri="{9D8B030D-6E8A-4147-A177-3AD203B41FA5}">
                      <a16:colId xmlns:a16="http://schemas.microsoft.com/office/drawing/2014/main" val="685291859"/>
                    </a:ext>
                  </a:extLst>
                </a:gridCol>
                <a:gridCol w="3111909">
                  <a:extLst>
                    <a:ext uri="{9D8B030D-6E8A-4147-A177-3AD203B41FA5}">
                      <a16:colId xmlns:a16="http://schemas.microsoft.com/office/drawing/2014/main" val="1910191019"/>
                    </a:ext>
                  </a:extLst>
                </a:gridCol>
                <a:gridCol w="3105766">
                  <a:extLst>
                    <a:ext uri="{9D8B030D-6E8A-4147-A177-3AD203B41FA5}">
                      <a16:colId xmlns:a16="http://schemas.microsoft.com/office/drawing/2014/main" val="140672460"/>
                    </a:ext>
                  </a:extLst>
                </a:gridCol>
              </a:tblGrid>
              <a:tr h="466620">
                <a:tc>
                  <a:txBody>
                    <a:bodyPr/>
                    <a:lstStyle/>
                    <a:p>
                      <a:pPr>
                        <a:lnSpc>
                          <a:spcPct val="107000"/>
                        </a:lnSpc>
                        <a:spcAft>
                          <a:spcPts val="0"/>
                        </a:spcAft>
                        <a:tabLst>
                          <a:tab pos="602615" algn="l"/>
                        </a:tabLst>
                      </a:pPr>
                      <a:r>
                        <a:rPr lang="en-US" sz="2000" b="1"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Mức</a:t>
                      </a:r>
                      <a:r>
                        <a:rPr lang="en-US" sz="2000" b="1"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độ</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7000"/>
                        </a:lnSpc>
                        <a:spcAft>
                          <a:spcPts val="0"/>
                        </a:spcAft>
                        <a:tabLst>
                          <a:tab pos="602615" algn="l"/>
                        </a:tabLst>
                      </a:pPr>
                      <a:r>
                        <a:rPr lang="en-US" sz="2000" b="1"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7000"/>
                        </a:lnSpc>
                        <a:spcAft>
                          <a:spcPts val="0"/>
                        </a:spcAft>
                        <a:tabLst>
                          <a:tab pos="602615" algn="l"/>
                        </a:tabLst>
                      </a:pPr>
                      <a:r>
                        <a:rPr lang="en-US" sz="2000" b="1"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Tiêu</a:t>
                      </a:r>
                      <a:r>
                        <a:rPr lang="en-US" sz="2000" b="1"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chí</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041" marR="67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a:lnSpc>
                          <a:spcPct val="107000"/>
                        </a:lnSpc>
                        <a:spcAft>
                          <a:spcPts val="0"/>
                        </a:spcAft>
                        <a:tabLst>
                          <a:tab pos="602615" algn="l"/>
                        </a:tabLst>
                      </a:pPr>
                      <a:r>
                        <a:rPr lang="en-US" sz="2000" b="1"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7000"/>
                        </a:lnSpc>
                        <a:spcAft>
                          <a:spcPts val="0"/>
                        </a:spcAft>
                        <a:tabLst>
                          <a:tab pos="602615" algn="l"/>
                        </a:tabLst>
                      </a:pPr>
                      <a:r>
                        <a:rPr lang="en-US" sz="2000" b="1"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Mức</a:t>
                      </a:r>
                      <a:r>
                        <a:rPr lang="en-US" sz="2000" b="1"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1</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041" marR="67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a:lnSpc>
                          <a:spcPct val="107000"/>
                        </a:lnSpc>
                        <a:spcAft>
                          <a:spcPts val="0"/>
                        </a:spcAft>
                        <a:tabLst>
                          <a:tab pos="602615" algn="l"/>
                        </a:tabLst>
                      </a:pPr>
                      <a:r>
                        <a:rPr lang="en-US" sz="2000" b="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7000"/>
                        </a:lnSpc>
                        <a:spcAft>
                          <a:spcPts val="0"/>
                        </a:spcAft>
                        <a:tabLst>
                          <a:tab pos="602615" algn="l"/>
                        </a:tabLst>
                      </a:pPr>
                      <a:r>
                        <a:rPr lang="en-US" sz="2000" b="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Mức 2</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041" marR="67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a:lnSpc>
                          <a:spcPct val="107000"/>
                        </a:lnSpc>
                        <a:spcAft>
                          <a:spcPts val="0"/>
                        </a:spcAft>
                        <a:tabLst>
                          <a:tab pos="602615" algn="l"/>
                        </a:tabLst>
                      </a:pPr>
                      <a:r>
                        <a:rPr lang="en-US" sz="2000" b="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7000"/>
                        </a:lnSpc>
                        <a:spcAft>
                          <a:spcPts val="0"/>
                        </a:spcAft>
                        <a:tabLst>
                          <a:tab pos="602615" algn="l"/>
                        </a:tabLst>
                      </a:pPr>
                      <a:r>
                        <a:rPr lang="en-US" sz="2000" b="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Mức 3</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041" marR="67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extLst>
                  <a:ext uri="{0D108BD9-81ED-4DB2-BD59-A6C34878D82A}">
                    <a16:rowId xmlns:a16="http://schemas.microsoft.com/office/drawing/2014/main" val="440060479"/>
                  </a:ext>
                </a:extLst>
              </a:tr>
              <a:tr h="466620">
                <a:tc>
                  <a:txBody>
                    <a:bodyPr/>
                    <a:lstStyle/>
                    <a:p>
                      <a:pPr algn="ctr">
                        <a:lnSpc>
                          <a:spcPct val="107000"/>
                        </a:lnSpc>
                        <a:spcAft>
                          <a:spcPts val="0"/>
                        </a:spcAft>
                        <a:tabLst>
                          <a:tab pos="602615" algn="l"/>
                        </a:tabLst>
                      </a:pPr>
                      <a:r>
                        <a:rPr lang="en-US" sz="20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Video </a:t>
                      </a:r>
                      <a:r>
                        <a:rPr lang="en-US" sz="2000" dirty="0" err="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giới</a:t>
                      </a:r>
                      <a:r>
                        <a:rPr lang="en-US" sz="20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thiệu</a:t>
                      </a:r>
                      <a:r>
                        <a:rPr lang="en-US" sz="20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0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giả</a:t>
                      </a:r>
                      <a:r>
                        <a:rPr lang="en-US" sz="20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000" dirty="0" err="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0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phẩm</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07000"/>
                        </a:lnSpc>
                        <a:spcAft>
                          <a:spcPts val="0"/>
                        </a:spcAft>
                        <a:tabLst>
                          <a:tab pos="602615" algn="l"/>
                        </a:tabLst>
                      </a:pPr>
                      <a:r>
                        <a:rPr lang="en-US" sz="2000" b="1"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(10 </a:t>
                      </a:r>
                      <a:r>
                        <a:rPr lang="en-US" sz="2000" b="1" dirty="0" err="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2000" b="1"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041" marR="67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just">
                        <a:lnSpc>
                          <a:spcPct val="107000"/>
                        </a:lnSpc>
                        <a:spcAft>
                          <a:spcPts val="0"/>
                        </a:spcAft>
                        <a:tabLst>
                          <a:tab pos="602615" algn="l"/>
                        </a:tabLst>
                      </a:pPr>
                      <a:r>
                        <a:rPr lang="en-US" sz="20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Video </a:t>
                      </a:r>
                      <a:r>
                        <a:rPr lang="en-US" sz="2000" dirty="0" err="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đầy</a:t>
                      </a:r>
                      <a:r>
                        <a:rPr lang="en-US" sz="20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đủ</a:t>
                      </a:r>
                      <a:r>
                        <a:rPr lang="en-US" sz="20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20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dung</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07000"/>
                        </a:lnSpc>
                        <a:spcAft>
                          <a:spcPts val="0"/>
                        </a:spcAft>
                        <a:tabLst>
                          <a:tab pos="602615" algn="l"/>
                        </a:tabLst>
                      </a:pPr>
                      <a:r>
                        <a:rPr lang="en-US" sz="20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dưới</a:t>
                      </a:r>
                      <a:r>
                        <a:rPr lang="en-US" sz="20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5 </a:t>
                      </a:r>
                      <a:r>
                        <a:rPr lang="en-US" sz="2000" dirty="0" err="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20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041" marR="67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just">
                        <a:lnSpc>
                          <a:spcPct val="107000"/>
                        </a:lnSpc>
                        <a:spcAft>
                          <a:spcPts val="0"/>
                        </a:spcAft>
                        <a:tabLst>
                          <a:tab pos="602615" algn="l"/>
                        </a:tabLst>
                      </a:pPr>
                      <a:r>
                        <a:rPr lang="en-US" sz="20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Video </a:t>
                      </a:r>
                      <a:r>
                        <a:rPr lang="en-US" sz="2000" dirty="0" err="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duy</a:t>
                      </a:r>
                      <a:r>
                        <a:rPr lang="en-US" sz="20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đủ</a:t>
                      </a:r>
                      <a:r>
                        <a:rPr lang="en-US" sz="20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20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2000" dirty="0" err="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nhưng</a:t>
                      </a:r>
                      <a:r>
                        <a:rPr lang="en-US" sz="20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chưa</a:t>
                      </a:r>
                      <a:r>
                        <a:rPr lang="en-US" sz="20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hấp</a:t>
                      </a:r>
                      <a:r>
                        <a:rPr lang="en-US" sz="20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dẫn</a:t>
                      </a:r>
                      <a:r>
                        <a:rPr lang="en-US" sz="20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000" baseline="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(5-7 </a:t>
                      </a:r>
                      <a:r>
                        <a:rPr lang="en-US" sz="2000" dirty="0" err="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20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041" marR="67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just">
                        <a:lnSpc>
                          <a:spcPct val="107000"/>
                        </a:lnSpc>
                        <a:spcAft>
                          <a:spcPts val="0"/>
                        </a:spcAft>
                        <a:tabLst>
                          <a:tab pos="602615" algn="l"/>
                        </a:tabLst>
                      </a:pPr>
                      <a:r>
                        <a:rPr lang="en-US" sz="20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Video </a:t>
                      </a:r>
                      <a:r>
                        <a:rPr lang="en-US" sz="2000" dirty="0" err="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20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2000" dirty="0" err="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phong</a:t>
                      </a:r>
                      <a:r>
                        <a:rPr lang="en-US" sz="20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phú</a:t>
                      </a:r>
                      <a:r>
                        <a:rPr lang="en-US" sz="20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0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20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sáng</a:t>
                      </a:r>
                      <a:r>
                        <a:rPr lang="en-US" sz="20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tạo</a:t>
                      </a:r>
                      <a:r>
                        <a:rPr lang="en-US" sz="20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hấp</a:t>
                      </a:r>
                      <a:r>
                        <a:rPr lang="en-US" sz="20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dẫn</a:t>
                      </a:r>
                      <a:r>
                        <a:rPr lang="en-US" sz="20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000" baseline="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(8-10 </a:t>
                      </a:r>
                      <a:r>
                        <a:rPr lang="en-US" sz="2000" dirty="0" err="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20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041" marR="67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3652163766"/>
                  </a:ext>
                </a:extLst>
              </a:tr>
              <a:tr h="466620">
                <a:tc>
                  <a:txBody>
                    <a:bodyPr/>
                    <a:lstStyle/>
                    <a:p>
                      <a:pPr algn="ctr">
                        <a:lnSpc>
                          <a:spcPct val="107000"/>
                        </a:lnSpc>
                        <a:spcAft>
                          <a:spcPts val="0"/>
                        </a:spcAft>
                        <a:tabLst>
                          <a:tab pos="602615" algn="l"/>
                        </a:tabLst>
                      </a:pPr>
                      <a:r>
                        <a:rPr lang="en-US" sz="200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Vẽ tranh minh hoạ về nội dung truyện </a:t>
                      </a:r>
                      <a:r>
                        <a:rPr lang="en-US" sz="2000" b="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(10 điểm)</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041" marR="67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tc>
                  <a:txBody>
                    <a:bodyPr/>
                    <a:lstStyle/>
                    <a:p>
                      <a:pPr algn="just">
                        <a:lnSpc>
                          <a:spcPct val="107000"/>
                        </a:lnSpc>
                        <a:spcAft>
                          <a:spcPts val="0"/>
                        </a:spcAft>
                        <a:tabLst>
                          <a:tab pos="602615" algn="l"/>
                        </a:tabLst>
                      </a:pPr>
                      <a:r>
                        <a:rPr lang="en-US" sz="20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0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nét</a:t>
                      </a:r>
                      <a:r>
                        <a:rPr lang="en-US" sz="20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vẽ</a:t>
                      </a:r>
                      <a:r>
                        <a:rPr lang="en-US" sz="20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0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đẹp</a:t>
                      </a:r>
                      <a:r>
                        <a:rPr lang="en-US" sz="20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0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bức</a:t>
                      </a:r>
                      <a:r>
                        <a:rPr lang="en-US" sz="20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tranh</a:t>
                      </a:r>
                      <a:r>
                        <a:rPr lang="en-US" sz="20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còn</a:t>
                      </a:r>
                      <a:r>
                        <a:rPr lang="en-US" sz="20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đơn</a:t>
                      </a:r>
                      <a:r>
                        <a:rPr lang="en-US" sz="20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điệu</a:t>
                      </a:r>
                      <a:r>
                        <a:rPr lang="en-US" sz="20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0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0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ảnh</a:t>
                      </a:r>
                      <a:r>
                        <a:rPr lang="en-US" sz="20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màu</a:t>
                      </a:r>
                      <a:r>
                        <a:rPr lang="en-US" sz="20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sắc</a:t>
                      </a:r>
                      <a:r>
                        <a:rPr lang="en-US" sz="20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07000"/>
                        </a:lnSpc>
                        <a:spcAft>
                          <a:spcPts val="0"/>
                        </a:spcAft>
                        <a:tabLst>
                          <a:tab pos="602615" algn="l"/>
                        </a:tabLst>
                      </a:pPr>
                      <a:r>
                        <a:rPr lang="en-US" sz="20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dưới</a:t>
                      </a:r>
                      <a:r>
                        <a:rPr lang="en-US" sz="20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5 </a:t>
                      </a:r>
                      <a:r>
                        <a:rPr lang="en-US" sz="2000" dirty="0" err="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20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041" marR="67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tc>
                  <a:txBody>
                    <a:bodyPr/>
                    <a:lstStyle/>
                    <a:p>
                      <a:pPr algn="just">
                        <a:lnSpc>
                          <a:spcPct val="107000"/>
                        </a:lnSpc>
                        <a:spcAft>
                          <a:spcPts val="0"/>
                        </a:spcAft>
                        <a:tabLst>
                          <a:tab pos="602615" algn="l"/>
                        </a:tabLst>
                      </a:pPr>
                      <a:r>
                        <a:rPr lang="en-US" sz="20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0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nét</a:t>
                      </a:r>
                      <a:r>
                        <a:rPr lang="en-US" sz="20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vẽ</a:t>
                      </a:r>
                      <a:r>
                        <a:rPr lang="en-US" sz="20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đẹp</a:t>
                      </a:r>
                      <a:r>
                        <a:rPr lang="en-US" sz="20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nhưng</a:t>
                      </a:r>
                      <a:r>
                        <a:rPr lang="en-US" sz="20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bức</a:t>
                      </a:r>
                      <a:r>
                        <a:rPr lang="en-US" sz="20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tranh</a:t>
                      </a:r>
                      <a:r>
                        <a:rPr lang="en-US" sz="20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chưa</a:t>
                      </a:r>
                      <a:r>
                        <a:rPr lang="en-US" sz="20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thật</a:t>
                      </a:r>
                      <a:r>
                        <a:rPr lang="en-US" sz="20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phong</a:t>
                      </a:r>
                      <a:r>
                        <a:rPr lang="en-US" sz="20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phú</a:t>
                      </a:r>
                      <a:r>
                        <a:rPr lang="en-US" sz="20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07000"/>
                        </a:lnSpc>
                        <a:spcAft>
                          <a:spcPts val="0"/>
                        </a:spcAft>
                        <a:tabLst>
                          <a:tab pos="602615" algn="l"/>
                        </a:tabLst>
                      </a:pPr>
                      <a:r>
                        <a:rPr lang="en-US" sz="20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(5-7 </a:t>
                      </a:r>
                      <a:r>
                        <a:rPr lang="en-US" sz="2000" dirty="0" err="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20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041" marR="67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tc>
                  <a:txBody>
                    <a:bodyPr/>
                    <a:lstStyle/>
                    <a:p>
                      <a:pPr algn="just">
                        <a:lnSpc>
                          <a:spcPct val="107000"/>
                        </a:lnSpc>
                        <a:spcAft>
                          <a:spcPts val="0"/>
                        </a:spcAft>
                        <a:tabLst>
                          <a:tab pos="602615" algn="l"/>
                        </a:tabLst>
                      </a:pPr>
                      <a:r>
                        <a:rPr lang="en-US" sz="200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Bức tranh với nhiều đường nét đẹp, phong phú, hấp dẫn.</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07000"/>
                        </a:lnSpc>
                        <a:spcAft>
                          <a:spcPts val="0"/>
                        </a:spcAft>
                        <a:tabLst>
                          <a:tab pos="602615" algn="l"/>
                        </a:tabLst>
                      </a:pPr>
                      <a:r>
                        <a:rPr lang="en-US" sz="200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(8 -10 điểm)</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041" marR="67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extLst>
                  <a:ext uri="{0D108BD9-81ED-4DB2-BD59-A6C34878D82A}">
                    <a16:rowId xmlns:a16="http://schemas.microsoft.com/office/drawing/2014/main" val="88824131"/>
                  </a:ext>
                </a:extLst>
              </a:tr>
              <a:tr h="708951">
                <a:tc>
                  <a:txBody>
                    <a:bodyPr/>
                    <a:lstStyle/>
                    <a:p>
                      <a:pPr algn="ctr">
                        <a:lnSpc>
                          <a:spcPct val="107000"/>
                        </a:lnSpc>
                        <a:spcAft>
                          <a:spcPts val="0"/>
                        </a:spcAft>
                        <a:tabLst>
                          <a:tab pos="602615" algn="l"/>
                        </a:tabLst>
                      </a:pPr>
                      <a:r>
                        <a:rPr lang="en-US" sz="200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Đóng vai diễn lại cảnh truyện</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07000"/>
                        </a:lnSpc>
                        <a:spcAft>
                          <a:spcPts val="0"/>
                        </a:spcAft>
                        <a:tabLst>
                          <a:tab pos="602615" algn="l"/>
                        </a:tabLst>
                      </a:pPr>
                      <a:r>
                        <a:rPr lang="en-US" sz="2000" b="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(10 điểm)</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041" marR="67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FFF82"/>
                    </a:solidFill>
                  </a:tcPr>
                </a:tc>
                <a:tc>
                  <a:txBody>
                    <a:bodyPr/>
                    <a:lstStyle/>
                    <a:p>
                      <a:pPr algn="just">
                        <a:lnSpc>
                          <a:spcPct val="107000"/>
                        </a:lnSpc>
                        <a:spcAft>
                          <a:spcPts val="0"/>
                        </a:spcAft>
                        <a:tabLst>
                          <a:tab pos="602615" algn="l"/>
                        </a:tabLst>
                      </a:pPr>
                      <a:r>
                        <a:rPr lang="en-US" sz="20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Kịch</a:t>
                      </a:r>
                      <a:r>
                        <a:rPr lang="en-US" sz="20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20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đúng</a:t>
                      </a:r>
                      <a:r>
                        <a:rPr lang="en-US" sz="20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hướng</a:t>
                      </a:r>
                      <a:r>
                        <a:rPr lang="en-US" sz="20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nhưng</a:t>
                      </a:r>
                      <a:r>
                        <a:rPr lang="en-US" sz="20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chưa</a:t>
                      </a:r>
                      <a:r>
                        <a:rPr lang="en-US" sz="20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đầy</a:t>
                      </a:r>
                      <a:r>
                        <a:rPr lang="en-US" sz="20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đủ</a:t>
                      </a:r>
                      <a:r>
                        <a:rPr lang="en-US" sz="20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20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dung , </a:t>
                      </a:r>
                      <a:r>
                        <a:rPr lang="en-US" sz="20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diễn</a:t>
                      </a:r>
                      <a:r>
                        <a:rPr lang="en-US" sz="20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viên</a:t>
                      </a:r>
                      <a:r>
                        <a:rPr lang="en-US" sz="20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chưa</a:t>
                      </a:r>
                      <a:r>
                        <a:rPr lang="en-US" sz="20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nhập</a:t>
                      </a:r>
                      <a:r>
                        <a:rPr lang="en-US" sz="20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vai</a:t>
                      </a:r>
                      <a:r>
                        <a:rPr lang="en-US" sz="20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tốt</a:t>
                      </a:r>
                      <a:r>
                        <a:rPr lang="en-US" sz="20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07000"/>
                        </a:lnSpc>
                        <a:spcAft>
                          <a:spcPts val="0"/>
                        </a:spcAft>
                        <a:tabLst>
                          <a:tab pos="602615" algn="l"/>
                        </a:tabLst>
                      </a:pPr>
                      <a:r>
                        <a:rPr lang="en-US" sz="20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( 5 – 6 </a:t>
                      </a:r>
                      <a:r>
                        <a:rPr lang="en-US" sz="20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20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041" marR="67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FFF82"/>
                    </a:solidFill>
                  </a:tcPr>
                </a:tc>
                <a:tc>
                  <a:txBody>
                    <a:bodyPr/>
                    <a:lstStyle/>
                    <a:p>
                      <a:pPr algn="just">
                        <a:lnSpc>
                          <a:spcPct val="107000"/>
                        </a:lnSpc>
                        <a:spcAft>
                          <a:spcPts val="0"/>
                        </a:spcAft>
                        <a:tabLst>
                          <a:tab pos="602615" algn="l"/>
                        </a:tabLst>
                      </a:pPr>
                      <a:r>
                        <a:rPr lang="en-US" sz="20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Kịch</a:t>
                      </a:r>
                      <a:r>
                        <a:rPr lang="en-US" sz="20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20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đủ</a:t>
                      </a:r>
                      <a:r>
                        <a:rPr lang="en-US" sz="20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20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20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nhưng</a:t>
                      </a:r>
                      <a:r>
                        <a:rPr lang="en-US" sz="20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chưa</a:t>
                      </a:r>
                      <a:r>
                        <a:rPr lang="en-US" sz="20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hấp</a:t>
                      </a:r>
                      <a:r>
                        <a:rPr lang="en-US" sz="20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dẫn</a:t>
                      </a:r>
                      <a:r>
                        <a:rPr lang="en-US" sz="20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0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diễn</a:t>
                      </a:r>
                      <a:r>
                        <a:rPr lang="en-US" sz="20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viên</a:t>
                      </a:r>
                      <a:r>
                        <a:rPr lang="en-US" sz="20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diễn</a:t>
                      </a:r>
                      <a:r>
                        <a:rPr lang="en-US" sz="20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0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20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20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diễn</a:t>
                      </a:r>
                      <a:r>
                        <a:rPr lang="en-US" sz="20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xuất</a:t>
                      </a:r>
                      <a:r>
                        <a:rPr lang="en-US" sz="20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nhưng</a:t>
                      </a:r>
                      <a:r>
                        <a:rPr lang="en-US" sz="20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chưa</a:t>
                      </a:r>
                      <a:r>
                        <a:rPr lang="en-US" sz="20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tạo</a:t>
                      </a:r>
                      <a:r>
                        <a:rPr lang="en-US" sz="20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0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ấn</a:t>
                      </a:r>
                      <a:r>
                        <a:rPr lang="en-US" sz="20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tượng</a:t>
                      </a:r>
                      <a:r>
                        <a:rPr lang="en-US" sz="20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sâu</a:t>
                      </a:r>
                      <a:r>
                        <a:rPr lang="en-US" sz="20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(7 – 8 </a:t>
                      </a:r>
                      <a:r>
                        <a:rPr lang="en-US" sz="20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20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041" marR="67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FFF82"/>
                    </a:solidFill>
                  </a:tcPr>
                </a:tc>
                <a:tc>
                  <a:txBody>
                    <a:bodyPr/>
                    <a:lstStyle/>
                    <a:p>
                      <a:pPr algn="just">
                        <a:lnSpc>
                          <a:spcPct val="107000"/>
                        </a:lnSpc>
                        <a:spcAft>
                          <a:spcPts val="0"/>
                        </a:spcAft>
                        <a:tabLst>
                          <a:tab pos="602615" algn="l"/>
                        </a:tabLst>
                      </a:pPr>
                      <a:r>
                        <a:rPr lang="en-US" sz="20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Kịch</a:t>
                      </a:r>
                      <a:r>
                        <a:rPr lang="en-US" sz="20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20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đầy</a:t>
                      </a:r>
                      <a:r>
                        <a:rPr lang="en-US" sz="20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đủ</a:t>
                      </a:r>
                      <a:r>
                        <a:rPr lang="en-US" sz="20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20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20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0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hấp</a:t>
                      </a:r>
                      <a:r>
                        <a:rPr lang="en-US" sz="20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dẫn</a:t>
                      </a:r>
                      <a:r>
                        <a:rPr lang="en-US" sz="20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cuốn</a:t>
                      </a:r>
                      <a:r>
                        <a:rPr lang="en-US" sz="20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hút</a:t>
                      </a:r>
                      <a:r>
                        <a:rPr lang="en-US" sz="20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0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đọc</a:t>
                      </a:r>
                      <a:r>
                        <a:rPr lang="en-US" sz="20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diễn</a:t>
                      </a:r>
                      <a:r>
                        <a:rPr lang="en-US" sz="20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viên</a:t>
                      </a:r>
                      <a:r>
                        <a:rPr lang="en-US" sz="20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diễn</a:t>
                      </a:r>
                      <a:r>
                        <a:rPr lang="en-US" sz="20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xuất</a:t>
                      </a:r>
                      <a:r>
                        <a:rPr lang="en-US" sz="20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tốt</a:t>
                      </a:r>
                      <a:r>
                        <a:rPr lang="en-US" sz="20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mang</a:t>
                      </a:r>
                      <a:r>
                        <a:rPr lang="en-US" sz="20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n-US" sz="20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20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xúc</a:t>
                      </a:r>
                      <a:r>
                        <a:rPr lang="en-US" sz="20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0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0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xem</a:t>
                      </a:r>
                      <a:r>
                        <a:rPr lang="en-US" sz="20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07000"/>
                        </a:lnSpc>
                        <a:spcAft>
                          <a:spcPts val="0"/>
                        </a:spcAft>
                        <a:tabLst>
                          <a:tab pos="602615" algn="l"/>
                        </a:tabLst>
                      </a:pPr>
                      <a:r>
                        <a:rPr lang="en-US" sz="20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(9 - 10 </a:t>
                      </a:r>
                      <a:r>
                        <a:rPr lang="en-US" sz="2000" dirty="0" err="1">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2000" dirty="0">
                          <a:solidFill>
                            <a:srgbClr val="172103"/>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7041" marR="6704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FFF82"/>
                    </a:solidFill>
                  </a:tcPr>
                </a:tc>
                <a:extLst>
                  <a:ext uri="{0D108BD9-81ED-4DB2-BD59-A6C34878D82A}">
                    <a16:rowId xmlns:a16="http://schemas.microsoft.com/office/drawing/2014/main" val="2164628649"/>
                  </a:ext>
                </a:extLst>
              </a:tr>
            </a:tbl>
          </a:graphicData>
        </a:graphic>
      </p:graphicFrame>
    </p:spTree>
    <p:extLst>
      <p:ext uri="{BB962C8B-B14F-4D97-AF65-F5344CB8AC3E}">
        <p14:creationId xmlns:p14="http://schemas.microsoft.com/office/powerpoint/2010/main" val="1259590096"/>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rPr>
              <a:t>NGỮ VĂN 6</a:t>
            </a:r>
          </a:p>
        </p:txBody>
      </p:sp>
      <p:pic>
        <p:nvPicPr>
          <p:cNvPr id="7" name="Picture 6"/>
          <p:cNvPicPr>
            <a:picLocks noChangeAspect="1"/>
          </p:cNvPicPr>
          <p:nvPr/>
        </p:nvPicPr>
        <p:blipFill>
          <a:blip r:embed="rId4"/>
          <a:stretch>
            <a:fillRect/>
          </a:stretch>
        </p:blipFill>
        <p:spPr>
          <a:xfrm>
            <a:off x="11426277" y="0"/>
            <a:ext cx="754456" cy="754456"/>
          </a:xfrm>
          <a:prstGeom prst="rect">
            <a:avLst/>
          </a:prstGeom>
        </p:spPr>
      </p:pic>
      <p:sp>
        <p:nvSpPr>
          <p:cNvPr id="11" name="Oval 10"/>
          <p:cNvSpPr/>
          <p:nvPr/>
        </p:nvSpPr>
        <p:spPr>
          <a:xfrm>
            <a:off x="2574208" y="16402"/>
            <a:ext cx="7005483" cy="632460"/>
          </a:xfrm>
          <a:prstGeom prst="ellipse">
            <a:avLst/>
          </a:prstGeom>
          <a:gradFill rotWithShape="1">
            <a:gsLst>
              <a:gs pos="0">
                <a:srgbClr val="FEA022">
                  <a:satMod val="103000"/>
                  <a:lumMod val="102000"/>
                  <a:tint val="94000"/>
                </a:srgbClr>
              </a:gs>
              <a:gs pos="50000">
                <a:srgbClr val="FEA022">
                  <a:satMod val="110000"/>
                  <a:lumMod val="100000"/>
                  <a:shade val="100000"/>
                </a:srgbClr>
              </a:gs>
              <a:gs pos="100000">
                <a:srgbClr val="FEA022">
                  <a:lumMod val="99000"/>
                  <a:satMod val="120000"/>
                  <a:shade val="78000"/>
                </a:srgbClr>
              </a:gs>
            </a:gsLst>
            <a:lin ang="5400000" scaled="0"/>
          </a:gradFill>
          <a:ln w="6350" cap="flat" cmpd="sng" algn="ctr">
            <a:solidFill>
              <a:srgbClr val="FEA022"/>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a:ln>
                  <a:noFill/>
                </a:ln>
                <a:solidFill>
                  <a:srgbClr val="0D0D0D"/>
                </a:solidFill>
                <a:effectLst/>
                <a:uLnTx/>
                <a:uFillTx/>
                <a:latin typeface="Times New Roman" panose="02020603050405020304" pitchFamily="18" charset="0"/>
                <a:ea typeface="Times New Roman" panose="02020603050405020304" pitchFamily="18" charset="0"/>
                <a:cs typeface="+mn-cs"/>
              </a:rPr>
              <a:t>HƯỚNG DẪN TỰ HỌC</a:t>
            </a:r>
            <a:endParaRPr kumimoji="0" lang="en-US" sz="2800" b="0" i="0" u="none" strike="noStrike" kern="0" cap="none" spc="0" normalizeH="0" baseline="0" noProof="0">
              <a:ln>
                <a:noFill/>
              </a:ln>
              <a:solidFill>
                <a:sysClr val="window" lastClr="FFFFFF"/>
              </a:solidFill>
              <a:effectLst/>
              <a:uLnTx/>
              <a:uFillTx/>
              <a:latin typeface="Times New Roman" panose="02020603050405020304" pitchFamily="18" charset="0"/>
              <a:ea typeface="Times New Roman" panose="02020603050405020304" pitchFamily="18" charset="0"/>
              <a:cs typeface="+mn-cs"/>
            </a:endParaRPr>
          </a:p>
        </p:txBody>
      </p:sp>
      <p:sp>
        <p:nvSpPr>
          <p:cNvPr id="6" name="Rectangle 5"/>
          <p:cNvSpPr/>
          <p:nvPr/>
        </p:nvSpPr>
        <p:spPr>
          <a:xfrm>
            <a:off x="685800" y="1181100"/>
            <a:ext cx="10782300" cy="4862870"/>
          </a:xfrm>
          <a:prstGeom prst="rect">
            <a:avLst/>
          </a:prstGeom>
        </p:spPr>
        <p:txBody>
          <a:bodyPr>
            <a:spAutoFit/>
          </a:bodyPr>
          <a:lstStyle/>
          <a:p>
            <a:pPr>
              <a:spcAft>
                <a:spcPts val="1200"/>
              </a:spcAft>
            </a:pPr>
            <a:r>
              <a:rPr lang="vi-VN" sz="2800" dirty="0">
                <a:solidFill>
                  <a:srgbClr val="0D0D0D"/>
                </a:solidFill>
                <a:latin typeface="Times New Roman" panose="02020603050405020304" pitchFamily="18" charset="0"/>
                <a:ea typeface="Times New Roman" panose="02020603050405020304" pitchFamily="18" charset="0"/>
              </a:rPr>
              <a:t>1. Sưu tầm thông tin (bài viết, hình ảnh, video,...) về các tác giả (Tạ Duy Anh, Nguyễn Nhật Ánh, Cao Duy Sơn), các tác phẩm đã học trong Bài 9 (Bức tranh của em gái tôi, Điều không tính trước, Chích bông ơi!,...) từ nhiều nguồn khác nhau như sách, báo, internet,...</a:t>
            </a:r>
            <a:endParaRPr lang="en-US" sz="2800" dirty="0">
              <a:latin typeface="Times New Roman" panose="02020603050405020304" pitchFamily="18" charset="0"/>
              <a:ea typeface="Times New Roman" panose="02020603050405020304" pitchFamily="18" charset="0"/>
            </a:endParaRPr>
          </a:p>
          <a:p>
            <a:pPr>
              <a:spcAft>
                <a:spcPts val="1200"/>
              </a:spcAft>
            </a:pPr>
            <a:r>
              <a:rPr lang="vi-VN" sz="2800" dirty="0">
                <a:solidFill>
                  <a:srgbClr val="0D0D0D"/>
                </a:solidFill>
                <a:latin typeface="Times New Roman" panose="02020603050405020304" pitchFamily="18" charset="0"/>
                <a:ea typeface="Times New Roman" panose="02020603050405020304" pitchFamily="18" charset="0"/>
              </a:rPr>
              <a:t>2. Đọc thêm một số truyện ngắn có chủ đề về lòng nhân hậu, bao dung; về thái độ và cách ứng xử cao đẹp, rộng lượng, vị tha, biết chia sẻ, cảm thông,...</a:t>
            </a:r>
            <a:endParaRPr lang="en-US" sz="2800" dirty="0">
              <a:latin typeface="Times New Roman" panose="02020603050405020304" pitchFamily="18" charset="0"/>
              <a:ea typeface="Times New Roman" panose="02020603050405020304" pitchFamily="18" charset="0"/>
            </a:endParaRPr>
          </a:p>
          <a:p>
            <a:pPr>
              <a:spcAft>
                <a:spcPts val="1200"/>
              </a:spcAft>
            </a:pPr>
            <a:r>
              <a:rPr lang="vi-VN" sz="2800" dirty="0">
                <a:solidFill>
                  <a:srgbClr val="0D0D0D"/>
                </a:solidFill>
                <a:latin typeface="Times New Roman" panose="02020603050405020304" pitchFamily="18" charset="0"/>
                <a:ea typeface="Times New Roman" panose="02020603050405020304" pitchFamily="18" charset="0"/>
              </a:rPr>
              <a:t>3. Tìm kiếm và lưu lại những đoạn văn tả cảnh sinh hoạt hay.</a:t>
            </a:r>
            <a:endParaRPr lang="en-US" sz="2800" dirty="0">
              <a:latin typeface="Times New Roman" panose="02020603050405020304" pitchFamily="18" charset="0"/>
              <a:ea typeface="Times New Roman" panose="02020603050405020304" pitchFamily="18" charset="0"/>
            </a:endParaRPr>
          </a:p>
          <a:p>
            <a:pPr>
              <a:spcAft>
                <a:spcPts val="1200"/>
              </a:spcAft>
            </a:pPr>
            <a:r>
              <a:rPr lang="vi-VN" sz="2800" b="1" dirty="0">
                <a:latin typeface="Times New Roman" panose="02020603050405020304" pitchFamily="18" charset="0"/>
                <a:ea typeface="Times New Roman" panose="02020603050405020304" pitchFamily="18" charset="0"/>
              </a:rPr>
              <a:t>4. Chuẩn bị bài 10 : Văn bản thông tin (Thuật lại sự kiện theo nguyên nhân, kết quả).</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3474844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ata 5"/>
          <p:cNvSpPr/>
          <p:nvPr/>
        </p:nvSpPr>
        <p:spPr>
          <a:xfrm>
            <a:off x="0" y="107155"/>
            <a:ext cx="1628776" cy="600074"/>
          </a:xfrm>
          <a:prstGeom prst="flowChartInputOutput">
            <a:avLst/>
          </a:prstGeom>
          <a:blipFill>
            <a:blip r:embed="rId3"/>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Brush Script MT" panose="03060802040406070304" pitchFamily="66" charset="0"/>
                <a:ea typeface="+mn-ea"/>
                <a:cs typeface="+mn-cs"/>
              </a:rPr>
              <a:t>Ngữ</a:t>
            </a:r>
            <a:r>
              <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rPr>
              <a:t> </a:t>
            </a:r>
            <a:r>
              <a:rPr kumimoji="0" lang="en-US" sz="2000" b="1" i="0" u="none" strike="noStrike" kern="1200" cap="none" spc="0" normalizeH="0" baseline="0" noProof="0" dirty="0" err="1">
                <a:ln>
                  <a:noFill/>
                </a:ln>
                <a:solidFill>
                  <a:prstClr val="white"/>
                </a:solidFill>
                <a:effectLst/>
                <a:uLnTx/>
                <a:uFillTx/>
                <a:latin typeface="Brush Script MT" panose="03060802040406070304" pitchFamily="66" charset="0"/>
                <a:ea typeface="+mn-ea"/>
                <a:cs typeface="+mn-cs"/>
              </a:rPr>
              <a:t>văn</a:t>
            </a:r>
            <a:r>
              <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rPr>
              <a:t> 6</a:t>
            </a:r>
          </a:p>
        </p:txBody>
      </p:sp>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Rectangle 8"/>
          <p:cNvSpPr/>
          <p:nvPr/>
        </p:nvSpPr>
        <p:spPr>
          <a:xfrm>
            <a:off x="3567906" y="800100"/>
            <a:ext cx="5043488" cy="7286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p:cNvPicPr>
            <a:picLocks noChangeAspect="1"/>
          </p:cNvPicPr>
          <p:nvPr/>
        </p:nvPicPr>
        <p:blipFill>
          <a:blip r:embed="rId4">
            <a:extLst>
              <a:ext uri="{BEBA8EAE-BF5A-486C-A8C5-ECC9F3942E4B}">
                <a14:imgProps xmlns:a14="http://schemas.microsoft.com/office/drawing/2010/main">
                  <a14:imgLayer r:embed="rId5">
                    <a14:imgEffect>
                      <a14:backgroundRemoval t="0" b="100000" l="0" r="95200"/>
                    </a14:imgEffect>
                  </a14:imgLayer>
                </a14:imgProps>
              </a:ext>
            </a:extLst>
          </a:blip>
          <a:srcRect t="62791"/>
          <a:stretch>
            <a:fillRect/>
          </a:stretch>
        </p:blipFill>
        <p:spPr>
          <a:xfrm>
            <a:off x="2739232" y="6235700"/>
            <a:ext cx="6700836" cy="547683"/>
          </a:xfrm>
          <a:custGeom>
            <a:avLst/>
            <a:gdLst>
              <a:gd name="connsiteX0" fmla="*/ 0 w 4075907"/>
              <a:gd name="connsiteY0" fmla="*/ 0 h 457196"/>
              <a:gd name="connsiteX1" fmla="*/ 4075907 w 4075907"/>
              <a:gd name="connsiteY1" fmla="*/ 0 h 457196"/>
              <a:gd name="connsiteX2" fmla="*/ 4075907 w 4075907"/>
              <a:gd name="connsiteY2" fmla="*/ 457196 h 457196"/>
              <a:gd name="connsiteX3" fmla="*/ 0 w 4075907"/>
              <a:gd name="connsiteY3" fmla="*/ 457196 h 457196"/>
              <a:gd name="connsiteX4" fmla="*/ 0 w 4075907"/>
              <a:gd name="connsiteY4" fmla="*/ 0 h 457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5907" h="457196">
                <a:moveTo>
                  <a:pt x="0" y="0"/>
                </a:moveTo>
                <a:lnTo>
                  <a:pt x="4075907" y="0"/>
                </a:lnTo>
                <a:lnTo>
                  <a:pt x="4075907" y="457196"/>
                </a:lnTo>
                <a:lnTo>
                  <a:pt x="0" y="457196"/>
                </a:lnTo>
                <a:lnTo>
                  <a:pt x="0" y="0"/>
                </a:lnTo>
                <a:close/>
              </a:path>
            </a:pathLst>
          </a:custGeom>
          <a:scene3d>
            <a:camera prst="perspectiveRelaxedModerately"/>
            <a:lightRig rig="threePt" dir="t"/>
          </a:scene3d>
        </p:spPr>
      </p:pic>
      <p:sp>
        <p:nvSpPr>
          <p:cNvPr id="26" name="Rounded Rectangle 25"/>
          <p:cNvSpPr/>
          <p:nvPr/>
        </p:nvSpPr>
        <p:spPr>
          <a:xfrm>
            <a:off x="1628776" y="28574"/>
            <a:ext cx="9158288" cy="678656"/>
          </a:xfrm>
          <a:prstGeom prst="roundRect">
            <a:avLst>
              <a:gd name="adj" fmla="val 50000"/>
            </a:avLst>
          </a:prstGeom>
          <a:blipFill>
            <a:blip r:embed="rId6"/>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rPr>
              <a:t>TRUYỆN</a:t>
            </a:r>
            <a:r>
              <a:rPr kumimoji="0" lang="en-US" sz="4000" b="1" i="0" u="none" strike="noStrike" kern="1200" cap="none" spc="0" normalizeH="0" noProof="0" dirty="0">
                <a:ln>
                  <a:noFill/>
                </a:ln>
                <a:solidFill>
                  <a:prstClr val="white"/>
                </a:solidFill>
                <a:effectLst/>
                <a:uLnTx/>
                <a:uFillTx/>
                <a:latin typeface="Brush Script MT" panose="03060802040406070304" pitchFamily="66" charset="0"/>
                <a:ea typeface="+mn-ea"/>
                <a:cs typeface="+mn-cs"/>
              </a:rPr>
              <a:t> NGẮN</a:t>
            </a:r>
            <a:endParaRPr kumimoji="0" lang="en-US" sz="4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pic>
        <p:nvPicPr>
          <p:cNvPr id="31" name="Picture 30"/>
          <p:cNvPicPr>
            <a:picLocks noChangeAspect="1"/>
          </p:cNvPicPr>
          <p:nvPr/>
        </p:nvPicPr>
        <p:blipFill>
          <a:blip r:embed="rId7"/>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32" name="Picture 31"/>
          <p:cNvPicPr>
            <a:picLocks noChangeAspect="1"/>
          </p:cNvPicPr>
          <p:nvPr/>
        </p:nvPicPr>
        <p:blipFill>
          <a:blip r:embed="rId7"/>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sp>
        <p:nvSpPr>
          <p:cNvPr id="33" name="Rounded Rectangle 32"/>
          <p:cNvSpPr/>
          <p:nvPr/>
        </p:nvSpPr>
        <p:spPr>
          <a:xfrm>
            <a:off x="4195366" y="780255"/>
            <a:ext cx="3739356" cy="509886"/>
          </a:xfrm>
          <a:prstGeom prst="roundRect">
            <a:avLst>
              <a:gd name="adj" fmla="val 50000"/>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p:cNvPicPr>
            <a:picLocks noChangeAspect="1"/>
          </p:cNvPicPr>
          <p:nvPr/>
        </p:nvPicPr>
        <p:blipFill>
          <a:blip r:embed="rId9"/>
          <a:stretch>
            <a:fillRect/>
          </a:stretch>
        </p:blipFill>
        <p:spPr>
          <a:xfrm>
            <a:off x="10899642" y="0"/>
            <a:ext cx="1292358" cy="771523"/>
          </a:xfrm>
          <a:prstGeom prst="rect">
            <a:avLst/>
          </a:prstGeom>
        </p:spPr>
      </p:pic>
      <p:sp>
        <p:nvSpPr>
          <p:cNvPr id="3" name="Rectangle 2"/>
          <p:cNvSpPr/>
          <p:nvPr/>
        </p:nvSpPr>
        <p:spPr>
          <a:xfrm>
            <a:off x="4195366" y="768903"/>
            <a:ext cx="3891771" cy="483017"/>
          </a:xfrm>
          <a:prstGeom prst="rect">
            <a:avLst/>
          </a:prstGeom>
        </p:spPr>
        <p:txBody>
          <a:bodyPr wrap="none">
            <a:spAutoFit/>
          </a:bodyPr>
          <a:lstStyle/>
          <a:p>
            <a:pPr marL="57150" marR="177165" algn="ctr">
              <a:lnSpc>
                <a:spcPct val="115000"/>
              </a:lnSpc>
              <a:spcAft>
                <a:spcPts val="0"/>
              </a:spcAft>
              <a:tabLst>
                <a:tab pos="57150" algn="l"/>
              </a:tabLst>
            </a:pPr>
            <a:r>
              <a:rPr lang="fr-FR" sz="2400" b="1" dirty="0">
                <a:solidFill>
                  <a:srgbClr val="FF0000"/>
                </a:solidFill>
                <a:latin typeface="Times New Roman" panose="02020603050405020304" pitchFamily="18" charset="0"/>
                <a:ea typeface="Times New Roman" panose="02020603050405020304" pitchFamily="18" charset="0"/>
              </a:rPr>
              <a:t>KHỞI ĐỘNG BÀI HỌC 9</a:t>
            </a:r>
            <a:endParaRPr lang="en-US" sz="2400" dirty="0">
              <a:effectLst/>
              <a:latin typeface="Times New Roman" panose="02020603050405020304" pitchFamily="18" charset="0"/>
              <a:ea typeface="Times New Roman" panose="02020603050405020304" pitchFamily="18" charset="0"/>
            </a:endParaRPr>
          </a:p>
        </p:txBody>
      </p:sp>
      <p:sp>
        <p:nvSpPr>
          <p:cNvPr id="21" name="WordArt 10"/>
          <p:cNvSpPr>
            <a:spLocks noChangeArrowheads="1" noChangeShapeType="1" noTextEdit="1"/>
          </p:cNvSpPr>
          <p:nvPr/>
        </p:nvSpPr>
        <p:spPr bwMode="auto">
          <a:xfrm>
            <a:off x="3904162" y="1453842"/>
            <a:ext cx="4637484" cy="415877"/>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vi-VN" sz="3600" kern="10" dirty="0">
                <a:ln w="19050">
                  <a:solidFill>
                    <a:srgbClr val="FFFF00"/>
                  </a:solidFill>
                  <a:round/>
                  <a:headEnd/>
                  <a:tailEnd/>
                </a:ln>
                <a:gradFill rotWithShape="1">
                  <a:gsLst>
                    <a:gs pos="0">
                      <a:srgbClr val="FF3300"/>
                    </a:gs>
                    <a:gs pos="100000">
                      <a:srgbClr val="0000FF"/>
                    </a:gs>
                  </a:gsLst>
                  <a:lin ang="5400000" scaled="1"/>
                </a:gradFill>
                <a:effectLst>
                  <a:outerShdw dist="35921" dir="2700000" algn="ctr" rotWithShape="0">
                    <a:srgbClr val="990000"/>
                  </a:outerShdw>
                </a:effectLst>
                <a:latin typeface="WoodType-Demi"/>
              </a:rPr>
              <a:t>TRÒ CHƠI </a:t>
            </a:r>
            <a:r>
              <a:rPr lang="en-US" sz="3600" kern="10" dirty="0">
                <a:ln w="19050">
                  <a:solidFill>
                    <a:srgbClr val="FFFF00"/>
                  </a:solidFill>
                  <a:round/>
                  <a:headEnd/>
                  <a:tailEnd/>
                </a:ln>
                <a:gradFill rotWithShape="1">
                  <a:gsLst>
                    <a:gs pos="0">
                      <a:srgbClr val="FF3300"/>
                    </a:gs>
                    <a:gs pos="100000">
                      <a:srgbClr val="0000FF"/>
                    </a:gs>
                  </a:gsLst>
                  <a:lin ang="5400000" scaled="1"/>
                </a:gradFill>
                <a:effectLst>
                  <a:outerShdw dist="35921" dir="2700000" algn="ctr" rotWithShape="0">
                    <a:srgbClr val="990000"/>
                  </a:outerShdw>
                </a:effectLst>
                <a:latin typeface="WoodType-Demi"/>
              </a:rPr>
              <a:t>Ô CHỮ</a:t>
            </a:r>
          </a:p>
        </p:txBody>
      </p:sp>
      <p:graphicFrame>
        <p:nvGraphicFramePr>
          <p:cNvPr id="5" name="Table 4"/>
          <p:cNvGraphicFramePr>
            <a:graphicFrameLocks noGrp="1"/>
          </p:cNvGraphicFramePr>
          <p:nvPr>
            <p:extLst>
              <p:ext uri="{D42A27DB-BD31-4B8C-83A1-F6EECF244321}">
                <p14:modId xmlns:p14="http://schemas.microsoft.com/office/powerpoint/2010/main" val="3693811378"/>
              </p:ext>
            </p:extLst>
          </p:nvPr>
        </p:nvGraphicFramePr>
        <p:xfrm>
          <a:off x="2274976" y="2138479"/>
          <a:ext cx="7589526" cy="2743200"/>
        </p:xfrm>
        <a:graphic>
          <a:graphicData uri="http://schemas.openxmlformats.org/drawingml/2006/table">
            <a:tbl>
              <a:tblPr firstRow="1" bandRow="1">
                <a:tableStyleId>{5940675A-B579-460E-94D1-54222C63F5DA}</a:tableStyleId>
              </a:tblPr>
              <a:tblGrid>
                <a:gridCol w="542109">
                  <a:extLst>
                    <a:ext uri="{9D8B030D-6E8A-4147-A177-3AD203B41FA5}">
                      <a16:colId xmlns:a16="http://schemas.microsoft.com/office/drawing/2014/main" val="1600206383"/>
                    </a:ext>
                  </a:extLst>
                </a:gridCol>
                <a:gridCol w="542109">
                  <a:extLst>
                    <a:ext uri="{9D8B030D-6E8A-4147-A177-3AD203B41FA5}">
                      <a16:colId xmlns:a16="http://schemas.microsoft.com/office/drawing/2014/main" val="1478720111"/>
                    </a:ext>
                  </a:extLst>
                </a:gridCol>
                <a:gridCol w="542109">
                  <a:extLst>
                    <a:ext uri="{9D8B030D-6E8A-4147-A177-3AD203B41FA5}">
                      <a16:colId xmlns:a16="http://schemas.microsoft.com/office/drawing/2014/main" val="797058468"/>
                    </a:ext>
                  </a:extLst>
                </a:gridCol>
                <a:gridCol w="542109">
                  <a:extLst>
                    <a:ext uri="{9D8B030D-6E8A-4147-A177-3AD203B41FA5}">
                      <a16:colId xmlns:a16="http://schemas.microsoft.com/office/drawing/2014/main" val="746863768"/>
                    </a:ext>
                  </a:extLst>
                </a:gridCol>
                <a:gridCol w="542109">
                  <a:extLst>
                    <a:ext uri="{9D8B030D-6E8A-4147-A177-3AD203B41FA5}">
                      <a16:colId xmlns:a16="http://schemas.microsoft.com/office/drawing/2014/main" val="3012791450"/>
                    </a:ext>
                  </a:extLst>
                </a:gridCol>
                <a:gridCol w="542109">
                  <a:extLst>
                    <a:ext uri="{9D8B030D-6E8A-4147-A177-3AD203B41FA5}">
                      <a16:colId xmlns:a16="http://schemas.microsoft.com/office/drawing/2014/main" val="3627197755"/>
                    </a:ext>
                  </a:extLst>
                </a:gridCol>
                <a:gridCol w="542109">
                  <a:extLst>
                    <a:ext uri="{9D8B030D-6E8A-4147-A177-3AD203B41FA5}">
                      <a16:colId xmlns:a16="http://schemas.microsoft.com/office/drawing/2014/main" val="3988800752"/>
                    </a:ext>
                  </a:extLst>
                </a:gridCol>
                <a:gridCol w="542109">
                  <a:extLst>
                    <a:ext uri="{9D8B030D-6E8A-4147-A177-3AD203B41FA5}">
                      <a16:colId xmlns:a16="http://schemas.microsoft.com/office/drawing/2014/main" val="1663637364"/>
                    </a:ext>
                  </a:extLst>
                </a:gridCol>
                <a:gridCol w="542109">
                  <a:extLst>
                    <a:ext uri="{9D8B030D-6E8A-4147-A177-3AD203B41FA5}">
                      <a16:colId xmlns:a16="http://schemas.microsoft.com/office/drawing/2014/main" val="1161240090"/>
                    </a:ext>
                  </a:extLst>
                </a:gridCol>
                <a:gridCol w="542109">
                  <a:extLst>
                    <a:ext uri="{9D8B030D-6E8A-4147-A177-3AD203B41FA5}">
                      <a16:colId xmlns:a16="http://schemas.microsoft.com/office/drawing/2014/main" val="1554884867"/>
                    </a:ext>
                  </a:extLst>
                </a:gridCol>
                <a:gridCol w="542109">
                  <a:extLst>
                    <a:ext uri="{9D8B030D-6E8A-4147-A177-3AD203B41FA5}">
                      <a16:colId xmlns:a16="http://schemas.microsoft.com/office/drawing/2014/main" val="1912306634"/>
                    </a:ext>
                  </a:extLst>
                </a:gridCol>
                <a:gridCol w="542109">
                  <a:extLst>
                    <a:ext uri="{9D8B030D-6E8A-4147-A177-3AD203B41FA5}">
                      <a16:colId xmlns:a16="http://schemas.microsoft.com/office/drawing/2014/main" val="3931921898"/>
                    </a:ext>
                  </a:extLst>
                </a:gridCol>
                <a:gridCol w="542109">
                  <a:extLst>
                    <a:ext uri="{9D8B030D-6E8A-4147-A177-3AD203B41FA5}">
                      <a16:colId xmlns:a16="http://schemas.microsoft.com/office/drawing/2014/main" val="1318643410"/>
                    </a:ext>
                  </a:extLst>
                </a:gridCol>
                <a:gridCol w="542109">
                  <a:extLst>
                    <a:ext uri="{9D8B030D-6E8A-4147-A177-3AD203B41FA5}">
                      <a16:colId xmlns:a16="http://schemas.microsoft.com/office/drawing/2014/main" val="542807301"/>
                    </a:ext>
                  </a:extLst>
                </a:gridCol>
              </a:tblGrid>
              <a:tr h="457200">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b="1"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b="1" dirty="0">
                        <a:latin typeface="Times New Roman" panose="02020603050405020304" pitchFamily="18" charset="0"/>
                        <a:cs typeface="Times New Roman" panose="02020603050405020304" pitchFamily="18"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b="1" dirty="0">
                        <a:latin typeface="Times New Roman" panose="02020603050405020304" pitchFamily="18" charset="0"/>
                        <a:cs typeface="Times New Roman" panose="02020603050405020304" pitchFamily="18"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b="1" dirty="0">
                        <a:latin typeface="Times New Roman" panose="02020603050405020304" pitchFamily="18" charset="0"/>
                        <a:cs typeface="Times New Roman" panose="02020603050405020304" pitchFamily="18"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b="1" dirty="0">
                        <a:latin typeface="Times New Roman" panose="02020603050405020304" pitchFamily="18" charset="0"/>
                        <a:cs typeface="Times New Roman" panose="02020603050405020304" pitchFamily="18"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b="1" dirty="0">
                        <a:latin typeface="Times New Roman" panose="02020603050405020304" pitchFamily="18" charset="0"/>
                        <a:cs typeface="Times New Roman" panose="02020603050405020304" pitchFamily="18"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b="1" dirty="0">
                        <a:latin typeface="Times New Roman" panose="02020603050405020304" pitchFamily="18" charset="0"/>
                        <a:cs typeface="Times New Roman" panose="02020603050405020304" pitchFamily="18"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b="1" dirty="0">
                        <a:latin typeface="Times New Roman" panose="02020603050405020304" pitchFamily="18" charset="0"/>
                        <a:cs typeface="Times New Roman" panose="02020603050405020304" pitchFamily="18"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9178986"/>
                  </a:ext>
                </a:extLst>
              </a:tr>
              <a:tr h="457200">
                <a:tc>
                  <a:txBody>
                    <a:bodyPr/>
                    <a:lstStyle/>
                    <a:p>
                      <a:endParaRPr lang="en-US" b="1" dirty="0">
                        <a:latin typeface="Times New Roman" panose="02020603050405020304" pitchFamily="18" charset="0"/>
                        <a:cs typeface="Times New Roman" panose="02020603050405020304" pitchFamily="18"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endParaRPr lang="en-US" b="1" dirty="0">
                        <a:latin typeface="Times New Roman" panose="02020603050405020304" pitchFamily="18" charset="0"/>
                        <a:cs typeface="Times New Roman" panose="02020603050405020304" pitchFamily="18"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endParaRPr lang="en-US" b="1" dirty="0">
                        <a:latin typeface="Times New Roman" panose="02020603050405020304" pitchFamily="18" charset="0"/>
                        <a:cs typeface="Times New Roman" panose="02020603050405020304" pitchFamily="18" charset="0"/>
                      </a:endParaRPr>
                    </a:p>
                  </a:txBody>
                  <a:tcPr anchor="ctr">
                    <a:lnL w="12700" cmpd="sng">
                      <a:noFill/>
                    </a:lnL>
                    <a:lnR w="12700" cmpd="sng">
                      <a:noFill/>
                    </a:lnR>
                    <a:lnB w="12700" cap="flat" cmpd="sng" algn="ctr">
                      <a:solidFill>
                        <a:schemeClr val="tx1"/>
                      </a:solidFill>
                      <a:prstDash val="solid"/>
                      <a:round/>
                      <a:headEnd type="none" w="med" len="med"/>
                      <a:tailEnd type="none" w="med" len="med"/>
                    </a:lnB>
                  </a:tcPr>
                </a:tc>
                <a:tc>
                  <a:txBody>
                    <a:bodyPr/>
                    <a:lstStyle/>
                    <a:p>
                      <a:endParaRPr lang="en-US" b="1">
                        <a:latin typeface="Times New Roman" panose="02020603050405020304" pitchFamily="18" charset="0"/>
                        <a:cs typeface="Times New Roman" panose="02020603050405020304" pitchFamily="18"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b="1" dirty="0">
                        <a:latin typeface="Times New Roman" panose="02020603050405020304" pitchFamily="18" charset="0"/>
                        <a:cs typeface="Times New Roman" panose="02020603050405020304" pitchFamily="18" charset="0"/>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b="1"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endParaRPr lang="en-US" b="1" dirty="0">
                        <a:latin typeface="Times New Roman" panose="02020603050405020304" pitchFamily="18" charset="0"/>
                        <a:cs typeface="Times New Roman" panose="02020603050405020304" pitchFamily="18" charset="0"/>
                      </a:endParaRPr>
                    </a:p>
                  </a:txBody>
                  <a:tcPr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endParaRPr lang="en-US" b="1" dirty="0">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b="1" dirty="0">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b="1" dirty="0">
                        <a:latin typeface="Times New Roman" panose="02020603050405020304" pitchFamily="18" charset="0"/>
                        <a:cs typeface="Times New Roman" panose="02020603050405020304" pitchFamily="18" charset="0"/>
                      </a:endParaRPr>
                    </a:p>
                  </a:txBody>
                  <a:tcPr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endParaRPr lang="en-US" b="1" dirty="0">
                        <a:latin typeface="Times New Roman" panose="02020603050405020304" pitchFamily="18" charset="0"/>
                        <a:cs typeface="Times New Roman" panose="02020603050405020304" pitchFamily="18" charset="0"/>
                      </a:endParaRPr>
                    </a:p>
                  </a:txBody>
                  <a:tcPr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endParaRPr lang="en-US" b="1" dirty="0">
                        <a:latin typeface="Times New Roman" panose="02020603050405020304" pitchFamily="18" charset="0"/>
                        <a:cs typeface="Times New Roman" panose="02020603050405020304" pitchFamily="18" charset="0"/>
                      </a:endParaRPr>
                    </a:p>
                  </a:txBody>
                  <a:tcPr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2844544"/>
                  </a:ext>
                </a:extLst>
              </a:tr>
              <a:tr h="457200">
                <a:tc>
                  <a:txBody>
                    <a:bodyPr/>
                    <a:lstStyle/>
                    <a:p>
                      <a:endParaRPr lang="en-US" b="1" dirty="0">
                        <a:latin typeface="Times New Roman" panose="02020603050405020304" pitchFamily="18" charset="0"/>
                        <a:cs typeface="Times New Roman" panose="02020603050405020304" pitchFamily="18"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b="1" dirty="0">
                        <a:latin typeface="Times New Roman" panose="02020603050405020304" pitchFamily="18" charset="0"/>
                        <a:cs typeface="Times New Roman" panose="02020603050405020304" pitchFamily="18" charset="0"/>
                      </a:endParaRP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b="1"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tcPr>
                </a:tc>
                <a:tc>
                  <a:txBody>
                    <a:bodyPr/>
                    <a:lstStyle/>
                    <a:p>
                      <a:endParaRPr lang="en-US" b="1" dirty="0">
                        <a:latin typeface="Times New Roman" panose="02020603050405020304" pitchFamily="18" charset="0"/>
                        <a:cs typeface="Times New Roman" panose="02020603050405020304" pitchFamily="18" charset="0"/>
                      </a:endParaRP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b="1" dirty="0">
                        <a:latin typeface="Times New Roman" panose="02020603050405020304" pitchFamily="18" charset="0"/>
                        <a:cs typeface="Times New Roman" panose="02020603050405020304" pitchFamily="18" charset="0"/>
                      </a:endParaRP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b="1" dirty="0">
                        <a:latin typeface="Times New Roman" panose="02020603050405020304" pitchFamily="18" charset="0"/>
                        <a:cs typeface="Times New Roman" panose="02020603050405020304" pitchFamily="18"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b="1" dirty="0">
                        <a:latin typeface="Times New Roman" panose="02020603050405020304" pitchFamily="18" charset="0"/>
                        <a:cs typeface="Times New Roman" panose="02020603050405020304" pitchFamily="18" charset="0"/>
                      </a:endParaRPr>
                    </a:p>
                  </a:txBody>
                  <a:tcPr anchor="ctr">
                    <a:lnL w="12700" cmpd="sng">
                      <a:noFill/>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b="1" dirty="0">
                        <a:latin typeface="Times New Roman" panose="02020603050405020304" pitchFamily="18" charset="0"/>
                        <a:cs typeface="Times New Roman" panose="02020603050405020304" pitchFamily="18" charset="0"/>
                      </a:endParaRP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b="1" dirty="0">
                        <a:latin typeface="Times New Roman" panose="02020603050405020304" pitchFamily="18" charset="0"/>
                        <a:cs typeface="Times New Roman" panose="02020603050405020304" pitchFamily="18" charset="0"/>
                      </a:endParaRP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b="1" dirty="0">
                        <a:latin typeface="Times New Roman" panose="02020603050405020304" pitchFamily="18" charset="0"/>
                        <a:cs typeface="Times New Roman" panose="02020603050405020304" pitchFamily="18" charset="0"/>
                      </a:endParaRP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68519535"/>
                  </a:ext>
                </a:extLst>
              </a:tr>
              <a:tr h="457200">
                <a:tc>
                  <a:txBody>
                    <a:bodyPr/>
                    <a:lstStyle/>
                    <a:p>
                      <a:endParaRPr lang="en-US" b="1" dirty="0">
                        <a:latin typeface="Times New Roman" panose="02020603050405020304" pitchFamily="18" charset="0"/>
                        <a:cs typeface="Times New Roman" panose="02020603050405020304" pitchFamily="18"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b="1" dirty="0">
                        <a:latin typeface="Times New Roman" panose="02020603050405020304" pitchFamily="18" charset="0"/>
                        <a:cs typeface="Times New Roman" panose="02020603050405020304" pitchFamily="18"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b="1" dirty="0">
                        <a:latin typeface="Times New Roman" panose="02020603050405020304" pitchFamily="18" charset="0"/>
                        <a:cs typeface="Times New Roman" panose="02020603050405020304" pitchFamily="18"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endParaRPr lang="en-US" b="1" dirty="0">
                        <a:latin typeface="Times New Roman" panose="02020603050405020304" pitchFamily="18" charset="0"/>
                        <a:cs typeface="Times New Roman" panose="02020603050405020304" pitchFamily="18" charset="0"/>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endParaRPr lang="en-US"/>
                    </a:p>
                  </a:txBody>
                  <a:tcPr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36880130"/>
                  </a:ext>
                </a:extLst>
              </a:tr>
              <a:tr h="457200">
                <a:tc>
                  <a:txBody>
                    <a:bodyPr/>
                    <a:lstStyle/>
                    <a:p>
                      <a:endParaRPr lang="en-US" b="1">
                        <a:latin typeface="Times New Roman" panose="02020603050405020304" pitchFamily="18" charset="0"/>
                        <a:cs typeface="Times New Roman" panose="02020603050405020304" pitchFamily="18"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b="1" dirty="0">
                        <a:latin typeface="Times New Roman" panose="02020603050405020304" pitchFamily="18" charset="0"/>
                        <a:cs typeface="Times New Roman" panose="02020603050405020304" pitchFamily="18" charset="0"/>
                      </a:endParaRP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b="1">
                        <a:latin typeface="Times New Roman" panose="02020603050405020304" pitchFamily="18" charset="0"/>
                        <a:cs typeface="Times New Roman" panose="02020603050405020304" pitchFamily="18" charset="0"/>
                      </a:endParaRP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tcPr>
                </a:tc>
                <a:tc>
                  <a:txBody>
                    <a:bodyPr/>
                    <a:lstStyle/>
                    <a:p>
                      <a:endParaRPr lang="en-US" b="1" dirty="0">
                        <a:latin typeface="Times New Roman" panose="02020603050405020304" pitchFamily="18" charset="0"/>
                        <a:cs typeface="Times New Roman" panose="02020603050405020304" pitchFamily="18" charset="0"/>
                      </a:endParaRPr>
                    </a:p>
                  </a:txBody>
                  <a:tcPr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b="1"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endParaRPr lang="en-US" b="1" dirty="0">
                        <a:latin typeface="Times New Roman" panose="02020603050405020304" pitchFamily="18" charset="0"/>
                        <a:cs typeface="Times New Roman" panose="02020603050405020304" pitchFamily="18"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endParaRPr lang="en-US" b="1" dirty="0">
                        <a:latin typeface="Times New Roman" panose="02020603050405020304" pitchFamily="18" charset="0"/>
                        <a:cs typeface="Times New Roman" panose="02020603050405020304" pitchFamily="18"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557059323"/>
                  </a:ext>
                </a:extLst>
              </a:tr>
              <a:tr h="457200">
                <a:tc>
                  <a:txBody>
                    <a:bodyPr/>
                    <a:lstStyle/>
                    <a:p>
                      <a:endParaRPr lang="en-US" b="1" dirty="0">
                        <a:latin typeface="Times New Roman" panose="02020603050405020304" pitchFamily="18" charset="0"/>
                        <a:cs typeface="Times New Roman" panose="02020603050405020304" pitchFamily="18" charset="0"/>
                      </a:endParaRP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b="1"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endParaRPr lang="en-US" b="1" dirty="0">
                        <a:latin typeface="Times New Roman" panose="02020603050405020304" pitchFamily="18" charset="0"/>
                        <a:cs typeface="Times New Roman" panose="02020603050405020304" pitchFamily="18"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endParaRPr lang="en-US" b="1" dirty="0">
                        <a:latin typeface="Times New Roman" panose="02020603050405020304" pitchFamily="18" charset="0"/>
                        <a:cs typeface="Times New Roman" panose="02020603050405020304" pitchFamily="18"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endParaRPr lang="en-US" b="1" dirty="0">
                        <a:latin typeface="Times New Roman" panose="02020603050405020304" pitchFamily="18" charset="0"/>
                        <a:cs typeface="Times New Roman" panose="02020603050405020304" pitchFamily="18"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endParaRPr lang="en-US" b="1" dirty="0">
                        <a:latin typeface="Times New Roman" panose="02020603050405020304" pitchFamily="18" charset="0"/>
                        <a:cs typeface="Times New Roman" panose="02020603050405020304" pitchFamily="18" charset="0"/>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endParaRPr lang="en-US" b="1" dirty="0">
                        <a:latin typeface="Times New Roman" panose="02020603050405020304" pitchFamily="18" charset="0"/>
                        <a:cs typeface="Times New Roman" panose="02020603050405020304" pitchFamily="18"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b="1" dirty="0">
                        <a:latin typeface="Times New Roman" panose="02020603050405020304" pitchFamily="18" charset="0"/>
                        <a:cs typeface="Times New Roman" panose="02020603050405020304" pitchFamily="18"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b="1" dirty="0">
                        <a:latin typeface="Times New Roman" panose="02020603050405020304" pitchFamily="18" charset="0"/>
                        <a:cs typeface="Times New Roman" panose="02020603050405020304" pitchFamily="18" charset="0"/>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530955760"/>
                  </a:ext>
                </a:extLst>
              </a:tr>
            </a:tbl>
          </a:graphicData>
        </a:graphic>
      </p:graphicFrame>
      <p:graphicFrame>
        <p:nvGraphicFramePr>
          <p:cNvPr id="14" name="Table 13"/>
          <p:cNvGraphicFramePr>
            <a:graphicFrameLocks noGrp="1"/>
          </p:cNvGraphicFramePr>
          <p:nvPr>
            <p:extLst>
              <p:ext uri="{D42A27DB-BD31-4B8C-83A1-F6EECF244321}">
                <p14:modId xmlns:p14="http://schemas.microsoft.com/office/powerpoint/2010/main" val="2304302414"/>
              </p:ext>
            </p:extLst>
          </p:nvPr>
        </p:nvGraphicFramePr>
        <p:xfrm>
          <a:off x="2277835" y="2144017"/>
          <a:ext cx="3252654" cy="457200"/>
        </p:xfrm>
        <a:graphic>
          <a:graphicData uri="http://schemas.openxmlformats.org/drawingml/2006/table">
            <a:tbl>
              <a:tblPr firstRow="1" bandRow="1">
                <a:tableStyleId>{5940675A-B579-460E-94D1-54222C63F5DA}</a:tableStyleId>
              </a:tblPr>
              <a:tblGrid>
                <a:gridCol w="542109">
                  <a:extLst>
                    <a:ext uri="{9D8B030D-6E8A-4147-A177-3AD203B41FA5}">
                      <a16:colId xmlns:a16="http://schemas.microsoft.com/office/drawing/2014/main" val="3672071508"/>
                    </a:ext>
                  </a:extLst>
                </a:gridCol>
                <a:gridCol w="542109">
                  <a:extLst>
                    <a:ext uri="{9D8B030D-6E8A-4147-A177-3AD203B41FA5}">
                      <a16:colId xmlns:a16="http://schemas.microsoft.com/office/drawing/2014/main" val="35700311"/>
                    </a:ext>
                  </a:extLst>
                </a:gridCol>
                <a:gridCol w="542109">
                  <a:extLst>
                    <a:ext uri="{9D8B030D-6E8A-4147-A177-3AD203B41FA5}">
                      <a16:colId xmlns:a16="http://schemas.microsoft.com/office/drawing/2014/main" val="3857992322"/>
                    </a:ext>
                  </a:extLst>
                </a:gridCol>
                <a:gridCol w="542109">
                  <a:extLst>
                    <a:ext uri="{9D8B030D-6E8A-4147-A177-3AD203B41FA5}">
                      <a16:colId xmlns:a16="http://schemas.microsoft.com/office/drawing/2014/main" val="799322573"/>
                    </a:ext>
                  </a:extLst>
                </a:gridCol>
                <a:gridCol w="542109">
                  <a:extLst>
                    <a:ext uri="{9D8B030D-6E8A-4147-A177-3AD203B41FA5}">
                      <a16:colId xmlns:a16="http://schemas.microsoft.com/office/drawing/2014/main" val="2048853255"/>
                    </a:ext>
                  </a:extLst>
                </a:gridCol>
                <a:gridCol w="542109">
                  <a:extLst>
                    <a:ext uri="{9D8B030D-6E8A-4147-A177-3AD203B41FA5}">
                      <a16:colId xmlns:a16="http://schemas.microsoft.com/office/drawing/2014/main" val="2901168428"/>
                    </a:ext>
                  </a:extLst>
                </a:gridCol>
              </a:tblGrid>
              <a:tr h="457200">
                <a:tc>
                  <a:txBody>
                    <a:bodyPr/>
                    <a:lstStyle/>
                    <a:p>
                      <a:r>
                        <a:rPr lang="en-US" b="1" dirty="0">
                          <a:latin typeface="Times New Roman" panose="02020603050405020304" pitchFamily="18" charset="0"/>
                          <a:cs typeface="Times New Roman" panose="02020603050405020304" pitchFamily="18" charset="0"/>
                        </a:rPr>
                        <a:t>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b="1" dirty="0">
                          <a:latin typeface="Times New Roman" panose="02020603050405020304" pitchFamily="18" charset="0"/>
                          <a:cs typeface="Times New Roman" panose="02020603050405020304" pitchFamily="18" charset="0"/>
                        </a:rPr>
                        <a:t>Ụ</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b="1" dirty="0">
                          <a:latin typeface="Times New Roman" panose="02020603050405020304" pitchFamily="18" charset="0"/>
                          <a:cs typeface="Times New Roman" panose="02020603050405020304" pitchFamily="18" charset="0"/>
                        </a:rPr>
                        <a:t>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r>
                        <a:rPr lang="en-US" b="1" dirty="0">
                          <a:latin typeface="Times New Roman" panose="02020603050405020304" pitchFamily="18" charset="0"/>
                          <a:cs typeface="Times New Roman" panose="02020603050405020304" pitchFamily="18" charset="0"/>
                        </a:rPr>
                        <a:t>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b="1" dirty="0">
                          <a:latin typeface="Times New Roman" panose="02020603050405020304" pitchFamily="18" charset="0"/>
                          <a:cs typeface="Times New Roman" panose="02020603050405020304" pitchFamily="18" charset="0"/>
                        </a:rPr>
                        <a:t>Á</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b="1" dirty="0">
                          <a:latin typeface="Times New Roman" panose="02020603050405020304" pitchFamily="18" charset="0"/>
                          <a:cs typeface="Times New Roman" panose="02020603050405020304" pitchFamily="18" charset="0"/>
                        </a:rPr>
                        <a:t>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6337742"/>
                  </a:ext>
                </a:extLst>
              </a:tr>
            </a:tbl>
          </a:graphicData>
        </a:graphic>
      </p:graphicFrame>
      <p:graphicFrame>
        <p:nvGraphicFramePr>
          <p:cNvPr id="15" name="Table 14"/>
          <p:cNvGraphicFramePr>
            <a:graphicFrameLocks noGrp="1"/>
          </p:cNvGraphicFramePr>
          <p:nvPr>
            <p:extLst>
              <p:ext uri="{D42A27DB-BD31-4B8C-83A1-F6EECF244321}">
                <p14:modId xmlns:p14="http://schemas.microsoft.com/office/powerpoint/2010/main" val="1536258150"/>
              </p:ext>
            </p:extLst>
          </p:nvPr>
        </p:nvGraphicFramePr>
        <p:xfrm>
          <a:off x="3362053" y="3050110"/>
          <a:ext cx="2168436" cy="457200"/>
        </p:xfrm>
        <a:graphic>
          <a:graphicData uri="http://schemas.openxmlformats.org/drawingml/2006/table">
            <a:tbl>
              <a:tblPr firstRow="1" bandRow="1">
                <a:tableStyleId>{5940675A-B579-460E-94D1-54222C63F5DA}</a:tableStyleId>
              </a:tblPr>
              <a:tblGrid>
                <a:gridCol w="542109">
                  <a:extLst>
                    <a:ext uri="{9D8B030D-6E8A-4147-A177-3AD203B41FA5}">
                      <a16:colId xmlns:a16="http://schemas.microsoft.com/office/drawing/2014/main" val="4280522640"/>
                    </a:ext>
                  </a:extLst>
                </a:gridCol>
                <a:gridCol w="542109">
                  <a:extLst>
                    <a:ext uri="{9D8B030D-6E8A-4147-A177-3AD203B41FA5}">
                      <a16:colId xmlns:a16="http://schemas.microsoft.com/office/drawing/2014/main" val="3402583578"/>
                    </a:ext>
                  </a:extLst>
                </a:gridCol>
                <a:gridCol w="542109">
                  <a:extLst>
                    <a:ext uri="{9D8B030D-6E8A-4147-A177-3AD203B41FA5}">
                      <a16:colId xmlns:a16="http://schemas.microsoft.com/office/drawing/2014/main" val="1046152372"/>
                    </a:ext>
                  </a:extLst>
                </a:gridCol>
                <a:gridCol w="542109">
                  <a:extLst>
                    <a:ext uri="{9D8B030D-6E8A-4147-A177-3AD203B41FA5}">
                      <a16:colId xmlns:a16="http://schemas.microsoft.com/office/drawing/2014/main" val="1004671878"/>
                    </a:ext>
                  </a:extLst>
                </a:gridCol>
              </a:tblGrid>
              <a:tr h="457200">
                <a:tc>
                  <a:txBody>
                    <a:bodyPr/>
                    <a:lstStyle/>
                    <a:p>
                      <a:r>
                        <a:rPr lang="en-US" b="1" dirty="0">
                          <a:latin typeface="Times New Roman" panose="02020603050405020304" pitchFamily="18" charset="0"/>
                          <a:cs typeface="Times New Roman" panose="02020603050405020304" pitchFamily="18" charset="0"/>
                        </a:rPr>
                        <a:t>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b="1" dirty="0">
                          <a:latin typeface="Times New Roman" panose="02020603050405020304" pitchFamily="18" charset="0"/>
                          <a:cs typeface="Times New Roman" panose="02020603050405020304" pitchFamily="18" charset="0"/>
                        </a:rPr>
                        <a:t>Ư</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b="1" dirty="0">
                          <a:latin typeface="Times New Roman" panose="02020603050405020304" pitchFamily="18" charset="0"/>
                          <a:cs typeface="Times New Roman" panose="02020603050405020304" pitchFamily="18" charset="0"/>
                        </a:rPr>
                        <a:t>Ơ</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b="1" dirty="0">
                          <a:latin typeface="Times New Roman" panose="02020603050405020304" pitchFamily="18" charset="0"/>
                          <a:cs typeface="Times New Roman" panose="02020603050405020304" pitchFamily="18" charset="0"/>
                        </a:rPr>
                        <a:t>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04781014"/>
                  </a:ext>
                </a:extLst>
              </a:tr>
            </a:tbl>
          </a:graphicData>
        </a:graphic>
      </p:graphicFrame>
      <p:graphicFrame>
        <p:nvGraphicFramePr>
          <p:cNvPr id="16" name="Table 15"/>
          <p:cNvGraphicFramePr>
            <a:graphicFrameLocks noGrp="1"/>
          </p:cNvGraphicFramePr>
          <p:nvPr>
            <p:extLst>
              <p:ext uri="{D42A27DB-BD31-4B8C-83A1-F6EECF244321}">
                <p14:modId xmlns:p14="http://schemas.microsoft.com/office/powerpoint/2010/main" val="3671655055"/>
              </p:ext>
            </p:extLst>
          </p:nvPr>
        </p:nvGraphicFramePr>
        <p:xfrm>
          <a:off x="4443412" y="3522315"/>
          <a:ext cx="5421090" cy="457200"/>
        </p:xfrm>
        <a:graphic>
          <a:graphicData uri="http://schemas.openxmlformats.org/drawingml/2006/table">
            <a:tbl>
              <a:tblPr firstRow="1" bandRow="1">
                <a:tableStyleId>{5940675A-B579-460E-94D1-54222C63F5DA}</a:tableStyleId>
              </a:tblPr>
              <a:tblGrid>
                <a:gridCol w="542109">
                  <a:extLst>
                    <a:ext uri="{9D8B030D-6E8A-4147-A177-3AD203B41FA5}">
                      <a16:colId xmlns:a16="http://schemas.microsoft.com/office/drawing/2014/main" val="1742023603"/>
                    </a:ext>
                  </a:extLst>
                </a:gridCol>
                <a:gridCol w="542109">
                  <a:extLst>
                    <a:ext uri="{9D8B030D-6E8A-4147-A177-3AD203B41FA5}">
                      <a16:colId xmlns:a16="http://schemas.microsoft.com/office/drawing/2014/main" val="3969567052"/>
                    </a:ext>
                  </a:extLst>
                </a:gridCol>
                <a:gridCol w="542109">
                  <a:extLst>
                    <a:ext uri="{9D8B030D-6E8A-4147-A177-3AD203B41FA5}">
                      <a16:colId xmlns:a16="http://schemas.microsoft.com/office/drawing/2014/main" val="960606255"/>
                    </a:ext>
                  </a:extLst>
                </a:gridCol>
                <a:gridCol w="542109">
                  <a:extLst>
                    <a:ext uri="{9D8B030D-6E8A-4147-A177-3AD203B41FA5}">
                      <a16:colId xmlns:a16="http://schemas.microsoft.com/office/drawing/2014/main" val="3358266577"/>
                    </a:ext>
                  </a:extLst>
                </a:gridCol>
                <a:gridCol w="542109">
                  <a:extLst>
                    <a:ext uri="{9D8B030D-6E8A-4147-A177-3AD203B41FA5}">
                      <a16:colId xmlns:a16="http://schemas.microsoft.com/office/drawing/2014/main" val="1098581417"/>
                    </a:ext>
                  </a:extLst>
                </a:gridCol>
                <a:gridCol w="542109">
                  <a:extLst>
                    <a:ext uri="{9D8B030D-6E8A-4147-A177-3AD203B41FA5}">
                      <a16:colId xmlns:a16="http://schemas.microsoft.com/office/drawing/2014/main" val="1399252762"/>
                    </a:ext>
                  </a:extLst>
                </a:gridCol>
                <a:gridCol w="542109">
                  <a:extLst>
                    <a:ext uri="{9D8B030D-6E8A-4147-A177-3AD203B41FA5}">
                      <a16:colId xmlns:a16="http://schemas.microsoft.com/office/drawing/2014/main" val="900679964"/>
                    </a:ext>
                  </a:extLst>
                </a:gridCol>
                <a:gridCol w="542109">
                  <a:extLst>
                    <a:ext uri="{9D8B030D-6E8A-4147-A177-3AD203B41FA5}">
                      <a16:colId xmlns:a16="http://schemas.microsoft.com/office/drawing/2014/main" val="3195583719"/>
                    </a:ext>
                  </a:extLst>
                </a:gridCol>
                <a:gridCol w="542109">
                  <a:extLst>
                    <a:ext uri="{9D8B030D-6E8A-4147-A177-3AD203B41FA5}">
                      <a16:colId xmlns:a16="http://schemas.microsoft.com/office/drawing/2014/main" val="1333912216"/>
                    </a:ext>
                  </a:extLst>
                </a:gridCol>
                <a:gridCol w="542109">
                  <a:extLst>
                    <a:ext uri="{9D8B030D-6E8A-4147-A177-3AD203B41FA5}">
                      <a16:colId xmlns:a16="http://schemas.microsoft.com/office/drawing/2014/main" val="2978184754"/>
                    </a:ext>
                  </a:extLst>
                </a:gridCol>
              </a:tblGrid>
              <a:tr h="457200">
                <a:tc>
                  <a:txBody>
                    <a:bodyPr/>
                    <a:lstStyle/>
                    <a:p>
                      <a:r>
                        <a:rPr lang="en-US" b="1" dirty="0">
                          <a:latin typeface="Times New Roman" panose="02020603050405020304" pitchFamily="18" charset="0"/>
                          <a:cs typeface="Times New Roman" panose="02020603050405020304" pitchFamily="18" charset="0"/>
                        </a:rPr>
                        <a:t>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b="1" dirty="0">
                          <a:latin typeface="Times New Roman" panose="02020603050405020304" pitchFamily="18" charset="0"/>
                          <a:cs typeface="Times New Roman" panose="02020603050405020304" pitchFamily="18" charset="0"/>
                        </a:rPr>
                        <a:t>H</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r>
                        <a:rPr lang="en-US" b="1" dirty="0">
                          <a:latin typeface="Times New Roman" panose="02020603050405020304" pitchFamily="18" charset="0"/>
                          <a:cs typeface="Times New Roman" panose="02020603050405020304" pitchFamily="18" charset="0"/>
                        </a:rPr>
                        <a:t>Á</a:t>
                      </a:r>
                    </a:p>
                  </a:txBody>
                  <a:tcPr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r>
                        <a:rPr lang="en-US" b="1" dirty="0">
                          <a:latin typeface="Times New Roman" panose="02020603050405020304" pitchFamily="18" charset="0"/>
                          <a:cs typeface="Times New Roman" panose="02020603050405020304" pitchFamily="18" charset="0"/>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b="1" dirty="0">
                          <a:latin typeface="Times New Roman" panose="02020603050405020304" pitchFamily="18" charset="0"/>
                          <a:cs typeface="Times New Roman" panose="02020603050405020304" pitchFamily="18" charset="0"/>
                        </a:rPr>
                        <a:t>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b="1" dirty="0">
                          <a:latin typeface="Times New Roman" panose="02020603050405020304" pitchFamily="18" charset="0"/>
                          <a:cs typeface="Times New Roman" panose="02020603050405020304" pitchFamily="18" charset="0"/>
                        </a:rPr>
                        <a:t>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b="1" dirty="0">
                          <a:latin typeface="Times New Roman" panose="02020603050405020304" pitchFamily="18" charset="0"/>
                          <a:cs typeface="Times New Roman" panose="02020603050405020304" pitchFamily="18" charset="0"/>
                        </a:rPr>
                        <a:t>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b="1" dirty="0">
                          <a:latin typeface="Times New Roman" panose="02020603050405020304" pitchFamily="18" charset="0"/>
                          <a:cs typeface="Times New Roman" panose="02020603050405020304" pitchFamily="18" charset="0"/>
                        </a:rPr>
                        <a:t>Ó</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b="1" dirty="0">
                          <a:latin typeface="Times New Roman" panose="02020603050405020304" pitchFamily="18" charset="0"/>
                          <a:cs typeface="Times New Roman" panose="02020603050405020304" pitchFamily="18" charset="0"/>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b="1" dirty="0">
                          <a:latin typeface="Times New Roman" panose="02020603050405020304" pitchFamily="18" charset="0"/>
                          <a:cs typeface="Times New Roman" panose="02020603050405020304" pitchFamily="18" charset="0"/>
                        </a:rPr>
                        <a:t>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84735012"/>
                  </a:ext>
                </a:extLst>
              </a:tr>
            </a:tbl>
          </a:graphicData>
        </a:graphic>
      </p:graphicFrame>
      <p:graphicFrame>
        <p:nvGraphicFramePr>
          <p:cNvPr id="17" name="Table 16"/>
          <p:cNvGraphicFramePr>
            <a:graphicFrameLocks noGrp="1"/>
          </p:cNvGraphicFramePr>
          <p:nvPr>
            <p:extLst>
              <p:ext uri="{D42A27DB-BD31-4B8C-83A1-F6EECF244321}">
                <p14:modId xmlns:p14="http://schemas.microsoft.com/office/powerpoint/2010/main" val="159933246"/>
              </p:ext>
            </p:extLst>
          </p:nvPr>
        </p:nvGraphicFramePr>
        <p:xfrm>
          <a:off x="4443412" y="3970860"/>
          <a:ext cx="3794763" cy="457200"/>
        </p:xfrm>
        <a:graphic>
          <a:graphicData uri="http://schemas.openxmlformats.org/drawingml/2006/table">
            <a:tbl>
              <a:tblPr firstRow="1" bandRow="1">
                <a:tableStyleId>{5940675A-B579-460E-94D1-54222C63F5DA}</a:tableStyleId>
              </a:tblPr>
              <a:tblGrid>
                <a:gridCol w="542109">
                  <a:extLst>
                    <a:ext uri="{9D8B030D-6E8A-4147-A177-3AD203B41FA5}">
                      <a16:colId xmlns:a16="http://schemas.microsoft.com/office/drawing/2014/main" val="3806299854"/>
                    </a:ext>
                  </a:extLst>
                </a:gridCol>
                <a:gridCol w="542109">
                  <a:extLst>
                    <a:ext uri="{9D8B030D-6E8A-4147-A177-3AD203B41FA5}">
                      <a16:colId xmlns:a16="http://schemas.microsoft.com/office/drawing/2014/main" val="3070610029"/>
                    </a:ext>
                  </a:extLst>
                </a:gridCol>
                <a:gridCol w="542109">
                  <a:extLst>
                    <a:ext uri="{9D8B030D-6E8A-4147-A177-3AD203B41FA5}">
                      <a16:colId xmlns:a16="http://schemas.microsoft.com/office/drawing/2014/main" val="1460139099"/>
                    </a:ext>
                  </a:extLst>
                </a:gridCol>
                <a:gridCol w="542109">
                  <a:extLst>
                    <a:ext uri="{9D8B030D-6E8A-4147-A177-3AD203B41FA5}">
                      <a16:colId xmlns:a16="http://schemas.microsoft.com/office/drawing/2014/main" val="1316006178"/>
                    </a:ext>
                  </a:extLst>
                </a:gridCol>
                <a:gridCol w="542109">
                  <a:extLst>
                    <a:ext uri="{9D8B030D-6E8A-4147-A177-3AD203B41FA5}">
                      <a16:colId xmlns:a16="http://schemas.microsoft.com/office/drawing/2014/main" val="1181061312"/>
                    </a:ext>
                  </a:extLst>
                </a:gridCol>
                <a:gridCol w="542109">
                  <a:extLst>
                    <a:ext uri="{9D8B030D-6E8A-4147-A177-3AD203B41FA5}">
                      <a16:colId xmlns:a16="http://schemas.microsoft.com/office/drawing/2014/main" val="1312679277"/>
                    </a:ext>
                  </a:extLst>
                </a:gridCol>
                <a:gridCol w="542109">
                  <a:extLst>
                    <a:ext uri="{9D8B030D-6E8A-4147-A177-3AD203B41FA5}">
                      <a16:colId xmlns:a16="http://schemas.microsoft.com/office/drawing/2014/main" val="1465273961"/>
                    </a:ext>
                  </a:extLst>
                </a:gridCol>
              </a:tblGrid>
              <a:tr h="457200">
                <a:tc>
                  <a:txBody>
                    <a:bodyPr/>
                    <a:lstStyle/>
                    <a:p>
                      <a:r>
                        <a:rPr lang="en-US" b="1" dirty="0">
                          <a:latin typeface="Times New Roman" panose="02020603050405020304" pitchFamily="18" charset="0"/>
                          <a:cs typeface="Times New Roman" panose="02020603050405020304" pitchFamily="18" charset="0"/>
                        </a:rPr>
                        <a:t>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b="1" dirty="0">
                          <a:latin typeface="Times New Roman" panose="02020603050405020304" pitchFamily="18" charset="0"/>
                          <a:cs typeface="Times New Roman" panose="02020603050405020304" pitchFamily="18" charset="0"/>
                        </a:rPr>
                        <a:t>Ô</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r>
                        <a:rPr lang="en-US" b="1" dirty="0">
                          <a:latin typeface="Times New Roman" panose="02020603050405020304" pitchFamily="18" charset="0"/>
                          <a:cs typeface="Times New Roman" panose="02020603050405020304" pitchFamily="18" charset="0"/>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b="1" dirty="0">
                          <a:latin typeface="Times New Roman" panose="02020603050405020304" pitchFamily="18" charset="0"/>
                          <a:cs typeface="Times New Roman" panose="02020603050405020304" pitchFamily="18" charset="0"/>
                        </a:rPr>
                        <a:t>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b="1" dirty="0">
                          <a:latin typeface="Times New Roman" panose="02020603050405020304" pitchFamily="18" charset="0"/>
                          <a:cs typeface="Times New Roman" panose="02020603050405020304" pitchFamily="18" charset="0"/>
                        </a:rPr>
                        <a:t>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b="1" dirty="0">
                          <a:latin typeface="Times New Roman" panose="02020603050405020304" pitchFamily="18" charset="0"/>
                          <a:cs typeface="Times New Roman" panose="02020603050405020304" pitchFamily="18" charset="0"/>
                        </a:rPr>
                        <a:t>Ồ</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b="1" dirty="0">
                          <a:latin typeface="Times New Roman" panose="02020603050405020304" pitchFamily="18" charset="0"/>
                          <a:cs typeface="Times New Roman" panose="02020603050405020304" pitchFamily="18" charset="0"/>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56210470"/>
                  </a:ext>
                </a:extLst>
              </a:tr>
            </a:tbl>
          </a:graphicData>
        </a:graphic>
      </p:graphicFrame>
      <p:graphicFrame>
        <p:nvGraphicFramePr>
          <p:cNvPr id="18" name="Table 17"/>
          <p:cNvGraphicFramePr>
            <a:graphicFrameLocks noGrp="1"/>
          </p:cNvGraphicFramePr>
          <p:nvPr>
            <p:extLst>
              <p:ext uri="{D42A27DB-BD31-4B8C-83A1-F6EECF244321}">
                <p14:modId xmlns:p14="http://schemas.microsoft.com/office/powerpoint/2010/main" val="3411143065"/>
              </p:ext>
            </p:extLst>
          </p:nvPr>
        </p:nvGraphicFramePr>
        <p:xfrm>
          <a:off x="2819944" y="4431235"/>
          <a:ext cx="2710545" cy="457200"/>
        </p:xfrm>
        <a:graphic>
          <a:graphicData uri="http://schemas.openxmlformats.org/drawingml/2006/table">
            <a:tbl>
              <a:tblPr firstRow="1" bandRow="1">
                <a:tableStyleId>{5940675A-B579-460E-94D1-54222C63F5DA}</a:tableStyleId>
              </a:tblPr>
              <a:tblGrid>
                <a:gridCol w="542109">
                  <a:extLst>
                    <a:ext uri="{9D8B030D-6E8A-4147-A177-3AD203B41FA5}">
                      <a16:colId xmlns:a16="http://schemas.microsoft.com/office/drawing/2014/main" val="226105488"/>
                    </a:ext>
                  </a:extLst>
                </a:gridCol>
                <a:gridCol w="542109">
                  <a:extLst>
                    <a:ext uri="{9D8B030D-6E8A-4147-A177-3AD203B41FA5}">
                      <a16:colId xmlns:a16="http://schemas.microsoft.com/office/drawing/2014/main" val="85948641"/>
                    </a:ext>
                  </a:extLst>
                </a:gridCol>
                <a:gridCol w="542109">
                  <a:extLst>
                    <a:ext uri="{9D8B030D-6E8A-4147-A177-3AD203B41FA5}">
                      <a16:colId xmlns:a16="http://schemas.microsoft.com/office/drawing/2014/main" val="1940116116"/>
                    </a:ext>
                  </a:extLst>
                </a:gridCol>
                <a:gridCol w="542109">
                  <a:extLst>
                    <a:ext uri="{9D8B030D-6E8A-4147-A177-3AD203B41FA5}">
                      <a16:colId xmlns:a16="http://schemas.microsoft.com/office/drawing/2014/main" val="1937624010"/>
                    </a:ext>
                  </a:extLst>
                </a:gridCol>
                <a:gridCol w="542109">
                  <a:extLst>
                    <a:ext uri="{9D8B030D-6E8A-4147-A177-3AD203B41FA5}">
                      <a16:colId xmlns:a16="http://schemas.microsoft.com/office/drawing/2014/main" val="2726726767"/>
                    </a:ext>
                  </a:extLst>
                </a:gridCol>
              </a:tblGrid>
              <a:tr h="457200">
                <a:tc>
                  <a:txBody>
                    <a:bodyPr/>
                    <a:lstStyle/>
                    <a:p>
                      <a:r>
                        <a:rPr lang="en-US" b="1" dirty="0">
                          <a:latin typeface="Times New Roman" panose="02020603050405020304" pitchFamily="18" charset="0"/>
                          <a:cs typeface="Times New Roman" panose="02020603050405020304" pitchFamily="18" charset="0"/>
                        </a:rPr>
                        <a:t>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b="1" dirty="0">
                          <a:latin typeface="Times New Roman" panose="02020603050405020304" pitchFamily="18" charset="0"/>
                          <a:cs typeface="Times New Roman" panose="02020603050405020304" pitchFamily="18" charset="0"/>
                        </a:rPr>
                        <a:t>Ê</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b="1" dirty="0">
                          <a:latin typeface="Times New Roman" panose="02020603050405020304" pitchFamily="18" charset="0"/>
                          <a:cs typeface="Times New Roman" panose="02020603050405020304" pitchFamily="18" charset="0"/>
                        </a:rPr>
                        <a:t>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b="1" dirty="0">
                          <a:latin typeface="Times New Roman" panose="02020603050405020304" pitchFamily="18" charset="0"/>
                          <a:cs typeface="Times New Roman" panose="02020603050405020304" pitchFamily="18" charset="0"/>
                        </a:rPr>
                        <a:t>È</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b="1" dirty="0">
                          <a:latin typeface="Times New Roman" panose="02020603050405020304" pitchFamily="18" charset="0"/>
                          <a:cs typeface="Times New Roman" panose="02020603050405020304" pitchFamily="18" charset="0"/>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18906800"/>
                  </a:ext>
                </a:extLst>
              </a:tr>
            </a:tbl>
          </a:graphicData>
        </a:graphic>
      </p:graphicFrame>
      <p:graphicFrame>
        <p:nvGraphicFramePr>
          <p:cNvPr id="19" name="Table 18"/>
          <p:cNvGraphicFramePr>
            <a:graphicFrameLocks noGrp="1"/>
          </p:cNvGraphicFramePr>
          <p:nvPr>
            <p:extLst>
              <p:ext uri="{D42A27DB-BD31-4B8C-83A1-F6EECF244321}">
                <p14:modId xmlns:p14="http://schemas.microsoft.com/office/powerpoint/2010/main" val="3188510437"/>
              </p:ext>
            </p:extLst>
          </p:nvPr>
        </p:nvGraphicFramePr>
        <p:xfrm>
          <a:off x="4991239" y="2601666"/>
          <a:ext cx="1626327" cy="457200"/>
        </p:xfrm>
        <a:graphic>
          <a:graphicData uri="http://schemas.openxmlformats.org/drawingml/2006/table">
            <a:tbl>
              <a:tblPr firstRow="1" bandRow="1">
                <a:tableStyleId>{5940675A-B579-460E-94D1-54222C63F5DA}</a:tableStyleId>
              </a:tblPr>
              <a:tblGrid>
                <a:gridCol w="542109">
                  <a:extLst>
                    <a:ext uri="{9D8B030D-6E8A-4147-A177-3AD203B41FA5}">
                      <a16:colId xmlns:a16="http://schemas.microsoft.com/office/drawing/2014/main" val="2019910519"/>
                    </a:ext>
                  </a:extLst>
                </a:gridCol>
                <a:gridCol w="542109">
                  <a:extLst>
                    <a:ext uri="{9D8B030D-6E8A-4147-A177-3AD203B41FA5}">
                      <a16:colId xmlns:a16="http://schemas.microsoft.com/office/drawing/2014/main" val="3077219467"/>
                    </a:ext>
                  </a:extLst>
                </a:gridCol>
                <a:gridCol w="542109">
                  <a:extLst>
                    <a:ext uri="{9D8B030D-6E8A-4147-A177-3AD203B41FA5}">
                      <a16:colId xmlns:a16="http://schemas.microsoft.com/office/drawing/2014/main" val="785062883"/>
                    </a:ext>
                  </a:extLst>
                </a:gridCol>
              </a:tblGrid>
              <a:tr h="457200">
                <a:tc>
                  <a:txBody>
                    <a:bodyPr/>
                    <a:lstStyle/>
                    <a:p>
                      <a:r>
                        <a:rPr lang="en-US" b="1" dirty="0">
                          <a:latin typeface="Times New Roman" panose="02020603050405020304" pitchFamily="18" charset="0"/>
                          <a:cs typeface="Times New Roman" panose="02020603050405020304" pitchFamily="18" charset="0"/>
                        </a:rPr>
                        <a:t>Â</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b="1" dirty="0">
                          <a:latin typeface="Times New Roman" panose="02020603050405020304" pitchFamily="18" charset="0"/>
                          <a:cs typeface="Times New Roman" panose="02020603050405020304" pitchFamily="18" charset="0"/>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b="1"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029539354"/>
                  </a:ext>
                </a:extLst>
              </a:tr>
            </a:tbl>
          </a:graphicData>
        </a:graphic>
      </p:graphicFrame>
      <p:sp>
        <p:nvSpPr>
          <p:cNvPr id="20" name="Oval 19"/>
          <p:cNvSpPr/>
          <p:nvPr/>
        </p:nvSpPr>
        <p:spPr>
          <a:xfrm>
            <a:off x="10262979" y="1883384"/>
            <a:ext cx="620016" cy="474867"/>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b="100000"/>
            </a:path>
            <a:tileRect t="-100000" r="-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rPr>
              <a:t>1</a:t>
            </a:r>
          </a:p>
        </p:txBody>
      </p:sp>
      <p:sp>
        <p:nvSpPr>
          <p:cNvPr id="40" name="Oval 39"/>
          <p:cNvSpPr/>
          <p:nvPr/>
        </p:nvSpPr>
        <p:spPr>
          <a:xfrm>
            <a:off x="10279626" y="2428631"/>
            <a:ext cx="620016" cy="474867"/>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b="100000"/>
            </a:path>
            <a:tileRect t="-100000" r="-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rPr>
              <a:t>2</a:t>
            </a:r>
          </a:p>
        </p:txBody>
      </p:sp>
      <p:sp>
        <p:nvSpPr>
          <p:cNvPr id="41" name="Oval 40"/>
          <p:cNvSpPr/>
          <p:nvPr/>
        </p:nvSpPr>
        <p:spPr>
          <a:xfrm>
            <a:off x="10279626" y="2973878"/>
            <a:ext cx="620016" cy="474867"/>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b="100000"/>
            </a:path>
            <a:tileRect t="-100000" r="-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rPr>
              <a:t>3</a:t>
            </a:r>
          </a:p>
        </p:txBody>
      </p:sp>
      <p:sp>
        <p:nvSpPr>
          <p:cNvPr id="42" name="Oval 41"/>
          <p:cNvSpPr/>
          <p:nvPr/>
        </p:nvSpPr>
        <p:spPr>
          <a:xfrm>
            <a:off x="10279626" y="3519125"/>
            <a:ext cx="620016" cy="474867"/>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b="100000"/>
            </a:path>
            <a:tileRect t="-100000" r="-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rPr>
              <a:t>4</a:t>
            </a:r>
          </a:p>
        </p:txBody>
      </p:sp>
      <p:sp>
        <p:nvSpPr>
          <p:cNvPr id="44" name="Oval 43"/>
          <p:cNvSpPr/>
          <p:nvPr/>
        </p:nvSpPr>
        <p:spPr>
          <a:xfrm>
            <a:off x="10279626" y="4064372"/>
            <a:ext cx="620016" cy="474867"/>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b="100000"/>
            </a:path>
            <a:tileRect t="-100000" r="-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rPr>
              <a:t>5</a:t>
            </a:r>
          </a:p>
        </p:txBody>
      </p:sp>
      <p:sp>
        <p:nvSpPr>
          <p:cNvPr id="23" name="Rounded Rectangle 22"/>
          <p:cNvSpPr/>
          <p:nvPr/>
        </p:nvSpPr>
        <p:spPr>
          <a:xfrm>
            <a:off x="2314798" y="5094767"/>
            <a:ext cx="7125270" cy="855407"/>
          </a:xfrm>
          <a:prstGeom prst="roundRect">
            <a:avLst/>
          </a:prstGeom>
          <a:blipFill>
            <a:blip r:embed="rId10"/>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
              <a:lnSpc>
                <a:spcPct val="115000"/>
              </a:lnSpc>
              <a:spcAft>
                <a:spcPts val="0"/>
              </a:spcAft>
            </a:pPr>
            <a:r>
              <a:rPr lang="en-US" sz="36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Tên</a:t>
            </a:r>
            <a:r>
              <a:rPr lang="en-US" sz="36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một</a:t>
            </a:r>
            <a:r>
              <a:rPr lang="en-US" sz="36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thể</a:t>
            </a:r>
            <a:r>
              <a:rPr lang="en-US" sz="36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thơ</a:t>
            </a:r>
            <a:r>
              <a:rPr lang="en-US" sz="36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của</a:t>
            </a:r>
            <a:r>
              <a:rPr lang="en-US" sz="36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dân</a:t>
            </a:r>
            <a:r>
              <a:rPr lang="en-US" sz="36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36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tộc</a:t>
            </a:r>
            <a:r>
              <a:rPr lang="en-US" sz="36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a:t>
            </a:r>
            <a:endParaRPr lang="en-US" sz="36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45" name="Rounded Rectangle 44"/>
          <p:cNvSpPr/>
          <p:nvPr/>
        </p:nvSpPr>
        <p:spPr>
          <a:xfrm>
            <a:off x="2294887" y="5088011"/>
            <a:ext cx="7125270" cy="855407"/>
          </a:xfrm>
          <a:prstGeom prst="roundRect">
            <a:avLst/>
          </a:prstGeom>
          <a:blipFill>
            <a:blip r:embed="rId10"/>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
              <a:lnSpc>
                <a:spcPct val="115000"/>
              </a:lnSpc>
              <a:spcAft>
                <a:spcPts val="0"/>
              </a:spcAft>
            </a:pP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anh</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hùng</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Thánh</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Gióng</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đã</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đánh</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tan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giặc</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gì</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8" name="Rounded Rectangle 27"/>
          <p:cNvSpPr/>
          <p:nvPr/>
        </p:nvSpPr>
        <p:spPr>
          <a:xfrm>
            <a:off x="2294887" y="5088011"/>
            <a:ext cx="7125270" cy="855407"/>
          </a:xfrm>
          <a:prstGeom prst="roundRect">
            <a:avLst/>
          </a:prstGeom>
          <a:blipFill>
            <a:blip r:embed="rId10"/>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
              <a:lnSpc>
                <a:spcPct val="115000"/>
              </a:lnSpc>
              <a:spcAft>
                <a:spcPts val="0"/>
              </a:spcAft>
            </a:pP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Tên</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một</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bài</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thơ</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nhà</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thơ</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Tố</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Hữu</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đã</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học</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bài</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học</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7.</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9" name="Rounded Rectangle 28"/>
          <p:cNvSpPr/>
          <p:nvPr/>
        </p:nvSpPr>
        <p:spPr>
          <a:xfrm>
            <a:off x="2314798" y="5081255"/>
            <a:ext cx="7125270" cy="855407"/>
          </a:xfrm>
          <a:prstGeom prst="roundRect">
            <a:avLst/>
          </a:prstGeom>
          <a:blipFill>
            <a:blip r:embed="rId10"/>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
              <a:lnSpc>
                <a:spcPct val="115000"/>
              </a:lnSpc>
              <a:spcAft>
                <a:spcPts val="0"/>
              </a:spcAft>
            </a:pP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Tên</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một</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truyền</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thuyết</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đã</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học</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chương</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trình</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Ngữ</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văn</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6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học</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D0D0D"/>
                </a:solidFill>
                <a:latin typeface="Times New Roman" panose="02020603050405020304" pitchFamily="18" charset="0"/>
                <a:ea typeface="Calibri" panose="020F0502020204030204" pitchFamily="34" charset="0"/>
                <a:cs typeface="Times New Roman" panose="02020603050405020304" pitchFamily="18" charset="0"/>
              </a:rPr>
              <a:t>kì</a:t>
            </a:r>
            <a:r>
              <a:rPr lang="en-US" sz="2800" dirty="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I.</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0" name="Oval 29"/>
          <p:cNvSpPr/>
          <p:nvPr/>
        </p:nvSpPr>
        <p:spPr>
          <a:xfrm>
            <a:off x="10279626" y="4609619"/>
            <a:ext cx="620016" cy="474867"/>
          </a:xfrm>
          <a:prstGeom prst="ellips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b="100000"/>
            </a:path>
            <a:tileRect t="-100000" r="-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rPr>
              <a:t>6</a:t>
            </a:r>
          </a:p>
        </p:txBody>
      </p:sp>
      <p:sp>
        <p:nvSpPr>
          <p:cNvPr id="34" name="Rounded Rectangle 33"/>
          <p:cNvSpPr/>
          <p:nvPr/>
        </p:nvSpPr>
        <p:spPr>
          <a:xfrm>
            <a:off x="2294887" y="5081255"/>
            <a:ext cx="7125270" cy="855407"/>
          </a:xfrm>
          <a:prstGeom prst="roundRect">
            <a:avLst/>
          </a:prstGeom>
          <a:blipFill>
            <a:blip r:embed="rId10"/>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
              <a:lnSpc>
                <a:spcPct val="115000"/>
              </a:lnSpc>
              <a:spcBef>
                <a:spcPts val="200"/>
              </a:spcBef>
              <a:spcAft>
                <a:spcPts val="360"/>
              </a:spcAft>
            </a:pP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Chỉ</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trạng</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thái</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thấp</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thỏm</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mong</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ngóng</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chờ</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đợi</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việc</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gì</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chưa</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đến</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chưa</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biết</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sẽ</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ra</a:t>
            </a:r>
            <a:r>
              <a:rPr lang="en-US" sz="2800" dirty="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sao</a:t>
            </a:r>
            <a:endParaRPr lang="en-US" sz="2400" dirty="0">
              <a:solidFill>
                <a:srgbClr val="6E9400"/>
              </a:solidFill>
              <a:effectLst/>
              <a:latin typeface="Calibri Light" panose="020F0302020204030204" pitchFamily="34" charset="0"/>
              <a:ea typeface="Times New Roman" panose="02020603050405020304" pitchFamily="18" charset="0"/>
              <a:cs typeface="Times New Roman" panose="02020603050405020304" pitchFamily="18" charset="0"/>
            </a:endParaRPr>
          </a:p>
        </p:txBody>
      </p:sp>
      <p:sp>
        <p:nvSpPr>
          <p:cNvPr id="36" name="Rounded Rectangle 35"/>
          <p:cNvSpPr/>
          <p:nvPr/>
        </p:nvSpPr>
        <p:spPr>
          <a:xfrm>
            <a:off x="2295748" y="5101523"/>
            <a:ext cx="7125270" cy="855407"/>
          </a:xfrm>
          <a:prstGeom prst="roundRect">
            <a:avLst/>
          </a:prstGeom>
          <a:blipFill>
            <a:blip r:embed="rId10"/>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0"/>
              </a:spcAft>
            </a:pPr>
            <a:r>
              <a:rPr lang="en-US" sz="2400" dirty="0" err="1">
                <a:solidFill>
                  <a:srgbClr val="262626"/>
                </a:solidFill>
                <a:latin typeface="Times New Roman" panose="02020603050405020304" pitchFamily="18" charset="0"/>
                <a:ea typeface="Times New Roman" panose="02020603050405020304" pitchFamily="18" charset="0"/>
              </a:rPr>
              <a:t>Tên</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nhân</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vật</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chính</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trong</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văn</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bản</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Bài</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học</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đường</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đời</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đầu</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tiên</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Tô</a:t>
            </a:r>
            <a:r>
              <a:rPr lang="en-US" sz="2400" dirty="0">
                <a:solidFill>
                  <a:srgbClr val="262626"/>
                </a:solidFill>
                <a:latin typeface="Times New Roman" panose="02020603050405020304" pitchFamily="18" charset="0"/>
                <a:ea typeface="Times New Roman" panose="02020603050405020304" pitchFamily="18" charset="0"/>
              </a:rPr>
              <a:t> </a:t>
            </a:r>
            <a:r>
              <a:rPr lang="en-US" sz="2400" dirty="0" err="1">
                <a:solidFill>
                  <a:srgbClr val="262626"/>
                </a:solidFill>
                <a:latin typeface="Times New Roman" panose="02020603050405020304" pitchFamily="18" charset="0"/>
                <a:ea typeface="Times New Roman" panose="02020603050405020304" pitchFamily="18" charset="0"/>
              </a:rPr>
              <a:t>Hoài</a:t>
            </a:r>
            <a:r>
              <a:rPr lang="en-US" sz="2400" dirty="0">
                <a:solidFill>
                  <a:srgbClr val="262626"/>
                </a:solidFill>
                <a:latin typeface="Times New Roman" panose="02020603050405020304" pitchFamily="18" charset="0"/>
                <a:ea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val="2519241330"/>
              </p:ext>
            </p:extLst>
          </p:nvPr>
        </p:nvGraphicFramePr>
        <p:xfrm>
          <a:off x="4986937" y="2131374"/>
          <a:ext cx="542109" cy="2743200"/>
        </p:xfrm>
        <a:graphic>
          <a:graphicData uri="http://schemas.openxmlformats.org/drawingml/2006/table">
            <a:tbl>
              <a:tblPr firstRow="1" bandRow="1">
                <a:tableStyleId>{5940675A-B579-460E-94D1-54222C63F5DA}</a:tableStyleId>
              </a:tblPr>
              <a:tblGrid>
                <a:gridCol w="542109">
                  <a:extLst>
                    <a:ext uri="{9D8B030D-6E8A-4147-A177-3AD203B41FA5}">
                      <a16:colId xmlns:a16="http://schemas.microsoft.com/office/drawing/2014/main" val="982004746"/>
                    </a:ext>
                  </a:extLst>
                </a:gridCol>
              </a:tblGrid>
              <a:tr h="457200">
                <a:tc>
                  <a:txBody>
                    <a:bodyPr/>
                    <a:lstStyle/>
                    <a:p>
                      <a:pPr algn="l"/>
                      <a:r>
                        <a:rPr lang="en-US" b="1" dirty="0">
                          <a:latin typeface="Times New Roman" panose="02020603050405020304" pitchFamily="18" charset="0"/>
                          <a:cs typeface="Times New Roman" panose="02020603050405020304" pitchFamily="18" charset="0"/>
                        </a:rPr>
                        <a:t>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extLst>
                  <a:ext uri="{0D108BD9-81ED-4DB2-BD59-A6C34878D82A}">
                    <a16:rowId xmlns:a16="http://schemas.microsoft.com/office/drawing/2014/main" val="800944179"/>
                  </a:ext>
                </a:extLst>
              </a:tr>
              <a:tr h="457200">
                <a:tc>
                  <a:txBody>
                    <a:bodyPr/>
                    <a:lstStyle/>
                    <a:p>
                      <a:pPr algn="l"/>
                      <a:r>
                        <a:rPr lang="en-US" b="1" dirty="0">
                          <a:latin typeface="Times New Roman" panose="02020603050405020304" pitchFamily="18" charset="0"/>
                          <a:cs typeface="Times New Roman" panose="02020603050405020304" pitchFamily="18" charset="0"/>
                        </a:rPr>
                        <a:t>Â</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1418789770"/>
                  </a:ext>
                </a:extLst>
              </a:tr>
              <a:tr h="457200">
                <a:tc>
                  <a:txBody>
                    <a:bodyPr/>
                    <a:lstStyle/>
                    <a:p>
                      <a:pPr algn="l"/>
                      <a:r>
                        <a:rPr lang="en-US" b="1" dirty="0">
                          <a:latin typeface="Times New Roman" panose="02020603050405020304" pitchFamily="18" charset="0"/>
                          <a:cs typeface="Times New Roman" panose="02020603050405020304" pitchFamily="18" charset="0"/>
                        </a:rPr>
                        <a:t>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2523970811"/>
                  </a:ext>
                </a:extLst>
              </a:tr>
              <a:tr h="457200">
                <a:tc>
                  <a:txBody>
                    <a:bodyPr/>
                    <a:lstStyle/>
                    <a:p>
                      <a:pPr algn="l"/>
                      <a:r>
                        <a:rPr lang="en-US" b="1" dirty="0">
                          <a:latin typeface="Times New Roman" panose="02020603050405020304" pitchFamily="18" charset="0"/>
                          <a:cs typeface="Times New Roman" panose="02020603050405020304" pitchFamily="18" charset="0"/>
                        </a:rPr>
                        <a:t>H</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accent4">
                        <a:lumMod val="40000"/>
                        <a:lumOff val="60000"/>
                      </a:schemeClr>
                    </a:solidFill>
                  </a:tcPr>
                </a:tc>
                <a:extLst>
                  <a:ext uri="{0D108BD9-81ED-4DB2-BD59-A6C34878D82A}">
                    <a16:rowId xmlns:a16="http://schemas.microsoft.com/office/drawing/2014/main" val="838163601"/>
                  </a:ext>
                </a:extLst>
              </a:tr>
              <a:tr h="457200">
                <a:tc>
                  <a:txBody>
                    <a:bodyPr/>
                    <a:lstStyle/>
                    <a:p>
                      <a:pPr algn="l"/>
                      <a:r>
                        <a:rPr lang="en-US" b="1" dirty="0">
                          <a:latin typeface="Times New Roman" panose="02020603050405020304" pitchFamily="18" charset="0"/>
                          <a:cs typeface="Times New Roman" panose="02020603050405020304" pitchFamily="18" charset="0"/>
                        </a:rPr>
                        <a:t>Ồ</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2777548837"/>
                  </a:ext>
                </a:extLst>
              </a:tr>
              <a:tr h="457200">
                <a:tc>
                  <a:txBody>
                    <a:bodyPr/>
                    <a:lstStyle/>
                    <a:p>
                      <a:pPr algn="l"/>
                      <a:r>
                        <a:rPr lang="en-US" b="1" dirty="0">
                          <a:latin typeface="Times New Roman" panose="02020603050405020304" pitchFamily="18" charset="0"/>
                          <a:cs typeface="Times New Roman" panose="02020603050405020304" pitchFamily="18" charset="0"/>
                        </a:rPr>
                        <a:t>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val="439706154"/>
                  </a:ext>
                </a:extLst>
              </a:tr>
            </a:tbl>
          </a:graphicData>
        </a:graphic>
      </p:graphicFrame>
      <p:sp>
        <p:nvSpPr>
          <p:cNvPr id="7" name="5-Point Star 6"/>
          <p:cNvSpPr/>
          <p:nvPr/>
        </p:nvSpPr>
        <p:spPr>
          <a:xfrm>
            <a:off x="470695" y="3050110"/>
            <a:ext cx="2346390" cy="1140594"/>
          </a:xfrm>
          <a:prstGeom prst="star5">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latin typeface="Times New Roman" panose="02020603050405020304" pitchFamily="18" charset="0"/>
                <a:cs typeface="Times New Roman" panose="02020603050405020304" pitchFamily="18" charset="0"/>
              </a:rPr>
              <a:t>TỪ KHOÁ</a:t>
            </a:r>
          </a:p>
        </p:txBody>
      </p:sp>
    </p:spTree>
    <p:extLst>
      <p:ext uri="{BB962C8B-B14F-4D97-AF65-F5344CB8AC3E}">
        <p14:creationId xmlns:p14="http://schemas.microsoft.com/office/powerpoint/2010/main" val="3970511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repeatCount="indefinite"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2000"/>
                                        <p:tgtEl>
                                          <p:spTgt spid="21"/>
                                        </p:tgtEl>
                                      </p:cBhvr>
                                    </p:animEffect>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circle(in)">
                                      <p:cBhvr>
                                        <p:cTn id="13" dur="2000"/>
                                        <p:tgtEl>
                                          <p:spTgt spid="14"/>
                                        </p:tgtEl>
                                      </p:cBhvr>
                                    </p:animEffect>
                                  </p:childTnLst>
                                </p:cTn>
                              </p:par>
                            </p:childTnLst>
                          </p:cTn>
                        </p:par>
                      </p:childTnLst>
                    </p:cTn>
                  </p:par>
                </p:childTnLst>
              </p:cTn>
              <p:nextCondLst>
                <p:cond evt="onClick" delay="0">
                  <p:tgtEl>
                    <p:spTgt spid="14"/>
                  </p:tgtEl>
                </p:cond>
              </p:nextCondLst>
            </p:seq>
            <p:seq concurrent="1" nextAc="seek">
              <p:cTn id="14" restart="whenNotActive" fill="hold" evtFilter="cancelBubble" nodeType="interactiveSeq">
                <p:stCondLst>
                  <p:cond evt="onClick" delay="0">
                    <p:tgtEl>
                      <p:spTgt spid="19"/>
                    </p:tgtEl>
                  </p:cond>
                </p:stCondLst>
                <p:endSync evt="end" delay="0">
                  <p:rtn val="all"/>
                </p:endSync>
                <p:childTnLst>
                  <p:par>
                    <p:cTn id="15" fill="hold">
                      <p:stCondLst>
                        <p:cond delay="0"/>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circle(in)">
                                      <p:cBhvr>
                                        <p:cTn id="19" dur="2000"/>
                                        <p:tgtEl>
                                          <p:spTgt spid="19"/>
                                        </p:tgtEl>
                                      </p:cBhvr>
                                    </p:animEffect>
                                  </p:childTnLst>
                                </p:cTn>
                              </p:par>
                            </p:childTnLst>
                          </p:cTn>
                        </p:par>
                      </p:childTnLst>
                    </p:cTn>
                  </p:par>
                </p:childTnLst>
              </p:cTn>
              <p:nextCondLst>
                <p:cond evt="onClick" delay="0">
                  <p:tgtEl>
                    <p:spTgt spid="19"/>
                  </p:tgtEl>
                </p:cond>
              </p:nextCondLst>
            </p:seq>
            <p:seq concurrent="1" nextAc="seek">
              <p:cTn id="20" restart="whenNotActive" fill="hold" evtFilter="cancelBubble" nodeType="interactiveSeq">
                <p:stCondLst>
                  <p:cond evt="onClick" delay="0">
                    <p:tgtEl>
                      <p:spTgt spid="15"/>
                    </p:tgtEl>
                  </p:cond>
                </p:stCondLst>
                <p:endSync evt="end" delay="0">
                  <p:rtn val="all"/>
                </p:endSync>
                <p:childTnLst>
                  <p:par>
                    <p:cTn id="21" fill="hold">
                      <p:stCondLst>
                        <p:cond delay="0"/>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circle(in)">
                                      <p:cBhvr>
                                        <p:cTn id="25" dur="2000"/>
                                        <p:tgtEl>
                                          <p:spTgt spid="15"/>
                                        </p:tgtEl>
                                      </p:cBhvr>
                                    </p:animEffect>
                                  </p:childTnLst>
                                </p:cTn>
                              </p:par>
                            </p:childTnLst>
                          </p:cTn>
                        </p:par>
                      </p:childTnLst>
                    </p:cTn>
                  </p:par>
                </p:childTnLst>
              </p:cTn>
              <p:nextCondLst>
                <p:cond evt="onClick" delay="0">
                  <p:tgtEl>
                    <p:spTgt spid="15"/>
                  </p:tgtEl>
                </p:cond>
              </p:nextCondLst>
            </p:seq>
            <p:seq concurrent="1" nextAc="seek">
              <p:cTn id="26" restart="whenNotActive" fill="hold" evtFilter="cancelBubble" nodeType="interactiveSeq">
                <p:stCondLst>
                  <p:cond evt="onClick" delay="0">
                    <p:tgtEl>
                      <p:spTgt spid="16"/>
                    </p:tgtEl>
                  </p:cond>
                </p:stCondLst>
                <p:endSync evt="end" delay="0">
                  <p:rtn val="all"/>
                </p:endSync>
                <p:childTnLst>
                  <p:par>
                    <p:cTn id="27" fill="hold">
                      <p:stCondLst>
                        <p:cond delay="0"/>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circle(in)">
                                      <p:cBhvr>
                                        <p:cTn id="31" dur="2000"/>
                                        <p:tgtEl>
                                          <p:spTgt spid="16"/>
                                        </p:tgtEl>
                                      </p:cBhvr>
                                    </p:animEffect>
                                  </p:childTnLst>
                                </p:cTn>
                              </p:par>
                            </p:childTnLst>
                          </p:cTn>
                        </p:par>
                      </p:childTnLst>
                    </p:cTn>
                  </p:par>
                </p:childTnLst>
              </p:cTn>
              <p:nextCondLst>
                <p:cond evt="onClick" delay="0">
                  <p:tgtEl>
                    <p:spTgt spid="16"/>
                  </p:tgtEl>
                </p:cond>
              </p:nextCondLst>
            </p:seq>
            <p:seq concurrent="1" nextAc="seek">
              <p:cTn id="32" restart="whenNotActive" fill="hold" evtFilter="cancelBubble" nodeType="interactiveSeq">
                <p:stCondLst>
                  <p:cond evt="onClick" delay="0">
                    <p:tgtEl>
                      <p:spTgt spid="17"/>
                    </p:tgtEl>
                  </p:cond>
                </p:stCondLst>
                <p:endSync evt="end" delay="0">
                  <p:rtn val="all"/>
                </p:endSync>
                <p:childTnLst>
                  <p:par>
                    <p:cTn id="33" fill="hold">
                      <p:stCondLst>
                        <p:cond delay="0"/>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circle(in)">
                                      <p:cBhvr>
                                        <p:cTn id="37" dur="2000"/>
                                        <p:tgtEl>
                                          <p:spTgt spid="17"/>
                                        </p:tgtEl>
                                      </p:cBhvr>
                                    </p:animEffect>
                                  </p:childTnLst>
                                </p:cTn>
                              </p:par>
                            </p:childTnLst>
                          </p:cTn>
                        </p:par>
                      </p:childTnLst>
                    </p:cTn>
                  </p:par>
                </p:childTnLst>
              </p:cTn>
              <p:nextCondLst>
                <p:cond evt="onClick" delay="0">
                  <p:tgtEl>
                    <p:spTgt spid="17"/>
                  </p:tgtEl>
                </p:cond>
              </p:nextCondLst>
            </p:seq>
            <p:seq concurrent="1" nextAc="seek">
              <p:cTn id="38" restart="whenNotActive" fill="hold" evtFilter="cancelBubble" nodeType="interactiveSeq">
                <p:stCondLst>
                  <p:cond evt="onClick" delay="0">
                    <p:tgtEl>
                      <p:spTgt spid="18"/>
                    </p:tgtEl>
                  </p:cond>
                </p:stCondLst>
                <p:endSync evt="end" delay="0">
                  <p:rtn val="all"/>
                </p:endSync>
                <p:childTnLst>
                  <p:par>
                    <p:cTn id="39" fill="hold">
                      <p:stCondLst>
                        <p:cond delay="0"/>
                      </p:stCondLst>
                      <p:childTnLst>
                        <p:par>
                          <p:cTn id="40" fill="hold">
                            <p:stCondLst>
                              <p:cond delay="0"/>
                            </p:stCondLst>
                            <p:childTnLst>
                              <p:par>
                                <p:cTn id="41" presetID="6" presetClass="entr" presetSubtype="16" fill="hold" nodeType="click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circle(in)">
                                      <p:cBhvr>
                                        <p:cTn id="43" dur="2000"/>
                                        <p:tgtEl>
                                          <p:spTgt spid="18"/>
                                        </p:tgtEl>
                                      </p:cBhvr>
                                    </p:animEffect>
                                  </p:childTnLst>
                                </p:cTn>
                              </p:par>
                            </p:childTnLst>
                          </p:cTn>
                        </p:par>
                      </p:childTnLst>
                    </p:cTn>
                  </p:par>
                </p:childTnLst>
              </p:cTn>
              <p:nextCondLst>
                <p:cond evt="onClick" delay="0">
                  <p:tgtEl>
                    <p:spTgt spid="18"/>
                  </p:tgtEl>
                </p:cond>
              </p:nextCondLst>
            </p:seq>
            <p:seq concurrent="1" nextAc="seek">
              <p:cTn id="44" restart="whenNotActive" fill="hold" evtFilter="cancelBubble" nodeType="interactiveSeq">
                <p:stCondLst>
                  <p:cond evt="onClick" delay="0">
                    <p:tgtEl>
                      <p:spTgt spid="20"/>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000" fill="hold"/>
                                        <p:tgtEl>
                                          <p:spTgt spid="20"/>
                                        </p:tgtEl>
                                        <p:attrNameLst>
                                          <p:attrName>fillcolor</p:attrName>
                                        </p:attrNameLst>
                                      </p:cBhvr>
                                      <p:to>
                                        <a:schemeClr val="accent2"/>
                                      </p:to>
                                    </p:animClr>
                                    <p:set>
                                      <p:cBhvr>
                                        <p:cTn id="49" dur="2000" fill="hold"/>
                                        <p:tgtEl>
                                          <p:spTgt spid="20"/>
                                        </p:tgtEl>
                                        <p:attrNameLst>
                                          <p:attrName>fill.type</p:attrName>
                                        </p:attrNameLst>
                                      </p:cBhvr>
                                      <p:to>
                                        <p:strVal val="solid"/>
                                      </p:to>
                                    </p:set>
                                    <p:set>
                                      <p:cBhvr>
                                        <p:cTn id="50" dur="2000" fill="hold"/>
                                        <p:tgtEl>
                                          <p:spTgt spid="20"/>
                                        </p:tgtEl>
                                        <p:attrNameLst>
                                          <p:attrName>fill.on</p:attrName>
                                        </p:attrNameLst>
                                      </p:cBhvr>
                                      <p:to>
                                        <p:strVal val="true"/>
                                      </p:to>
                                    </p:set>
                                  </p:childTnLst>
                                </p:cTn>
                              </p:par>
                              <p:par>
                                <p:cTn id="51" presetID="6" presetClass="entr" presetSubtype="16" fill="hold" grpId="0" nodeType="withEffect">
                                  <p:stCondLst>
                                    <p:cond delay="0"/>
                                  </p:stCondLst>
                                  <p:childTnLst>
                                    <p:set>
                                      <p:cBhvr>
                                        <p:cTn id="52" dur="1" fill="hold">
                                          <p:stCondLst>
                                            <p:cond delay="0"/>
                                          </p:stCondLst>
                                        </p:cTn>
                                        <p:tgtEl>
                                          <p:spTgt spid="23"/>
                                        </p:tgtEl>
                                        <p:attrNameLst>
                                          <p:attrName>style.visibility</p:attrName>
                                        </p:attrNameLst>
                                      </p:cBhvr>
                                      <p:to>
                                        <p:strVal val="visible"/>
                                      </p:to>
                                    </p:set>
                                    <p:animEffect transition="in" filter="circle(in)">
                                      <p:cBhvr>
                                        <p:cTn id="53" dur="2000"/>
                                        <p:tgtEl>
                                          <p:spTgt spid="23"/>
                                        </p:tgtEl>
                                      </p:cBhvr>
                                    </p:animEffect>
                                  </p:childTnLst>
                                </p:cTn>
                              </p:par>
                            </p:childTnLst>
                          </p:cTn>
                        </p:par>
                      </p:childTnLst>
                    </p:cTn>
                  </p:par>
                </p:childTnLst>
              </p:cTn>
              <p:nextCondLst>
                <p:cond evt="onClick" delay="0">
                  <p:tgtEl>
                    <p:spTgt spid="20"/>
                  </p:tgtEl>
                </p:cond>
              </p:nextCondLst>
            </p:seq>
            <p:seq concurrent="1" nextAc="seek">
              <p:cTn id="54" restart="whenNotActive" fill="hold" evtFilter="cancelBubble" nodeType="interactiveSeq">
                <p:stCondLst>
                  <p:cond evt="onClick" delay="0">
                    <p:tgtEl>
                      <p:spTgt spid="23"/>
                    </p:tgtEl>
                  </p:cond>
                </p:stCondLst>
                <p:endSync evt="end" delay="0">
                  <p:rtn val="all"/>
                </p:endSync>
                <p:childTnLst>
                  <p:par>
                    <p:cTn id="55" fill="hold">
                      <p:stCondLst>
                        <p:cond delay="0"/>
                      </p:stCondLst>
                      <p:childTnLst>
                        <p:par>
                          <p:cTn id="56" fill="hold">
                            <p:stCondLst>
                              <p:cond delay="0"/>
                            </p:stCondLst>
                            <p:childTnLst>
                              <p:par>
                                <p:cTn id="57" presetID="8" presetClass="exit" presetSubtype="32" fill="hold" grpId="1" nodeType="clickEffect">
                                  <p:stCondLst>
                                    <p:cond delay="0"/>
                                  </p:stCondLst>
                                  <p:childTnLst>
                                    <p:animEffect transition="out" filter="diamond(out)">
                                      <p:cBhvr>
                                        <p:cTn id="58" dur="2000"/>
                                        <p:tgtEl>
                                          <p:spTgt spid="23"/>
                                        </p:tgtEl>
                                      </p:cBhvr>
                                    </p:animEffect>
                                    <p:set>
                                      <p:cBhvr>
                                        <p:cTn id="59" dur="1" fill="hold">
                                          <p:stCondLst>
                                            <p:cond delay="19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60" restart="whenNotActive" fill="hold" evtFilter="cancelBubble" nodeType="interactiveSeq">
                <p:stCondLst>
                  <p:cond evt="onClick" delay="0">
                    <p:tgtEl>
                      <p:spTgt spid="40"/>
                    </p:tgtEl>
                  </p:cond>
                </p:stCondLst>
                <p:endSync evt="end" delay="0">
                  <p:rtn val="all"/>
                </p:endSync>
                <p:childTnLst>
                  <p:par>
                    <p:cTn id="61" fill="hold">
                      <p:stCondLst>
                        <p:cond delay="0"/>
                      </p:stCondLst>
                      <p:childTnLst>
                        <p:par>
                          <p:cTn id="62" fill="hold">
                            <p:stCondLst>
                              <p:cond delay="0"/>
                            </p:stCondLst>
                            <p:childTnLst>
                              <p:par>
                                <p:cTn id="63" presetID="16" presetClass="emph" presetSubtype="0" fill="hold" grpId="0" nodeType="clickEffect">
                                  <p:stCondLst>
                                    <p:cond delay="0"/>
                                  </p:stCondLst>
                                  <p:iterate type="lt">
                                    <p:tmPct val="4000"/>
                                  </p:iterate>
                                  <p:childTnLst>
                                    <p:set>
                                      <p:cBhvr override="childStyle">
                                        <p:cTn id="64" dur="500" fill="hold"/>
                                        <p:tgtEl>
                                          <p:spTgt spid="40"/>
                                        </p:tgtEl>
                                        <p:attrNameLst>
                                          <p:attrName>style.color</p:attrName>
                                        </p:attrNameLst>
                                      </p:cBhvr>
                                      <p:to>
                                        <p:clrVal>
                                          <a:schemeClr val="accent2"/>
                                        </p:clrVal>
                                      </p:to>
                                    </p:set>
                                    <p:set>
                                      <p:cBhvr>
                                        <p:cTn id="65" dur="500" fill="hold"/>
                                        <p:tgtEl>
                                          <p:spTgt spid="40"/>
                                        </p:tgtEl>
                                        <p:attrNameLst>
                                          <p:attrName>fillcolor</p:attrName>
                                        </p:attrNameLst>
                                      </p:cBhvr>
                                      <p:to>
                                        <p:clrVal>
                                          <a:schemeClr val="accent2"/>
                                        </p:clrVal>
                                      </p:to>
                                    </p:set>
                                    <p:set>
                                      <p:cBhvr>
                                        <p:cTn id="66" dur="500" fill="hold"/>
                                        <p:tgtEl>
                                          <p:spTgt spid="40"/>
                                        </p:tgtEl>
                                        <p:attrNameLst>
                                          <p:attrName>fill.type</p:attrName>
                                        </p:attrNameLst>
                                      </p:cBhvr>
                                      <p:to>
                                        <p:strVal val="solid"/>
                                      </p:to>
                                    </p:set>
                                  </p:childTnLst>
                                </p:cTn>
                              </p:par>
                              <p:par>
                                <p:cTn id="67" presetID="6" presetClass="entr" presetSubtype="16" fill="hold" grpId="0" nodeType="withEffect">
                                  <p:stCondLst>
                                    <p:cond delay="0"/>
                                  </p:stCondLst>
                                  <p:childTnLst>
                                    <p:set>
                                      <p:cBhvr>
                                        <p:cTn id="68" dur="1" fill="hold">
                                          <p:stCondLst>
                                            <p:cond delay="0"/>
                                          </p:stCondLst>
                                        </p:cTn>
                                        <p:tgtEl>
                                          <p:spTgt spid="45"/>
                                        </p:tgtEl>
                                        <p:attrNameLst>
                                          <p:attrName>style.visibility</p:attrName>
                                        </p:attrNameLst>
                                      </p:cBhvr>
                                      <p:to>
                                        <p:strVal val="visible"/>
                                      </p:to>
                                    </p:set>
                                    <p:animEffect transition="in" filter="circle(in)">
                                      <p:cBhvr>
                                        <p:cTn id="69" dur="2000"/>
                                        <p:tgtEl>
                                          <p:spTgt spid="45"/>
                                        </p:tgtEl>
                                      </p:cBhvr>
                                    </p:animEffect>
                                  </p:childTnLst>
                                </p:cTn>
                              </p:par>
                            </p:childTnLst>
                          </p:cTn>
                        </p:par>
                      </p:childTnLst>
                    </p:cTn>
                  </p:par>
                </p:childTnLst>
              </p:cTn>
              <p:nextCondLst>
                <p:cond evt="onClick" delay="0">
                  <p:tgtEl>
                    <p:spTgt spid="40"/>
                  </p:tgtEl>
                </p:cond>
              </p:nextCondLst>
            </p:seq>
            <p:seq concurrent="1" nextAc="seek">
              <p:cTn id="70" restart="whenNotActive" fill="hold" evtFilter="cancelBubble" nodeType="interactiveSeq">
                <p:stCondLst>
                  <p:cond evt="onClick" delay="0">
                    <p:tgtEl>
                      <p:spTgt spid="45"/>
                    </p:tgtEl>
                  </p:cond>
                </p:stCondLst>
                <p:endSync evt="end" delay="0">
                  <p:rtn val="all"/>
                </p:endSync>
                <p:childTnLst>
                  <p:par>
                    <p:cTn id="71" fill="hold">
                      <p:stCondLst>
                        <p:cond delay="0"/>
                      </p:stCondLst>
                      <p:childTnLst>
                        <p:par>
                          <p:cTn id="72" fill="hold">
                            <p:stCondLst>
                              <p:cond delay="0"/>
                            </p:stCondLst>
                            <p:childTnLst>
                              <p:par>
                                <p:cTn id="73" presetID="4" presetClass="exit" presetSubtype="32" fill="hold" grpId="1" nodeType="clickEffect">
                                  <p:stCondLst>
                                    <p:cond delay="0"/>
                                  </p:stCondLst>
                                  <p:childTnLst>
                                    <p:animEffect transition="out" filter="box(out)">
                                      <p:cBhvr>
                                        <p:cTn id="74" dur="2000"/>
                                        <p:tgtEl>
                                          <p:spTgt spid="45"/>
                                        </p:tgtEl>
                                      </p:cBhvr>
                                    </p:animEffect>
                                    <p:set>
                                      <p:cBhvr>
                                        <p:cTn id="75" dur="1" fill="hold">
                                          <p:stCondLst>
                                            <p:cond delay="19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76" restart="whenNotActive" fill="hold" evtFilter="cancelBubble" nodeType="interactiveSeq">
                <p:stCondLst>
                  <p:cond evt="onClick" delay="0">
                    <p:tgtEl>
                      <p:spTgt spid="41"/>
                    </p:tgtEl>
                  </p:cond>
                </p:stCondLst>
                <p:endSync evt="end" delay="0">
                  <p:rtn val="all"/>
                </p:endSync>
                <p:childTnLst>
                  <p:par>
                    <p:cTn id="77" fill="hold">
                      <p:stCondLst>
                        <p:cond delay="0"/>
                      </p:stCondLst>
                      <p:childTnLst>
                        <p:par>
                          <p:cTn id="78" fill="hold">
                            <p:stCondLst>
                              <p:cond delay="0"/>
                            </p:stCondLst>
                            <p:childTnLst>
                              <p:par>
                                <p:cTn id="79" presetID="16" presetClass="emph" presetSubtype="0" fill="hold" grpId="0" nodeType="clickEffect">
                                  <p:stCondLst>
                                    <p:cond delay="0"/>
                                  </p:stCondLst>
                                  <p:iterate type="lt">
                                    <p:tmPct val="4000"/>
                                  </p:iterate>
                                  <p:childTnLst>
                                    <p:set>
                                      <p:cBhvr override="childStyle">
                                        <p:cTn id="80" dur="500" fill="hold"/>
                                        <p:tgtEl>
                                          <p:spTgt spid="41"/>
                                        </p:tgtEl>
                                        <p:attrNameLst>
                                          <p:attrName>style.color</p:attrName>
                                        </p:attrNameLst>
                                      </p:cBhvr>
                                      <p:to>
                                        <p:clrVal>
                                          <a:schemeClr val="accent2"/>
                                        </p:clrVal>
                                      </p:to>
                                    </p:set>
                                    <p:set>
                                      <p:cBhvr>
                                        <p:cTn id="81" dur="500" fill="hold"/>
                                        <p:tgtEl>
                                          <p:spTgt spid="41"/>
                                        </p:tgtEl>
                                        <p:attrNameLst>
                                          <p:attrName>fillcolor</p:attrName>
                                        </p:attrNameLst>
                                      </p:cBhvr>
                                      <p:to>
                                        <p:clrVal>
                                          <a:schemeClr val="accent2"/>
                                        </p:clrVal>
                                      </p:to>
                                    </p:set>
                                    <p:set>
                                      <p:cBhvr>
                                        <p:cTn id="82" dur="500" fill="hold"/>
                                        <p:tgtEl>
                                          <p:spTgt spid="41"/>
                                        </p:tgtEl>
                                        <p:attrNameLst>
                                          <p:attrName>fill.type</p:attrName>
                                        </p:attrNameLst>
                                      </p:cBhvr>
                                      <p:to>
                                        <p:strVal val="solid"/>
                                      </p:to>
                                    </p:set>
                                  </p:childTnLst>
                                </p:cTn>
                              </p:par>
                              <p:par>
                                <p:cTn id="83" presetID="6" presetClass="entr" presetSubtype="16" fill="hold" grpId="0" nodeType="withEffect">
                                  <p:stCondLst>
                                    <p:cond delay="0"/>
                                  </p:stCondLst>
                                  <p:childTnLst>
                                    <p:set>
                                      <p:cBhvr>
                                        <p:cTn id="84" dur="1" fill="hold">
                                          <p:stCondLst>
                                            <p:cond delay="0"/>
                                          </p:stCondLst>
                                        </p:cTn>
                                        <p:tgtEl>
                                          <p:spTgt spid="28"/>
                                        </p:tgtEl>
                                        <p:attrNameLst>
                                          <p:attrName>style.visibility</p:attrName>
                                        </p:attrNameLst>
                                      </p:cBhvr>
                                      <p:to>
                                        <p:strVal val="visible"/>
                                      </p:to>
                                    </p:set>
                                    <p:animEffect transition="in" filter="circle(in)">
                                      <p:cBhvr>
                                        <p:cTn id="85" dur="2000"/>
                                        <p:tgtEl>
                                          <p:spTgt spid="28"/>
                                        </p:tgtEl>
                                      </p:cBhvr>
                                    </p:animEffect>
                                  </p:childTnLst>
                                </p:cTn>
                              </p:par>
                            </p:childTnLst>
                          </p:cTn>
                        </p:par>
                      </p:childTnLst>
                    </p:cTn>
                  </p:par>
                </p:childTnLst>
              </p:cTn>
              <p:nextCondLst>
                <p:cond evt="onClick" delay="0">
                  <p:tgtEl>
                    <p:spTgt spid="41"/>
                  </p:tgtEl>
                </p:cond>
              </p:nextCondLst>
            </p:seq>
            <p:seq concurrent="1" nextAc="seek">
              <p:cTn id="86" restart="whenNotActive" fill="hold" evtFilter="cancelBubble" nodeType="interactiveSeq">
                <p:stCondLst>
                  <p:cond evt="onClick" delay="0">
                    <p:tgtEl>
                      <p:spTgt spid="28"/>
                    </p:tgtEl>
                  </p:cond>
                </p:stCondLst>
                <p:endSync evt="end" delay="0">
                  <p:rtn val="all"/>
                </p:endSync>
                <p:childTnLst>
                  <p:par>
                    <p:cTn id="87" fill="hold">
                      <p:stCondLst>
                        <p:cond delay="0"/>
                      </p:stCondLst>
                      <p:childTnLst>
                        <p:par>
                          <p:cTn id="88" fill="hold">
                            <p:stCondLst>
                              <p:cond delay="0"/>
                            </p:stCondLst>
                            <p:childTnLst>
                              <p:par>
                                <p:cTn id="89" presetID="4" presetClass="exit" presetSubtype="32" fill="hold" grpId="1" nodeType="clickEffect">
                                  <p:stCondLst>
                                    <p:cond delay="0"/>
                                  </p:stCondLst>
                                  <p:childTnLst>
                                    <p:animEffect transition="out" filter="box(out)">
                                      <p:cBhvr>
                                        <p:cTn id="90" dur="2000"/>
                                        <p:tgtEl>
                                          <p:spTgt spid="28"/>
                                        </p:tgtEl>
                                      </p:cBhvr>
                                    </p:animEffect>
                                    <p:set>
                                      <p:cBhvr>
                                        <p:cTn id="91" dur="1" fill="hold">
                                          <p:stCondLst>
                                            <p:cond delay="19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92" restart="whenNotActive" fill="hold" evtFilter="cancelBubble" nodeType="interactiveSeq">
                <p:stCondLst>
                  <p:cond evt="onClick" delay="0">
                    <p:tgtEl>
                      <p:spTgt spid="42"/>
                    </p:tgtEl>
                  </p:cond>
                </p:stCondLst>
                <p:endSync evt="end" delay="0">
                  <p:rtn val="all"/>
                </p:endSync>
                <p:childTnLst>
                  <p:par>
                    <p:cTn id="93" fill="hold">
                      <p:stCondLst>
                        <p:cond delay="0"/>
                      </p:stCondLst>
                      <p:childTnLst>
                        <p:par>
                          <p:cTn id="94" fill="hold">
                            <p:stCondLst>
                              <p:cond delay="0"/>
                            </p:stCondLst>
                            <p:childTnLst>
                              <p:par>
                                <p:cTn id="95" presetID="16" presetClass="emph" presetSubtype="0" fill="hold" grpId="0" nodeType="clickEffect">
                                  <p:stCondLst>
                                    <p:cond delay="0"/>
                                  </p:stCondLst>
                                  <p:iterate type="lt">
                                    <p:tmPct val="4000"/>
                                  </p:iterate>
                                  <p:childTnLst>
                                    <p:set>
                                      <p:cBhvr override="childStyle">
                                        <p:cTn id="96" dur="500" fill="hold"/>
                                        <p:tgtEl>
                                          <p:spTgt spid="42"/>
                                        </p:tgtEl>
                                        <p:attrNameLst>
                                          <p:attrName>style.color</p:attrName>
                                        </p:attrNameLst>
                                      </p:cBhvr>
                                      <p:to>
                                        <p:clrVal>
                                          <a:schemeClr val="accent2"/>
                                        </p:clrVal>
                                      </p:to>
                                    </p:set>
                                    <p:set>
                                      <p:cBhvr>
                                        <p:cTn id="97" dur="500" fill="hold"/>
                                        <p:tgtEl>
                                          <p:spTgt spid="42"/>
                                        </p:tgtEl>
                                        <p:attrNameLst>
                                          <p:attrName>fillcolor</p:attrName>
                                        </p:attrNameLst>
                                      </p:cBhvr>
                                      <p:to>
                                        <p:clrVal>
                                          <a:schemeClr val="accent2"/>
                                        </p:clrVal>
                                      </p:to>
                                    </p:set>
                                    <p:set>
                                      <p:cBhvr>
                                        <p:cTn id="98" dur="500" fill="hold"/>
                                        <p:tgtEl>
                                          <p:spTgt spid="42"/>
                                        </p:tgtEl>
                                        <p:attrNameLst>
                                          <p:attrName>fill.type</p:attrName>
                                        </p:attrNameLst>
                                      </p:cBhvr>
                                      <p:to>
                                        <p:strVal val="solid"/>
                                      </p:to>
                                    </p:set>
                                  </p:childTnLst>
                                </p:cTn>
                              </p:par>
                              <p:par>
                                <p:cTn id="99" presetID="6" presetClass="entr" presetSubtype="16" fill="hold" grpId="0" nodeType="withEffect">
                                  <p:stCondLst>
                                    <p:cond delay="0"/>
                                  </p:stCondLst>
                                  <p:childTnLst>
                                    <p:set>
                                      <p:cBhvr>
                                        <p:cTn id="100" dur="1" fill="hold">
                                          <p:stCondLst>
                                            <p:cond delay="0"/>
                                          </p:stCondLst>
                                        </p:cTn>
                                        <p:tgtEl>
                                          <p:spTgt spid="29"/>
                                        </p:tgtEl>
                                        <p:attrNameLst>
                                          <p:attrName>style.visibility</p:attrName>
                                        </p:attrNameLst>
                                      </p:cBhvr>
                                      <p:to>
                                        <p:strVal val="visible"/>
                                      </p:to>
                                    </p:set>
                                    <p:animEffect transition="in" filter="circle(in)">
                                      <p:cBhvr>
                                        <p:cTn id="101" dur="2000"/>
                                        <p:tgtEl>
                                          <p:spTgt spid="29"/>
                                        </p:tgtEl>
                                      </p:cBhvr>
                                    </p:animEffect>
                                  </p:childTnLst>
                                </p:cTn>
                              </p:par>
                            </p:childTnLst>
                          </p:cTn>
                        </p:par>
                      </p:childTnLst>
                    </p:cTn>
                  </p:par>
                </p:childTnLst>
              </p:cTn>
              <p:nextCondLst>
                <p:cond evt="onClick" delay="0">
                  <p:tgtEl>
                    <p:spTgt spid="42"/>
                  </p:tgtEl>
                </p:cond>
              </p:nextCondLst>
            </p:seq>
            <p:seq concurrent="1" nextAc="seek">
              <p:cTn id="102" restart="whenNotActive" fill="hold" evtFilter="cancelBubble" nodeType="interactiveSeq">
                <p:stCondLst>
                  <p:cond evt="onClick" delay="0">
                    <p:tgtEl>
                      <p:spTgt spid="29"/>
                    </p:tgtEl>
                  </p:cond>
                </p:stCondLst>
                <p:endSync evt="end" delay="0">
                  <p:rtn val="all"/>
                </p:endSync>
                <p:childTnLst>
                  <p:par>
                    <p:cTn id="103" fill="hold">
                      <p:stCondLst>
                        <p:cond delay="0"/>
                      </p:stCondLst>
                      <p:childTnLst>
                        <p:par>
                          <p:cTn id="104" fill="hold">
                            <p:stCondLst>
                              <p:cond delay="0"/>
                            </p:stCondLst>
                            <p:childTnLst>
                              <p:par>
                                <p:cTn id="105" presetID="4" presetClass="exit" presetSubtype="32" fill="hold" grpId="1" nodeType="clickEffect">
                                  <p:stCondLst>
                                    <p:cond delay="0"/>
                                  </p:stCondLst>
                                  <p:childTnLst>
                                    <p:animEffect transition="out" filter="box(out)">
                                      <p:cBhvr>
                                        <p:cTn id="106" dur="2000"/>
                                        <p:tgtEl>
                                          <p:spTgt spid="29"/>
                                        </p:tgtEl>
                                      </p:cBhvr>
                                    </p:animEffect>
                                    <p:set>
                                      <p:cBhvr>
                                        <p:cTn id="107" dur="1" fill="hold">
                                          <p:stCondLst>
                                            <p:cond delay="19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108" restart="whenNotActive" fill="hold" evtFilter="cancelBubble" nodeType="interactiveSeq">
                <p:stCondLst>
                  <p:cond evt="onClick" delay="0">
                    <p:tgtEl>
                      <p:spTgt spid="44"/>
                    </p:tgtEl>
                  </p:cond>
                </p:stCondLst>
                <p:endSync evt="end" delay="0">
                  <p:rtn val="all"/>
                </p:endSync>
                <p:childTnLst>
                  <p:par>
                    <p:cTn id="109" fill="hold">
                      <p:stCondLst>
                        <p:cond delay="0"/>
                      </p:stCondLst>
                      <p:childTnLst>
                        <p:par>
                          <p:cTn id="110" fill="hold">
                            <p:stCondLst>
                              <p:cond delay="0"/>
                            </p:stCondLst>
                            <p:childTnLst>
                              <p:par>
                                <p:cTn id="111" presetID="16" presetClass="emph" presetSubtype="0" fill="hold" grpId="0" nodeType="clickEffect">
                                  <p:stCondLst>
                                    <p:cond delay="0"/>
                                  </p:stCondLst>
                                  <p:iterate type="lt">
                                    <p:tmPct val="4000"/>
                                  </p:iterate>
                                  <p:childTnLst>
                                    <p:set>
                                      <p:cBhvr override="childStyle">
                                        <p:cTn id="112" dur="500" fill="hold"/>
                                        <p:tgtEl>
                                          <p:spTgt spid="44"/>
                                        </p:tgtEl>
                                        <p:attrNameLst>
                                          <p:attrName>style.color</p:attrName>
                                        </p:attrNameLst>
                                      </p:cBhvr>
                                      <p:to>
                                        <p:clrVal>
                                          <a:schemeClr val="accent2"/>
                                        </p:clrVal>
                                      </p:to>
                                    </p:set>
                                    <p:set>
                                      <p:cBhvr>
                                        <p:cTn id="113" dur="500" fill="hold"/>
                                        <p:tgtEl>
                                          <p:spTgt spid="44"/>
                                        </p:tgtEl>
                                        <p:attrNameLst>
                                          <p:attrName>fillcolor</p:attrName>
                                        </p:attrNameLst>
                                      </p:cBhvr>
                                      <p:to>
                                        <p:clrVal>
                                          <a:schemeClr val="accent2"/>
                                        </p:clrVal>
                                      </p:to>
                                    </p:set>
                                    <p:set>
                                      <p:cBhvr>
                                        <p:cTn id="114" dur="500" fill="hold"/>
                                        <p:tgtEl>
                                          <p:spTgt spid="44"/>
                                        </p:tgtEl>
                                        <p:attrNameLst>
                                          <p:attrName>fill.type</p:attrName>
                                        </p:attrNameLst>
                                      </p:cBhvr>
                                      <p:to>
                                        <p:strVal val="solid"/>
                                      </p:to>
                                    </p:set>
                                  </p:childTnLst>
                                </p:cTn>
                              </p:par>
                              <p:par>
                                <p:cTn id="115" presetID="6" presetClass="entr" presetSubtype="16" fill="hold" grpId="0" nodeType="withEffect">
                                  <p:stCondLst>
                                    <p:cond delay="0"/>
                                  </p:stCondLst>
                                  <p:childTnLst>
                                    <p:set>
                                      <p:cBhvr>
                                        <p:cTn id="116" dur="1" fill="hold">
                                          <p:stCondLst>
                                            <p:cond delay="0"/>
                                          </p:stCondLst>
                                        </p:cTn>
                                        <p:tgtEl>
                                          <p:spTgt spid="34"/>
                                        </p:tgtEl>
                                        <p:attrNameLst>
                                          <p:attrName>style.visibility</p:attrName>
                                        </p:attrNameLst>
                                      </p:cBhvr>
                                      <p:to>
                                        <p:strVal val="visible"/>
                                      </p:to>
                                    </p:set>
                                    <p:animEffect transition="in" filter="circle(in)">
                                      <p:cBhvr>
                                        <p:cTn id="117" dur="2000"/>
                                        <p:tgtEl>
                                          <p:spTgt spid="34"/>
                                        </p:tgtEl>
                                      </p:cBhvr>
                                    </p:animEffect>
                                  </p:childTnLst>
                                </p:cTn>
                              </p:par>
                            </p:childTnLst>
                          </p:cTn>
                        </p:par>
                      </p:childTnLst>
                    </p:cTn>
                  </p:par>
                </p:childTnLst>
              </p:cTn>
              <p:nextCondLst>
                <p:cond evt="onClick" delay="0">
                  <p:tgtEl>
                    <p:spTgt spid="44"/>
                  </p:tgtEl>
                </p:cond>
              </p:nextCondLst>
            </p:seq>
            <p:seq concurrent="1" nextAc="seek">
              <p:cTn id="118" restart="whenNotActive" fill="hold" evtFilter="cancelBubble" nodeType="interactiveSeq">
                <p:stCondLst>
                  <p:cond evt="onClick" delay="0">
                    <p:tgtEl>
                      <p:spTgt spid="34"/>
                    </p:tgtEl>
                  </p:cond>
                </p:stCondLst>
                <p:endSync evt="end" delay="0">
                  <p:rtn val="all"/>
                </p:endSync>
                <p:childTnLst>
                  <p:par>
                    <p:cTn id="119" fill="hold">
                      <p:stCondLst>
                        <p:cond delay="0"/>
                      </p:stCondLst>
                      <p:childTnLst>
                        <p:par>
                          <p:cTn id="120" fill="hold">
                            <p:stCondLst>
                              <p:cond delay="0"/>
                            </p:stCondLst>
                            <p:childTnLst>
                              <p:par>
                                <p:cTn id="121" presetID="4" presetClass="exit" presetSubtype="32" fill="hold" grpId="1" nodeType="clickEffect">
                                  <p:stCondLst>
                                    <p:cond delay="0"/>
                                  </p:stCondLst>
                                  <p:childTnLst>
                                    <p:animEffect transition="out" filter="box(out)">
                                      <p:cBhvr>
                                        <p:cTn id="122" dur="2000"/>
                                        <p:tgtEl>
                                          <p:spTgt spid="34"/>
                                        </p:tgtEl>
                                      </p:cBhvr>
                                    </p:animEffect>
                                    <p:set>
                                      <p:cBhvr>
                                        <p:cTn id="123" dur="1" fill="hold">
                                          <p:stCondLst>
                                            <p:cond delay="19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124" restart="whenNotActive" fill="hold" evtFilter="cancelBubble" nodeType="interactiveSeq">
                <p:stCondLst>
                  <p:cond evt="onClick" delay="0">
                    <p:tgtEl>
                      <p:spTgt spid="30"/>
                    </p:tgtEl>
                  </p:cond>
                </p:stCondLst>
                <p:endSync evt="end" delay="0">
                  <p:rtn val="all"/>
                </p:endSync>
                <p:childTnLst>
                  <p:par>
                    <p:cTn id="125" fill="hold">
                      <p:stCondLst>
                        <p:cond delay="0"/>
                      </p:stCondLst>
                      <p:childTnLst>
                        <p:par>
                          <p:cTn id="126" fill="hold">
                            <p:stCondLst>
                              <p:cond delay="0"/>
                            </p:stCondLst>
                            <p:childTnLst>
                              <p:par>
                                <p:cTn id="127" presetID="16" presetClass="emph" presetSubtype="0" fill="hold" grpId="0" nodeType="clickEffect">
                                  <p:stCondLst>
                                    <p:cond delay="0"/>
                                  </p:stCondLst>
                                  <p:iterate type="lt">
                                    <p:tmPct val="4000"/>
                                  </p:iterate>
                                  <p:childTnLst>
                                    <p:set>
                                      <p:cBhvr override="childStyle">
                                        <p:cTn id="128" dur="500" fill="hold"/>
                                        <p:tgtEl>
                                          <p:spTgt spid="30"/>
                                        </p:tgtEl>
                                        <p:attrNameLst>
                                          <p:attrName>style.color</p:attrName>
                                        </p:attrNameLst>
                                      </p:cBhvr>
                                      <p:to>
                                        <p:clrVal>
                                          <a:schemeClr val="accent2"/>
                                        </p:clrVal>
                                      </p:to>
                                    </p:set>
                                    <p:set>
                                      <p:cBhvr>
                                        <p:cTn id="129" dur="500" fill="hold"/>
                                        <p:tgtEl>
                                          <p:spTgt spid="30"/>
                                        </p:tgtEl>
                                        <p:attrNameLst>
                                          <p:attrName>fillcolor</p:attrName>
                                        </p:attrNameLst>
                                      </p:cBhvr>
                                      <p:to>
                                        <p:clrVal>
                                          <a:schemeClr val="accent2"/>
                                        </p:clrVal>
                                      </p:to>
                                    </p:set>
                                    <p:set>
                                      <p:cBhvr>
                                        <p:cTn id="130" dur="500" fill="hold"/>
                                        <p:tgtEl>
                                          <p:spTgt spid="30"/>
                                        </p:tgtEl>
                                        <p:attrNameLst>
                                          <p:attrName>fill.type</p:attrName>
                                        </p:attrNameLst>
                                      </p:cBhvr>
                                      <p:to>
                                        <p:strVal val="solid"/>
                                      </p:to>
                                    </p:set>
                                  </p:childTnLst>
                                </p:cTn>
                              </p:par>
                              <p:par>
                                <p:cTn id="131" presetID="6" presetClass="entr" presetSubtype="16" fill="hold" grpId="0" nodeType="withEffect">
                                  <p:stCondLst>
                                    <p:cond delay="0"/>
                                  </p:stCondLst>
                                  <p:childTnLst>
                                    <p:set>
                                      <p:cBhvr>
                                        <p:cTn id="132" dur="1" fill="hold">
                                          <p:stCondLst>
                                            <p:cond delay="0"/>
                                          </p:stCondLst>
                                        </p:cTn>
                                        <p:tgtEl>
                                          <p:spTgt spid="36"/>
                                        </p:tgtEl>
                                        <p:attrNameLst>
                                          <p:attrName>style.visibility</p:attrName>
                                        </p:attrNameLst>
                                      </p:cBhvr>
                                      <p:to>
                                        <p:strVal val="visible"/>
                                      </p:to>
                                    </p:set>
                                    <p:animEffect transition="in" filter="circle(in)">
                                      <p:cBhvr>
                                        <p:cTn id="133" dur="2000"/>
                                        <p:tgtEl>
                                          <p:spTgt spid="36"/>
                                        </p:tgtEl>
                                      </p:cBhvr>
                                    </p:animEffect>
                                  </p:childTnLst>
                                </p:cTn>
                              </p:par>
                            </p:childTnLst>
                          </p:cTn>
                        </p:par>
                      </p:childTnLst>
                    </p:cTn>
                  </p:par>
                </p:childTnLst>
              </p:cTn>
              <p:nextCondLst>
                <p:cond evt="onClick" delay="0">
                  <p:tgtEl>
                    <p:spTgt spid="30"/>
                  </p:tgtEl>
                </p:cond>
              </p:nextCondLst>
            </p:seq>
            <p:seq concurrent="1" nextAc="seek">
              <p:cTn id="134" restart="whenNotActive" fill="hold" evtFilter="cancelBubble" nodeType="interactiveSeq">
                <p:stCondLst>
                  <p:cond evt="onClick" delay="0">
                    <p:tgtEl>
                      <p:spTgt spid="36"/>
                    </p:tgtEl>
                  </p:cond>
                </p:stCondLst>
                <p:endSync evt="end" delay="0">
                  <p:rtn val="all"/>
                </p:endSync>
                <p:childTnLst>
                  <p:par>
                    <p:cTn id="135" fill="hold">
                      <p:stCondLst>
                        <p:cond delay="0"/>
                      </p:stCondLst>
                      <p:childTnLst>
                        <p:par>
                          <p:cTn id="136" fill="hold">
                            <p:stCondLst>
                              <p:cond delay="0"/>
                            </p:stCondLst>
                            <p:childTnLst>
                              <p:par>
                                <p:cTn id="137" presetID="4" presetClass="exit" presetSubtype="32" fill="hold" grpId="1" nodeType="clickEffect">
                                  <p:stCondLst>
                                    <p:cond delay="0"/>
                                  </p:stCondLst>
                                  <p:childTnLst>
                                    <p:animEffect transition="out" filter="box(out)">
                                      <p:cBhvr>
                                        <p:cTn id="138" dur="2000"/>
                                        <p:tgtEl>
                                          <p:spTgt spid="36"/>
                                        </p:tgtEl>
                                      </p:cBhvr>
                                    </p:animEffect>
                                    <p:set>
                                      <p:cBhvr>
                                        <p:cTn id="139" dur="1" fill="hold">
                                          <p:stCondLst>
                                            <p:cond delay="19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140" restart="whenNotActive" fill="hold" evtFilter="cancelBubble" nodeType="interactiveSeq">
                <p:stCondLst>
                  <p:cond evt="onClick" delay="0">
                    <p:tgtEl>
                      <p:spTgt spid="7"/>
                    </p:tgtEl>
                  </p:cond>
                </p:stCondLst>
                <p:endSync evt="end" delay="0">
                  <p:rtn val="all"/>
                </p:endSync>
                <p:childTnLst>
                  <p:par>
                    <p:cTn id="141" fill="hold">
                      <p:stCondLst>
                        <p:cond delay="0"/>
                      </p:stCondLst>
                      <p:childTnLst>
                        <p:par>
                          <p:cTn id="142" fill="hold">
                            <p:stCondLst>
                              <p:cond delay="0"/>
                            </p:stCondLst>
                            <p:childTnLst>
                              <p:par>
                                <p:cTn id="143" presetID="16" presetClass="emph" presetSubtype="0" fill="hold" grpId="0" nodeType="clickEffect">
                                  <p:stCondLst>
                                    <p:cond delay="0"/>
                                  </p:stCondLst>
                                  <p:iterate type="lt">
                                    <p:tmPct val="4000"/>
                                  </p:iterate>
                                  <p:childTnLst>
                                    <p:set>
                                      <p:cBhvr override="childStyle">
                                        <p:cTn id="144" dur="500" fill="hold"/>
                                        <p:tgtEl>
                                          <p:spTgt spid="7"/>
                                        </p:tgtEl>
                                        <p:attrNameLst>
                                          <p:attrName>style.color</p:attrName>
                                        </p:attrNameLst>
                                      </p:cBhvr>
                                      <p:to>
                                        <p:clrVal>
                                          <a:srgbClr val="E7E6E6"/>
                                        </p:clrVal>
                                      </p:to>
                                    </p:set>
                                    <p:set>
                                      <p:cBhvr>
                                        <p:cTn id="145" dur="500" fill="hold"/>
                                        <p:tgtEl>
                                          <p:spTgt spid="7"/>
                                        </p:tgtEl>
                                        <p:attrNameLst>
                                          <p:attrName>fillcolor</p:attrName>
                                        </p:attrNameLst>
                                      </p:cBhvr>
                                      <p:to>
                                        <p:clrVal>
                                          <a:srgbClr val="E7E6E6"/>
                                        </p:clrVal>
                                      </p:to>
                                    </p:set>
                                    <p:set>
                                      <p:cBhvr>
                                        <p:cTn id="146" dur="500" fill="hold"/>
                                        <p:tgtEl>
                                          <p:spTgt spid="7"/>
                                        </p:tgtEl>
                                        <p:attrNameLst>
                                          <p:attrName>fill.type</p:attrName>
                                        </p:attrNameLst>
                                      </p:cBhvr>
                                      <p:to>
                                        <p:strVal val="solid"/>
                                      </p:to>
                                    </p:set>
                                  </p:childTnLst>
                                </p:cTn>
                              </p:par>
                              <p:par>
                                <p:cTn id="147" presetID="6" presetClass="entr" presetSubtype="16" fill="hold" nodeType="withEffect">
                                  <p:stCondLst>
                                    <p:cond delay="0"/>
                                  </p:stCondLst>
                                  <p:childTnLst>
                                    <p:set>
                                      <p:cBhvr>
                                        <p:cTn id="148" dur="1" fill="hold">
                                          <p:stCondLst>
                                            <p:cond delay="0"/>
                                          </p:stCondLst>
                                        </p:cTn>
                                        <p:tgtEl>
                                          <p:spTgt spid="4"/>
                                        </p:tgtEl>
                                        <p:attrNameLst>
                                          <p:attrName>style.visibility</p:attrName>
                                        </p:attrNameLst>
                                      </p:cBhvr>
                                      <p:to>
                                        <p:strVal val="visible"/>
                                      </p:to>
                                    </p:set>
                                    <p:animEffect transition="in" filter="circle(in)">
                                      <p:cBhvr>
                                        <p:cTn id="149" dur="2000"/>
                                        <p:tgtEl>
                                          <p:spTgt spid="4"/>
                                        </p:tgtEl>
                                      </p:cBhvr>
                                    </p:animEffect>
                                  </p:childTnLst>
                                </p:cTn>
                              </p:par>
                            </p:childTnLst>
                          </p:cTn>
                        </p:par>
                      </p:childTnLst>
                    </p:cTn>
                  </p:par>
                </p:childTnLst>
              </p:cTn>
              <p:nextCondLst>
                <p:cond evt="onClick" delay="0">
                  <p:tgtEl>
                    <p:spTgt spid="7"/>
                  </p:tgtEl>
                </p:cond>
              </p:nextCondLst>
            </p:seq>
          </p:childTnLst>
        </p:cTn>
      </p:par>
    </p:tnLst>
    <p:bldLst>
      <p:bldP spid="40" grpId="0" animBg="1"/>
      <p:bldP spid="41" grpId="0" animBg="1"/>
      <p:bldP spid="42" grpId="0" animBg="1"/>
      <p:bldP spid="44" grpId="0" animBg="1"/>
      <p:bldP spid="23" grpId="0" animBg="1"/>
      <p:bldP spid="23" grpId="1" animBg="1"/>
      <p:bldP spid="45" grpId="0" animBg="1"/>
      <p:bldP spid="45" grpId="1" animBg="1"/>
      <p:bldP spid="28" grpId="0" animBg="1"/>
      <p:bldP spid="28" grpId="1" animBg="1"/>
      <p:bldP spid="29" grpId="0" animBg="1"/>
      <p:bldP spid="29" grpId="1" animBg="1"/>
      <p:bldP spid="30" grpId="0" animBg="1"/>
      <p:bldP spid="34" grpId="0" animBg="1"/>
      <p:bldP spid="34" grpId="1" animBg="1"/>
      <p:bldP spid="36" grpId="0" animBg="1"/>
      <p:bldP spid="36" grpId="1" animBg="1"/>
      <p:bldP spid="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805543" y="1944002"/>
          <a:ext cx="10580913" cy="4023360"/>
        </p:xfrm>
        <a:graphic>
          <a:graphicData uri="http://schemas.openxmlformats.org/drawingml/2006/table">
            <a:tbl>
              <a:tblPr firstRow="1" bandRow="1"/>
              <a:tblGrid>
                <a:gridCol w="3540035">
                  <a:extLst>
                    <a:ext uri="{9D8B030D-6E8A-4147-A177-3AD203B41FA5}">
                      <a16:colId xmlns:a16="http://schemas.microsoft.com/office/drawing/2014/main" val="1493303710"/>
                    </a:ext>
                  </a:extLst>
                </a:gridCol>
                <a:gridCol w="3317966">
                  <a:extLst>
                    <a:ext uri="{9D8B030D-6E8A-4147-A177-3AD203B41FA5}">
                      <a16:colId xmlns:a16="http://schemas.microsoft.com/office/drawing/2014/main" val="2794980390"/>
                    </a:ext>
                  </a:extLst>
                </a:gridCol>
                <a:gridCol w="3722912">
                  <a:extLst>
                    <a:ext uri="{9D8B030D-6E8A-4147-A177-3AD203B41FA5}">
                      <a16:colId xmlns:a16="http://schemas.microsoft.com/office/drawing/2014/main" val="1629440920"/>
                    </a:ext>
                  </a:extLst>
                </a:gridCol>
              </a:tblGrid>
              <a:tr h="37084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2800" b="1" dirty="0" err="1">
                          <a:solidFill>
                            <a:schemeClr val="accent4">
                              <a:lumMod val="50000"/>
                            </a:schemeClr>
                          </a:solidFill>
                          <a:latin typeface="Times New Roman" panose="02020603050405020304" pitchFamily="18" charset="0"/>
                          <a:cs typeface="Times New Roman" panose="02020603050405020304" pitchFamily="18" charset="0"/>
                        </a:rPr>
                        <a:t>Nhóm</a:t>
                      </a:r>
                      <a:r>
                        <a:rPr lang="en-US" sz="2800" b="1" baseline="0" dirty="0">
                          <a:solidFill>
                            <a:schemeClr val="accent4">
                              <a:lumMod val="50000"/>
                            </a:schemeClr>
                          </a:solidFill>
                          <a:latin typeface="Times New Roman" panose="02020603050405020304" pitchFamily="18" charset="0"/>
                          <a:cs typeface="Times New Roman" panose="02020603050405020304" pitchFamily="18" charset="0"/>
                        </a:rPr>
                        <a:t> 1,2</a:t>
                      </a:r>
                      <a:endParaRPr lang="en-US" sz="2800" b="1" dirty="0">
                        <a:solidFill>
                          <a:schemeClr val="accent4">
                            <a:lumMod val="50000"/>
                          </a:schemeClr>
                        </a:solidFill>
                        <a:latin typeface="Times New Roman" panose="02020603050405020304" pitchFamily="18" charset="0"/>
                        <a:cs typeface="Times New Roman" panose="02020603050405020304" pitchFamily="18"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ED7D31">
                        <a:lumMod val="20000"/>
                        <a:lumOff val="8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2800" b="1" dirty="0" err="1">
                          <a:solidFill>
                            <a:schemeClr val="accent4">
                              <a:lumMod val="50000"/>
                            </a:schemeClr>
                          </a:solidFill>
                          <a:latin typeface="Times New Roman" panose="02020603050405020304" pitchFamily="18" charset="0"/>
                          <a:cs typeface="Times New Roman" panose="02020603050405020304" pitchFamily="18" charset="0"/>
                        </a:rPr>
                        <a:t>Nhóm</a:t>
                      </a:r>
                      <a:r>
                        <a:rPr lang="en-US" sz="2800" b="1" baseline="0" dirty="0">
                          <a:solidFill>
                            <a:schemeClr val="accent4">
                              <a:lumMod val="50000"/>
                            </a:schemeClr>
                          </a:solidFill>
                          <a:latin typeface="Times New Roman" panose="02020603050405020304" pitchFamily="18" charset="0"/>
                          <a:cs typeface="Times New Roman" panose="02020603050405020304" pitchFamily="18" charset="0"/>
                        </a:rPr>
                        <a:t> 3,4</a:t>
                      </a:r>
                      <a:endParaRPr lang="en-US" sz="2800" b="1" dirty="0">
                        <a:solidFill>
                          <a:schemeClr val="accent4">
                            <a:lumMod val="50000"/>
                          </a:schemeClr>
                        </a:solidFill>
                        <a:latin typeface="Times New Roman" panose="02020603050405020304" pitchFamily="18" charset="0"/>
                        <a:cs typeface="Times New Roman" panose="02020603050405020304" pitchFamily="18"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ED7D31">
                        <a:lumMod val="20000"/>
                        <a:lumOff val="8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US" sz="2800" b="1" dirty="0" err="1">
                          <a:solidFill>
                            <a:schemeClr val="accent4">
                              <a:lumMod val="50000"/>
                            </a:schemeClr>
                          </a:solidFill>
                          <a:latin typeface="Times New Roman" panose="02020603050405020304" pitchFamily="18" charset="0"/>
                          <a:cs typeface="Times New Roman" panose="02020603050405020304" pitchFamily="18" charset="0"/>
                        </a:rPr>
                        <a:t>Nhóm</a:t>
                      </a:r>
                      <a:r>
                        <a:rPr lang="en-US" sz="2800" b="1" baseline="0" dirty="0">
                          <a:solidFill>
                            <a:schemeClr val="accent4">
                              <a:lumMod val="50000"/>
                            </a:schemeClr>
                          </a:solidFill>
                          <a:latin typeface="Times New Roman" panose="02020603050405020304" pitchFamily="18" charset="0"/>
                          <a:cs typeface="Times New Roman" panose="02020603050405020304" pitchFamily="18" charset="0"/>
                        </a:rPr>
                        <a:t> 5,6</a:t>
                      </a:r>
                      <a:endParaRPr lang="en-US" sz="2800" b="1" dirty="0">
                        <a:solidFill>
                          <a:schemeClr val="accent4">
                            <a:lumMod val="50000"/>
                          </a:schemeClr>
                        </a:solidFill>
                        <a:latin typeface="Times New Roman" panose="02020603050405020304" pitchFamily="18" charset="0"/>
                        <a:cs typeface="Times New Roman" panose="02020603050405020304" pitchFamily="18"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ED7D31">
                        <a:lumMod val="20000"/>
                        <a:lumOff val="80000"/>
                      </a:srgbClr>
                    </a:solidFill>
                  </a:tcPr>
                </a:tc>
                <a:extLst>
                  <a:ext uri="{0D108BD9-81ED-4DB2-BD59-A6C34878D82A}">
                    <a16:rowId xmlns:a16="http://schemas.microsoft.com/office/drawing/2014/main" val="1996672060"/>
                  </a:ext>
                </a:extLst>
              </a:tr>
              <a:tr h="37084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64770" marR="65405">
                        <a:spcBef>
                          <a:spcPts val="20"/>
                        </a:spcBef>
                        <a:spcAft>
                          <a:spcPts val="0"/>
                        </a:spcAft>
                      </a:pP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800" spc="31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Tìm</a:t>
                      </a:r>
                      <a:r>
                        <a:rPr lang="en-US" sz="2800" spc="29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chi</a:t>
                      </a:r>
                      <a:r>
                        <a:rPr lang="en-US" sz="2800" spc="31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tiết</a:t>
                      </a:r>
                      <a:r>
                        <a:rPr lang="en-US" sz="2800" spc="30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spc="-5" dirty="0" err="1">
                          <a:effectLst/>
                          <a:latin typeface="Times New Roman" panose="02020603050405020304" pitchFamily="18" charset="0"/>
                          <a:ea typeface="Times New Roman" panose="02020603050405020304" pitchFamily="18" charset="0"/>
                          <a:cs typeface="Times New Roman" panose="02020603050405020304" pitchFamily="18" charset="0"/>
                        </a:rPr>
                        <a:t>miêu</a:t>
                      </a:r>
                      <a:r>
                        <a:rPr lang="en-US" sz="2800" spc="30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tả</a:t>
                      </a:r>
                      <a:r>
                        <a:rPr lang="en-US" sz="2800" spc="31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800" spc="30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spc="-5" dirty="0" err="1">
                          <a:effectLst/>
                          <a:latin typeface="Times New Roman" panose="02020603050405020304" pitchFamily="18" charset="0"/>
                          <a:ea typeface="Times New Roman" panose="02020603050405020304" pitchFamily="18" charset="0"/>
                          <a:cs typeface="Times New Roman" panose="02020603050405020304" pitchFamily="18" charset="0"/>
                        </a:rPr>
                        <a:t>ngoại</a:t>
                      </a:r>
                      <a:r>
                        <a:rPr lang="en-US" sz="2800" spc="31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spc="-5" dirty="0" err="1">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spc="-5"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800" spc="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tính</a:t>
                      </a:r>
                      <a:r>
                        <a:rPr lang="en-US" sz="2800" spc="1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spc="-1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spc="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spc="-5" dirty="0" err="1">
                          <a:effectLst/>
                          <a:latin typeface="Times New Roman" panose="02020603050405020304" pitchFamily="18" charset="0"/>
                          <a:ea typeface="Times New Roman" panose="02020603050405020304" pitchFamily="18" charset="0"/>
                          <a:cs typeface="Times New Roman" panose="02020603050405020304" pitchFamily="18" charset="0"/>
                        </a:rPr>
                        <a:t>Kiều</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spc="-5" dirty="0" err="1">
                          <a:effectLst/>
                          <a:latin typeface="Times New Roman" panose="02020603050405020304" pitchFamily="18" charset="0"/>
                          <a:ea typeface="Times New Roman" panose="02020603050405020304" pitchFamily="18" charset="0"/>
                          <a:cs typeface="Times New Roman" panose="02020603050405020304" pitchFamily="18" charset="0"/>
                        </a:rPr>
                        <a:t>Phương</a:t>
                      </a:r>
                      <a:r>
                        <a:rPr lang="en-US" sz="2800" spc="-5"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p>
                      <a:pPr marL="64770" marR="65405">
                        <a:spcAft>
                          <a:spcPts val="0"/>
                        </a:spcAft>
                      </a:pP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800" spc="2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Qua</a:t>
                      </a:r>
                      <a:r>
                        <a:rPr lang="en-US" sz="2800" spc="2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spc="-10" dirty="0" err="1">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US" sz="2800" spc="23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800" spc="20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hiểu</a:t>
                      </a:r>
                      <a:r>
                        <a:rPr lang="en-US" sz="2800" spc="2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gì</a:t>
                      </a:r>
                      <a:r>
                        <a:rPr lang="en-US" sz="2800" spc="21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800" spc="2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spc="-5" dirty="0" err="1">
                          <a:effectLst/>
                          <a:latin typeface="Times New Roman" panose="02020603050405020304" pitchFamily="18" charset="0"/>
                          <a:ea typeface="Times New Roman" panose="02020603050405020304" pitchFamily="18" charset="0"/>
                          <a:cs typeface="Times New Roman" panose="02020603050405020304" pitchFamily="18" charset="0"/>
                        </a:rPr>
                        <a:t>tính</a:t>
                      </a:r>
                      <a:r>
                        <a:rPr lang="en-US" sz="2800" spc="2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US" sz="2800" spc="2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spc="-5"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spc="21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Kiều</a:t>
                      </a:r>
                      <a:r>
                        <a:rPr lang="en-US" sz="2800" spc="11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spc="-5" dirty="0" err="1">
                          <a:effectLst/>
                          <a:latin typeface="Times New Roman" panose="02020603050405020304" pitchFamily="18" charset="0"/>
                          <a:ea typeface="Times New Roman" panose="02020603050405020304" pitchFamily="18" charset="0"/>
                          <a:cs typeface="Times New Roman" panose="02020603050405020304" pitchFamily="18" charset="0"/>
                        </a:rPr>
                        <a:t>Phương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p>
                      <a:pPr marL="0" indent="0">
                        <a:lnSpc>
                          <a:spcPct val="107000"/>
                        </a:lnSpc>
                        <a:spcAft>
                          <a:spcPts val="0"/>
                        </a:spcAft>
                        <a:buFont typeface="Wingdings" panose="05000000000000000000" pitchFamily="2" charset="2"/>
                        <a:buNone/>
                        <a:tabLst>
                          <a:tab pos="1386840" algn="l"/>
                        </a:tabLst>
                      </a:pPr>
                      <a:endParaRPr lang="en-US" sz="2600" dirty="0">
                        <a:effectLst/>
                        <a:latin typeface="Times New Roman" panose="02020603050405020304" pitchFamily="18" charset="0"/>
                        <a:ea typeface="Times New Roman" panose="02020603050405020304" pitchFamily="18"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E7E6E6"/>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64770">
                        <a:spcBef>
                          <a:spcPts val="20"/>
                        </a:spcBef>
                        <a:spcAft>
                          <a:spcPts val="0"/>
                        </a:spcAft>
                      </a:pP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800" spc="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Sở</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spc="-5" dirty="0" err="1">
                          <a:effectLst/>
                          <a:latin typeface="Times New Roman" panose="02020603050405020304" pitchFamily="18" charset="0"/>
                          <a:ea typeface="Times New Roman" panose="02020603050405020304" pitchFamily="18" charset="0"/>
                          <a:cs typeface="Times New Roman" panose="02020603050405020304" pitchFamily="18" charset="0"/>
                        </a:rPr>
                        <a:t>thích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spc="-1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spc="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spc="-5" dirty="0" err="1">
                          <a:effectLst/>
                          <a:latin typeface="Times New Roman" panose="02020603050405020304" pitchFamily="18" charset="0"/>
                          <a:ea typeface="Times New Roman" panose="02020603050405020304" pitchFamily="18" charset="0"/>
                          <a:cs typeface="Times New Roman" panose="02020603050405020304" pitchFamily="18" charset="0"/>
                        </a:rPr>
                        <a:t>Kiều</a:t>
                      </a:r>
                      <a:r>
                        <a:rPr lang="en-US" sz="2800" spc="-1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spc="-5" dirty="0" err="1">
                          <a:effectLst/>
                          <a:latin typeface="Times New Roman" panose="02020603050405020304" pitchFamily="18" charset="0"/>
                          <a:ea typeface="Times New Roman" panose="02020603050405020304" pitchFamily="18" charset="0"/>
                          <a:cs typeface="Times New Roman" panose="02020603050405020304" pitchFamily="18" charset="0"/>
                        </a:rPr>
                        <a:t>Phương</a:t>
                      </a:r>
                      <a:r>
                        <a:rPr lang="en-US" sz="2800" spc="-5"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p>
                      <a:pPr marL="64770">
                        <a:spcBef>
                          <a:spcPts val="20"/>
                        </a:spcBef>
                        <a:spcAft>
                          <a:spcPts val="0"/>
                        </a:spcAft>
                      </a:pPr>
                      <a:r>
                        <a:rPr lang="en-US" sz="2800" spc="-5" dirty="0" err="1">
                          <a:effectLst/>
                          <a:latin typeface="Times New Roman" panose="02020603050405020304" pitchFamily="18" charset="0"/>
                          <a:ea typeface="Times New Roman" panose="02020603050405020304" pitchFamily="18" charset="0"/>
                          <a:cs typeface="Times New Roman" panose="02020603050405020304" pitchFamily="18" charset="0"/>
                        </a:rPr>
                        <a:t>Tìm</a:t>
                      </a:r>
                      <a:r>
                        <a:rPr lang="en-US" sz="2800" spc="-5" dirty="0">
                          <a:effectLst/>
                          <a:latin typeface="Times New Roman" panose="02020603050405020304" pitchFamily="18" charset="0"/>
                          <a:ea typeface="Times New Roman" panose="02020603050405020304" pitchFamily="18" charset="0"/>
                          <a:cs typeface="Times New Roman" panose="02020603050405020304" pitchFamily="18" charset="0"/>
                        </a:rPr>
                        <a:t> chi </a:t>
                      </a:r>
                      <a:r>
                        <a:rPr lang="en-US" sz="2800" spc="-5" dirty="0" err="1">
                          <a:effectLst/>
                          <a:latin typeface="Times New Roman" panose="02020603050405020304" pitchFamily="18" charset="0"/>
                          <a:ea typeface="Times New Roman" panose="02020603050405020304" pitchFamily="18" charset="0"/>
                          <a:cs typeface="Times New Roman" panose="02020603050405020304" pitchFamily="18" charset="0"/>
                        </a:rPr>
                        <a:t>tiết</a:t>
                      </a:r>
                      <a:r>
                        <a:rPr lang="en-US" sz="2800" spc="-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spc="-5" dirty="0" err="1">
                          <a:effectLst/>
                          <a:latin typeface="Times New Roman" panose="02020603050405020304" pitchFamily="18" charset="0"/>
                          <a:ea typeface="Times New Roman" panose="02020603050405020304" pitchFamily="18" charset="0"/>
                          <a:cs typeface="Times New Roman" panose="02020603050405020304" pitchFamily="18" charset="0"/>
                        </a:rPr>
                        <a:t>nói</a:t>
                      </a:r>
                      <a:r>
                        <a:rPr lang="en-US" sz="2800" spc="-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spc="-5" dirty="0" err="1">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800" spc="-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spc="-5" dirty="0" err="1">
                          <a:effectLst/>
                          <a:latin typeface="Times New Roman" panose="02020603050405020304" pitchFamily="18" charset="0"/>
                          <a:ea typeface="Times New Roman" panose="02020603050405020304" pitchFamily="18" charset="0"/>
                          <a:cs typeface="Times New Roman" panose="02020603050405020304" pitchFamily="18" charset="0"/>
                        </a:rPr>
                        <a:t>sở</a:t>
                      </a:r>
                      <a:r>
                        <a:rPr lang="en-US" sz="2800" spc="-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spc="-5" dirty="0" err="1">
                          <a:effectLst/>
                          <a:latin typeface="Times New Roman" panose="02020603050405020304" pitchFamily="18" charset="0"/>
                          <a:ea typeface="Times New Roman" panose="02020603050405020304" pitchFamily="18" charset="0"/>
                          <a:cs typeface="Times New Roman" panose="02020603050405020304" pitchFamily="18" charset="0"/>
                        </a:rPr>
                        <a:t>thích</a:t>
                      </a:r>
                      <a:r>
                        <a:rPr lang="en-US" sz="2800" spc="-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spc="-5" dirty="0" err="1">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US" sz="2800" spc="-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spc="-5"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spc="-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spc="-5" dirty="0" err="1">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800" spc="-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spc="-5" dirty="0" err="1">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spc="-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spc="-5" dirty="0" err="1">
                          <a:effectLst/>
                          <a:latin typeface="Times New Roman" panose="02020603050405020304" pitchFamily="18" charset="0"/>
                          <a:ea typeface="Times New Roman" panose="02020603050405020304" pitchFamily="18" charset="0"/>
                          <a:cs typeface="Times New Roman" panose="02020603050405020304" pitchFamily="18" charset="0"/>
                        </a:rPr>
                        <a:t>Điều</a:t>
                      </a:r>
                      <a:r>
                        <a:rPr lang="en-US" sz="2800" spc="11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US" sz="2800" spc="1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spc="-5" dirty="0" err="1">
                          <a:effectLst/>
                          <a:latin typeface="Times New Roman" panose="02020603050405020304" pitchFamily="18" charset="0"/>
                          <a:ea typeface="Times New Roman" panose="02020603050405020304" pitchFamily="18" charset="0"/>
                          <a:cs typeface="Times New Roman" panose="02020603050405020304" pitchFamily="18" charset="0"/>
                        </a:rPr>
                        <a:t>giúp</a:t>
                      </a:r>
                      <a:r>
                        <a:rPr lang="en-US" sz="2800" spc="1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800" spc="11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hiểu</a:t>
                      </a:r>
                      <a:r>
                        <a:rPr lang="en-US" sz="2800" spc="1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spc="-5" dirty="0" err="1">
                          <a:effectLst/>
                          <a:latin typeface="Times New Roman" panose="02020603050405020304" pitchFamily="18" charset="0"/>
                          <a:ea typeface="Times New Roman" panose="02020603050405020304" pitchFamily="18" charset="0"/>
                          <a:cs typeface="Times New Roman" panose="02020603050405020304" pitchFamily="18" charset="0"/>
                        </a:rPr>
                        <a:t>thêm</a:t>
                      </a:r>
                      <a:r>
                        <a:rPr lang="en-US" sz="2800" spc="11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gì</a:t>
                      </a:r>
                      <a:r>
                        <a:rPr lang="en-US" sz="2800" spc="12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800" spc="1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spc="-10" dirty="0" err="1">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800" spc="12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spc="-5" dirty="0" err="1">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800" spc="15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spc="-5"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spc="5"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spc="-10" dirty="0" err="1">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800" spc="-1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effectLst/>
                        <a:latin typeface="Calibri" panose="020F0502020204030204" pitchFamily="34" charset="0"/>
                        <a:ea typeface="Times New Roman" panose="02020603050405020304" pitchFamily="18" charset="0"/>
                        <a:cs typeface="Times New Roman" panose="02020603050405020304" pitchFamily="18" charset="0"/>
                      </a:endParaRPr>
                    </a:p>
                    <a:p>
                      <a:pPr>
                        <a:spcAft>
                          <a:spcPts val="750"/>
                        </a:spcAft>
                      </a:pPr>
                      <a:endParaRPr lang="en-US" sz="2800" dirty="0">
                        <a:effectLst/>
                        <a:latin typeface="Times New Roman" panose="02020603050405020304" pitchFamily="18" charset="0"/>
                        <a:ea typeface="Calibri" panose="020F050202020403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E7E6E6"/>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147320" algn="just">
                        <a:lnSpc>
                          <a:spcPct val="100000"/>
                        </a:lnSpc>
                        <a:spcBef>
                          <a:spcPts val="35"/>
                        </a:spcBef>
                        <a:spcAft>
                          <a:spcPts val="0"/>
                        </a:spcAft>
                      </a:pPr>
                      <a:r>
                        <a:rPr lang="en-US" sz="2400" b="0" kern="0" dirty="0">
                          <a:effectLst/>
                          <a:latin typeface="Times New Roman" panose="02020603050405020304" pitchFamily="18" charset="0"/>
                          <a:ea typeface="Calibri" panose="020F0502020204030204" pitchFamily="34" charset="0"/>
                        </a:rPr>
                        <a:t>?</a:t>
                      </a:r>
                      <a:r>
                        <a:rPr lang="en-US" sz="2400" b="0" kern="0" spc="65" dirty="0">
                          <a:effectLst/>
                          <a:latin typeface="Times New Roman" panose="02020603050405020304" pitchFamily="18" charset="0"/>
                          <a:ea typeface="Calibri" panose="020F0502020204030204" pitchFamily="34" charset="0"/>
                        </a:rPr>
                        <a:t> </a:t>
                      </a:r>
                      <a:r>
                        <a:rPr lang="en-US" sz="2400" b="0" kern="0" spc="-5" dirty="0" err="1">
                          <a:effectLst/>
                          <a:latin typeface="Times New Roman" panose="02020603050405020304" pitchFamily="18" charset="0"/>
                          <a:ea typeface="Calibri" panose="020F0502020204030204" pitchFamily="34" charset="0"/>
                        </a:rPr>
                        <a:t>Tìm</a:t>
                      </a:r>
                      <a:r>
                        <a:rPr lang="en-US" sz="2400" b="0" kern="0" spc="40" dirty="0">
                          <a:effectLst/>
                          <a:latin typeface="Times New Roman" panose="02020603050405020304" pitchFamily="18" charset="0"/>
                          <a:ea typeface="Calibri" panose="020F0502020204030204" pitchFamily="34" charset="0"/>
                        </a:rPr>
                        <a:t> </a:t>
                      </a:r>
                      <a:r>
                        <a:rPr lang="en-US" sz="2400" b="0" kern="0" spc="-5" dirty="0" err="1">
                          <a:effectLst/>
                          <a:latin typeface="Times New Roman" panose="02020603050405020304" pitchFamily="18" charset="0"/>
                          <a:ea typeface="Calibri" panose="020F0502020204030204" pitchFamily="34" charset="0"/>
                        </a:rPr>
                        <a:t>những</a:t>
                      </a:r>
                      <a:r>
                        <a:rPr lang="en-US" sz="2400" b="0" kern="0" spc="60" dirty="0">
                          <a:effectLst/>
                          <a:latin typeface="Times New Roman" panose="02020603050405020304" pitchFamily="18" charset="0"/>
                          <a:ea typeface="Calibri" panose="020F0502020204030204" pitchFamily="34" charset="0"/>
                        </a:rPr>
                        <a:t> </a:t>
                      </a:r>
                      <a:r>
                        <a:rPr lang="en-US" sz="2400" b="0" kern="0" spc="-5" dirty="0">
                          <a:effectLst/>
                          <a:latin typeface="Times New Roman" panose="02020603050405020304" pitchFamily="18" charset="0"/>
                          <a:ea typeface="Calibri" panose="020F0502020204030204" pitchFamily="34" charset="0"/>
                        </a:rPr>
                        <a:t>chi</a:t>
                      </a:r>
                      <a:r>
                        <a:rPr lang="en-US" sz="2400" b="0" kern="0" spc="60" dirty="0">
                          <a:effectLst/>
                          <a:latin typeface="Times New Roman" panose="02020603050405020304" pitchFamily="18" charset="0"/>
                          <a:ea typeface="Calibri" panose="020F0502020204030204" pitchFamily="34" charset="0"/>
                        </a:rPr>
                        <a:t> </a:t>
                      </a:r>
                      <a:r>
                        <a:rPr lang="en-US" sz="2400" b="0" kern="0" spc="-5" dirty="0" err="1">
                          <a:effectLst/>
                          <a:latin typeface="Times New Roman" panose="02020603050405020304" pitchFamily="18" charset="0"/>
                          <a:ea typeface="Calibri" panose="020F0502020204030204" pitchFamily="34" charset="0"/>
                        </a:rPr>
                        <a:t>tiết</a:t>
                      </a:r>
                      <a:r>
                        <a:rPr lang="en-US" sz="2400" b="0" kern="0" spc="55" dirty="0">
                          <a:effectLst/>
                          <a:latin typeface="Times New Roman" panose="02020603050405020304" pitchFamily="18" charset="0"/>
                          <a:ea typeface="Calibri" panose="020F0502020204030204" pitchFamily="34" charset="0"/>
                        </a:rPr>
                        <a:t> </a:t>
                      </a:r>
                      <a:r>
                        <a:rPr lang="en-US" sz="2400" b="0" kern="0" dirty="0" err="1">
                          <a:effectLst/>
                          <a:latin typeface="Times New Roman" panose="02020603050405020304" pitchFamily="18" charset="0"/>
                          <a:ea typeface="Calibri" panose="020F0502020204030204" pitchFamily="34" charset="0"/>
                        </a:rPr>
                        <a:t>thể</a:t>
                      </a:r>
                      <a:r>
                        <a:rPr lang="en-US" sz="2400" b="0" kern="0" spc="55" dirty="0">
                          <a:effectLst/>
                          <a:latin typeface="Times New Roman" panose="02020603050405020304" pitchFamily="18" charset="0"/>
                          <a:ea typeface="Calibri" panose="020F0502020204030204" pitchFamily="34" charset="0"/>
                        </a:rPr>
                        <a:t> </a:t>
                      </a:r>
                      <a:r>
                        <a:rPr lang="en-US" sz="2400" b="0" kern="0" spc="-5" dirty="0" err="1">
                          <a:effectLst/>
                          <a:latin typeface="Times New Roman" panose="02020603050405020304" pitchFamily="18" charset="0"/>
                          <a:ea typeface="Calibri" panose="020F0502020204030204" pitchFamily="34" charset="0"/>
                        </a:rPr>
                        <a:t>hiện</a:t>
                      </a:r>
                      <a:r>
                        <a:rPr lang="en-US" sz="2400" b="0" kern="0" spc="40" dirty="0">
                          <a:effectLst/>
                          <a:latin typeface="Times New Roman" panose="02020603050405020304" pitchFamily="18" charset="0"/>
                          <a:ea typeface="Calibri" panose="020F0502020204030204" pitchFamily="34" charset="0"/>
                        </a:rPr>
                        <a:t> </a:t>
                      </a:r>
                      <a:r>
                        <a:rPr lang="en-US" sz="2400" b="0" kern="0" spc="-5" dirty="0" err="1">
                          <a:effectLst/>
                          <a:latin typeface="Times New Roman" panose="02020603050405020304" pitchFamily="18" charset="0"/>
                          <a:ea typeface="Calibri" panose="020F0502020204030204" pitchFamily="34" charset="0"/>
                        </a:rPr>
                        <a:t>cách</a:t>
                      </a:r>
                      <a:r>
                        <a:rPr lang="en-US" sz="2400" b="0" kern="0" spc="55" dirty="0">
                          <a:effectLst/>
                          <a:latin typeface="Times New Roman" panose="02020603050405020304" pitchFamily="18" charset="0"/>
                          <a:ea typeface="Calibri" panose="020F0502020204030204" pitchFamily="34" charset="0"/>
                        </a:rPr>
                        <a:t> </a:t>
                      </a:r>
                      <a:r>
                        <a:rPr lang="en-US" sz="2400" b="0" kern="0" dirty="0" err="1">
                          <a:effectLst/>
                          <a:latin typeface="Times New Roman" panose="02020603050405020304" pitchFamily="18" charset="0"/>
                          <a:ea typeface="Calibri" panose="020F0502020204030204" pitchFamily="34" charset="0"/>
                        </a:rPr>
                        <a:t>cư</a:t>
                      </a:r>
                      <a:r>
                        <a:rPr lang="en-US" sz="2400" b="0" kern="0" spc="40" dirty="0">
                          <a:effectLst/>
                          <a:latin typeface="Times New Roman" panose="02020603050405020304" pitchFamily="18" charset="0"/>
                          <a:ea typeface="Calibri" panose="020F0502020204030204" pitchFamily="34" charset="0"/>
                        </a:rPr>
                        <a:t> </a:t>
                      </a:r>
                      <a:r>
                        <a:rPr lang="en-US" sz="2400" b="0" kern="0" spc="-5" dirty="0" err="1">
                          <a:effectLst/>
                          <a:latin typeface="Times New Roman" panose="02020603050405020304" pitchFamily="18" charset="0"/>
                          <a:ea typeface="Calibri" panose="020F0502020204030204" pitchFamily="34" charset="0"/>
                        </a:rPr>
                        <a:t>xử</a:t>
                      </a:r>
                      <a:r>
                        <a:rPr lang="en-US" sz="2400" b="0" kern="0" spc="50" dirty="0">
                          <a:effectLst/>
                          <a:latin typeface="Times New Roman" panose="02020603050405020304" pitchFamily="18" charset="0"/>
                          <a:ea typeface="Calibri" panose="020F0502020204030204" pitchFamily="34" charset="0"/>
                        </a:rPr>
                        <a:t> </a:t>
                      </a:r>
                      <a:r>
                        <a:rPr lang="en-US" sz="2400" b="0" kern="0" dirty="0" err="1">
                          <a:effectLst/>
                          <a:latin typeface="Times New Roman" panose="02020603050405020304" pitchFamily="18" charset="0"/>
                          <a:ea typeface="Calibri" panose="020F0502020204030204" pitchFamily="34" charset="0"/>
                        </a:rPr>
                        <a:t>của</a:t>
                      </a:r>
                      <a:r>
                        <a:rPr lang="en-US" sz="2400" b="0" kern="0" spc="140" dirty="0">
                          <a:effectLst/>
                          <a:latin typeface="Times New Roman" panose="02020603050405020304" pitchFamily="18" charset="0"/>
                          <a:ea typeface="Calibri" panose="020F0502020204030204" pitchFamily="34" charset="0"/>
                        </a:rPr>
                        <a:t> </a:t>
                      </a:r>
                      <a:r>
                        <a:rPr lang="en-US" sz="2400" b="0" kern="0" dirty="0" err="1">
                          <a:effectLst/>
                          <a:latin typeface="Times New Roman" panose="02020603050405020304" pitchFamily="18" charset="0"/>
                          <a:ea typeface="Calibri" panose="020F0502020204030204" pitchFamily="34" charset="0"/>
                        </a:rPr>
                        <a:t>Kiều</a:t>
                      </a:r>
                      <a:r>
                        <a:rPr lang="en-US" sz="2400" b="0" kern="0" spc="5" dirty="0">
                          <a:effectLst/>
                          <a:latin typeface="Times New Roman" panose="02020603050405020304" pitchFamily="18" charset="0"/>
                          <a:ea typeface="Calibri" panose="020F0502020204030204" pitchFamily="34" charset="0"/>
                        </a:rPr>
                        <a:t> </a:t>
                      </a:r>
                      <a:r>
                        <a:rPr lang="en-US" sz="2400" b="0" kern="0" spc="-5" dirty="0" err="1">
                          <a:effectLst/>
                          <a:latin typeface="Times New Roman" panose="02020603050405020304" pitchFamily="18" charset="0"/>
                          <a:ea typeface="Calibri" panose="020F0502020204030204" pitchFamily="34" charset="0"/>
                        </a:rPr>
                        <a:t>Phương</a:t>
                      </a:r>
                      <a:r>
                        <a:rPr lang="en-US" sz="2400" b="0" kern="0" spc="10" dirty="0">
                          <a:effectLst/>
                          <a:latin typeface="Times New Roman" panose="02020603050405020304" pitchFamily="18" charset="0"/>
                          <a:ea typeface="Calibri" panose="020F0502020204030204" pitchFamily="34" charset="0"/>
                        </a:rPr>
                        <a:t> </a:t>
                      </a:r>
                      <a:r>
                        <a:rPr lang="en-US" sz="2400" b="0" kern="0" spc="-5" dirty="0" err="1">
                          <a:effectLst/>
                          <a:latin typeface="Times New Roman" panose="02020603050405020304" pitchFamily="18" charset="0"/>
                          <a:ea typeface="Calibri" panose="020F0502020204030204" pitchFamily="34" charset="0"/>
                        </a:rPr>
                        <a:t>dành</a:t>
                      </a:r>
                      <a:r>
                        <a:rPr lang="en-US" sz="2400" b="0" kern="0" spc="-5" dirty="0">
                          <a:effectLst/>
                          <a:latin typeface="Times New Roman" panose="02020603050405020304" pitchFamily="18" charset="0"/>
                          <a:ea typeface="Calibri" panose="020F0502020204030204" pitchFamily="34" charset="0"/>
                        </a:rPr>
                        <a:t> </a:t>
                      </a:r>
                      <a:r>
                        <a:rPr lang="en-US" sz="2400" b="0" kern="0" dirty="0" err="1">
                          <a:effectLst/>
                          <a:latin typeface="Times New Roman" panose="02020603050405020304" pitchFamily="18" charset="0"/>
                          <a:ea typeface="Calibri" panose="020F0502020204030204" pitchFamily="34" charset="0"/>
                        </a:rPr>
                        <a:t>cho</a:t>
                      </a:r>
                      <a:r>
                        <a:rPr lang="en-US" sz="2400" b="0" kern="0" spc="10" dirty="0">
                          <a:effectLst/>
                          <a:latin typeface="Times New Roman" panose="02020603050405020304" pitchFamily="18" charset="0"/>
                          <a:ea typeface="Calibri" panose="020F0502020204030204" pitchFamily="34" charset="0"/>
                        </a:rPr>
                        <a:t> </a:t>
                      </a:r>
                      <a:r>
                        <a:rPr lang="en-US" sz="2400" b="0" kern="0" spc="-10" dirty="0" err="1">
                          <a:effectLst/>
                          <a:latin typeface="Times New Roman" panose="02020603050405020304" pitchFamily="18" charset="0"/>
                          <a:ea typeface="Calibri" panose="020F0502020204030204" pitchFamily="34" charset="0"/>
                        </a:rPr>
                        <a:t>mọi</a:t>
                      </a:r>
                      <a:r>
                        <a:rPr lang="en-US" sz="2400" b="0" kern="0" spc="10" dirty="0">
                          <a:effectLst/>
                          <a:latin typeface="Times New Roman" panose="02020603050405020304" pitchFamily="18" charset="0"/>
                          <a:ea typeface="Calibri" panose="020F0502020204030204" pitchFamily="34" charset="0"/>
                        </a:rPr>
                        <a:t> </a:t>
                      </a:r>
                      <a:r>
                        <a:rPr lang="en-US" sz="2400" b="0" kern="0" spc="-10" dirty="0" err="1">
                          <a:effectLst/>
                          <a:latin typeface="Times New Roman" panose="02020603050405020304" pitchFamily="18" charset="0"/>
                          <a:ea typeface="Calibri" panose="020F0502020204030204" pitchFamily="34" charset="0"/>
                        </a:rPr>
                        <a:t>người</a:t>
                      </a:r>
                      <a:r>
                        <a:rPr lang="en-US" sz="2400" b="0" kern="0" spc="25" dirty="0">
                          <a:effectLst/>
                          <a:latin typeface="Times New Roman" panose="02020603050405020304" pitchFamily="18" charset="0"/>
                          <a:ea typeface="Calibri" panose="020F0502020204030204" pitchFamily="34" charset="0"/>
                        </a:rPr>
                        <a:t> </a:t>
                      </a:r>
                      <a:r>
                        <a:rPr lang="en-US" sz="2400" b="0" kern="0" dirty="0" err="1">
                          <a:effectLst/>
                          <a:latin typeface="Times New Roman" panose="02020603050405020304" pitchFamily="18" charset="0"/>
                          <a:ea typeface="Calibri" panose="020F0502020204030204" pitchFamily="34" charset="0"/>
                        </a:rPr>
                        <a:t>và</a:t>
                      </a:r>
                      <a:r>
                        <a:rPr lang="en-US" sz="2400" b="0" kern="0" dirty="0">
                          <a:effectLst/>
                          <a:latin typeface="Times New Roman" panose="02020603050405020304" pitchFamily="18" charset="0"/>
                          <a:ea typeface="Calibri" panose="020F0502020204030204" pitchFamily="34" charset="0"/>
                        </a:rPr>
                        <a:t> </a:t>
                      </a:r>
                      <a:r>
                        <a:rPr lang="en-US" sz="2400" b="0" kern="0" spc="-5" dirty="0" err="1">
                          <a:effectLst/>
                          <a:latin typeface="Times New Roman" panose="02020603050405020304" pitchFamily="18" charset="0"/>
                          <a:ea typeface="Calibri" panose="020F0502020204030204" pitchFamily="34" charset="0"/>
                        </a:rPr>
                        <a:t>cho</a:t>
                      </a:r>
                      <a:r>
                        <a:rPr lang="en-US" sz="2400" b="0" kern="0" spc="10" dirty="0">
                          <a:effectLst/>
                          <a:latin typeface="Times New Roman" panose="02020603050405020304" pitchFamily="18" charset="0"/>
                          <a:ea typeface="Calibri" panose="020F0502020204030204" pitchFamily="34" charset="0"/>
                        </a:rPr>
                        <a:t> </a:t>
                      </a:r>
                      <a:r>
                        <a:rPr lang="en-US" sz="2400" b="0" kern="0" spc="-5" dirty="0" err="1">
                          <a:effectLst/>
                          <a:latin typeface="Times New Roman" panose="02020603050405020304" pitchFamily="18" charset="0"/>
                          <a:ea typeface="Calibri" panose="020F0502020204030204" pitchFamily="34" charset="0"/>
                        </a:rPr>
                        <a:t>anh</a:t>
                      </a:r>
                      <a:r>
                        <a:rPr lang="en-US" sz="2400" b="0" kern="0" spc="150" dirty="0">
                          <a:effectLst/>
                          <a:latin typeface="Times New Roman" panose="02020603050405020304" pitchFamily="18" charset="0"/>
                          <a:ea typeface="Calibri" panose="020F0502020204030204" pitchFamily="34" charset="0"/>
                        </a:rPr>
                        <a:t> </a:t>
                      </a:r>
                      <a:r>
                        <a:rPr lang="en-US" sz="2400" b="0" kern="0" dirty="0" err="1">
                          <a:effectLst/>
                          <a:latin typeface="Times New Roman" panose="02020603050405020304" pitchFamily="18" charset="0"/>
                          <a:ea typeface="Calibri" panose="020F0502020204030204" pitchFamily="34" charset="0"/>
                        </a:rPr>
                        <a:t>trai</a:t>
                      </a:r>
                      <a:r>
                        <a:rPr lang="en-US" sz="2400" b="0" kern="0" dirty="0">
                          <a:effectLst/>
                          <a:latin typeface="Times New Roman" panose="02020603050405020304" pitchFamily="18" charset="0"/>
                          <a:ea typeface="Calibri" panose="020F0502020204030204" pitchFamily="34" charset="0"/>
                        </a:rPr>
                        <a:t>?</a:t>
                      </a:r>
                      <a:endParaRPr lang="en-US" sz="2400" b="1" kern="0" dirty="0">
                        <a:effectLst/>
                        <a:latin typeface="Times New Roman" panose="02020603050405020304" pitchFamily="18" charset="0"/>
                        <a:ea typeface="Calibri" panose="020F0502020204030204" pitchFamily="34" charset="0"/>
                      </a:endParaRPr>
                    </a:p>
                    <a:p>
                      <a:pPr marL="147320" marR="635" algn="just">
                        <a:lnSpc>
                          <a:spcPct val="100000"/>
                        </a:lnSpc>
                        <a:spcAft>
                          <a:spcPts val="0"/>
                        </a:spcAft>
                      </a:pPr>
                      <a:r>
                        <a:rPr lang="en-US" sz="2400" dirty="0">
                          <a:effectLst/>
                          <a:latin typeface="Times New Roman" panose="02020603050405020304" pitchFamily="18" charset="0"/>
                          <a:ea typeface="Times New Roman" panose="02020603050405020304" pitchFamily="18" charset="0"/>
                        </a:rPr>
                        <a:t>?</a:t>
                      </a:r>
                      <a:r>
                        <a:rPr lang="en-US" sz="2400" spc="65"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Bức</a:t>
                      </a:r>
                      <a:r>
                        <a:rPr lang="en-US" sz="2400" spc="5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tranh</a:t>
                      </a:r>
                      <a:r>
                        <a:rPr lang="en-US" sz="2400" spc="55" dirty="0">
                          <a:effectLst/>
                          <a:latin typeface="Times New Roman" panose="02020603050405020304" pitchFamily="18" charset="0"/>
                          <a:ea typeface="Times New Roman" panose="02020603050405020304" pitchFamily="18" charset="0"/>
                        </a:rPr>
                        <a:t> </a:t>
                      </a:r>
                      <a:r>
                        <a:rPr lang="en-US" sz="2400" spc="-5" dirty="0" err="1">
                          <a:effectLst/>
                          <a:latin typeface="Times New Roman" panose="02020603050405020304" pitchFamily="18" charset="0"/>
                          <a:ea typeface="Times New Roman" panose="02020603050405020304" pitchFamily="18" charset="0"/>
                        </a:rPr>
                        <a:t>Kiều</a:t>
                      </a:r>
                      <a:r>
                        <a:rPr lang="en-US" sz="2400" spc="55" dirty="0">
                          <a:effectLst/>
                          <a:latin typeface="Times New Roman" panose="02020603050405020304" pitchFamily="18" charset="0"/>
                          <a:ea typeface="Times New Roman" panose="02020603050405020304" pitchFamily="18" charset="0"/>
                        </a:rPr>
                        <a:t> </a:t>
                      </a:r>
                      <a:r>
                        <a:rPr lang="en-US" sz="2400" spc="-5" dirty="0" err="1">
                          <a:effectLst/>
                          <a:latin typeface="Times New Roman" panose="02020603050405020304" pitchFamily="18" charset="0"/>
                          <a:ea typeface="Times New Roman" panose="02020603050405020304" pitchFamily="18" charset="0"/>
                        </a:rPr>
                        <a:t>Phương</a:t>
                      </a:r>
                      <a:r>
                        <a:rPr lang="en-US" sz="2400" spc="60" dirty="0">
                          <a:effectLst/>
                          <a:latin typeface="Times New Roman" panose="02020603050405020304" pitchFamily="18" charset="0"/>
                          <a:ea typeface="Times New Roman" panose="02020603050405020304" pitchFamily="18" charset="0"/>
                        </a:rPr>
                        <a:t> </a:t>
                      </a:r>
                      <a:r>
                        <a:rPr lang="en-US" sz="2400" spc="-5" dirty="0" err="1">
                          <a:effectLst/>
                          <a:latin typeface="Times New Roman" panose="02020603050405020304" pitchFamily="18" charset="0"/>
                          <a:ea typeface="Times New Roman" panose="02020603050405020304" pitchFamily="18" charset="0"/>
                        </a:rPr>
                        <a:t>vẽ</a:t>
                      </a:r>
                      <a:r>
                        <a:rPr lang="en-US" sz="2400" spc="55"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anh</a:t>
                      </a:r>
                      <a:r>
                        <a:rPr lang="en-US" sz="2400" spc="55" dirty="0">
                          <a:effectLst/>
                          <a:latin typeface="Times New Roman" panose="02020603050405020304" pitchFamily="18" charset="0"/>
                          <a:ea typeface="Times New Roman" panose="02020603050405020304" pitchFamily="18" charset="0"/>
                        </a:rPr>
                        <a:t> </a:t>
                      </a:r>
                      <a:r>
                        <a:rPr lang="en-US" sz="2400" spc="-5" dirty="0" err="1">
                          <a:effectLst/>
                          <a:latin typeface="Times New Roman" panose="02020603050405020304" pitchFamily="18" charset="0"/>
                          <a:ea typeface="Times New Roman" panose="02020603050405020304" pitchFamily="18" charset="0"/>
                        </a:rPr>
                        <a:t>trai</a:t>
                      </a:r>
                      <a:r>
                        <a:rPr lang="en-US" sz="2400" spc="60" dirty="0">
                          <a:effectLst/>
                          <a:latin typeface="Times New Roman" panose="02020603050405020304" pitchFamily="18" charset="0"/>
                          <a:ea typeface="Times New Roman" panose="02020603050405020304" pitchFamily="18" charset="0"/>
                        </a:rPr>
                        <a:t> </a:t>
                      </a:r>
                      <a:r>
                        <a:rPr lang="en-US" sz="2400" spc="-10" dirty="0" err="1">
                          <a:effectLst/>
                          <a:latin typeface="Times New Roman" panose="02020603050405020304" pitchFamily="18" charset="0"/>
                          <a:ea typeface="Times New Roman" panose="02020603050405020304" pitchFamily="18" charset="0"/>
                        </a:rPr>
                        <a:t>đã</a:t>
                      </a:r>
                      <a:r>
                        <a:rPr lang="en-US" sz="2400" spc="6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bộc</a:t>
                      </a:r>
                      <a:r>
                        <a:rPr lang="en-US" sz="2400" spc="145"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lộ</a:t>
                      </a:r>
                      <a:r>
                        <a:rPr lang="en-US" sz="2400" spc="5" dirty="0">
                          <a:effectLst/>
                          <a:latin typeface="Times New Roman" panose="02020603050405020304" pitchFamily="18" charset="0"/>
                          <a:ea typeface="Times New Roman" panose="02020603050405020304" pitchFamily="18" charset="0"/>
                        </a:rPr>
                        <a:t> </a:t>
                      </a:r>
                      <a:r>
                        <a:rPr lang="en-US" sz="2400" spc="-5" dirty="0" err="1">
                          <a:effectLst/>
                          <a:latin typeface="Times New Roman" panose="02020603050405020304" pitchFamily="18" charset="0"/>
                          <a:ea typeface="Times New Roman" panose="02020603050405020304" pitchFamily="18" charset="0"/>
                        </a:rPr>
                        <a:t>điều</a:t>
                      </a:r>
                      <a:r>
                        <a:rPr lang="en-US" sz="2400" spc="-15" dirty="0">
                          <a:effectLst/>
                          <a:latin typeface="Times New Roman" panose="02020603050405020304" pitchFamily="18" charset="0"/>
                          <a:ea typeface="Times New Roman" panose="02020603050405020304" pitchFamily="18" charset="0"/>
                        </a:rPr>
                        <a:t> </a:t>
                      </a:r>
                      <a:r>
                        <a:rPr lang="en-US" sz="2400" spc="-5" dirty="0" err="1">
                          <a:effectLst/>
                          <a:latin typeface="Times New Roman" panose="02020603050405020304" pitchFamily="18" charset="0"/>
                          <a:ea typeface="Times New Roman" panose="02020603050405020304" pitchFamily="18" charset="0"/>
                        </a:rPr>
                        <a:t>gì</a:t>
                      </a:r>
                      <a:r>
                        <a:rPr lang="en-US" sz="2400" spc="-5" dirty="0">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p>
                      <a:pPr marL="147320" algn="just">
                        <a:lnSpc>
                          <a:spcPct val="100000"/>
                        </a:lnSpc>
                        <a:spcAft>
                          <a:spcPts val="0"/>
                        </a:spcAft>
                      </a:pPr>
                      <a:r>
                        <a:rPr lang="en-US" sz="2400" dirty="0">
                          <a:effectLst/>
                          <a:latin typeface="Times New Roman" panose="02020603050405020304" pitchFamily="18" charset="0"/>
                          <a:ea typeface="Times New Roman" panose="02020603050405020304" pitchFamily="18" charset="0"/>
                        </a:rPr>
                        <a:t>?</a:t>
                      </a:r>
                      <a:r>
                        <a:rPr lang="en-US" sz="2400" spc="5"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Em</a:t>
                      </a:r>
                      <a:r>
                        <a:rPr lang="en-US" sz="2400" spc="-2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có</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nhận</a:t>
                      </a:r>
                      <a:r>
                        <a:rPr lang="en-US" sz="2400" spc="-15"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xét</a:t>
                      </a:r>
                      <a:r>
                        <a:rPr lang="en-US" sz="2400" dirty="0">
                          <a:effectLst/>
                          <a:latin typeface="Times New Roman" panose="02020603050405020304" pitchFamily="18" charset="0"/>
                          <a:ea typeface="Times New Roman" panose="02020603050405020304" pitchFamily="18" charset="0"/>
                        </a:rPr>
                        <a:t> </a:t>
                      </a:r>
                      <a:r>
                        <a:rPr lang="en-US" sz="2400" spc="-5" dirty="0" err="1">
                          <a:effectLst/>
                          <a:latin typeface="Times New Roman" panose="02020603050405020304" pitchFamily="18" charset="0"/>
                          <a:ea typeface="Times New Roman" panose="02020603050405020304" pitchFamily="18" charset="0"/>
                        </a:rPr>
                        <a:t>gì</a:t>
                      </a:r>
                      <a:r>
                        <a:rPr lang="en-US" sz="2400" spc="-15"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về</a:t>
                      </a:r>
                      <a:r>
                        <a:rPr lang="en-US" sz="2400" dirty="0">
                          <a:effectLst/>
                          <a:latin typeface="Times New Roman" panose="02020603050405020304" pitchFamily="18" charset="0"/>
                          <a:ea typeface="Times New Roman" panose="02020603050405020304" pitchFamily="18" charset="0"/>
                        </a:rPr>
                        <a:t> </a:t>
                      </a:r>
                      <a:r>
                        <a:rPr lang="en-US" sz="2400" spc="-5" dirty="0" err="1">
                          <a:effectLst/>
                          <a:latin typeface="Times New Roman" panose="02020603050405020304" pitchFamily="18" charset="0"/>
                          <a:ea typeface="Times New Roman" panose="02020603050405020304" pitchFamily="18" charset="0"/>
                        </a:rPr>
                        <a:t>Kiều</a:t>
                      </a:r>
                      <a:r>
                        <a:rPr lang="en-US" sz="2400" dirty="0">
                          <a:effectLst/>
                          <a:latin typeface="Times New Roman" panose="02020603050405020304" pitchFamily="18" charset="0"/>
                          <a:ea typeface="Times New Roman" panose="02020603050405020304" pitchFamily="18" charset="0"/>
                        </a:rPr>
                        <a:t> </a:t>
                      </a:r>
                      <a:r>
                        <a:rPr lang="en-US" sz="2400" spc="-5" dirty="0" err="1">
                          <a:effectLst/>
                          <a:latin typeface="Times New Roman" panose="02020603050405020304" pitchFamily="18" charset="0"/>
                          <a:ea typeface="Times New Roman" panose="02020603050405020304" pitchFamily="18" charset="0"/>
                        </a:rPr>
                        <a:t>Phương</a:t>
                      </a:r>
                      <a:r>
                        <a:rPr lang="en-US" sz="2400" spc="-5" dirty="0">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E7E6E6"/>
                    </a:solidFill>
                  </a:tcPr>
                </a:tc>
                <a:extLst>
                  <a:ext uri="{0D108BD9-81ED-4DB2-BD59-A6C34878D82A}">
                    <a16:rowId xmlns:a16="http://schemas.microsoft.com/office/drawing/2014/main" val="1711873156"/>
                  </a:ext>
                </a:extLst>
              </a:tr>
            </a:tbl>
          </a:graphicData>
        </a:graphic>
      </p:graphicFrame>
      <p:sp>
        <p:nvSpPr>
          <p:cNvPr id="7" name="TextBox 6"/>
          <p:cNvSpPr txBox="1"/>
          <p:nvPr/>
        </p:nvSpPr>
        <p:spPr>
          <a:xfrm>
            <a:off x="4581034" y="1090193"/>
            <a:ext cx="302993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PHIẾU HỌC TẬP</a:t>
            </a:r>
          </a:p>
        </p:txBody>
      </p:sp>
      <p:sp>
        <p:nvSpPr>
          <p:cNvPr id="2" name="Rectangle 1"/>
          <p:cNvSpPr/>
          <p:nvPr/>
        </p:nvSpPr>
        <p:spPr>
          <a:xfrm>
            <a:off x="289350" y="311653"/>
            <a:ext cx="6195927" cy="658642"/>
          </a:xfrm>
          <a:prstGeom prst="rect">
            <a:avLst/>
          </a:prstGeom>
        </p:spPr>
        <p:txBody>
          <a:bodyPr wrap="none">
            <a:spAutoFit/>
          </a:bodyPr>
          <a:lstStyle/>
          <a:p>
            <a:pPr>
              <a:lnSpc>
                <a:spcPct val="115000"/>
              </a:lnSpc>
              <a:spcAft>
                <a:spcPts val="0"/>
              </a:spcAft>
              <a:tabLst>
                <a:tab pos="1386840" algn="l"/>
              </a:tabLst>
            </a:pPr>
            <a:r>
              <a:rPr lang="en-US" sz="3200" b="1" dirty="0">
                <a:solidFill>
                  <a:srgbClr val="FF0000"/>
                </a:solidFill>
                <a:latin typeface="Times New Roman" panose="02020603050405020304" pitchFamily="18" charset="0"/>
                <a:ea typeface="MS Mincho"/>
              </a:rPr>
              <a:t>1.2. </a:t>
            </a:r>
            <a:r>
              <a:rPr lang="en-US" sz="3200" b="1" dirty="0" err="1">
                <a:solidFill>
                  <a:srgbClr val="FF0000"/>
                </a:solidFill>
                <a:latin typeface="Times New Roman" panose="02020603050405020304" pitchFamily="18" charset="0"/>
                <a:ea typeface="MS Mincho"/>
              </a:rPr>
              <a:t>Nhân</a:t>
            </a:r>
            <a:r>
              <a:rPr lang="en-US" sz="3200" b="1" dirty="0">
                <a:solidFill>
                  <a:srgbClr val="FF0000"/>
                </a:solidFill>
                <a:latin typeface="Times New Roman" panose="02020603050405020304" pitchFamily="18" charset="0"/>
                <a:ea typeface="MS Mincho"/>
              </a:rPr>
              <a:t> </a:t>
            </a:r>
            <a:r>
              <a:rPr lang="en-US" sz="3200" b="1" dirty="0" err="1">
                <a:solidFill>
                  <a:srgbClr val="FF0000"/>
                </a:solidFill>
                <a:latin typeface="Times New Roman" panose="02020603050405020304" pitchFamily="18" charset="0"/>
                <a:ea typeface="MS Mincho"/>
              </a:rPr>
              <a:t>vật</a:t>
            </a:r>
            <a:r>
              <a:rPr lang="en-US" sz="3200" b="1" dirty="0">
                <a:solidFill>
                  <a:srgbClr val="FF0000"/>
                </a:solidFill>
                <a:latin typeface="Times New Roman" panose="02020603050405020304" pitchFamily="18" charset="0"/>
                <a:ea typeface="MS Mincho"/>
              </a:rPr>
              <a:t> </a:t>
            </a:r>
            <a:r>
              <a:rPr lang="en-US" sz="3200" b="1" dirty="0" err="1">
                <a:solidFill>
                  <a:srgbClr val="FF0000"/>
                </a:solidFill>
                <a:latin typeface="Times New Roman" panose="02020603050405020304" pitchFamily="18" charset="0"/>
                <a:ea typeface="MS Mincho"/>
              </a:rPr>
              <a:t>em</a:t>
            </a:r>
            <a:r>
              <a:rPr lang="en-US" sz="3200" b="1" dirty="0">
                <a:solidFill>
                  <a:srgbClr val="FF0000"/>
                </a:solidFill>
                <a:latin typeface="Times New Roman" panose="02020603050405020304" pitchFamily="18" charset="0"/>
                <a:ea typeface="MS Mincho"/>
              </a:rPr>
              <a:t> </a:t>
            </a:r>
            <a:r>
              <a:rPr lang="en-US" sz="3200" b="1" dirty="0" err="1">
                <a:solidFill>
                  <a:srgbClr val="FF0000"/>
                </a:solidFill>
                <a:latin typeface="Times New Roman" panose="02020603050405020304" pitchFamily="18" charset="0"/>
                <a:ea typeface="MS Mincho"/>
              </a:rPr>
              <a:t>gái</a:t>
            </a:r>
            <a:r>
              <a:rPr lang="en-US" sz="3200" b="1" dirty="0">
                <a:solidFill>
                  <a:srgbClr val="FF0000"/>
                </a:solidFill>
                <a:latin typeface="Times New Roman" panose="02020603050405020304" pitchFamily="18" charset="0"/>
                <a:ea typeface="MS Mincho"/>
              </a:rPr>
              <a:t> </a:t>
            </a:r>
            <a:r>
              <a:rPr lang="en-US" sz="3200" b="1" dirty="0" err="1">
                <a:solidFill>
                  <a:srgbClr val="FF0000"/>
                </a:solidFill>
                <a:latin typeface="Times New Roman" panose="02020603050405020304" pitchFamily="18" charset="0"/>
                <a:ea typeface="MS Mincho"/>
              </a:rPr>
              <a:t>Kiều</a:t>
            </a:r>
            <a:r>
              <a:rPr lang="en-US" sz="3200" b="1" dirty="0">
                <a:solidFill>
                  <a:srgbClr val="FF0000"/>
                </a:solidFill>
                <a:latin typeface="Times New Roman" panose="02020603050405020304" pitchFamily="18" charset="0"/>
                <a:ea typeface="MS Mincho"/>
              </a:rPr>
              <a:t> </a:t>
            </a:r>
            <a:r>
              <a:rPr lang="en-US" sz="3200" b="1" dirty="0" err="1">
                <a:solidFill>
                  <a:srgbClr val="FF0000"/>
                </a:solidFill>
                <a:latin typeface="Times New Roman" panose="02020603050405020304" pitchFamily="18" charset="0"/>
                <a:ea typeface="MS Mincho"/>
              </a:rPr>
              <a:t>Phương</a:t>
            </a:r>
            <a:endParaRPr lang="en-US" sz="3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591778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06557" y="1314076"/>
            <a:ext cx="7625072" cy="3965177"/>
            <a:chOff x="406557" y="1314076"/>
            <a:chExt cx="7625072" cy="3965177"/>
          </a:xfrm>
        </p:grpSpPr>
        <p:sp>
          <p:nvSpPr>
            <p:cNvPr id="4" name="Freeform 3"/>
            <p:cNvSpPr/>
            <p:nvPr/>
          </p:nvSpPr>
          <p:spPr>
            <a:xfrm>
              <a:off x="406557" y="1314076"/>
              <a:ext cx="2734850" cy="881594"/>
            </a:xfrm>
            <a:custGeom>
              <a:avLst/>
              <a:gdLst>
                <a:gd name="connsiteX0" fmla="*/ 0 w 4550849"/>
                <a:gd name="connsiteY0" fmla="*/ 88159 h 881594"/>
                <a:gd name="connsiteX1" fmla="*/ 88159 w 4550849"/>
                <a:gd name="connsiteY1" fmla="*/ 0 h 881594"/>
                <a:gd name="connsiteX2" fmla="*/ 4462690 w 4550849"/>
                <a:gd name="connsiteY2" fmla="*/ 0 h 881594"/>
                <a:gd name="connsiteX3" fmla="*/ 4550849 w 4550849"/>
                <a:gd name="connsiteY3" fmla="*/ 88159 h 881594"/>
                <a:gd name="connsiteX4" fmla="*/ 4550849 w 4550849"/>
                <a:gd name="connsiteY4" fmla="*/ 793435 h 881594"/>
                <a:gd name="connsiteX5" fmla="*/ 4462690 w 4550849"/>
                <a:gd name="connsiteY5" fmla="*/ 881594 h 881594"/>
                <a:gd name="connsiteX6" fmla="*/ 88159 w 4550849"/>
                <a:gd name="connsiteY6" fmla="*/ 881594 h 881594"/>
                <a:gd name="connsiteX7" fmla="*/ 0 w 4550849"/>
                <a:gd name="connsiteY7" fmla="*/ 793435 h 881594"/>
                <a:gd name="connsiteX8" fmla="*/ 0 w 4550849"/>
                <a:gd name="connsiteY8" fmla="*/ 88159 h 88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50849" h="881594">
                  <a:moveTo>
                    <a:pt x="0" y="88159"/>
                  </a:moveTo>
                  <a:cubicBezTo>
                    <a:pt x="0" y="39470"/>
                    <a:pt x="39470" y="0"/>
                    <a:pt x="88159" y="0"/>
                  </a:cubicBezTo>
                  <a:lnTo>
                    <a:pt x="4462690" y="0"/>
                  </a:lnTo>
                  <a:cubicBezTo>
                    <a:pt x="4511379" y="0"/>
                    <a:pt x="4550849" y="39470"/>
                    <a:pt x="4550849" y="88159"/>
                  </a:cubicBezTo>
                  <a:lnTo>
                    <a:pt x="4550849" y="793435"/>
                  </a:lnTo>
                  <a:cubicBezTo>
                    <a:pt x="4550849" y="842124"/>
                    <a:pt x="4511379" y="881594"/>
                    <a:pt x="4462690" y="881594"/>
                  </a:cubicBezTo>
                  <a:lnTo>
                    <a:pt x="88159" y="881594"/>
                  </a:lnTo>
                  <a:cubicBezTo>
                    <a:pt x="39470" y="881594"/>
                    <a:pt x="0" y="842124"/>
                    <a:pt x="0" y="793435"/>
                  </a:cubicBezTo>
                  <a:lnTo>
                    <a:pt x="0" y="88159"/>
                  </a:lnTo>
                  <a:close/>
                </a:path>
              </a:pathLst>
            </a:custGeom>
            <a:ln w="28575">
              <a:solidFill>
                <a:schemeClr val="accent4">
                  <a:lumMod val="50000"/>
                </a:schemeClr>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rgbClr r="0" g="0" b="0"/>
            </a:lnRef>
            <a:fillRef idx="1">
              <a:schemeClr val="accent1">
                <a:hueOff val="0"/>
                <a:satOff val="0"/>
                <a:lumOff val="0"/>
                <a:alphaOff val="0"/>
              </a:schemeClr>
            </a:fillRef>
            <a:effectRef idx="0">
              <a:scrgbClr r="0" g="0" b="0"/>
            </a:effectRef>
            <a:fontRef idx="minor">
              <a:schemeClr val="lt1"/>
            </a:fontRef>
          </p:style>
          <p:txBody>
            <a:bodyPr spcFirstLastPara="0" vert="horz" wrap="square" lIns="86781" tIns="66461" rIns="86781" bIns="66461" numCol="1" spcCol="1270" anchor="ctr" anchorCtr="0">
              <a:noAutofit/>
            </a:bodyPr>
            <a:lstStyle/>
            <a:p>
              <a:pPr marL="0" marR="0" lvl="0" indent="0" algn="l" defTabSz="1422400" rtl="0" eaLnBrk="1" fontAlgn="auto" latinLnBrk="0" hangingPunct="1">
                <a:lnSpc>
                  <a:spcPct val="90000"/>
                </a:lnSpc>
                <a:spcBef>
                  <a:spcPct val="0"/>
                </a:spcBef>
                <a:spcAft>
                  <a:spcPct val="3500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r>
                <a:rPr kumimoji="0" lang="en-US" sz="3200" b="1" i="0" u="none" strike="noStrike" kern="1200" cap="none" spc="5"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1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Ngoại</a:t>
              </a:r>
              <a:r>
                <a:rPr kumimoji="0" lang="en-US" sz="3200" b="1" i="0" u="none" strike="noStrike" kern="1200" cap="none" spc="5"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5"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hình</a:t>
              </a:r>
              <a:endPar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7" name="Freeform 6"/>
            <p:cNvSpPr/>
            <p:nvPr/>
          </p:nvSpPr>
          <p:spPr>
            <a:xfrm>
              <a:off x="861641" y="2195670"/>
              <a:ext cx="534145" cy="367298"/>
            </a:xfrm>
            <a:custGeom>
              <a:avLst/>
              <a:gdLst/>
              <a:ahLst/>
              <a:cxnLst/>
              <a:rect l="0" t="0" r="0" b="0"/>
              <a:pathLst>
                <a:path>
                  <a:moveTo>
                    <a:pt x="0" y="0"/>
                  </a:moveTo>
                  <a:lnTo>
                    <a:pt x="0" y="367298"/>
                  </a:lnTo>
                  <a:lnTo>
                    <a:pt x="534145" y="367298"/>
                  </a:lnTo>
                </a:path>
              </a:pathLst>
            </a:custGeom>
            <a:noFill/>
            <a:ln w="28575">
              <a:solidFill>
                <a:schemeClr val="accent4">
                  <a:lumMod val="50000"/>
                </a:schemeClr>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1" name="Freeform 10"/>
            <p:cNvSpPr/>
            <p:nvPr/>
          </p:nvSpPr>
          <p:spPr>
            <a:xfrm>
              <a:off x="1295771" y="2296614"/>
              <a:ext cx="6730391" cy="532709"/>
            </a:xfrm>
            <a:custGeom>
              <a:avLst/>
              <a:gdLst>
                <a:gd name="connsiteX0" fmla="*/ 0 w 6664835"/>
                <a:gd name="connsiteY0" fmla="*/ 53271 h 532709"/>
                <a:gd name="connsiteX1" fmla="*/ 53271 w 6664835"/>
                <a:gd name="connsiteY1" fmla="*/ 0 h 532709"/>
                <a:gd name="connsiteX2" fmla="*/ 6611564 w 6664835"/>
                <a:gd name="connsiteY2" fmla="*/ 0 h 532709"/>
                <a:gd name="connsiteX3" fmla="*/ 6664835 w 6664835"/>
                <a:gd name="connsiteY3" fmla="*/ 53271 h 532709"/>
                <a:gd name="connsiteX4" fmla="*/ 6664835 w 6664835"/>
                <a:gd name="connsiteY4" fmla="*/ 479438 h 532709"/>
                <a:gd name="connsiteX5" fmla="*/ 6611564 w 6664835"/>
                <a:gd name="connsiteY5" fmla="*/ 532709 h 532709"/>
                <a:gd name="connsiteX6" fmla="*/ 53271 w 6664835"/>
                <a:gd name="connsiteY6" fmla="*/ 532709 h 532709"/>
                <a:gd name="connsiteX7" fmla="*/ 0 w 6664835"/>
                <a:gd name="connsiteY7" fmla="*/ 479438 h 532709"/>
                <a:gd name="connsiteX8" fmla="*/ 0 w 6664835"/>
                <a:gd name="connsiteY8" fmla="*/ 53271 h 532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4835" h="532709">
                  <a:moveTo>
                    <a:pt x="0" y="53271"/>
                  </a:moveTo>
                  <a:cubicBezTo>
                    <a:pt x="0" y="23850"/>
                    <a:pt x="23850" y="0"/>
                    <a:pt x="53271" y="0"/>
                  </a:cubicBezTo>
                  <a:lnTo>
                    <a:pt x="6611564" y="0"/>
                  </a:lnTo>
                  <a:cubicBezTo>
                    <a:pt x="6640985" y="0"/>
                    <a:pt x="6664835" y="23850"/>
                    <a:pt x="6664835" y="53271"/>
                  </a:cubicBezTo>
                  <a:lnTo>
                    <a:pt x="6664835" y="479438"/>
                  </a:lnTo>
                  <a:cubicBezTo>
                    <a:pt x="6664835" y="508859"/>
                    <a:pt x="6640985" y="532709"/>
                    <a:pt x="6611564" y="532709"/>
                  </a:cubicBezTo>
                  <a:lnTo>
                    <a:pt x="53271" y="532709"/>
                  </a:lnTo>
                  <a:cubicBezTo>
                    <a:pt x="23850" y="532709"/>
                    <a:pt x="0" y="508859"/>
                    <a:pt x="0" y="479438"/>
                  </a:cubicBezTo>
                  <a:lnTo>
                    <a:pt x="0" y="53271"/>
                  </a:lnTo>
                  <a:close/>
                </a:path>
              </a:pathLst>
            </a:custGeom>
            <a:ln w="28575">
              <a:solidFill>
                <a:schemeClr val="accent4">
                  <a:lumMod val="50000"/>
                </a:schemeClr>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8943" tIns="51163" rIns="68943" bIns="51163" numCol="1" spcCol="1270" anchor="ctr" anchorCtr="0">
              <a:noAutofit/>
            </a:bodyPr>
            <a:lstStyle/>
            <a:p>
              <a:pPr marL="0" marR="0" lvl="0" indent="0" algn="l" defTabSz="1244600" rtl="0" eaLnBrk="1" fontAlgn="auto" latinLnBrk="0" hangingPunct="1">
                <a:lnSpc>
                  <a:spcPct val="90000"/>
                </a:lnSpc>
                <a:spcBef>
                  <a:spcPct val="0"/>
                </a:spcBef>
                <a:spcAft>
                  <a:spcPct val="35000"/>
                </a:spcAft>
                <a:buClrTx/>
                <a:buSzTx/>
                <a:buFontTx/>
                <a:buNone/>
                <a:tabLst/>
                <a:defRPr/>
              </a:pPr>
              <a:r>
                <a:rPr kumimoji="0" lang="en-US" sz="2800" b="0" i="1"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Tên</a:t>
              </a:r>
              <a:r>
                <a:rPr kumimoji="0" lang="en-US" sz="2800" b="0" i="1"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là</a:t>
              </a:r>
              <a:r>
                <a:rPr kumimoji="0" lang="en-US" sz="2800" b="0" i="1"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Kiều</a:t>
              </a:r>
              <a:r>
                <a:rPr kumimoji="0" lang="en-US" sz="2800" b="0" i="1"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Phương</a:t>
              </a:r>
              <a:endPar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endParaRPr>
            </a:p>
          </p:txBody>
        </p:sp>
        <p:sp>
          <p:nvSpPr>
            <p:cNvPr id="12" name="Freeform 11"/>
            <p:cNvSpPr/>
            <p:nvPr/>
          </p:nvSpPr>
          <p:spPr>
            <a:xfrm>
              <a:off x="861641" y="2195670"/>
              <a:ext cx="455084" cy="1152387"/>
            </a:xfrm>
            <a:custGeom>
              <a:avLst/>
              <a:gdLst/>
              <a:ahLst/>
              <a:cxnLst/>
              <a:rect l="0" t="0" r="0" b="0"/>
              <a:pathLst>
                <a:path>
                  <a:moveTo>
                    <a:pt x="0" y="0"/>
                  </a:moveTo>
                  <a:lnTo>
                    <a:pt x="0" y="1152387"/>
                  </a:lnTo>
                  <a:lnTo>
                    <a:pt x="455084" y="1152387"/>
                  </a:lnTo>
                </a:path>
              </a:pathLst>
            </a:custGeom>
            <a:noFill/>
            <a:ln w="28575">
              <a:solidFill>
                <a:schemeClr val="accent4">
                  <a:lumMod val="50000"/>
                </a:schemeClr>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3" name="Freeform 12"/>
            <p:cNvSpPr/>
            <p:nvPr/>
          </p:nvSpPr>
          <p:spPr>
            <a:xfrm>
              <a:off x="1295771" y="2938378"/>
              <a:ext cx="6730391" cy="898610"/>
            </a:xfrm>
            <a:custGeom>
              <a:avLst/>
              <a:gdLst>
                <a:gd name="connsiteX0" fmla="*/ 0 w 6730391"/>
                <a:gd name="connsiteY0" fmla="*/ 89861 h 898610"/>
                <a:gd name="connsiteX1" fmla="*/ 89861 w 6730391"/>
                <a:gd name="connsiteY1" fmla="*/ 0 h 898610"/>
                <a:gd name="connsiteX2" fmla="*/ 6640530 w 6730391"/>
                <a:gd name="connsiteY2" fmla="*/ 0 h 898610"/>
                <a:gd name="connsiteX3" fmla="*/ 6730391 w 6730391"/>
                <a:gd name="connsiteY3" fmla="*/ 89861 h 898610"/>
                <a:gd name="connsiteX4" fmla="*/ 6730391 w 6730391"/>
                <a:gd name="connsiteY4" fmla="*/ 808749 h 898610"/>
                <a:gd name="connsiteX5" fmla="*/ 6640530 w 6730391"/>
                <a:gd name="connsiteY5" fmla="*/ 898610 h 898610"/>
                <a:gd name="connsiteX6" fmla="*/ 89861 w 6730391"/>
                <a:gd name="connsiteY6" fmla="*/ 898610 h 898610"/>
                <a:gd name="connsiteX7" fmla="*/ 0 w 6730391"/>
                <a:gd name="connsiteY7" fmla="*/ 808749 h 898610"/>
                <a:gd name="connsiteX8" fmla="*/ 0 w 6730391"/>
                <a:gd name="connsiteY8" fmla="*/ 89861 h 898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30391" h="898610">
                  <a:moveTo>
                    <a:pt x="0" y="89861"/>
                  </a:moveTo>
                  <a:cubicBezTo>
                    <a:pt x="0" y="40232"/>
                    <a:pt x="40232" y="0"/>
                    <a:pt x="89861" y="0"/>
                  </a:cubicBezTo>
                  <a:lnTo>
                    <a:pt x="6640530" y="0"/>
                  </a:lnTo>
                  <a:cubicBezTo>
                    <a:pt x="6690159" y="0"/>
                    <a:pt x="6730391" y="40232"/>
                    <a:pt x="6730391" y="89861"/>
                  </a:cubicBezTo>
                  <a:lnTo>
                    <a:pt x="6730391" y="808749"/>
                  </a:lnTo>
                  <a:cubicBezTo>
                    <a:pt x="6730391" y="858378"/>
                    <a:pt x="6690159" y="898610"/>
                    <a:pt x="6640530" y="898610"/>
                  </a:cubicBezTo>
                  <a:lnTo>
                    <a:pt x="89861" y="898610"/>
                  </a:lnTo>
                  <a:cubicBezTo>
                    <a:pt x="40232" y="898610"/>
                    <a:pt x="0" y="858378"/>
                    <a:pt x="0" y="808749"/>
                  </a:cubicBezTo>
                  <a:lnTo>
                    <a:pt x="0" y="89861"/>
                  </a:lnTo>
                  <a:close/>
                </a:path>
              </a:pathLst>
            </a:custGeom>
            <a:ln w="28575">
              <a:solidFill>
                <a:schemeClr val="accent4">
                  <a:lumMod val="50000"/>
                </a:schemeClr>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9659" tIns="61879" rIns="79659" bIns="61879" numCol="1" spcCol="1270" anchor="ctr" anchorCtr="0">
              <a:noAutofit/>
            </a:bodyPr>
            <a:lstStyle/>
            <a:p>
              <a:pPr marL="0" marR="0" lvl="0" indent="0" algn="l" defTabSz="1244600" rtl="0" eaLnBrk="1" fontAlgn="auto" latinLnBrk="0" hangingPunct="1">
                <a:lnSpc>
                  <a:spcPct val="90000"/>
                </a:lnSpc>
                <a:spcBef>
                  <a:spcPct val="0"/>
                </a:spcBef>
                <a:spcAft>
                  <a:spcPct val="35000"/>
                </a:spcAft>
                <a:buClrTx/>
                <a:buSzTx/>
                <a:buFontTx/>
                <a:buNone/>
                <a:tabLst/>
                <a:defRPr/>
              </a:pPr>
              <a:r>
                <a:rPr kumimoji="0" lang="en-US" sz="2800" b="0" i="1"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Anh</a:t>
              </a:r>
              <a:r>
                <a:rPr kumimoji="0" lang="en-US" sz="2800" b="0" i="1"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đặt</a:t>
              </a:r>
              <a:r>
                <a:rPr kumimoji="0" lang="en-US" sz="2800" b="0" i="1"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cho</a:t>
              </a:r>
              <a:r>
                <a:rPr kumimoji="0" lang="en-US" sz="2800" b="0" i="1"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biệt</a:t>
              </a:r>
              <a:r>
                <a:rPr kumimoji="0" lang="en-US" sz="2800" b="0" i="1"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hiệu</a:t>
              </a:r>
              <a:r>
                <a:rPr kumimoji="0" lang="en-US" sz="2800" b="0" i="1"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là</a:t>
              </a:r>
              <a:r>
                <a:rPr kumimoji="0" lang="en-US" sz="2800" b="0" i="1"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Mèo</a:t>
              </a:r>
              <a:r>
                <a:rPr kumimoji="0" lang="en-US" sz="2800" b="0" i="1"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bởi</a:t>
              </a:r>
              <a:r>
                <a:rPr kumimoji="0" lang="en-US" sz="2800" b="0" i="1"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vì</a:t>
              </a:r>
              <a:r>
                <a:rPr kumimoji="0" lang="en-US" sz="2800" b="0" i="1"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khuôn</a:t>
              </a:r>
              <a:r>
                <a:rPr kumimoji="0" lang="en-US" sz="2800" b="0" i="1"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mặt</a:t>
              </a:r>
              <a:r>
                <a:rPr kumimoji="0" lang="en-US" sz="2800" b="0" i="1"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luôn</a:t>
              </a:r>
              <a:r>
                <a:rPr kumimoji="0" lang="en-US" sz="2800" b="0" i="1"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bị</a:t>
              </a:r>
              <a:r>
                <a:rPr kumimoji="0" lang="en-US" sz="2800" b="0" i="1"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chính</a:t>
              </a:r>
              <a:r>
                <a:rPr kumimoji="0" lang="en-US" sz="2800" b="0" i="1"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nó</a:t>
              </a:r>
              <a:r>
                <a:rPr kumimoji="0" lang="en-US" sz="2800" b="0" i="1"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bôi</a:t>
              </a:r>
              <a:r>
                <a:rPr kumimoji="0" lang="en-US" sz="2800" b="0" i="1"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bẩn</a:t>
              </a:r>
              <a:r>
                <a:rPr kumimoji="0" lang="en-US" sz="2800" b="0" i="1"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a:t>
              </a:r>
              <a:endPar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endParaRPr>
            </a:p>
          </p:txBody>
        </p:sp>
        <p:sp>
          <p:nvSpPr>
            <p:cNvPr id="14" name="Freeform 13"/>
            <p:cNvSpPr/>
            <p:nvPr/>
          </p:nvSpPr>
          <p:spPr>
            <a:xfrm>
              <a:off x="861641" y="2195670"/>
              <a:ext cx="500124" cy="2008338"/>
            </a:xfrm>
            <a:custGeom>
              <a:avLst/>
              <a:gdLst/>
              <a:ahLst/>
              <a:cxnLst/>
              <a:rect l="0" t="0" r="0" b="0"/>
              <a:pathLst>
                <a:path>
                  <a:moveTo>
                    <a:pt x="0" y="0"/>
                  </a:moveTo>
                  <a:lnTo>
                    <a:pt x="0" y="2008338"/>
                  </a:lnTo>
                  <a:lnTo>
                    <a:pt x="500124" y="2008338"/>
                  </a:lnTo>
                </a:path>
              </a:pathLst>
            </a:custGeom>
            <a:noFill/>
            <a:ln w="28575">
              <a:solidFill>
                <a:schemeClr val="accent4">
                  <a:lumMod val="50000"/>
                </a:schemeClr>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5" name="Freeform 14"/>
            <p:cNvSpPr/>
            <p:nvPr/>
          </p:nvSpPr>
          <p:spPr>
            <a:xfrm>
              <a:off x="1295771" y="3946043"/>
              <a:ext cx="6735858" cy="612078"/>
            </a:xfrm>
            <a:custGeom>
              <a:avLst/>
              <a:gdLst>
                <a:gd name="connsiteX0" fmla="*/ 0 w 6690817"/>
                <a:gd name="connsiteY0" fmla="*/ 61208 h 612078"/>
                <a:gd name="connsiteX1" fmla="*/ 61208 w 6690817"/>
                <a:gd name="connsiteY1" fmla="*/ 0 h 612078"/>
                <a:gd name="connsiteX2" fmla="*/ 6629609 w 6690817"/>
                <a:gd name="connsiteY2" fmla="*/ 0 h 612078"/>
                <a:gd name="connsiteX3" fmla="*/ 6690817 w 6690817"/>
                <a:gd name="connsiteY3" fmla="*/ 61208 h 612078"/>
                <a:gd name="connsiteX4" fmla="*/ 6690817 w 6690817"/>
                <a:gd name="connsiteY4" fmla="*/ 550870 h 612078"/>
                <a:gd name="connsiteX5" fmla="*/ 6629609 w 6690817"/>
                <a:gd name="connsiteY5" fmla="*/ 612078 h 612078"/>
                <a:gd name="connsiteX6" fmla="*/ 61208 w 6690817"/>
                <a:gd name="connsiteY6" fmla="*/ 612078 h 612078"/>
                <a:gd name="connsiteX7" fmla="*/ 0 w 6690817"/>
                <a:gd name="connsiteY7" fmla="*/ 550870 h 612078"/>
                <a:gd name="connsiteX8" fmla="*/ 0 w 6690817"/>
                <a:gd name="connsiteY8" fmla="*/ 61208 h 612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90817" h="612078">
                  <a:moveTo>
                    <a:pt x="0" y="61208"/>
                  </a:moveTo>
                  <a:cubicBezTo>
                    <a:pt x="0" y="27404"/>
                    <a:pt x="27404" y="0"/>
                    <a:pt x="61208" y="0"/>
                  </a:cubicBezTo>
                  <a:lnTo>
                    <a:pt x="6629609" y="0"/>
                  </a:lnTo>
                  <a:cubicBezTo>
                    <a:pt x="6663413" y="0"/>
                    <a:pt x="6690817" y="27404"/>
                    <a:pt x="6690817" y="61208"/>
                  </a:cubicBezTo>
                  <a:lnTo>
                    <a:pt x="6690817" y="550870"/>
                  </a:lnTo>
                  <a:cubicBezTo>
                    <a:pt x="6690817" y="584674"/>
                    <a:pt x="6663413" y="612078"/>
                    <a:pt x="6629609" y="612078"/>
                  </a:cubicBezTo>
                  <a:lnTo>
                    <a:pt x="61208" y="612078"/>
                  </a:lnTo>
                  <a:cubicBezTo>
                    <a:pt x="27404" y="612078"/>
                    <a:pt x="0" y="584674"/>
                    <a:pt x="0" y="550870"/>
                  </a:cubicBezTo>
                  <a:lnTo>
                    <a:pt x="0" y="61208"/>
                  </a:lnTo>
                  <a:close/>
                </a:path>
              </a:pathLst>
            </a:custGeom>
            <a:ln w="28575">
              <a:solidFill>
                <a:schemeClr val="accent4">
                  <a:lumMod val="50000"/>
                </a:schemeClr>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1267" tIns="53487" rIns="71267" bIns="53487" numCol="1" spcCol="1270" anchor="ctr" anchorCtr="0">
              <a:noAutofit/>
            </a:bodyPr>
            <a:lstStyle/>
            <a:p>
              <a:pPr marL="0" marR="0" lvl="0" indent="0" algn="l" defTabSz="1244600" rtl="0" eaLnBrk="1" fontAlgn="auto" latinLnBrk="0" hangingPunct="1">
                <a:lnSpc>
                  <a:spcPct val="90000"/>
                </a:lnSpc>
                <a:spcBef>
                  <a:spcPct val="0"/>
                </a:spcBef>
                <a:spcAft>
                  <a:spcPct val="35000"/>
                </a:spcAft>
                <a:buClrTx/>
                <a:buSzTx/>
                <a:buFontTx/>
                <a:buNone/>
                <a:tabLst/>
                <a:defRPr/>
              </a:pPr>
              <a:r>
                <a:rPr kumimoji="0" lang="en-US" sz="2800" b="0" i="1"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Dùng</a:t>
              </a:r>
              <a:r>
                <a:rPr kumimoji="0" lang="en-US" sz="2800" b="0" i="1"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tên</a:t>
              </a:r>
              <a:r>
                <a:rPr kumimoji="0" lang="en-US" sz="2800" b="0" i="1"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Mèo</a:t>
              </a:r>
              <a:r>
                <a:rPr kumimoji="0" lang="en-US" sz="2800" b="0" i="1"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để</a:t>
              </a:r>
              <a:r>
                <a:rPr kumimoji="0" lang="en-US" sz="2800" b="0" i="1"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xưng</a:t>
              </a:r>
              <a:r>
                <a:rPr kumimoji="0" lang="en-US" sz="2800" b="0" i="1"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hô</a:t>
              </a:r>
              <a:r>
                <a:rPr kumimoji="0" lang="en-US" sz="2800" b="0" i="1"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với</a:t>
              </a:r>
              <a:r>
                <a:rPr kumimoji="0" lang="en-US" sz="2800" b="0" i="1"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bạn</a:t>
              </a:r>
              <a:r>
                <a:rPr kumimoji="0" lang="en-US" sz="2800" b="0" i="1"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thật</a:t>
              </a:r>
              <a:r>
                <a:rPr kumimoji="0" lang="en-US" sz="2800" b="0" i="1"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vui</a:t>
              </a:r>
              <a:r>
                <a:rPr kumimoji="0" lang="en-US" sz="2800" b="0" i="1"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vẻ</a:t>
              </a:r>
              <a:endPar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endParaRPr>
            </a:p>
          </p:txBody>
        </p:sp>
        <p:sp>
          <p:nvSpPr>
            <p:cNvPr id="16" name="Freeform 15"/>
            <p:cNvSpPr/>
            <p:nvPr/>
          </p:nvSpPr>
          <p:spPr>
            <a:xfrm>
              <a:off x="861641" y="2195670"/>
              <a:ext cx="455084" cy="2777543"/>
            </a:xfrm>
            <a:custGeom>
              <a:avLst/>
              <a:gdLst/>
              <a:ahLst/>
              <a:cxnLst/>
              <a:rect l="0" t="0" r="0" b="0"/>
              <a:pathLst>
                <a:path>
                  <a:moveTo>
                    <a:pt x="0" y="0"/>
                  </a:moveTo>
                  <a:lnTo>
                    <a:pt x="0" y="2777543"/>
                  </a:lnTo>
                  <a:lnTo>
                    <a:pt x="455084" y="2777543"/>
                  </a:lnTo>
                </a:path>
              </a:pathLst>
            </a:custGeom>
            <a:noFill/>
            <a:ln w="28575">
              <a:solidFill>
                <a:schemeClr val="accent4">
                  <a:lumMod val="50000"/>
                </a:schemeClr>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7" name="Freeform 16"/>
            <p:cNvSpPr/>
            <p:nvPr/>
          </p:nvSpPr>
          <p:spPr>
            <a:xfrm>
              <a:off x="1295771" y="4667175"/>
              <a:ext cx="6730391" cy="612078"/>
            </a:xfrm>
            <a:custGeom>
              <a:avLst/>
              <a:gdLst>
                <a:gd name="connsiteX0" fmla="*/ 0 w 6811078"/>
                <a:gd name="connsiteY0" fmla="*/ 61208 h 612078"/>
                <a:gd name="connsiteX1" fmla="*/ 61208 w 6811078"/>
                <a:gd name="connsiteY1" fmla="*/ 0 h 612078"/>
                <a:gd name="connsiteX2" fmla="*/ 6749870 w 6811078"/>
                <a:gd name="connsiteY2" fmla="*/ 0 h 612078"/>
                <a:gd name="connsiteX3" fmla="*/ 6811078 w 6811078"/>
                <a:gd name="connsiteY3" fmla="*/ 61208 h 612078"/>
                <a:gd name="connsiteX4" fmla="*/ 6811078 w 6811078"/>
                <a:gd name="connsiteY4" fmla="*/ 550870 h 612078"/>
                <a:gd name="connsiteX5" fmla="*/ 6749870 w 6811078"/>
                <a:gd name="connsiteY5" fmla="*/ 612078 h 612078"/>
                <a:gd name="connsiteX6" fmla="*/ 61208 w 6811078"/>
                <a:gd name="connsiteY6" fmla="*/ 612078 h 612078"/>
                <a:gd name="connsiteX7" fmla="*/ 0 w 6811078"/>
                <a:gd name="connsiteY7" fmla="*/ 550870 h 612078"/>
                <a:gd name="connsiteX8" fmla="*/ 0 w 6811078"/>
                <a:gd name="connsiteY8" fmla="*/ 61208 h 612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11078" h="612078">
                  <a:moveTo>
                    <a:pt x="0" y="61208"/>
                  </a:moveTo>
                  <a:cubicBezTo>
                    <a:pt x="0" y="27404"/>
                    <a:pt x="27404" y="0"/>
                    <a:pt x="61208" y="0"/>
                  </a:cubicBezTo>
                  <a:lnTo>
                    <a:pt x="6749870" y="0"/>
                  </a:lnTo>
                  <a:cubicBezTo>
                    <a:pt x="6783674" y="0"/>
                    <a:pt x="6811078" y="27404"/>
                    <a:pt x="6811078" y="61208"/>
                  </a:cubicBezTo>
                  <a:lnTo>
                    <a:pt x="6811078" y="550870"/>
                  </a:lnTo>
                  <a:cubicBezTo>
                    <a:pt x="6811078" y="584674"/>
                    <a:pt x="6783674" y="612078"/>
                    <a:pt x="6749870" y="612078"/>
                  </a:cubicBezTo>
                  <a:lnTo>
                    <a:pt x="61208" y="612078"/>
                  </a:lnTo>
                  <a:cubicBezTo>
                    <a:pt x="27404" y="612078"/>
                    <a:pt x="0" y="584674"/>
                    <a:pt x="0" y="550870"/>
                  </a:cubicBezTo>
                  <a:lnTo>
                    <a:pt x="0" y="61208"/>
                  </a:lnTo>
                  <a:close/>
                </a:path>
              </a:pathLst>
            </a:custGeom>
            <a:ln w="28575">
              <a:solidFill>
                <a:schemeClr val="accent4">
                  <a:lumMod val="50000"/>
                </a:schemeClr>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1267" tIns="53487" rIns="71267" bIns="53487" numCol="1" spcCol="1270" anchor="ctr" anchorCtr="0">
              <a:noAutofit/>
            </a:bodyPr>
            <a:lstStyle/>
            <a:p>
              <a:pPr marL="0" marR="0" lvl="0" indent="0" algn="l" defTabSz="1244600" rtl="0" eaLnBrk="1" fontAlgn="auto" latinLnBrk="0" hangingPunct="1">
                <a:lnSpc>
                  <a:spcPct val="90000"/>
                </a:lnSpc>
                <a:spcBef>
                  <a:spcPct val="0"/>
                </a:spcBef>
                <a:spcAft>
                  <a:spcPct val="35000"/>
                </a:spcAft>
                <a:buClrTx/>
                <a:buSzTx/>
                <a:buFontTx/>
                <a:buNone/>
                <a:tabLst/>
                <a:defRPr/>
              </a:pPr>
              <a:r>
                <a:rPr kumimoji="0" lang="en-US" sz="2800" b="0" i="1"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Hay </a:t>
              </a:r>
              <a:r>
                <a:rPr kumimoji="0" lang="en-US" sz="2800" b="0" i="1"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lục</a:t>
              </a:r>
              <a:r>
                <a:rPr kumimoji="0" lang="en-US" sz="2800" b="0" i="1"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lọi</a:t>
              </a:r>
              <a:r>
                <a:rPr kumimoji="0" lang="en-US" sz="2800" b="0" i="1"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các</a:t>
              </a:r>
              <a:r>
                <a:rPr kumimoji="0" lang="en-US" sz="2800" b="0" i="1"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đồ</a:t>
              </a:r>
              <a:r>
                <a:rPr kumimoji="0" lang="en-US" sz="2800" b="0" i="1"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vật</a:t>
              </a:r>
              <a:endPar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endParaRPr>
            </a:p>
          </p:txBody>
        </p:sp>
      </p:grpSp>
      <p:sp>
        <p:nvSpPr>
          <p:cNvPr id="8" name="Right Brace 7"/>
          <p:cNvSpPr/>
          <p:nvPr/>
        </p:nvSpPr>
        <p:spPr>
          <a:xfrm>
            <a:off x="8130158" y="2521131"/>
            <a:ext cx="274320" cy="2586446"/>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Rectangle 8"/>
          <p:cNvSpPr/>
          <p:nvPr/>
        </p:nvSpPr>
        <p:spPr>
          <a:xfrm>
            <a:off x="8625802" y="2906413"/>
            <a:ext cx="2058870" cy="1815882"/>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6"/>
          </a:lnRef>
          <a:fillRef idx="3">
            <a:schemeClr val="accent6"/>
          </a:fillRef>
          <a:effectRef idx="3">
            <a:schemeClr val="accent6"/>
          </a:effectRef>
          <a:fontRef idx="minor">
            <a:schemeClr val="lt1"/>
          </a:fontRef>
        </p:style>
        <p:txBody>
          <a:bodyPr wrap="square">
            <a:spAutoFit/>
          </a:bodyPr>
          <a:lstStyle/>
          <a:p>
            <a:pPr marL="64770" marR="62865" lvl="0" indent="0" algn="l" defTabSz="914400" rtl="0" eaLnBrk="1" fontAlgn="auto" latinLnBrk="0" hangingPunct="1">
              <a:lnSpc>
                <a:spcPct val="100000"/>
              </a:lnSpc>
              <a:spcBef>
                <a:spcPts val="20"/>
              </a:spcBef>
              <a:spcAft>
                <a:spcPts val="0"/>
              </a:spcAft>
              <a:buClrTx/>
              <a:buSzTx/>
              <a:buFontTx/>
              <a:buNone/>
              <a:tabLst/>
              <a:defRPr/>
            </a:pPr>
            <a:r>
              <a:rPr kumimoji="0" lang="en-US" sz="2800" b="1" i="0" u="none" strike="noStrike" kern="1200" cap="none" spc="-5"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Hồn</a:t>
            </a:r>
            <a:r>
              <a:rPr kumimoji="0" lang="en-US" sz="2800" b="1" i="0" u="none" strike="noStrike" kern="1200" cap="none" spc="305"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5"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nhiên</a:t>
            </a:r>
            <a:r>
              <a:rPr kumimoji="0" lang="en-US" sz="2800" b="1" i="0" u="none" strike="noStrike" kern="1200" cap="none" spc="295"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vô</a:t>
            </a:r>
            <a:r>
              <a:rPr kumimoji="0" lang="en-US" sz="2800" b="1" i="0" u="none" strike="noStrike" kern="1200" cap="none" spc="31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1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tư</a:t>
            </a:r>
            <a:r>
              <a:rPr kumimoji="0" lang="en-US" sz="2800" b="1" i="0" u="none" strike="noStrike" kern="1200" cap="none" spc="305"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5"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trong</a:t>
            </a:r>
            <a:r>
              <a:rPr kumimoji="0" lang="en-US" sz="2800" b="1" i="0" u="none" strike="noStrike" kern="1200" cap="none" spc="31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5"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sáng</a:t>
            </a:r>
            <a:r>
              <a:rPr kumimoji="0" lang="en-US" sz="2800" b="1" i="0" u="none" strike="noStrike" kern="1200" cap="none" spc="-5"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r>
              <a:rPr kumimoji="0" lang="en-US" sz="2800" b="1" i="0" u="none" strike="noStrike" kern="1200" cap="none" spc="135"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1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dễ</a:t>
            </a:r>
            <a:r>
              <a:rPr kumimoji="0" lang="en-US" sz="2800" b="1" i="0" u="none" strike="noStrike" kern="1200" cap="none" spc="-1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1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thương</a:t>
            </a:r>
            <a:r>
              <a:rPr kumimoji="0" lang="en-US" sz="2800" b="1" i="0" u="none" strike="noStrike" kern="1200" cap="none" spc="-5"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a:blip r:embed="rId2"/>
          <a:stretch>
            <a:fillRect/>
          </a:stretch>
        </p:blipFill>
        <p:spPr>
          <a:xfrm>
            <a:off x="8397937" y="520745"/>
            <a:ext cx="2514600" cy="1819275"/>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18" name="Rectangle 17"/>
          <p:cNvSpPr/>
          <p:nvPr/>
        </p:nvSpPr>
        <p:spPr>
          <a:xfrm>
            <a:off x="274602" y="237664"/>
            <a:ext cx="6195927" cy="658642"/>
          </a:xfrm>
          <a:prstGeom prst="rect">
            <a:avLst/>
          </a:prstGeom>
        </p:spPr>
        <p:txBody>
          <a:bodyPr wrap="none">
            <a:spAutoFit/>
          </a:bodyPr>
          <a:lstStyle/>
          <a:p>
            <a:pPr>
              <a:lnSpc>
                <a:spcPct val="115000"/>
              </a:lnSpc>
              <a:spcAft>
                <a:spcPts val="0"/>
              </a:spcAft>
              <a:tabLst>
                <a:tab pos="1386840" algn="l"/>
              </a:tabLst>
            </a:pPr>
            <a:r>
              <a:rPr lang="en-US" sz="3200" b="1" dirty="0">
                <a:solidFill>
                  <a:srgbClr val="FF0000"/>
                </a:solidFill>
                <a:latin typeface="Times New Roman" panose="02020603050405020304" pitchFamily="18" charset="0"/>
                <a:ea typeface="MS Mincho"/>
              </a:rPr>
              <a:t>1.2. </a:t>
            </a:r>
            <a:r>
              <a:rPr lang="en-US" sz="3200" b="1" dirty="0" err="1">
                <a:solidFill>
                  <a:srgbClr val="FF0000"/>
                </a:solidFill>
                <a:latin typeface="Times New Roman" panose="02020603050405020304" pitchFamily="18" charset="0"/>
                <a:ea typeface="MS Mincho"/>
              </a:rPr>
              <a:t>Nhân</a:t>
            </a:r>
            <a:r>
              <a:rPr lang="en-US" sz="3200" b="1" dirty="0">
                <a:solidFill>
                  <a:srgbClr val="FF0000"/>
                </a:solidFill>
                <a:latin typeface="Times New Roman" panose="02020603050405020304" pitchFamily="18" charset="0"/>
                <a:ea typeface="MS Mincho"/>
              </a:rPr>
              <a:t> </a:t>
            </a:r>
            <a:r>
              <a:rPr lang="en-US" sz="3200" b="1" dirty="0" err="1">
                <a:solidFill>
                  <a:srgbClr val="FF0000"/>
                </a:solidFill>
                <a:latin typeface="Times New Roman" panose="02020603050405020304" pitchFamily="18" charset="0"/>
                <a:ea typeface="MS Mincho"/>
              </a:rPr>
              <a:t>vật</a:t>
            </a:r>
            <a:r>
              <a:rPr lang="en-US" sz="3200" b="1" dirty="0">
                <a:solidFill>
                  <a:srgbClr val="FF0000"/>
                </a:solidFill>
                <a:latin typeface="Times New Roman" panose="02020603050405020304" pitchFamily="18" charset="0"/>
                <a:ea typeface="MS Mincho"/>
              </a:rPr>
              <a:t> </a:t>
            </a:r>
            <a:r>
              <a:rPr lang="en-US" sz="3200" b="1" dirty="0" err="1">
                <a:solidFill>
                  <a:srgbClr val="FF0000"/>
                </a:solidFill>
                <a:latin typeface="Times New Roman" panose="02020603050405020304" pitchFamily="18" charset="0"/>
                <a:ea typeface="MS Mincho"/>
              </a:rPr>
              <a:t>em</a:t>
            </a:r>
            <a:r>
              <a:rPr lang="en-US" sz="3200" b="1" dirty="0">
                <a:solidFill>
                  <a:srgbClr val="FF0000"/>
                </a:solidFill>
                <a:latin typeface="Times New Roman" panose="02020603050405020304" pitchFamily="18" charset="0"/>
                <a:ea typeface="MS Mincho"/>
              </a:rPr>
              <a:t> </a:t>
            </a:r>
            <a:r>
              <a:rPr lang="en-US" sz="3200" b="1" dirty="0" err="1">
                <a:solidFill>
                  <a:srgbClr val="FF0000"/>
                </a:solidFill>
                <a:latin typeface="Times New Roman" panose="02020603050405020304" pitchFamily="18" charset="0"/>
                <a:ea typeface="MS Mincho"/>
              </a:rPr>
              <a:t>gái</a:t>
            </a:r>
            <a:r>
              <a:rPr lang="en-US" sz="3200" b="1" dirty="0">
                <a:solidFill>
                  <a:srgbClr val="FF0000"/>
                </a:solidFill>
                <a:latin typeface="Times New Roman" panose="02020603050405020304" pitchFamily="18" charset="0"/>
                <a:ea typeface="MS Mincho"/>
              </a:rPr>
              <a:t> </a:t>
            </a:r>
            <a:r>
              <a:rPr lang="en-US" sz="3200" b="1" dirty="0" err="1">
                <a:solidFill>
                  <a:srgbClr val="FF0000"/>
                </a:solidFill>
                <a:latin typeface="Times New Roman" panose="02020603050405020304" pitchFamily="18" charset="0"/>
                <a:ea typeface="MS Mincho"/>
              </a:rPr>
              <a:t>Kiều</a:t>
            </a:r>
            <a:r>
              <a:rPr lang="en-US" sz="3200" b="1" dirty="0">
                <a:solidFill>
                  <a:srgbClr val="FF0000"/>
                </a:solidFill>
                <a:latin typeface="Times New Roman" panose="02020603050405020304" pitchFamily="18" charset="0"/>
                <a:ea typeface="MS Mincho"/>
              </a:rPr>
              <a:t> </a:t>
            </a:r>
            <a:r>
              <a:rPr lang="en-US" sz="3200" b="1" dirty="0" err="1">
                <a:solidFill>
                  <a:srgbClr val="FF0000"/>
                </a:solidFill>
                <a:latin typeface="Times New Roman" panose="02020603050405020304" pitchFamily="18" charset="0"/>
                <a:ea typeface="MS Mincho"/>
              </a:rPr>
              <a:t>Phương</a:t>
            </a:r>
            <a:endParaRPr lang="en-US" sz="3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05326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405695" y="1187369"/>
            <a:ext cx="7656708" cy="4265432"/>
            <a:chOff x="405695" y="1187369"/>
            <a:chExt cx="7656708" cy="4265432"/>
          </a:xfrm>
        </p:grpSpPr>
        <p:sp>
          <p:nvSpPr>
            <p:cNvPr id="9" name="Freeform 8"/>
            <p:cNvSpPr/>
            <p:nvPr/>
          </p:nvSpPr>
          <p:spPr>
            <a:xfrm>
              <a:off x="405695" y="1187369"/>
              <a:ext cx="4599934" cy="891103"/>
            </a:xfrm>
            <a:custGeom>
              <a:avLst/>
              <a:gdLst>
                <a:gd name="connsiteX0" fmla="*/ 0 w 4599934"/>
                <a:gd name="connsiteY0" fmla="*/ 89110 h 891103"/>
                <a:gd name="connsiteX1" fmla="*/ 89110 w 4599934"/>
                <a:gd name="connsiteY1" fmla="*/ 0 h 891103"/>
                <a:gd name="connsiteX2" fmla="*/ 4510824 w 4599934"/>
                <a:gd name="connsiteY2" fmla="*/ 0 h 891103"/>
                <a:gd name="connsiteX3" fmla="*/ 4599934 w 4599934"/>
                <a:gd name="connsiteY3" fmla="*/ 89110 h 891103"/>
                <a:gd name="connsiteX4" fmla="*/ 4599934 w 4599934"/>
                <a:gd name="connsiteY4" fmla="*/ 801993 h 891103"/>
                <a:gd name="connsiteX5" fmla="*/ 4510824 w 4599934"/>
                <a:gd name="connsiteY5" fmla="*/ 891103 h 891103"/>
                <a:gd name="connsiteX6" fmla="*/ 89110 w 4599934"/>
                <a:gd name="connsiteY6" fmla="*/ 891103 h 891103"/>
                <a:gd name="connsiteX7" fmla="*/ 0 w 4599934"/>
                <a:gd name="connsiteY7" fmla="*/ 801993 h 891103"/>
                <a:gd name="connsiteX8" fmla="*/ 0 w 4599934"/>
                <a:gd name="connsiteY8" fmla="*/ 89110 h 891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99934" h="891103">
                  <a:moveTo>
                    <a:pt x="0" y="89110"/>
                  </a:moveTo>
                  <a:cubicBezTo>
                    <a:pt x="0" y="39896"/>
                    <a:pt x="39896" y="0"/>
                    <a:pt x="89110" y="0"/>
                  </a:cubicBezTo>
                  <a:lnTo>
                    <a:pt x="4510824" y="0"/>
                  </a:lnTo>
                  <a:cubicBezTo>
                    <a:pt x="4560038" y="0"/>
                    <a:pt x="4599934" y="39896"/>
                    <a:pt x="4599934" y="89110"/>
                  </a:cubicBezTo>
                  <a:lnTo>
                    <a:pt x="4599934" y="801993"/>
                  </a:lnTo>
                  <a:cubicBezTo>
                    <a:pt x="4599934" y="851207"/>
                    <a:pt x="4560038" y="891103"/>
                    <a:pt x="4510824" y="891103"/>
                  </a:cubicBezTo>
                  <a:lnTo>
                    <a:pt x="89110" y="891103"/>
                  </a:lnTo>
                  <a:cubicBezTo>
                    <a:pt x="39896" y="891103"/>
                    <a:pt x="0" y="851207"/>
                    <a:pt x="0" y="801993"/>
                  </a:cubicBezTo>
                  <a:lnTo>
                    <a:pt x="0" y="89110"/>
                  </a:lnTo>
                  <a:close/>
                </a:path>
              </a:pathLst>
            </a:custGeom>
            <a:ln w="28575">
              <a:solidFill>
                <a:schemeClr val="accent4">
                  <a:lumMod val="50000"/>
                </a:schemeClr>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rgbClr r="0" g="0" b="0"/>
            </a:lnRef>
            <a:fillRef idx="1">
              <a:schemeClr val="accent1">
                <a:hueOff val="0"/>
                <a:satOff val="0"/>
                <a:lumOff val="0"/>
                <a:alphaOff val="0"/>
              </a:schemeClr>
            </a:fillRef>
            <a:effectRef idx="0">
              <a:scrgbClr r="0" g="0" b="0"/>
            </a:effectRef>
            <a:fontRef idx="minor">
              <a:schemeClr val="lt1"/>
            </a:fontRef>
          </p:style>
          <p:txBody>
            <a:bodyPr spcFirstLastPara="0" vert="horz" wrap="square" lIns="87060" tIns="66740" rIns="87060" bIns="66740" numCol="1" spcCol="1270" anchor="ctr" anchorCtr="0">
              <a:noAutofit/>
            </a:bodyPr>
            <a:lstStyle/>
            <a:p>
              <a:pPr marL="0" marR="0" lvl="0" indent="0" algn="l" defTabSz="1422400" rtl="0" eaLnBrk="1" fontAlgn="auto" latinLnBrk="0" hangingPunct="1">
                <a:lnSpc>
                  <a:spcPct val="90000"/>
                </a:lnSpc>
                <a:spcBef>
                  <a:spcPct val="0"/>
                </a:spcBef>
                <a:spcAft>
                  <a:spcPct val="3500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Sở</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thích</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Yêu</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thích</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vẽ</a:t>
              </a:r>
              <a:r>
                <a:rPr kumimoji="0" lang="en-US"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p:txBody>
        </p:sp>
        <p:sp>
          <p:nvSpPr>
            <p:cNvPr id="10" name="Freeform 9"/>
            <p:cNvSpPr/>
            <p:nvPr/>
          </p:nvSpPr>
          <p:spPr>
            <a:xfrm>
              <a:off x="865688" y="2078472"/>
              <a:ext cx="462418" cy="847111"/>
            </a:xfrm>
            <a:custGeom>
              <a:avLst/>
              <a:gdLst/>
              <a:ahLst/>
              <a:cxnLst/>
              <a:rect l="0" t="0" r="0" b="0"/>
              <a:pathLst>
                <a:path>
                  <a:moveTo>
                    <a:pt x="0" y="0"/>
                  </a:moveTo>
                  <a:lnTo>
                    <a:pt x="0" y="847111"/>
                  </a:lnTo>
                  <a:lnTo>
                    <a:pt x="462418" y="847111"/>
                  </a:lnTo>
                </a:path>
              </a:pathLst>
            </a:custGeom>
            <a:noFill/>
            <a:ln w="28575">
              <a:solidFill>
                <a:schemeClr val="accent4">
                  <a:lumMod val="50000"/>
                </a:schemeClr>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1" name="Freeform 10"/>
            <p:cNvSpPr/>
            <p:nvPr/>
          </p:nvSpPr>
          <p:spPr>
            <a:xfrm>
              <a:off x="1325682" y="2180505"/>
              <a:ext cx="6736721" cy="1490158"/>
            </a:xfrm>
            <a:custGeom>
              <a:avLst/>
              <a:gdLst>
                <a:gd name="connsiteX0" fmla="*/ 0 w 6736721"/>
                <a:gd name="connsiteY0" fmla="*/ 149016 h 1490158"/>
                <a:gd name="connsiteX1" fmla="*/ 149016 w 6736721"/>
                <a:gd name="connsiteY1" fmla="*/ 0 h 1490158"/>
                <a:gd name="connsiteX2" fmla="*/ 6587705 w 6736721"/>
                <a:gd name="connsiteY2" fmla="*/ 0 h 1490158"/>
                <a:gd name="connsiteX3" fmla="*/ 6736721 w 6736721"/>
                <a:gd name="connsiteY3" fmla="*/ 149016 h 1490158"/>
                <a:gd name="connsiteX4" fmla="*/ 6736721 w 6736721"/>
                <a:gd name="connsiteY4" fmla="*/ 1341142 h 1490158"/>
                <a:gd name="connsiteX5" fmla="*/ 6587705 w 6736721"/>
                <a:gd name="connsiteY5" fmla="*/ 1490158 h 1490158"/>
                <a:gd name="connsiteX6" fmla="*/ 149016 w 6736721"/>
                <a:gd name="connsiteY6" fmla="*/ 1490158 h 1490158"/>
                <a:gd name="connsiteX7" fmla="*/ 0 w 6736721"/>
                <a:gd name="connsiteY7" fmla="*/ 1341142 h 1490158"/>
                <a:gd name="connsiteX8" fmla="*/ 0 w 6736721"/>
                <a:gd name="connsiteY8" fmla="*/ 149016 h 1490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36721" h="1490158">
                  <a:moveTo>
                    <a:pt x="0" y="149016"/>
                  </a:moveTo>
                  <a:cubicBezTo>
                    <a:pt x="0" y="66717"/>
                    <a:pt x="66717" y="0"/>
                    <a:pt x="149016" y="0"/>
                  </a:cubicBezTo>
                  <a:lnTo>
                    <a:pt x="6587705" y="0"/>
                  </a:lnTo>
                  <a:cubicBezTo>
                    <a:pt x="6670004" y="0"/>
                    <a:pt x="6736721" y="66717"/>
                    <a:pt x="6736721" y="149016"/>
                  </a:cubicBezTo>
                  <a:lnTo>
                    <a:pt x="6736721" y="1341142"/>
                  </a:lnTo>
                  <a:cubicBezTo>
                    <a:pt x="6736721" y="1423441"/>
                    <a:pt x="6670004" y="1490158"/>
                    <a:pt x="6587705" y="1490158"/>
                  </a:cubicBezTo>
                  <a:lnTo>
                    <a:pt x="149016" y="1490158"/>
                  </a:lnTo>
                  <a:cubicBezTo>
                    <a:pt x="66717" y="1490158"/>
                    <a:pt x="0" y="1423441"/>
                    <a:pt x="0" y="1341142"/>
                  </a:cubicBezTo>
                  <a:lnTo>
                    <a:pt x="0" y="149016"/>
                  </a:lnTo>
                  <a:close/>
                </a:path>
              </a:pathLst>
            </a:custGeom>
            <a:ln w="28575">
              <a:solidFill>
                <a:schemeClr val="accent4">
                  <a:lumMod val="50000"/>
                </a:schemeClr>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6985" tIns="79205" rIns="96985" bIns="79205" numCol="1" spcCol="1270" anchor="ctr" anchorCtr="0">
              <a:noAutofit/>
            </a:bodyPr>
            <a:lstStyle/>
            <a:p>
              <a:pPr marL="0" marR="0" lvl="0" indent="0" algn="l" defTabSz="1244600" rtl="0" eaLnBrk="1" fontAlgn="auto" latinLnBrk="0" hangingPunct="1">
                <a:lnSpc>
                  <a:spcPct val="90000"/>
                </a:lnSpc>
                <a:spcBef>
                  <a:spcPct val="0"/>
                </a:spcBef>
                <a:spcAft>
                  <a:spcPct val="35000"/>
                </a:spcAft>
                <a:buClrTx/>
                <a:buSzTx/>
                <a:buFontTx/>
                <a:buNone/>
                <a:tabLst/>
                <a:defRPr/>
              </a:pPr>
              <a:r>
                <a:rPr kumimoji="0" lang="en-US" sz="2800" b="0" i="1"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Em</a:t>
              </a:r>
              <a:r>
                <a:rPr kumimoji="0" lang="en-US" sz="2800" b="0" i="1"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tự</a:t>
              </a:r>
              <a:r>
                <a:rPr kumimoji="0" lang="en-US" sz="2800" b="0" i="1"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chế</a:t>
              </a:r>
              <a:r>
                <a:rPr kumimoji="0" lang="en-US" sz="2800" b="0" i="1"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thuốc</a:t>
              </a:r>
              <a:r>
                <a:rPr kumimoji="0" lang="en-US" sz="2800" b="0" i="1"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vẽ</a:t>
              </a:r>
              <a:r>
                <a:rPr kumimoji="0" lang="en-US" sz="2800" b="0" i="1"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bằng</a:t>
              </a:r>
              <a:r>
                <a:rPr kumimoji="0" lang="en-US" sz="2800" b="0" i="1"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những</a:t>
              </a:r>
              <a:r>
                <a:rPr kumimoji="0" lang="en-US" sz="2800" b="0" i="1"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vật</a:t>
              </a:r>
              <a:r>
                <a:rPr kumimoji="0" lang="en-US" sz="2800" b="0" i="1"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liệu</a:t>
              </a:r>
              <a:r>
                <a:rPr kumimoji="0" lang="en-US" sz="2800" b="0" i="1"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có</a:t>
              </a:r>
              <a:r>
                <a:rPr kumimoji="0" lang="en-US" sz="2800" b="0" i="1"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sẵn</a:t>
              </a:r>
              <a:r>
                <a:rPr kumimoji="0" lang="en-US" sz="2800" b="0" i="1"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trong</a:t>
              </a:r>
              <a:r>
                <a:rPr kumimoji="0" lang="en-US" sz="2800" b="0" i="1"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nhà</a:t>
              </a:r>
              <a:r>
                <a:rPr kumimoji="0" lang="en-US" sz="2800" b="0" i="1"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từ</a:t>
              </a:r>
              <a:r>
                <a:rPr kumimoji="0" lang="en-US" sz="2800" b="0" i="1"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các</a:t>
              </a:r>
              <a:r>
                <a:rPr kumimoji="0" lang="en-US" sz="2800" b="0" i="1"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xoong</a:t>
              </a:r>
              <a:r>
                <a:rPr kumimoji="0" lang="en-US" sz="2800" b="0" i="1"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nồi</a:t>
              </a:r>
              <a:r>
                <a:rPr kumimoji="0" lang="en-US" sz="2800" b="0" i="1"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bí</a:t>
              </a:r>
              <a:r>
                <a:rPr kumimoji="0" lang="en-US" sz="2800" b="0" i="1"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mật</a:t>
              </a:r>
              <a:r>
                <a:rPr kumimoji="0" lang="en-US" sz="2800" b="0" i="1"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vẽ</a:t>
              </a:r>
              <a:r>
                <a:rPr kumimoji="0" lang="en-US" sz="2800" b="0" i="1"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tranh</a:t>
              </a:r>
              <a:r>
                <a:rPr kumimoji="0" lang="en-US" sz="2800" b="0" i="1"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a:t>
              </a:r>
              <a:endPar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endParaRPr>
            </a:p>
          </p:txBody>
        </p:sp>
        <p:sp>
          <p:nvSpPr>
            <p:cNvPr id="12" name="Freeform 11"/>
            <p:cNvSpPr/>
            <p:nvPr/>
          </p:nvSpPr>
          <p:spPr>
            <a:xfrm>
              <a:off x="865688" y="2078472"/>
              <a:ext cx="459993" cy="2518348"/>
            </a:xfrm>
            <a:custGeom>
              <a:avLst/>
              <a:gdLst/>
              <a:ahLst/>
              <a:cxnLst/>
              <a:rect l="0" t="0" r="0" b="0"/>
              <a:pathLst>
                <a:path>
                  <a:moveTo>
                    <a:pt x="0" y="0"/>
                  </a:moveTo>
                  <a:lnTo>
                    <a:pt x="0" y="2518348"/>
                  </a:lnTo>
                  <a:lnTo>
                    <a:pt x="459993" y="2518348"/>
                  </a:lnTo>
                </a:path>
              </a:pathLst>
            </a:custGeom>
            <a:noFill/>
            <a:ln w="28575">
              <a:solidFill>
                <a:schemeClr val="accent4">
                  <a:lumMod val="50000"/>
                </a:schemeClr>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3" name="Freeform 12"/>
            <p:cNvSpPr/>
            <p:nvPr/>
          </p:nvSpPr>
          <p:spPr>
            <a:xfrm>
              <a:off x="1325682" y="3740840"/>
              <a:ext cx="6736721" cy="1711961"/>
            </a:xfrm>
            <a:custGeom>
              <a:avLst/>
              <a:gdLst>
                <a:gd name="connsiteX0" fmla="*/ 0 w 6802984"/>
                <a:gd name="connsiteY0" fmla="*/ 171196 h 1711961"/>
                <a:gd name="connsiteX1" fmla="*/ 171196 w 6802984"/>
                <a:gd name="connsiteY1" fmla="*/ 0 h 1711961"/>
                <a:gd name="connsiteX2" fmla="*/ 6631788 w 6802984"/>
                <a:gd name="connsiteY2" fmla="*/ 0 h 1711961"/>
                <a:gd name="connsiteX3" fmla="*/ 6802984 w 6802984"/>
                <a:gd name="connsiteY3" fmla="*/ 171196 h 1711961"/>
                <a:gd name="connsiteX4" fmla="*/ 6802984 w 6802984"/>
                <a:gd name="connsiteY4" fmla="*/ 1540765 h 1711961"/>
                <a:gd name="connsiteX5" fmla="*/ 6631788 w 6802984"/>
                <a:gd name="connsiteY5" fmla="*/ 1711961 h 1711961"/>
                <a:gd name="connsiteX6" fmla="*/ 171196 w 6802984"/>
                <a:gd name="connsiteY6" fmla="*/ 1711961 h 1711961"/>
                <a:gd name="connsiteX7" fmla="*/ 0 w 6802984"/>
                <a:gd name="connsiteY7" fmla="*/ 1540765 h 1711961"/>
                <a:gd name="connsiteX8" fmla="*/ 0 w 6802984"/>
                <a:gd name="connsiteY8" fmla="*/ 171196 h 1711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02984" h="1711961">
                  <a:moveTo>
                    <a:pt x="0" y="171196"/>
                  </a:moveTo>
                  <a:cubicBezTo>
                    <a:pt x="0" y="76647"/>
                    <a:pt x="76647" y="0"/>
                    <a:pt x="171196" y="0"/>
                  </a:cubicBezTo>
                  <a:lnTo>
                    <a:pt x="6631788" y="0"/>
                  </a:lnTo>
                  <a:cubicBezTo>
                    <a:pt x="6726337" y="0"/>
                    <a:pt x="6802984" y="76647"/>
                    <a:pt x="6802984" y="171196"/>
                  </a:cubicBezTo>
                  <a:lnTo>
                    <a:pt x="6802984" y="1540765"/>
                  </a:lnTo>
                  <a:cubicBezTo>
                    <a:pt x="6802984" y="1635314"/>
                    <a:pt x="6726337" y="1711961"/>
                    <a:pt x="6631788" y="1711961"/>
                  </a:cubicBezTo>
                  <a:lnTo>
                    <a:pt x="171196" y="1711961"/>
                  </a:lnTo>
                  <a:cubicBezTo>
                    <a:pt x="76647" y="1711961"/>
                    <a:pt x="0" y="1635314"/>
                    <a:pt x="0" y="1540765"/>
                  </a:cubicBezTo>
                  <a:lnTo>
                    <a:pt x="0" y="171196"/>
                  </a:lnTo>
                  <a:close/>
                </a:path>
              </a:pathLst>
            </a:custGeom>
            <a:ln w="28575">
              <a:solidFill>
                <a:schemeClr val="accent4">
                  <a:lumMod val="50000"/>
                </a:schemeClr>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03482" tIns="85702" rIns="103482" bIns="85702" numCol="1" spcCol="1270" anchor="ctr" anchorCtr="0">
              <a:noAutofit/>
            </a:bodyPr>
            <a:lstStyle/>
            <a:p>
              <a:pPr marL="0" marR="0" lvl="0" indent="0" algn="l" defTabSz="1244600" rtl="0" eaLnBrk="1" fontAlgn="auto" latinLnBrk="0" hangingPunct="1">
                <a:lnSpc>
                  <a:spcPct val="90000"/>
                </a:lnSpc>
                <a:spcBef>
                  <a:spcPct val="0"/>
                </a:spcBef>
                <a:spcAft>
                  <a:spcPct val="35000"/>
                </a:spcAft>
                <a:buClrTx/>
                <a:buSzTx/>
                <a:buFontTx/>
                <a:buNone/>
                <a:tabLst/>
                <a:defRPr/>
              </a:pPr>
              <a:r>
                <a:rPr kumimoji="0" lang="en-US" sz="2800" b="0" i="1"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Mọi</a:t>
              </a:r>
              <a:r>
                <a:rPr kumimoji="0" lang="en-US" sz="2800" b="0" i="1"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thứ</a:t>
              </a:r>
              <a:r>
                <a:rPr kumimoji="0" lang="en-US" sz="2800" b="0" i="1"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trong</a:t>
              </a:r>
              <a:r>
                <a:rPr kumimoji="0" lang="en-US" sz="2800" b="0" i="1"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nhà</a:t>
              </a:r>
              <a:r>
                <a:rPr kumimoji="0" lang="en-US" sz="2800" b="0" i="1"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đều</a:t>
              </a:r>
              <a:r>
                <a:rPr kumimoji="0" lang="en-US" sz="2800" b="0" i="1"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được</a:t>
              </a:r>
              <a:r>
                <a:rPr kumimoji="0" lang="en-US" sz="2800" b="0" i="1"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đưa</a:t>
              </a:r>
              <a:r>
                <a:rPr kumimoji="0" lang="en-US" sz="2800" b="0" i="1"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vào</a:t>
              </a:r>
              <a:r>
                <a:rPr kumimoji="0" lang="en-US" sz="2800" b="0" i="1"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tranh</a:t>
              </a:r>
              <a:r>
                <a:rPr kumimoji="0" lang="en-US" sz="2800" b="0" i="1"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cái</a:t>
              </a:r>
              <a:r>
                <a:rPr kumimoji="0" lang="en-US" sz="2800" b="0" i="1"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bát</a:t>
              </a:r>
              <a:r>
                <a:rPr kumimoji="0" lang="en-US" sz="2800" b="0" i="1"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cám</a:t>
              </a:r>
              <a:r>
                <a:rPr kumimoji="0" lang="en-US" sz="2800" b="0" i="1"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lợn</a:t>
              </a:r>
              <a:r>
                <a:rPr kumimoji="0" lang="en-US" sz="2800" b="0" i="1"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sứt</a:t>
              </a:r>
              <a:r>
                <a:rPr kumimoji="0" lang="en-US" sz="2800" b="0" i="1"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mẻ</a:t>
              </a:r>
              <a:r>
                <a:rPr kumimoji="0" lang="en-US" sz="2800" b="0" i="1"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cũng</a:t>
              </a:r>
              <a:r>
                <a:rPr kumimoji="0" lang="en-US" sz="2800" b="0" i="1"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trở</a:t>
              </a:r>
              <a:r>
                <a:rPr kumimoji="0" lang="en-US" sz="2800" b="0" i="1"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nên</a:t>
              </a:r>
              <a:r>
                <a:rPr kumimoji="0" lang="en-US" sz="2800" b="0" i="1"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ngộ</a:t>
              </a:r>
              <a:r>
                <a:rPr kumimoji="0" lang="en-US" sz="2800" b="0" i="1"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nghĩnh</a:t>
              </a:r>
              <a:r>
                <a:rPr kumimoji="0" lang="en-US" sz="2800" b="0" i="1"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con </a:t>
              </a:r>
              <a:r>
                <a:rPr kumimoji="0" lang="en-US" sz="2800" b="0" i="1"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mèo</a:t>
              </a:r>
              <a:r>
                <a:rPr kumimoji="0" lang="en-US" sz="2800" b="0" i="1"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vằn</a:t>
              </a:r>
              <a:r>
                <a:rPr kumimoji="0" lang="en-US" sz="2800" b="0" i="1"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vào</a:t>
              </a:r>
              <a:r>
                <a:rPr kumimoji="0" lang="en-US" sz="2800" b="0" i="1"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tranh</a:t>
              </a:r>
              <a:r>
                <a:rPr kumimoji="0" lang="en-US" sz="2800" b="0" i="1"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to </a:t>
              </a:r>
              <a:r>
                <a:rPr kumimoji="0" lang="en-US" sz="2800" b="0" i="1"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hơn</a:t>
              </a:r>
              <a:r>
                <a:rPr kumimoji="0" lang="en-US" sz="2800" b="0" i="1"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cả</a:t>
              </a:r>
              <a:r>
                <a:rPr kumimoji="0" lang="en-US" sz="2800" b="0" i="1"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con </a:t>
              </a:r>
              <a:r>
                <a:rPr kumimoji="0" lang="en-US" sz="2800" b="0" i="1"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hổ</a:t>
              </a:r>
              <a:r>
                <a:rPr kumimoji="0" lang="en-US" sz="2800" b="0" i="1"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nhưng</a:t>
              </a:r>
              <a:r>
                <a:rPr kumimoji="0" lang="en-US" sz="2800" b="0" i="1"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nét</a:t>
              </a:r>
              <a:r>
                <a:rPr kumimoji="0" lang="en-US" sz="2800" b="0" i="1"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mặt</a:t>
              </a:r>
              <a:r>
                <a:rPr kumimoji="0" lang="en-US" sz="2800" b="0" i="1"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lại</a:t>
              </a:r>
              <a:r>
                <a:rPr kumimoji="0" lang="en-US" sz="2800" b="0" i="1"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rất</a:t>
              </a:r>
              <a:r>
                <a:rPr kumimoji="0" lang="en-US" sz="2800" b="0" i="1"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dễ</a:t>
              </a:r>
              <a:r>
                <a:rPr kumimoji="0" lang="en-US" sz="2800" b="0" i="1"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1"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mến</a:t>
              </a:r>
              <a:r>
                <a:rPr kumimoji="0" lang="en-US" sz="2800" b="0" i="1"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a:t>
              </a:r>
              <a:endPar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endParaRPr>
            </a:p>
          </p:txBody>
        </p:sp>
      </p:grpSp>
      <p:sp>
        <p:nvSpPr>
          <p:cNvPr id="8" name="Right Brace 7"/>
          <p:cNvSpPr/>
          <p:nvPr/>
        </p:nvSpPr>
        <p:spPr>
          <a:xfrm>
            <a:off x="8130158" y="2521131"/>
            <a:ext cx="274320" cy="2586446"/>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 name="Rectangle 1"/>
          <p:cNvSpPr/>
          <p:nvPr/>
        </p:nvSpPr>
        <p:spPr>
          <a:xfrm>
            <a:off x="8651967" y="2521131"/>
            <a:ext cx="2608218" cy="2677656"/>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6"/>
          </a:lnRef>
          <a:fillRef idx="3">
            <a:schemeClr val="accent6"/>
          </a:fillRef>
          <a:effectRef idx="3">
            <a:schemeClr val="accent6"/>
          </a:effectRef>
          <a:fontRef idx="minor">
            <a:schemeClr val="lt1"/>
          </a:fontRef>
        </p:style>
        <p:txBody>
          <a:bodyPr wrap="square">
            <a:spAutoFit/>
          </a:bodyPr>
          <a:lstStyle/>
          <a:p>
            <a:pPr marL="147320" marR="0" lvl="0" indent="154940" algn="l" defTabSz="914400" rtl="0" eaLnBrk="1" fontAlgn="auto" latinLnBrk="0" hangingPunct="1">
              <a:lnSpc>
                <a:spcPct val="100000"/>
              </a:lnSpc>
              <a:spcBef>
                <a:spcPts val="20"/>
              </a:spcBef>
              <a:spcAft>
                <a:spcPts val="0"/>
              </a:spcAft>
              <a:buClrTx/>
              <a:buSzTx/>
              <a:buFontTx/>
              <a:buNone/>
              <a:tabLst/>
              <a:defRPr/>
            </a:pPr>
            <a:r>
              <a:rPr kumimoji="0" lang="en-US" sz="2800" b="1" i="0" u="none" strike="noStrike" kern="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mn-cs"/>
              </a:rPr>
              <a:t>Là</a:t>
            </a:r>
            <a:r>
              <a:rPr kumimoji="0" lang="en-US" sz="2800" b="1" i="0" u="none" strike="noStrike" kern="0" cap="none" spc="35"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0" cap="none" spc="-1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mn-cs"/>
              </a:rPr>
              <a:t>cô</a:t>
            </a:r>
            <a:r>
              <a:rPr kumimoji="0" lang="en-US" sz="2800" b="1" i="0" u="none" strike="noStrike" kern="0" cap="none" spc="35"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mn-cs"/>
              </a:rPr>
              <a:t>bé</a:t>
            </a:r>
            <a:r>
              <a:rPr kumimoji="0" lang="en-US" sz="2800" b="1" i="0" u="none" strike="noStrike" kern="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mn-cs"/>
              </a:rPr>
              <a:t>chăm</a:t>
            </a:r>
            <a:r>
              <a:rPr kumimoji="0" lang="en-US" sz="2800" b="1" i="0" u="none" strike="noStrike" kern="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mn-cs"/>
              </a:rPr>
              <a:t>chỉ</a:t>
            </a:r>
            <a:r>
              <a:rPr kumimoji="0" lang="en-US" sz="2800" b="1" i="0" u="none" strike="noStrike" kern="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rPr>
              <a:t>,</a:t>
            </a:r>
            <a:r>
              <a:rPr kumimoji="0" lang="en-US" sz="2800" b="1" i="0" u="none" strike="noStrike" kern="0" cap="none" spc="2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0" cap="none" spc="-5"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rPr>
              <a:t>say</a:t>
            </a:r>
            <a:r>
              <a:rPr kumimoji="0" lang="en-US" sz="2800" b="1" i="0" u="none" strike="noStrike" kern="0" cap="none" spc="35"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0" cap="none" spc="-1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mn-cs"/>
              </a:rPr>
              <a:t>mê</a:t>
            </a:r>
            <a:r>
              <a:rPr kumimoji="0" lang="en-US" sz="2800" b="1" i="0" u="none" strike="noStrike" kern="0" cap="none" spc="3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mn-cs"/>
              </a:rPr>
              <a:t>nghệ</a:t>
            </a:r>
            <a:r>
              <a:rPr kumimoji="0" lang="en-US" sz="2800" b="1" i="0" u="none" strike="noStrike" kern="0" cap="none" spc="3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0" cap="none" spc="-5"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mn-cs"/>
              </a:rPr>
              <a:t>thuật</a:t>
            </a:r>
            <a:r>
              <a:rPr kumimoji="0" lang="en-US" sz="2800" b="1" i="0" u="none" strike="noStrike" kern="0" cap="none" spc="-5"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rPr>
              <a:t>,</a:t>
            </a:r>
            <a:r>
              <a:rPr kumimoji="0" lang="en-US" sz="2800" b="1" i="0" u="none" strike="noStrike" kern="0" cap="none" spc="3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0" cap="none" spc="-1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mn-cs"/>
              </a:rPr>
              <a:t>có</a:t>
            </a:r>
            <a:r>
              <a:rPr kumimoji="0" lang="en-US" sz="2800" b="1" i="0" u="none" strike="noStrike" kern="0" cap="none" spc="135"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0" cap="none" spc="-5"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mn-cs"/>
              </a:rPr>
              <a:t>năng</a:t>
            </a:r>
            <a:r>
              <a:rPr kumimoji="0" lang="en-US" sz="2800" b="1" i="0" u="none" strike="noStrike" kern="0" cap="none" spc="-5"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0" cap="none" spc="-5"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mn-cs"/>
              </a:rPr>
              <a:t>khiếu</a:t>
            </a:r>
            <a:r>
              <a:rPr kumimoji="0" lang="en-US" sz="2800" b="1" i="0" u="none" strike="noStrike" kern="0" cap="none" spc="27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0" cap="none" spc="-5"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mn-cs"/>
              </a:rPr>
              <a:t>hội</a:t>
            </a:r>
            <a:r>
              <a:rPr kumimoji="0" lang="en-US" sz="2800" b="1" i="0" u="none" strike="noStrike" kern="0" cap="none" spc="27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0" cap="none" spc="-5"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mn-cs"/>
              </a:rPr>
              <a:t>họa</a:t>
            </a:r>
            <a:r>
              <a:rPr kumimoji="0" lang="en-US" sz="2800" b="1" i="0" u="none" strike="noStrike" kern="0" cap="none" spc="-5"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rPr>
              <a:t>,</a:t>
            </a:r>
            <a:r>
              <a:rPr kumimoji="0" lang="en-US" sz="2800" b="1" i="0" u="none" strike="noStrike" kern="0" cap="none" spc="25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mn-cs"/>
              </a:rPr>
              <a:t>đáng</a:t>
            </a:r>
            <a:r>
              <a:rPr kumimoji="0" lang="en-US" sz="2800" b="1" i="0" u="none" strike="noStrike" kern="0" cap="none" spc="27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0" cap="none" spc="-5"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mn-cs"/>
              </a:rPr>
              <a:t>khâm</a:t>
            </a:r>
            <a:r>
              <a:rPr kumimoji="0" lang="en-US" sz="2800" b="1" i="0" u="none" strike="noStrike" kern="0" cap="none" spc="125"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mn-cs"/>
              </a:rPr>
              <a:t>phục</a:t>
            </a:r>
            <a:r>
              <a:rPr kumimoji="0" lang="en-US" sz="2800" b="1" i="0" u="none" strike="noStrike" kern="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rPr>
              <a:t>.</a:t>
            </a:r>
          </a:p>
        </p:txBody>
      </p:sp>
      <p:pic>
        <p:nvPicPr>
          <p:cNvPr id="4" name="Picture 3"/>
          <p:cNvPicPr>
            <a:picLocks noChangeAspect="1"/>
          </p:cNvPicPr>
          <p:nvPr/>
        </p:nvPicPr>
        <p:blipFill>
          <a:blip r:embed="rId2"/>
          <a:stretch>
            <a:fillRect/>
          </a:stretch>
        </p:blipFill>
        <p:spPr>
          <a:xfrm>
            <a:off x="8651967" y="180555"/>
            <a:ext cx="2514600" cy="1819275"/>
          </a:xfrm>
          <a:prstGeom prst="rect">
            <a:avLst/>
          </a:prstGeom>
        </p:spPr>
      </p:pic>
      <p:sp>
        <p:nvSpPr>
          <p:cNvPr id="14" name="Rectangle 13"/>
          <p:cNvSpPr/>
          <p:nvPr/>
        </p:nvSpPr>
        <p:spPr>
          <a:xfrm>
            <a:off x="274602" y="237664"/>
            <a:ext cx="6195927" cy="658642"/>
          </a:xfrm>
          <a:prstGeom prst="rect">
            <a:avLst/>
          </a:prstGeom>
        </p:spPr>
        <p:txBody>
          <a:bodyPr wrap="none">
            <a:spAutoFit/>
          </a:bodyPr>
          <a:lstStyle/>
          <a:p>
            <a:pPr>
              <a:lnSpc>
                <a:spcPct val="115000"/>
              </a:lnSpc>
              <a:spcAft>
                <a:spcPts val="0"/>
              </a:spcAft>
              <a:tabLst>
                <a:tab pos="1386840" algn="l"/>
              </a:tabLst>
            </a:pPr>
            <a:r>
              <a:rPr lang="en-US" sz="3200" b="1" dirty="0">
                <a:solidFill>
                  <a:srgbClr val="FF0000"/>
                </a:solidFill>
                <a:latin typeface="Times New Roman" panose="02020603050405020304" pitchFamily="18" charset="0"/>
                <a:ea typeface="MS Mincho"/>
              </a:rPr>
              <a:t>1.2. </a:t>
            </a:r>
            <a:r>
              <a:rPr lang="en-US" sz="3200" b="1" dirty="0" err="1">
                <a:solidFill>
                  <a:srgbClr val="FF0000"/>
                </a:solidFill>
                <a:latin typeface="Times New Roman" panose="02020603050405020304" pitchFamily="18" charset="0"/>
                <a:ea typeface="MS Mincho"/>
              </a:rPr>
              <a:t>Nhân</a:t>
            </a:r>
            <a:r>
              <a:rPr lang="en-US" sz="3200" b="1" dirty="0">
                <a:solidFill>
                  <a:srgbClr val="FF0000"/>
                </a:solidFill>
                <a:latin typeface="Times New Roman" panose="02020603050405020304" pitchFamily="18" charset="0"/>
                <a:ea typeface="MS Mincho"/>
              </a:rPr>
              <a:t> </a:t>
            </a:r>
            <a:r>
              <a:rPr lang="en-US" sz="3200" b="1" dirty="0" err="1">
                <a:solidFill>
                  <a:srgbClr val="FF0000"/>
                </a:solidFill>
                <a:latin typeface="Times New Roman" panose="02020603050405020304" pitchFamily="18" charset="0"/>
                <a:ea typeface="MS Mincho"/>
              </a:rPr>
              <a:t>vật</a:t>
            </a:r>
            <a:r>
              <a:rPr lang="en-US" sz="3200" b="1" dirty="0">
                <a:solidFill>
                  <a:srgbClr val="FF0000"/>
                </a:solidFill>
                <a:latin typeface="Times New Roman" panose="02020603050405020304" pitchFamily="18" charset="0"/>
                <a:ea typeface="MS Mincho"/>
              </a:rPr>
              <a:t> </a:t>
            </a:r>
            <a:r>
              <a:rPr lang="en-US" sz="3200" b="1" dirty="0" err="1">
                <a:solidFill>
                  <a:srgbClr val="FF0000"/>
                </a:solidFill>
                <a:latin typeface="Times New Roman" panose="02020603050405020304" pitchFamily="18" charset="0"/>
                <a:ea typeface="MS Mincho"/>
              </a:rPr>
              <a:t>em</a:t>
            </a:r>
            <a:r>
              <a:rPr lang="en-US" sz="3200" b="1" dirty="0">
                <a:solidFill>
                  <a:srgbClr val="FF0000"/>
                </a:solidFill>
                <a:latin typeface="Times New Roman" panose="02020603050405020304" pitchFamily="18" charset="0"/>
                <a:ea typeface="MS Mincho"/>
              </a:rPr>
              <a:t> </a:t>
            </a:r>
            <a:r>
              <a:rPr lang="en-US" sz="3200" b="1" dirty="0" err="1">
                <a:solidFill>
                  <a:srgbClr val="FF0000"/>
                </a:solidFill>
                <a:latin typeface="Times New Roman" panose="02020603050405020304" pitchFamily="18" charset="0"/>
                <a:ea typeface="MS Mincho"/>
              </a:rPr>
              <a:t>gái</a:t>
            </a:r>
            <a:r>
              <a:rPr lang="en-US" sz="3200" b="1" dirty="0">
                <a:solidFill>
                  <a:srgbClr val="FF0000"/>
                </a:solidFill>
                <a:latin typeface="Times New Roman" panose="02020603050405020304" pitchFamily="18" charset="0"/>
                <a:ea typeface="MS Mincho"/>
              </a:rPr>
              <a:t> </a:t>
            </a:r>
            <a:r>
              <a:rPr lang="en-US" sz="3200" b="1" dirty="0" err="1">
                <a:solidFill>
                  <a:srgbClr val="FF0000"/>
                </a:solidFill>
                <a:latin typeface="Times New Roman" panose="02020603050405020304" pitchFamily="18" charset="0"/>
                <a:ea typeface="MS Mincho"/>
              </a:rPr>
              <a:t>Kiều</a:t>
            </a:r>
            <a:r>
              <a:rPr lang="en-US" sz="3200" b="1" dirty="0">
                <a:solidFill>
                  <a:srgbClr val="FF0000"/>
                </a:solidFill>
                <a:latin typeface="Times New Roman" panose="02020603050405020304" pitchFamily="18" charset="0"/>
                <a:ea typeface="MS Mincho"/>
              </a:rPr>
              <a:t> </a:t>
            </a:r>
            <a:r>
              <a:rPr lang="en-US" sz="3200" b="1" dirty="0" err="1">
                <a:solidFill>
                  <a:srgbClr val="FF0000"/>
                </a:solidFill>
                <a:latin typeface="Times New Roman" panose="02020603050405020304" pitchFamily="18" charset="0"/>
                <a:ea typeface="MS Mincho"/>
              </a:rPr>
              <a:t>Phương</a:t>
            </a:r>
            <a:endParaRPr lang="en-US" sz="3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900943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8"/>
          <p:cNvSpPr/>
          <p:nvPr/>
        </p:nvSpPr>
        <p:spPr>
          <a:xfrm>
            <a:off x="495531" y="1091814"/>
            <a:ext cx="5182597" cy="855785"/>
          </a:xfrm>
          <a:custGeom>
            <a:avLst/>
            <a:gdLst>
              <a:gd name="connsiteX0" fmla="*/ 0 w 4417620"/>
              <a:gd name="connsiteY0" fmla="*/ 85579 h 855785"/>
              <a:gd name="connsiteX1" fmla="*/ 85579 w 4417620"/>
              <a:gd name="connsiteY1" fmla="*/ 0 h 855785"/>
              <a:gd name="connsiteX2" fmla="*/ 4332042 w 4417620"/>
              <a:gd name="connsiteY2" fmla="*/ 0 h 855785"/>
              <a:gd name="connsiteX3" fmla="*/ 4417621 w 4417620"/>
              <a:gd name="connsiteY3" fmla="*/ 85579 h 855785"/>
              <a:gd name="connsiteX4" fmla="*/ 4417620 w 4417620"/>
              <a:gd name="connsiteY4" fmla="*/ 770207 h 855785"/>
              <a:gd name="connsiteX5" fmla="*/ 4332041 w 4417620"/>
              <a:gd name="connsiteY5" fmla="*/ 855786 h 855785"/>
              <a:gd name="connsiteX6" fmla="*/ 85579 w 4417620"/>
              <a:gd name="connsiteY6" fmla="*/ 855785 h 855785"/>
              <a:gd name="connsiteX7" fmla="*/ 0 w 4417620"/>
              <a:gd name="connsiteY7" fmla="*/ 770206 h 855785"/>
              <a:gd name="connsiteX8" fmla="*/ 0 w 4417620"/>
              <a:gd name="connsiteY8" fmla="*/ 85579 h 855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17620" h="855785">
                <a:moveTo>
                  <a:pt x="0" y="85579"/>
                </a:moveTo>
                <a:cubicBezTo>
                  <a:pt x="0" y="38315"/>
                  <a:pt x="38315" y="0"/>
                  <a:pt x="85579" y="0"/>
                </a:cubicBezTo>
                <a:lnTo>
                  <a:pt x="4332042" y="0"/>
                </a:lnTo>
                <a:cubicBezTo>
                  <a:pt x="4379306" y="0"/>
                  <a:pt x="4417621" y="38315"/>
                  <a:pt x="4417621" y="85579"/>
                </a:cubicBezTo>
                <a:cubicBezTo>
                  <a:pt x="4417621" y="313788"/>
                  <a:pt x="4417620" y="541998"/>
                  <a:pt x="4417620" y="770207"/>
                </a:cubicBezTo>
                <a:cubicBezTo>
                  <a:pt x="4417620" y="817471"/>
                  <a:pt x="4379305" y="855786"/>
                  <a:pt x="4332041" y="855786"/>
                </a:cubicBezTo>
                <a:lnTo>
                  <a:pt x="85579" y="855785"/>
                </a:lnTo>
                <a:cubicBezTo>
                  <a:pt x="38315" y="855785"/>
                  <a:pt x="0" y="817470"/>
                  <a:pt x="0" y="770206"/>
                </a:cubicBezTo>
                <a:lnTo>
                  <a:pt x="0" y="85579"/>
                </a:lnTo>
                <a:close/>
              </a:path>
            </a:pathLst>
          </a:custGeom>
          <a:ln w="28575">
            <a:solidFill>
              <a:schemeClr val="accent6">
                <a:lumMod val="50000"/>
              </a:schemeClr>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rgbClr r="0" g="0" b="0"/>
          </a:lnRef>
          <a:fillRef idx="1">
            <a:schemeClr val="accent1">
              <a:hueOff val="0"/>
              <a:satOff val="0"/>
              <a:lumOff val="0"/>
              <a:alphaOff val="0"/>
            </a:schemeClr>
          </a:fillRef>
          <a:effectRef idx="0">
            <a:scrgbClr r="0" g="0" b="0"/>
          </a:effectRef>
          <a:fontRef idx="minor">
            <a:schemeClr val="lt1"/>
          </a:fontRef>
        </p:style>
        <p:txBody>
          <a:bodyPr spcFirstLastPara="0" vert="horz" wrap="square" lIns="78405" tIns="60625" rIns="78405" bIns="60625" numCol="1" spcCol="1270" anchor="ctr" anchorCtr="0">
            <a:noAutofit/>
          </a:bodyPr>
          <a:lstStyle/>
          <a:p>
            <a:pPr marL="0" marR="0" lvl="0" indent="0" algn="l" defTabSz="1244600" rtl="0" eaLnBrk="1" fontAlgn="auto" latinLnBrk="0" hangingPunct="1">
              <a:lnSpc>
                <a:spcPct val="90000"/>
              </a:lnSpc>
              <a:spcBef>
                <a:spcPct val="0"/>
              </a:spcBef>
              <a:spcAft>
                <a:spcPct val="3500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Tính</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cách</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r>
              <a:rPr kumimoji="0" lang="en-US" sz="2800" b="1" i="0"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t</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ình</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cảm</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dành</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cho</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gia</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đình</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mọi</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người</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0" name="Freeform 9"/>
          <p:cNvSpPr/>
          <p:nvPr/>
        </p:nvSpPr>
        <p:spPr>
          <a:xfrm>
            <a:off x="937294" y="1947599"/>
            <a:ext cx="461355" cy="461070"/>
          </a:xfrm>
          <a:custGeom>
            <a:avLst/>
            <a:gdLst/>
            <a:ahLst/>
            <a:cxnLst/>
            <a:rect l="0" t="0" r="0" b="0"/>
            <a:pathLst>
              <a:path>
                <a:moveTo>
                  <a:pt x="0" y="0"/>
                </a:moveTo>
                <a:lnTo>
                  <a:pt x="0" y="461070"/>
                </a:lnTo>
                <a:lnTo>
                  <a:pt x="461355" y="461070"/>
                </a:lnTo>
              </a:path>
            </a:pathLst>
          </a:custGeom>
          <a:noFill/>
          <a:ln w="28575">
            <a:solidFill>
              <a:schemeClr val="accent6">
                <a:lumMod val="50000"/>
              </a:schemeClr>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1" name="Freeform 10"/>
          <p:cNvSpPr/>
          <p:nvPr/>
        </p:nvSpPr>
        <p:spPr>
          <a:xfrm>
            <a:off x="1398649" y="2150112"/>
            <a:ext cx="6469717" cy="517114"/>
          </a:xfrm>
          <a:custGeom>
            <a:avLst/>
            <a:gdLst>
              <a:gd name="connsiteX0" fmla="*/ 0 w 6469717"/>
              <a:gd name="connsiteY0" fmla="*/ 51711 h 517114"/>
              <a:gd name="connsiteX1" fmla="*/ 51711 w 6469717"/>
              <a:gd name="connsiteY1" fmla="*/ 0 h 517114"/>
              <a:gd name="connsiteX2" fmla="*/ 6418006 w 6469717"/>
              <a:gd name="connsiteY2" fmla="*/ 0 h 517114"/>
              <a:gd name="connsiteX3" fmla="*/ 6469717 w 6469717"/>
              <a:gd name="connsiteY3" fmla="*/ 51711 h 517114"/>
              <a:gd name="connsiteX4" fmla="*/ 6469717 w 6469717"/>
              <a:gd name="connsiteY4" fmla="*/ 465403 h 517114"/>
              <a:gd name="connsiteX5" fmla="*/ 6418006 w 6469717"/>
              <a:gd name="connsiteY5" fmla="*/ 517114 h 517114"/>
              <a:gd name="connsiteX6" fmla="*/ 51711 w 6469717"/>
              <a:gd name="connsiteY6" fmla="*/ 517114 h 517114"/>
              <a:gd name="connsiteX7" fmla="*/ 0 w 6469717"/>
              <a:gd name="connsiteY7" fmla="*/ 465403 h 517114"/>
              <a:gd name="connsiteX8" fmla="*/ 0 w 6469717"/>
              <a:gd name="connsiteY8" fmla="*/ 51711 h 517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69717" h="517114">
                <a:moveTo>
                  <a:pt x="0" y="51711"/>
                </a:moveTo>
                <a:cubicBezTo>
                  <a:pt x="0" y="23152"/>
                  <a:pt x="23152" y="0"/>
                  <a:pt x="51711" y="0"/>
                </a:cubicBezTo>
                <a:lnTo>
                  <a:pt x="6418006" y="0"/>
                </a:lnTo>
                <a:cubicBezTo>
                  <a:pt x="6446565" y="0"/>
                  <a:pt x="6469717" y="23152"/>
                  <a:pt x="6469717" y="51711"/>
                </a:cubicBezTo>
                <a:lnTo>
                  <a:pt x="6469717" y="465403"/>
                </a:lnTo>
                <a:cubicBezTo>
                  <a:pt x="6469717" y="493962"/>
                  <a:pt x="6446565" y="517114"/>
                  <a:pt x="6418006" y="517114"/>
                </a:cubicBezTo>
                <a:lnTo>
                  <a:pt x="51711" y="517114"/>
                </a:lnTo>
                <a:cubicBezTo>
                  <a:pt x="23152" y="517114"/>
                  <a:pt x="0" y="493962"/>
                  <a:pt x="0" y="465403"/>
                </a:cubicBezTo>
                <a:lnTo>
                  <a:pt x="0" y="51711"/>
                </a:lnTo>
                <a:close/>
              </a:path>
            </a:pathLst>
          </a:custGeom>
          <a:ln w="28575">
            <a:solidFill>
              <a:schemeClr val="accent6">
                <a:lumMod val="50000"/>
              </a:schemeClr>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68486" tIns="50706" rIns="68486" bIns="50706" numCol="1" spcCol="1270" anchor="ctr" anchorCtr="0">
            <a:noAutofit/>
          </a:bodyPr>
          <a:lstStyle/>
          <a:p>
            <a:pPr marL="0" marR="0" lvl="0" indent="0" algn="l" defTabSz="1244600" rtl="0" eaLnBrk="1" fontAlgn="auto" latinLnBrk="0" hangingPunct="1">
              <a:lnSpc>
                <a:spcPct val="90000"/>
              </a:lnSpc>
              <a:spcBef>
                <a:spcPct val="0"/>
              </a:spcBef>
              <a:spcAft>
                <a:spcPct val="35000"/>
              </a:spcAft>
              <a:buClrTx/>
              <a:buSzTx/>
              <a:buFontTx/>
              <a:buNone/>
              <a:tabLst/>
              <a:defRPr/>
            </a:pP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Vui</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vẻ</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chấp</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nhận</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biệt</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hiệu</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Mèo</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anh</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tặng</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a:t>
            </a:r>
          </a:p>
        </p:txBody>
      </p:sp>
      <p:sp>
        <p:nvSpPr>
          <p:cNvPr id="12" name="Freeform 11"/>
          <p:cNvSpPr/>
          <p:nvPr/>
        </p:nvSpPr>
        <p:spPr>
          <a:xfrm>
            <a:off x="937294" y="1947599"/>
            <a:ext cx="441762" cy="1178193"/>
          </a:xfrm>
          <a:custGeom>
            <a:avLst/>
            <a:gdLst/>
            <a:ahLst/>
            <a:cxnLst/>
            <a:rect l="0" t="0" r="0" b="0"/>
            <a:pathLst>
              <a:path>
                <a:moveTo>
                  <a:pt x="0" y="0"/>
                </a:moveTo>
                <a:lnTo>
                  <a:pt x="0" y="1178193"/>
                </a:lnTo>
                <a:lnTo>
                  <a:pt x="441762" y="1178193"/>
                </a:lnTo>
              </a:path>
            </a:pathLst>
          </a:custGeom>
          <a:noFill/>
          <a:ln w="28575">
            <a:solidFill>
              <a:schemeClr val="accent6">
                <a:lumMod val="50000"/>
              </a:schemeClr>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3" name="Freeform 12"/>
          <p:cNvSpPr/>
          <p:nvPr/>
        </p:nvSpPr>
        <p:spPr>
          <a:xfrm>
            <a:off x="1379056" y="2799950"/>
            <a:ext cx="6533354" cy="651685"/>
          </a:xfrm>
          <a:custGeom>
            <a:avLst/>
            <a:gdLst>
              <a:gd name="connsiteX0" fmla="*/ 0 w 6533354"/>
              <a:gd name="connsiteY0" fmla="*/ 65169 h 651685"/>
              <a:gd name="connsiteX1" fmla="*/ 65169 w 6533354"/>
              <a:gd name="connsiteY1" fmla="*/ 0 h 651685"/>
              <a:gd name="connsiteX2" fmla="*/ 6468186 w 6533354"/>
              <a:gd name="connsiteY2" fmla="*/ 0 h 651685"/>
              <a:gd name="connsiteX3" fmla="*/ 6533355 w 6533354"/>
              <a:gd name="connsiteY3" fmla="*/ 65169 h 651685"/>
              <a:gd name="connsiteX4" fmla="*/ 6533354 w 6533354"/>
              <a:gd name="connsiteY4" fmla="*/ 586517 h 651685"/>
              <a:gd name="connsiteX5" fmla="*/ 6468185 w 6533354"/>
              <a:gd name="connsiteY5" fmla="*/ 651686 h 651685"/>
              <a:gd name="connsiteX6" fmla="*/ 65169 w 6533354"/>
              <a:gd name="connsiteY6" fmla="*/ 651685 h 651685"/>
              <a:gd name="connsiteX7" fmla="*/ 0 w 6533354"/>
              <a:gd name="connsiteY7" fmla="*/ 586516 h 651685"/>
              <a:gd name="connsiteX8" fmla="*/ 0 w 6533354"/>
              <a:gd name="connsiteY8" fmla="*/ 65169 h 651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33354" h="651685">
                <a:moveTo>
                  <a:pt x="0" y="65169"/>
                </a:moveTo>
                <a:cubicBezTo>
                  <a:pt x="0" y="29177"/>
                  <a:pt x="29177" y="0"/>
                  <a:pt x="65169" y="0"/>
                </a:cubicBezTo>
                <a:lnTo>
                  <a:pt x="6468186" y="0"/>
                </a:lnTo>
                <a:cubicBezTo>
                  <a:pt x="6504178" y="0"/>
                  <a:pt x="6533355" y="29177"/>
                  <a:pt x="6533355" y="65169"/>
                </a:cubicBezTo>
                <a:cubicBezTo>
                  <a:pt x="6533355" y="238952"/>
                  <a:pt x="6533354" y="412734"/>
                  <a:pt x="6533354" y="586517"/>
                </a:cubicBezTo>
                <a:cubicBezTo>
                  <a:pt x="6533354" y="622509"/>
                  <a:pt x="6504177" y="651686"/>
                  <a:pt x="6468185" y="651686"/>
                </a:cubicBezTo>
                <a:lnTo>
                  <a:pt x="65169" y="651685"/>
                </a:lnTo>
                <a:cubicBezTo>
                  <a:pt x="29177" y="651685"/>
                  <a:pt x="0" y="622508"/>
                  <a:pt x="0" y="586516"/>
                </a:cubicBezTo>
                <a:lnTo>
                  <a:pt x="0" y="65169"/>
                </a:lnTo>
                <a:close/>
              </a:path>
            </a:pathLst>
          </a:custGeom>
          <a:ln w="28575">
            <a:solidFill>
              <a:schemeClr val="accent6">
                <a:lumMod val="50000"/>
              </a:schemeClr>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2427" tIns="54647" rIns="72427" bIns="54647" numCol="1" spcCol="1270" anchor="ctr" anchorCtr="0">
            <a:noAutofit/>
          </a:bodyPr>
          <a:lstStyle/>
          <a:p>
            <a:pPr marL="0" marR="0" lvl="0" indent="0" algn="l" defTabSz="1244600" rtl="0" eaLnBrk="1" fontAlgn="auto" latinLnBrk="0" hangingPunct="1">
              <a:lnSpc>
                <a:spcPct val="90000"/>
              </a:lnSpc>
              <a:spcBef>
                <a:spcPct val="0"/>
              </a:spcBef>
              <a:spcAft>
                <a:spcPct val="35000"/>
              </a:spcAft>
              <a:buClrTx/>
              <a:buSzTx/>
              <a:buFontTx/>
              <a:buNone/>
              <a:tabLst/>
              <a:defRPr/>
            </a:pP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Dễ</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thân</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với</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bé</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Quỳnh</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chú</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Tiến</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Lê</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 </a:t>
            </a: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họa</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sĩ</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a:t>
            </a:r>
          </a:p>
        </p:txBody>
      </p:sp>
      <p:sp>
        <p:nvSpPr>
          <p:cNvPr id="14" name="Freeform 13"/>
          <p:cNvSpPr/>
          <p:nvPr/>
        </p:nvSpPr>
        <p:spPr>
          <a:xfrm>
            <a:off x="937294" y="1947599"/>
            <a:ext cx="485482" cy="2034798"/>
          </a:xfrm>
          <a:custGeom>
            <a:avLst/>
            <a:gdLst/>
            <a:ahLst/>
            <a:cxnLst/>
            <a:rect l="0" t="0" r="0" b="0"/>
            <a:pathLst>
              <a:path>
                <a:moveTo>
                  <a:pt x="0" y="0"/>
                </a:moveTo>
                <a:lnTo>
                  <a:pt x="0" y="2034798"/>
                </a:lnTo>
                <a:lnTo>
                  <a:pt x="485482" y="2034798"/>
                </a:lnTo>
              </a:path>
            </a:pathLst>
          </a:custGeom>
          <a:noFill/>
          <a:ln w="28575">
            <a:solidFill>
              <a:schemeClr val="accent6">
                <a:lumMod val="50000"/>
              </a:schemeClr>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5" name="Freeform 14"/>
          <p:cNvSpPr/>
          <p:nvPr/>
        </p:nvSpPr>
        <p:spPr>
          <a:xfrm>
            <a:off x="1422777" y="3536232"/>
            <a:ext cx="6494938" cy="892331"/>
          </a:xfrm>
          <a:custGeom>
            <a:avLst/>
            <a:gdLst>
              <a:gd name="connsiteX0" fmla="*/ 0 w 6494938"/>
              <a:gd name="connsiteY0" fmla="*/ 89233 h 892331"/>
              <a:gd name="connsiteX1" fmla="*/ 89233 w 6494938"/>
              <a:gd name="connsiteY1" fmla="*/ 0 h 892331"/>
              <a:gd name="connsiteX2" fmla="*/ 6405705 w 6494938"/>
              <a:gd name="connsiteY2" fmla="*/ 0 h 892331"/>
              <a:gd name="connsiteX3" fmla="*/ 6494938 w 6494938"/>
              <a:gd name="connsiteY3" fmla="*/ 89233 h 892331"/>
              <a:gd name="connsiteX4" fmla="*/ 6494938 w 6494938"/>
              <a:gd name="connsiteY4" fmla="*/ 803098 h 892331"/>
              <a:gd name="connsiteX5" fmla="*/ 6405705 w 6494938"/>
              <a:gd name="connsiteY5" fmla="*/ 892331 h 892331"/>
              <a:gd name="connsiteX6" fmla="*/ 89233 w 6494938"/>
              <a:gd name="connsiteY6" fmla="*/ 892331 h 892331"/>
              <a:gd name="connsiteX7" fmla="*/ 0 w 6494938"/>
              <a:gd name="connsiteY7" fmla="*/ 803098 h 892331"/>
              <a:gd name="connsiteX8" fmla="*/ 0 w 6494938"/>
              <a:gd name="connsiteY8" fmla="*/ 89233 h 892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94938" h="892331">
                <a:moveTo>
                  <a:pt x="0" y="89233"/>
                </a:moveTo>
                <a:cubicBezTo>
                  <a:pt x="0" y="39951"/>
                  <a:pt x="39951" y="0"/>
                  <a:pt x="89233" y="0"/>
                </a:cubicBezTo>
                <a:lnTo>
                  <a:pt x="6405705" y="0"/>
                </a:lnTo>
                <a:cubicBezTo>
                  <a:pt x="6454987" y="0"/>
                  <a:pt x="6494938" y="39951"/>
                  <a:pt x="6494938" y="89233"/>
                </a:cubicBezTo>
                <a:lnTo>
                  <a:pt x="6494938" y="803098"/>
                </a:lnTo>
                <a:cubicBezTo>
                  <a:pt x="6494938" y="852380"/>
                  <a:pt x="6454987" y="892331"/>
                  <a:pt x="6405705" y="892331"/>
                </a:cubicBezTo>
                <a:lnTo>
                  <a:pt x="89233" y="892331"/>
                </a:lnTo>
                <a:cubicBezTo>
                  <a:pt x="39951" y="892331"/>
                  <a:pt x="0" y="852380"/>
                  <a:pt x="0" y="803098"/>
                </a:cubicBezTo>
                <a:lnTo>
                  <a:pt x="0" y="89233"/>
                </a:lnTo>
                <a:close/>
              </a:path>
            </a:pathLst>
          </a:custGeom>
          <a:ln w="28575">
            <a:solidFill>
              <a:schemeClr val="accent6">
                <a:lumMod val="50000"/>
              </a:schemeClr>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9475" tIns="61695" rIns="79475" bIns="61695" numCol="1" spcCol="1270" anchor="ctr" anchorCtr="0">
            <a:noAutofit/>
          </a:bodyPr>
          <a:lstStyle/>
          <a:p>
            <a:pPr marL="0" marR="0" lvl="0" indent="0" algn="l" defTabSz="1244600" rtl="0" eaLnBrk="1" fontAlgn="auto" latinLnBrk="0" hangingPunct="1">
              <a:lnSpc>
                <a:spcPct val="90000"/>
              </a:lnSpc>
              <a:spcBef>
                <a:spcPct val="0"/>
              </a:spcBef>
              <a:spcAft>
                <a:spcPct val="35000"/>
              </a:spcAft>
              <a:buClrTx/>
              <a:buSzTx/>
              <a:buFontTx/>
              <a:buNone/>
              <a:tabLst/>
              <a:defRPr/>
            </a:pP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Bị</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anh</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mắng</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vô</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cớ</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cũng</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không</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khóc</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hay </a:t>
            </a: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cãi</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lại</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a:t>
            </a:r>
          </a:p>
        </p:txBody>
      </p:sp>
      <p:sp>
        <p:nvSpPr>
          <p:cNvPr id="16" name="Freeform 15"/>
          <p:cNvSpPr/>
          <p:nvPr/>
        </p:nvSpPr>
        <p:spPr>
          <a:xfrm>
            <a:off x="937294" y="1947599"/>
            <a:ext cx="441762" cy="3081894"/>
          </a:xfrm>
          <a:custGeom>
            <a:avLst/>
            <a:gdLst/>
            <a:ahLst/>
            <a:cxnLst/>
            <a:rect l="0" t="0" r="0" b="0"/>
            <a:pathLst>
              <a:path>
                <a:moveTo>
                  <a:pt x="0" y="0"/>
                </a:moveTo>
                <a:lnTo>
                  <a:pt x="0" y="3081894"/>
                </a:lnTo>
                <a:lnTo>
                  <a:pt x="441762" y="3081894"/>
                </a:lnTo>
              </a:path>
            </a:pathLst>
          </a:custGeom>
          <a:noFill/>
          <a:ln w="28575">
            <a:solidFill>
              <a:schemeClr val="accent6">
                <a:lumMod val="50000"/>
              </a:schemeClr>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7" name="Freeform 16"/>
          <p:cNvSpPr/>
          <p:nvPr/>
        </p:nvSpPr>
        <p:spPr>
          <a:xfrm>
            <a:off x="1379056" y="4515762"/>
            <a:ext cx="6545197" cy="1027461"/>
          </a:xfrm>
          <a:custGeom>
            <a:avLst/>
            <a:gdLst>
              <a:gd name="connsiteX0" fmla="*/ 0 w 6611678"/>
              <a:gd name="connsiteY0" fmla="*/ 102746 h 1027461"/>
              <a:gd name="connsiteX1" fmla="*/ 102746 w 6611678"/>
              <a:gd name="connsiteY1" fmla="*/ 0 h 1027461"/>
              <a:gd name="connsiteX2" fmla="*/ 6508932 w 6611678"/>
              <a:gd name="connsiteY2" fmla="*/ 0 h 1027461"/>
              <a:gd name="connsiteX3" fmla="*/ 6611678 w 6611678"/>
              <a:gd name="connsiteY3" fmla="*/ 102746 h 1027461"/>
              <a:gd name="connsiteX4" fmla="*/ 6611678 w 6611678"/>
              <a:gd name="connsiteY4" fmla="*/ 924715 h 1027461"/>
              <a:gd name="connsiteX5" fmla="*/ 6508932 w 6611678"/>
              <a:gd name="connsiteY5" fmla="*/ 1027461 h 1027461"/>
              <a:gd name="connsiteX6" fmla="*/ 102746 w 6611678"/>
              <a:gd name="connsiteY6" fmla="*/ 1027461 h 1027461"/>
              <a:gd name="connsiteX7" fmla="*/ 0 w 6611678"/>
              <a:gd name="connsiteY7" fmla="*/ 924715 h 1027461"/>
              <a:gd name="connsiteX8" fmla="*/ 0 w 6611678"/>
              <a:gd name="connsiteY8" fmla="*/ 102746 h 1027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11678" h="1027461">
                <a:moveTo>
                  <a:pt x="0" y="102746"/>
                </a:moveTo>
                <a:cubicBezTo>
                  <a:pt x="0" y="46001"/>
                  <a:pt x="46001" y="0"/>
                  <a:pt x="102746" y="0"/>
                </a:cubicBezTo>
                <a:lnTo>
                  <a:pt x="6508932" y="0"/>
                </a:lnTo>
                <a:cubicBezTo>
                  <a:pt x="6565677" y="0"/>
                  <a:pt x="6611678" y="46001"/>
                  <a:pt x="6611678" y="102746"/>
                </a:cubicBezTo>
                <a:lnTo>
                  <a:pt x="6611678" y="924715"/>
                </a:lnTo>
                <a:cubicBezTo>
                  <a:pt x="6611678" y="981460"/>
                  <a:pt x="6565677" y="1027461"/>
                  <a:pt x="6508932" y="1027461"/>
                </a:cubicBezTo>
                <a:lnTo>
                  <a:pt x="102746" y="1027461"/>
                </a:lnTo>
                <a:cubicBezTo>
                  <a:pt x="46001" y="1027461"/>
                  <a:pt x="0" y="981460"/>
                  <a:pt x="0" y="924715"/>
                </a:cubicBezTo>
                <a:lnTo>
                  <a:pt x="0" y="102746"/>
                </a:lnTo>
                <a:close/>
              </a:path>
            </a:pathLst>
          </a:custGeom>
          <a:ln w="28575">
            <a:solidFill>
              <a:schemeClr val="accent6">
                <a:lumMod val="50000"/>
              </a:schemeClr>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3433" tIns="65653" rIns="83433" bIns="65653" numCol="1" spcCol="1270" anchor="ctr" anchorCtr="0">
            <a:noAutofit/>
          </a:bodyPr>
          <a:lstStyle/>
          <a:p>
            <a:pPr marL="0" marR="0" lvl="0" indent="0" algn="l" defTabSz="1244600" rtl="0" eaLnBrk="1" fontAlgn="auto" latinLnBrk="0" hangingPunct="1">
              <a:lnSpc>
                <a:spcPct val="90000"/>
              </a:lnSpc>
              <a:spcBef>
                <a:spcPct val="0"/>
              </a:spcBef>
              <a:spcAft>
                <a:spcPct val="35000"/>
              </a:spcAft>
              <a:buClrTx/>
              <a:buSzTx/>
              <a:buFontTx/>
              <a:buNone/>
              <a:tabLst/>
              <a:defRPr/>
            </a:pP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Đi</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thi</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vẽ</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tranh</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 </a:t>
            </a: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vẽ</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về</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anh</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trai</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với</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tất</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cả</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tình</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yêu</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thương</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anh</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a:t>
            </a:r>
          </a:p>
        </p:txBody>
      </p:sp>
      <p:sp>
        <p:nvSpPr>
          <p:cNvPr id="18" name="Freeform 17"/>
          <p:cNvSpPr/>
          <p:nvPr/>
        </p:nvSpPr>
        <p:spPr>
          <a:xfrm>
            <a:off x="937294" y="1947599"/>
            <a:ext cx="441762" cy="3988049"/>
          </a:xfrm>
          <a:custGeom>
            <a:avLst/>
            <a:gdLst/>
            <a:ahLst/>
            <a:cxnLst/>
            <a:rect l="0" t="0" r="0" b="0"/>
            <a:pathLst>
              <a:path>
                <a:moveTo>
                  <a:pt x="0" y="0"/>
                </a:moveTo>
                <a:lnTo>
                  <a:pt x="0" y="3988049"/>
                </a:lnTo>
                <a:lnTo>
                  <a:pt x="441762" y="3988049"/>
                </a:lnTo>
              </a:path>
            </a:pathLst>
          </a:custGeom>
          <a:noFill/>
          <a:ln w="28575">
            <a:solidFill>
              <a:schemeClr val="accent6">
                <a:lumMod val="50000"/>
              </a:schemeClr>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9" name="Freeform 18"/>
          <p:cNvSpPr/>
          <p:nvPr/>
        </p:nvSpPr>
        <p:spPr>
          <a:xfrm>
            <a:off x="1379056" y="5638569"/>
            <a:ext cx="6533354" cy="594159"/>
          </a:xfrm>
          <a:custGeom>
            <a:avLst/>
            <a:gdLst>
              <a:gd name="connsiteX0" fmla="*/ 0 w 6659772"/>
              <a:gd name="connsiteY0" fmla="*/ 59416 h 594159"/>
              <a:gd name="connsiteX1" fmla="*/ 59416 w 6659772"/>
              <a:gd name="connsiteY1" fmla="*/ 0 h 594159"/>
              <a:gd name="connsiteX2" fmla="*/ 6600356 w 6659772"/>
              <a:gd name="connsiteY2" fmla="*/ 0 h 594159"/>
              <a:gd name="connsiteX3" fmla="*/ 6659772 w 6659772"/>
              <a:gd name="connsiteY3" fmla="*/ 59416 h 594159"/>
              <a:gd name="connsiteX4" fmla="*/ 6659772 w 6659772"/>
              <a:gd name="connsiteY4" fmla="*/ 534743 h 594159"/>
              <a:gd name="connsiteX5" fmla="*/ 6600356 w 6659772"/>
              <a:gd name="connsiteY5" fmla="*/ 594159 h 594159"/>
              <a:gd name="connsiteX6" fmla="*/ 59416 w 6659772"/>
              <a:gd name="connsiteY6" fmla="*/ 594159 h 594159"/>
              <a:gd name="connsiteX7" fmla="*/ 0 w 6659772"/>
              <a:gd name="connsiteY7" fmla="*/ 534743 h 594159"/>
              <a:gd name="connsiteX8" fmla="*/ 0 w 6659772"/>
              <a:gd name="connsiteY8" fmla="*/ 59416 h 594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59772" h="594159">
                <a:moveTo>
                  <a:pt x="0" y="59416"/>
                </a:moveTo>
                <a:cubicBezTo>
                  <a:pt x="0" y="26601"/>
                  <a:pt x="26601" y="0"/>
                  <a:pt x="59416" y="0"/>
                </a:cubicBezTo>
                <a:lnTo>
                  <a:pt x="6600356" y="0"/>
                </a:lnTo>
                <a:cubicBezTo>
                  <a:pt x="6633171" y="0"/>
                  <a:pt x="6659772" y="26601"/>
                  <a:pt x="6659772" y="59416"/>
                </a:cubicBezTo>
                <a:lnTo>
                  <a:pt x="6659772" y="534743"/>
                </a:lnTo>
                <a:cubicBezTo>
                  <a:pt x="6659772" y="567558"/>
                  <a:pt x="6633171" y="594159"/>
                  <a:pt x="6600356" y="594159"/>
                </a:cubicBezTo>
                <a:lnTo>
                  <a:pt x="59416" y="594159"/>
                </a:lnTo>
                <a:cubicBezTo>
                  <a:pt x="26601" y="594159"/>
                  <a:pt x="0" y="567558"/>
                  <a:pt x="0" y="534743"/>
                </a:cubicBezTo>
                <a:lnTo>
                  <a:pt x="0" y="59416"/>
                </a:lnTo>
                <a:close/>
              </a:path>
            </a:pathLst>
          </a:custGeom>
          <a:ln w="28575">
            <a:solidFill>
              <a:schemeClr val="accent6">
                <a:lumMod val="50000"/>
              </a:schemeClr>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0742" tIns="52962" rIns="70742" bIns="52962" numCol="1" spcCol="1270" anchor="ctr" anchorCtr="0">
            <a:noAutofit/>
          </a:bodyPr>
          <a:lstStyle/>
          <a:p>
            <a:pPr marL="0" marR="0" lvl="0" indent="0" algn="l" defTabSz="1244600" rtl="0" eaLnBrk="1" fontAlgn="auto" latinLnBrk="0" hangingPunct="1">
              <a:lnSpc>
                <a:spcPct val="90000"/>
              </a:lnSpc>
              <a:spcBef>
                <a:spcPct val="0"/>
              </a:spcBef>
              <a:spcAft>
                <a:spcPct val="35000"/>
              </a:spcAft>
              <a:buClrTx/>
              <a:buSzTx/>
              <a:buFontTx/>
              <a:buNone/>
              <a:tabLst/>
              <a:defRPr/>
            </a:pP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Được</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giải</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hồ</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hởi</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ôm</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cổ</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anh</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chia </a:t>
            </a: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vui</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a:t>
            </a:r>
          </a:p>
        </p:txBody>
      </p:sp>
      <p:sp>
        <p:nvSpPr>
          <p:cNvPr id="8" name="Right Brace 7"/>
          <p:cNvSpPr/>
          <p:nvPr/>
        </p:nvSpPr>
        <p:spPr>
          <a:xfrm>
            <a:off x="8101582" y="2534194"/>
            <a:ext cx="138631" cy="3383279"/>
          </a:xfrm>
          <a:prstGeom prst="righ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2" name="Rectangle 1"/>
              <p:cNvSpPr/>
              <p:nvPr/>
            </p:nvSpPr>
            <p:spPr>
              <a:xfrm>
                <a:off x="8473429" y="2185466"/>
                <a:ext cx="3198196" cy="4047262"/>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6"/>
              </a:lnRef>
              <a:fillRef idx="3">
                <a:schemeClr val="accent6"/>
              </a:fillRef>
              <a:effectRef idx="3">
                <a:schemeClr val="accent6"/>
              </a:effectRef>
              <a:fontRef idx="minor">
                <a:schemeClr val="lt1"/>
              </a:fontRef>
            </p:style>
            <p:txBody>
              <a:bodyPr wrap="square">
                <a:spAutoFit/>
              </a:bodyPr>
              <a:lstStyle/>
              <a:p>
                <a:pPr marL="111125" marR="146685" lvl="0" indent="0" algn="l" defTabSz="914400" rtl="0" eaLnBrk="1" fontAlgn="auto" latinLnBrk="0" hangingPunct="1">
                  <a:lnSpc>
                    <a:spcPct val="100000"/>
                  </a:lnSpc>
                  <a:spcBef>
                    <a:spcPts val="0"/>
                  </a:spcBef>
                  <a:spcAft>
                    <a:spcPts val="600"/>
                  </a:spcAft>
                  <a:buClrTx/>
                  <a:buSzTx/>
                  <a:buFontTx/>
                  <a:buNone/>
                  <a:tabLst/>
                  <a:defRPr/>
                </a:pPr>
                <a14:m>
                  <m:oMath xmlns:m="http://schemas.openxmlformats.org/officeDocument/2006/math">
                    <m:r>
                      <a:rPr kumimoji="0" lang="en-US" sz="2800" b="0" i="1" u="none" strike="noStrike" kern="1200" cap="none" spc="-5" normalizeH="0" baseline="0" noProof="0" smtClean="0">
                        <a:ln>
                          <a:noFill/>
                        </a:ln>
                        <a:solidFill>
                          <a:prstClr val="white"/>
                        </a:solidFill>
                        <a:effectLst/>
                        <a:uLnTx/>
                        <a:uFillTx/>
                        <a:latin typeface="Cambria Math" panose="02040503050406030204" pitchFamily="18" charset="0"/>
                        <a:ea typeface="Cambria Math" panose="02040503050406030204" pitchFamily="18" charset="0"/>
                        <a:cs typeface="+mn-cs"/>
                      </a:rPr>
                      <m:t>→ </m:t>
                    </m:r>
                  </m:oMath>
                </a14:m>
                <a:r>
                  <a:rPr kumimoji="0" lang="en-US" sz="2800" b="0" i="0" u="none" strike="noStrike" kern="1200" cap="none" spc="-5"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mn-cs"/>
                  </a:rPr>
                  <a:t>Bức</a:t>
                </a:r>
                <a:r>
                  <a:rPr kumimoji="0" lang="en-US" sz="2800" b="0" i="0" u="none" strike="noStrike" kern="1200" cap="none" spc="3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5"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mn-cs"/>
                  </a:rPr>
                  <a:t>tranh</a:t>
                </a:r>
                <a:r>
                  <a:rPr kumimoji="0" lang="en-US" sz="2800" b="0" i="0" u="none" strike="noStrike" kern="1200" cap="none" spc="4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5"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mn-cs"/>
                  </a:rPr>
                  <a:t>đạt</a:t>
                </a:r>
                <a:r>
                  <a:rPr kumimoji="0" lang="en-US" sz="2800" b="0" i="0" u="none" strike="noStrike" kern="1200" cap="none" spc="35"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1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mn-cs"/>
                  </a:rPr>
                  <a:t>giải</a:t>
                </a:r>
                <a:r>
                  <a:rPr kumimoji="0" lang="en-US" sz="2800" b="0" i="0" u="none" strike="noStrike" kern="1200" cap="none" spc="2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mn-cs"/>
                  </a:rPr>
                  <a:t>đã</a:t>
                </a:r>
                <a:r>
                  <a:rPr kumimoji="0" lang="en-US" sz="2800" b="0" i="0" u="none" strike="noStrike" kern="1200" cap="none" spc="3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5"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mn-cs"/>
                  </a:rPr>
                  <a:t>thể</a:t>
                </a:r>
                <a:r>
                  <a:rPr kumimoji="0" lang="en-US" sz="2800" b="0" i="0" u="none" strike="noStrike" kern="1200" cap="none" spc="2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5"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mn-cs"/>
                  </a:rPr>
                  <a:t>hiện</a:t>
                </a:r>
                <a:r>
                  <a:rPr kumimoji="0" lang="en-US" sz="2800" b="0" i="0" u="none" strike="noStrike" kern="1200" cap="none" spc="25"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mn-cs"/>
                  </a:rPr>
                  <a:t>tài</a:t>
                </a:r>
                <a:r>
                  <a:rPr kumimoji="0" lang="en-US" sz="2800" b="0" i="0" u="none" strike="noStrike" kern="1200" cap="none" spc="145"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5"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mn-cs"/>
                  </a:rPr>
                  <a:t>năng</a:t>
                </a:r>
                <a:r>
                  <a:rPr kumimoji="0" lang="en-US" sz="2800" b="0" i="0" u="none" strike="noStrike" kern="1200" cap="none" spc="95"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5"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mn-cs"/>
                  </a:rPr>
                  <a:t>hội</a:t>
                </a:r>
                <a:r>
                  <a:rPr kumimoji="0" lang="en-US" sz="2800" b="0" i="0" u="none" strike="noStrike" kern="1200" cap="none" spc="105"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5"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mn-cs"/>
                  </a:rPr>
                  <a:t>họa</a:t>
                </a:r>
                <a:r>
                  <a:rPr kumimoji="0" lang="en-US" sz="2800" b="0" i="0" u="none" strike="noStrike" kern="1200" cap="none" spc="9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5"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mn-cs"/>
                  </a:rPr>
                  <a:t>vượt</a:t>
                </a:r>
                <a:r>
                  <a:rPr kumimoji="0" lang="en-US" sz="2800" b="0" i="0" u="none" strike="noStrike" kern="1200" cap="none" spc="95"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5"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mn-cs"/>
                  </a:rPr>
                  <a:t>trội</a:t>
                </a:r>
                <a:r>
                  <a:rPr kumimoji="0" lang="en-US" sz="2800" b="0" i="0" u="none" strike="noStrike" kern="1200" cap="none" spc="95"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mn-cs"/>
                  </a:rPr>
                  <a:t>và</a:t>
                </a:r>
                <a:r>
                  <a:rPr kumimoji="0" lang="en-US" sz="2800" b="0" i="0" u="none" strike="noStrike" kern="1200" cap="none" spc="10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5"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mn-cs"/>
                  </a:rPr>
                  <a:t>tấm</a:t>
                </a:r>
                <a:r>
                  <a:rPr kumimoji="0" lang="en-US" sz="2800" b="0" i="0" u="none" strike="noStrike" kern="1200" cap="none" spc="8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mn-cs"/>
                  </a:rPr>
                  <a:t>lòng</a:t>
                </a:r>
                <a:r>
                  <a:rPr kumimoji="0" lang="en-US" sz="2800" b="0" i="0" u="none" strike="noStrike" kern="1200" cap="none" spc="14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5"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mn-cs"/>
                  </a:rPr>
                  <a:t>nhân</a:t>
                </a:r>
                <a:r>
                  <a:rPr kumimoji="0" lang="en-US" sz="2800" b="0" i="0" u="none" strike="noStrike" kern="1200" cap="none" spc="35"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5"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mn-cs"/>
                  </a:rPr>
                  <a:t>hậu</a:t>
                </a:r>
                <a:r>
                  <a:rPr kumimoji="0" lang="en-US" sz="2800" b="0" i="0" u="none" strike="noStrike" kern="1200" cap="none" spc="-5"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rPr>
                  <a:t>,</a:t>
                </a:r>
                <a:r>
                  <a:rPr kumimoji="0" lang="en-US" sz="2800" b="0" i="0" u="none" strike="noStrike" kern="1200" cap="none" spc="4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1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mn-cs"/>
                  </a:rPr>
                  <a:t>yêu</a:t>
                </a:r>
                <a:r>
                  <a:rPr kumimoji="0" lang="en-US" sz="2800" b="0" i="0" u="none" strike="noStrike" kern="1200" cap="none" spc="5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5"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mn-cs"/>
                  </a:rPr>
                  <a:t>thương</a:t>
                </a:r>
                <a:r>
                  <a:rPr kumimoji="0" lang="en-US" sz="2800" b="0" i="0" u="none" strike="noStrike" kern="1200" cap="none" spc="45"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5"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mn-cs"/>
                  </a:rPr>
                  <a:t>anh</a:t>
                </a:r>
                <a:r>
                  <a:rPr kumimoji="0" lang="en-US" sz="2800" b="0" i="0" u="none" strike="noStrike" kern="1200" cap="none" spc="45"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5"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mn-cs"/>
                  </a:rPr>
                  <a:t>của</a:t>
                </a:r>
                <a:r>
                  <a:rPr kumimoji="0" lang="en-US" sz="2800" b="0" i="0" u="none" strike="noStrike" kern="1200" cap="none" spc="4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1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mn-cs"/>
                  </a:rPr>
                  <a:t>Kiều</a:t>
                </a:r>
                <a:r>
                  <a:rPr kumimoji="0" lang="en-US" sz="2800" b="0" i="0" u="none" strike="noStrike" kern="1200" cap="none" spc="125"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5"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mn-cs"/>
                  </a:rPr>
                  <a:t>Phương</a:t>
                </a:r>
                <a:r>
                  <a:rPr kumimoji="0" lang="en-US" sz="2800" b="0" i="0" u="none" strike="noStrike" kern="1200" cap="none" spc="-5"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rPr>
                  <a:t>.</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endParaRPr>
              </a:p>
              <a:p>
                <a:pPr marL="111125" marR="0" lvl="0" indent="0" algn="l" defTabSz="914400" rtl="0" eaLnBrk="1" fontAlgn="auto" latinLnBrk="0" hangingPunct="1">
                  <a:lnSpc>
                    <a:spcPct val="100000"/>
                  </a:lnSpc>
                  <a:spcBef>
                    <a:spcPts val="20"/>
                  </a:spcBef>
                  <a:spcAft>
                    <a:spcPts val="0"/>
                  </a:spcAft>
                  <a:buClrTx/>
                  <a:buSzTx/>
                  <a:buFontTx/>
                  <a:buNone/>
                  <a:tabLst/>
                  <a:defRPr/>
                </a:pPr>
                <a14:m>
                  <m:oMath xmlns:m="http://schemas.openxmlformats.org/officeDocument/2006/math">
                    <m:r>
                      <a:rPr kumimoji="0" lang="en-US" sz="2800" b="1" i="1" u="none" strike="noStrike" kern="0" cap="none" spc="-5" normalizeH="0" baseline="0" noProof="0" smtClean="0">
                        <a:ln>
                          <a:noFill/>
                        </a:ln>
                        <a:solidFill>
                          <a:prstClr val="white"/>
                        </a:solidFill>
                        <a:effectLst/>
                        <a:uLnTx/>
                        <a:uFillTx/>
                        <a:latin typeface="Cambria Math" panose="02040503050406030204" pitchFamily="18" charset="0"/>
                        <a:ea typeface="Cambria Math" panose="02040503050406030204" pitchFamily="18" charset="0"/>
                        <a:cs typeface="+mn-cs"/>
                      </a:rPr>
                      <m:t>→</m:t>
                    </m:r>
                  </m:oMath>
                </a14:m>
                <a:r>
                  <a:rPr kumimoji="0" lang="en-US" sz="2800" b="1" i="0" u="none" strike="noStrike" kern="0" cap="none" spc="-5"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0" cap="none" spc="-5"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mn-cs"/>
                  </a:rPr>
                  <a:t>Vui</a:t>
                </a:r>
                <a:r>
                  <a:rPr kumimoji="0" lang="en-US" sz="2800" b="1" i="0" u="none" strike="noStrike" kern="0" cap="none" spc="155"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0" cap="none" spc="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mn-cs"/>
                  </a:rPr>
                  <a:t>vẻ</a:t>
                </a:r>
                <a:r>
                  <a:rPr kumimoji="0" lang="en-US" sz="2800" b="1" i="0" u="none" strike="noStrike" kern="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rPr>
                  <a:t>,</a:t>
                </a:r>
                <a:r>
                  <a:rPr kumimoji="0" lang="en-US" sz="2800" b="1" i="0" u="none" strike="noStrike" kern="0" cap="none" spc="145"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0" cap="none" spc="-5"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mn-cs"/>
                  </a:rPr>
                  <a:t>cởi</a:t>
                </a:r>
                <a:r>
                  <a:rPr kumimoji="0" lang="en-US" sz="2800" b="1" i="0" u="none" strike="noStrike" kern="0" cap="none" spc="155"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0" cap="none" spc="-10"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mn-cs"/>
                  </a:rPr>
                  <a:t>mở</a:t>
                </a:r>
                <a:r>
                  <a:rPr kumimoji="0" lang="en-US" sz="2800" b="1" i="0" u="none" strike="noStrike" kern="0" cap="none" spc="155"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0" cap="none" spc="155"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mn-cs"/>
                  </a:rPr>
                  <a:t>nhân</a:t>
                </a:r>
                <a:r>
                  <a:rPr kumimoji="0" lang="en-US" sz="2800" b="1" i="0" u="none" strike="noStrike" kern="0" cap="none" spc="155"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0" cap="none" spc="155" normalizeH="0" baseline="0" noProof="0" dirty="0" err="1">
                    <a:ln>
                      <a:noFill/>
                    </a:ln>
                    <a:solidFill>
                      <a:prstClr val="white"/>
                    </a:solidFill>
                    <a:effectLst/>
                    <a:uLnTx/>
                    <a:uFillTx/>
                    <a:latin typeface="Times New Roman" panose="02020603050405020304" pitchFamily="18" charset="0"/>
                    <a:ea typeface="Calibri" panose="020F0502020204030204" pitchFamily="34" charset="0"/>
                    <a:cs typeface="+mn-cs"/>
                  </a:rPr>
                  <a:t>hậu</a:t>
                </a:r>
                <a:r>
                  <a:rPr kumimoji="0" lang="en-US" sz="2800" b="1" i="0" u="none" strike="noStrike" kern="0" cap="none" spc="-5"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rPr>
                  <a:t>.</a:t>
                </a:r>
                <a:endParaRPr kumimoji="0" lang="en-US" sz="2800" b="1" i="0" u="none" strike="noStrike" kern="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mn-cs"/>
                </a:endParaRPr>
              </a:p>
            </p:txBody>
          </p:sp>
        </mc:Choice>
        <mc:Fallback xmlns="">
          <p:sp>
            <p:nvSpPr>
              <p:cNvPr id="2" name="Rectangle 1"/>
              <p:cNvSpPr>
                <a:spLocks noRot="1" noChangeAspect="1" noMove="1" noResize="1" noEditPoints="1" noAdjustHandles="1" noChangeArrowheads="1" noChangeShapeType="1" noTextEdit="1"/>
              </p:cNvSpPr>
              <p:nvPr/>
            </p:nvSpPr>
            <p:spPr>
              <a:xfrm>
                <a:off x="8473429" y="2185466"/>
                <a:ext cx="3198196" cy="4047262"/>
              </a:xfrm>
              <a:prstGeom prst="rect">
                <a:avLst/>
              </a:prstGeom>
              <a:blipFill>
                <a:blip r:embed="rId2"/>
                <a:stretch>
                  <a:fillRect/>
                </a:stretch>
              </a:blipFill>
              <a:ln>
                <a:noFill/>
              </a:ln>
              <a:effectLst>
                <a:outerShdw blurRad="107950" dist="12700" dir="5400000" algn="ctr">
                  <a:srgbClr val="000000"/>
                </a:outerShdw>
              </a:effectLst>
            </p:spPr>
            <p:txBody>
              <a:bodyPr/>
              <a:lstStyle/>
              <a:p>
                <a:r>
                  <a:rPr lang="en-US">
                    <a:noFill/>
                  </a:rPr>
                  <a:t> </a:t>
                </a:r>
              </a:p>
            </p:txBody>
          </p:sp>
        </mc:Fallback>
      </mc:AlternateContent>
      <p:sp>
        <p:nvSpPr>
          <p:cNvPr id="20" name="Rectangle 19"/>
          <p:cNvSpPr/>
          <p:nvPr/>
        </p:nvSpPr>
        <p:spPr>
          <a:xfrm>
            <a:off x="274602" y="237664"/>
            <a:ext cx="6195927" cy="658642"/>
          </a:xfrm>
          <a:prstGeom prst="rect">
            <a:avLst/>
          </a:prstGeom>
        </p:spPr>
        <p:txBody>
          <a:bodyPr wrap="none">
            <a:spAutoFit/>
          </a:bodyPr>
          <a:lstStyle/>
          <a:p>
            <a:pPr>
              <a:lnSpc>
                <a:spcPct val="115000"/>
              </a:lnSpc>
              <a:spcAft>
                <a:spcPts val="0"/>
              </a:spcAft>
              <a:tabLst>
                <a:tab pos="1386840" algn="l"/>
              </a:tabLst>
            </a:pPr>
            <a:r>
              <a:rPr lang="en-US" sz="3200" b="1" dirty="0">
                <a:solidFill>
                  <a:srgbClr val="FF0000"/>
                </a:solidFill>
                <a:latin typeface="Times New Roman" panose="02020603050405020304" pitchFamily="18" charset="0"/>
                <a:ea typeface="MS Mincho"/>
              </a:rPr>
              <a:t>1.2. </a:t>
            </a:r>
            <a:r>
              <a:rPr lang="en-US" sz="3200" b="1" dirty="0" err="1">
                <a:solidFill>
                  <a:srgbClr val="FF0000"/>
                </a:solidFill>
                <a:latin typeface="Times New Roman" panose="02020603050405020304" pitchFamily="18" charset="0"/>
                <a:ea typeface="MS Mincho"/>
              </a:rPr>
              <a:t>Nhân</a:t>
            </a:r>
            <a:r>
              <a:rPr lang="en-US" sz="3200" b="1" dirty="0">
                <a:solidFill>
                  <a:srgbClr val="FF0000"/>
                </a:solidFill>
                <a:latin typeface="Times New Roman" panose="02020603050405020304" pitchFamily="18" charset="0"/>
                <a:ea typeface="MS Mincho"/>
              </a:rPr>
              <a:t> </a:t>
            </a:r>
            <a:r>
              <a:rPr lang="en-US" sz="3200" b="1" dirty="0" err="1">
                <a:solidFill>
                  <a:srgbClr val="FF0000"/>
                </a:solidFill>
                <a:latin typeface="Times New Roman" panose="02020603050405020304" pitchFamily="18" charset="0"/>
                <a:ea typeface="MS Mincho"/>
              </a:rPr>
              <a:t>vật</a:t>
            </a:r>
            <a:r>
              <a:rPr lang="en-US" sz="3200" b="1" dirty="0">
                <a:solidFill>
                  <a:srgbClr val="FF0000"/>
                </a:solidFill>
                <a:latin typeface="Times New Roman" panose="02020603050405020304" pitchFamily="18" charset="0"/>
                <a:ea typeface="MS Mincho"/>
              </a:rPr>
              <a:t> </a:t>
            </a:r>
            <a:r>
              <a:rPr lang="en-US" sz="3200" b="1" dirty="0" err="1">
                <a:solidFill>
                  <a:srgbClr val="FF0000"/>
                </a:solidFill>
                <a:latin typeface="Times New Roman" panose="02020603050405020304" pitchFamily="18" charset="0"/>
                <a:ea typeface="MS Mincho"/>
              </a:rPr>
              <a:t>em</a:t>
            </a:r>
            <a:r>
              <a:rPr lang="en-US" sz="3200" b="1" dirty="0">
                <a:solidFill>
                  <a:srgbClr val="FF0000"/>
                </a:solidFill>
                <a:latin typeface="Times New Roman" panose="02020603050405020304" pitchFamily="18" charset="0"/>
                <a:ea typeface="MS Mincho"/>
              </a:rPr>
              <a:t> </a:t>
            </a:r>
            <a:r>
              <a:rPr lang="en-US" sz="3200" b="1" dirty="0" err="1">
                <a:solidFill>
                  <a:srgbClr val="FF0000"/>
                </a:solidFill>
                <a:latin typeface="Times New Roman" panose="02020603050405020304" pitchFamily="18" charset="0"/>
                <a:ea typeface="MS Mincho"/>
              </a:rPr>
              <a:t>gái</a:t>
            </a:r>
            <a:r>
              <a:rPr lang="en-US" sz="3200" b="1" dirty="0">
                <a:solidFill>
                  <a:srgbClr val="FF0000"/>
                </a:solidFill>
                <a:latin typeface="Times New Roman" panose="02020603050405020304" pitchFamily="18" charset="0"/>
                <a:ea typeface="MS Mincho"/>
              </a:rPr>
              <a:t> </a:t>
            </a:r>
            <a:r>
              <a:rPr lang="en-US" sz="3200" b="1" dirty="0" err="1">
                <a:solidFill>
                  <a:srgbClr val="FF0000"/>
                </a:solidFill>
                <a:latin typeface="Times New Roman" panose="02020603050405020304" pitchFamily="18" charset="0"/>
                <a:ea typeface="MS Mincho"/>
              </a:rPr>
              <a:t>Kiều</a:t>
            </a:r>
            <a:r>
              <a:rPr lang="en-US" sz="3200" b="1" dirty="0">
                <a:solidFill>
                  <a:srgbClr val="FF0000"/>
                </a:solidFill>
                <a:latin typeface="Times New Roman" panose="02020603050405020304" pitchFamily="18" charset="0"/>
                <a:ea typeface="MS Mincho"/>
              </a:rPr>
              <a:t> </a:t>
            </a:r>
            <a:r>
              <a:rPr lang="en-US" sz="3200" b="1" dirty="0" err="1">
                <a:solidFill>
                  <a:srgbClr val="FF0000"/>
                </a:solidFill>
                <a:latin typeface="Times New Roman" panose="02020603050405020304" pitchFamily="18" charset="0"/>
                <a:ea typeface="MS Mincho"/>
              </a:rPr>
              <a:t>Phương</a:t>
            </a:r>
            <a:endParaRPr lang="en-US" sz="3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699432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1000"/>
                                        <p:tgtEl>
                                          <p:spTgt spid="15"/>
                                        </p:tgtEl>
                                      </p:cBhvr>
                                    </p:animEffect>
                                    <p:anim calcmode="lin" valueType="num">
                                      <p:cBhvr>
                                        <p:cTn id="22" dur="1000" fill="hold"/>
                                        <p:tgtEl>
                                          <p:spTgt spid="15"/>
                                        </p:tgtEl>
                                        <p:attrNameLst>
                                          <p:attrName>ppt_x</p:attrName>
                                        </p:attrNameLst>
                                      </p:cBhvr>
                                      <p:tavLst>
                                        <p:tav tm="0">
                                          <p:val>
                                            <p:strVal val="#ppt_x"/>
                                          </p:val>
                                        </p:tav>
                                        <p:tav tm="100000">
                                          <p:val>
                                            <p:strVal val="#ppt_x"/>
                                          </p:val>
                                        </p:tav>
                                      </p:tavLst>
                                    </p:anim>
                                    <p:anim calcmode="lin" valueType="num">
                                      <p:cBhvr>
                                        <p:cTn id="2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1000"/>
                                        <p:tgtEl>
                                          <p:spTgt spid="17"/>
                                        </p:tgtEl>
                                      </p:cBhvr>
                                    </p:animEffect>
                                    <p:anim calcmode="lin" valueType="num">
                                      <p:cBhvr>
                                        <p:cTn id="29" dur="1000" fill="hold"/>
                                        <p:tgtEl>
                                          <p:spTgt spid="17"/>
                                        </p:tgtEl>
                                        <p:attrNameLst>
                                          <p:attrName>ppt_x</p:attrName>
                                        </p:attrNameLst>
                                      </p:cBhvr>
                                      <p:tavLst>
                                        <p:tav tm="0">
                                          <p:val>
                                            <p:strVal val="#ppt_x"/>
                                          </p:val>
                                        </p:tav>
                                        <p:tav tm="100000">
                                          <p:val>
                                            <p:strVal val="#ppt_x"/>
                                          </p:val>
                                        </p:tav>
                                      </p:tavLst>
                                    </p:anim>
                                    <p:anim calcmode="lin" valueType="num">
                                      <p:cBhvr>
                                        <p:cTn id="3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1000"/>
                                        <p:tgtEl>
                                          <p:spTgt spid="19"/>
                                        </p:tgtEl>
                                      </p:cBhvr>
                                    </p:animEffect>
                                    <p:anim calcmode="lin" valueType="num">
                                      <p:cBhvr>
                                        <p:cTn id="36" dur="1000" fill="hold"/>
                                        <p:tgtEl>
                                          <p:spTgt spid="19"/>
                                        </p:tgtEl>
                                        <p:attrNameLst>
                                          <p:attrName>ppt_x</p:attrName>
                                        </p:attrNameLst>
                                      </p:cBhvr>
                                      <p:tavLst>
                                        <p:tav tm="0">
                                          <p:val>
                                            <p:strVal val="#ppt_x"/>
                                          </p:val>
                                        </p:tav>
                                        <p:tav tm="100000">
                                          <p:val>
                                            <p:strVal val="#ppt_x"/>
                                          </p:val>
                                        </p:tav>
                                      </p:tavLst>
                                    </p:anim>
                                    <p:anim calcmode="lin" valueType="num">
                                      <p:cBhvr>
                                        <p:cTn id="3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1000"/>
                                        <p:tgtEl>
                                          <p:spTgt spid="8"/>
                                        </p:tgtEl>
                                      </p:cBhvr>
                                    </p:animEffect>
                                    <p:anim calcmode="lin" valueType="num">
                                      <p:cBhvr>
                                        <p:cTn id="43" dur="1000" fill="hold"/>
                                        <p:tgtEl>
                                          <p:spTgt spid="8"/>
                                        </p:tgtEl>
                                        <p:attrNameLst>
                                          <p:attrName>ppt_x</p:attrName>
                                        </p:attrNameLst>
                                      </p:cBhvr>
                                      <p:tavLst>
                                        <p:tav tm="0">
                                          <p:val>
                                            <p:strVal val="#ppt_x"/>
                                          </p:val>
                                        </p:tav>
                                        <p:tav tm="100000">
                                          <p:val>
                                            <p:strVal val="#ppt_x"/>
                                          </p:val>
                                        </p:tav>
                                      </p:tavLst>
                                    </p:anim>
                                    <p:anim calcmode="lin" valueType="num">
                                      <p:cBhvr>
                                        <p:cTn id="4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2"/>
                                        </p:tgtEl>
                                        <p:attrNameLst>
                                          <p:attrName>style.visibility</p:attrName>
                                        </p:attrNameLst>
                                      </p:cBhvr>
                                      <p:to>
                                        <p:strVal val="visible"/>
                                      </p:to>
                                    </p:set>
                                    <p:animEffect transition="in" filter="fade">
                                      <p:cBhvr>
                                        <p:cTn id="49" dur="1000"/>
                                        <p:tgtEl>
                                          <p:spTgt spid="2"/>
                                        </p:tgtEl>
                                      </p:cBhvr>
                                    </p:animEffect>
                                    <p:anim calcmode="lin" valueType="num">
                                      <p:cBhvr>
                                        <p:cTn id="50" dur="1000" fill="hold"/>
                                        <p:tgtEl>
                                          <p:spTgt spid="2"/>
                                        </p:tgtEl>
                                        <p:attrNameLst>
                                          <p:attrName>ppt_x</p:attrName>
                                        </p:attrNameLst>
                                      </p:cBhvr>
                                      <p:tavLst>
                                        <p:tav tm="0">
                                          <p:val>
                                            <p:strVal val="#ppt_x"/>
                                          </p:val>
                                        </p:tav>
                                        <p:tav tm="100000">
                                          <p:val>
                                            <p:strVal val="#ppt_x"/>
                                          </p:val>
                                        </p:tav>
                                      </p:tavLst>
                                    </p:anim>
                                    <p:anim calcmode="lin" valueType="num">
                                      <p:cBhvr>
                                        <p:cTn id="5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5" grpId="0" animBg="1"/>
      <p:bldP spid="17" grpId="0" animBg="1"/>
      <p:bldP spid="19" grpId="0" animBg="1"/>
      <p:bldP spid="8" grpId="0" animBg="1"/>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483326" y="809896"/>
            <a:ext cx="11064240" cy="5708469"/>
            <a:chOff x="483326" y="809896"/>
            <a:chExt cx="11064240" cy="5708469"/>
          </a:xfrm>
        </p:grpSpPr>
        <p:grpSp>
          <p:nvGrpSpPr>
            <p:cNvPr id="2" name="Group 1"/>
            <p:cNvGrpSpPr/>
            <p:nvPr/>
          </p:nvGrpSpPr>
          <p:grpSpPr>
            <a:xfrm>
              <a:off x="483326" y="809896"/>
              <a:ext cx="11064240" cy="5708469"/>
              <a:chOff x="483326" y="809896"/>
              <a:chExt cx="11064240" cy="5708469"/>
            </a:xfrm>
          </p:grpSpPr>
          <p:pic>
            <p:nvPicPr>
              <p:cNvPr id="6" name="Picture 5"/>
              <p:cNvPicPr>
                <a:picLocks noChangeAspect="1"/>
              </p:cNvPicPr>
              <p:nvPr/>
            </p:nvPicPr>
            <p:blipFill>
              <a:blip r:embed="rId2"/>
              <a:stretch>
                <a:fillRect/>
              </a:stretch>
            </p:blipFill>
            <p:spPr>
              <a:xfrm>
                <a:off x="483326" y="809896"/>
                <a:ext cx="11064240" cy="5708469"/>
              </a:xfrm>
              <a:prstGeom prst="rect">
                <a:avLst/>
              </a:prstGeom>
            </p:spPr>
          </p:pic>
          <p:sp>
            <p:nvSpPr>
              <p:cNvPr id="9" name="Oval 8"/>
              <p:cNvSpPr/>
              <p:nvPr/>
            </p:nvSpPr>
            <p:spPr>
              <a:xfrm>
                <a:off x="4332495" y="2795451"/>
                <a:ext cx="4741818" cy="3095898"/>
              </a:xfrm>
              <a:prstGeom prst="ellipse">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146685" lvl="0" indent="0" algn="just" defTabSz="914400" rtl="0" eaLnBrk="1" fontAlgn="auto" latinLnBrk="0" hangingPunct="1">
                  <a:lnSpc>
                    <a:spcPct val="100000"/>
                  </a:lnSpc>
                  <a:spcBef>
                    <a:spcPts val="0"/>
                  </a:spcBef>
                  <a:spcAft>
                    <a:spcPts val="600"/>
                  </a:spcAft>
                  <a:buClrTx/>
                  <a:buSzTx/>
                  <a:buFontTx/>
                  <a:buNone/>
                  <a:tabLst/>
                  <a:defRPr/>
                </a:pPr>
                <a:r>
                  <a:rPr kumimoji="0" lang="en-US" sz="2400" b="0" i="0" u="none" strike="noStrike" kern="1200" cap="none" spc="-5" normalizeH="0" baseline="0" noProof="0" dirty="0" err="1">
                    <a:ln>
                      <a:noFill/>
                    </a:ln>
                    <a:solidFill>
                      <a:srgbClr val="C00000"/>
                    </a:solidFill>
                    <a:effectLst/>
                    <a:uLnTx/>
                    <a:uFillTx/>
                    <a:latin typeface="Times New Roman" panose="02020603050405020304" pitchFamily="18" charset="0"/>
                    <a:ea typeface="Calibri" panose="020F0502020204030204" pitchFamily="34" charset="0"/>
                    <a:cs typeface="+mn-cs"/>
                  </a:rPr>
                  <a:t>Kiều</a:t>
                </a:r>
                <a:r>
                  <a:rPr kumimoji="0" lang="en-US" sz="2400" b="0" i="0" u="none" strike="noStrike" kern="1200" cap="none" spc="40" normalizeH="0" baseline="0" noProof="0" dirty="0">
                    <a:ln>
                      <a:noFill/>
                    </a:ln>
                    <a:solidFill>
                      <a:srgbClr val="C00000"/>
                    </a:solidFill>
                    <a:effectLst/>
                    <a:uLnTx/>
                    <a:uFillTx/>
                    <a:latin typeface="Times New Roman" panose="02020603050405020304" pitchFamily="18" charset="0"/>
                    <a:ea typeface="Calibri" panose="020F0502020204030204" pitchFamily="34" charset="0"/>
                    <a:cs typeface="+mn-cs"/>
                  </a:rPr>
                  <a:t> </a:t>
                </a:r>
                <a:r>
                  <a:rPr kumimoji="0" lang="en-US" sz="2400" b="0" i="0" u="none" strike="noStrike" kern="1200" cap="none" spc="-10" normalizeH="0" baseline="0" noProof="0" dirty="0" err="1">
                    <a:ln>
                      <a:noFill/>
                    </a:ln>
                    <a:solidFill>
                      <a:srgbClr val="C00000"/>
                    </a:solidFill>
                    <a:effectLst/>
                    <a:uLnTx/>
                    <a:uFillTx/>
                    <a:latin typeface="Times New Roman" panose="02020603050405020304" pitchFamily="18" charset="0"/>
                    <a:ea typeface="Calibri" panose="020F0502020204030204" pitchFamily="34" charset="0"/>
                    <a:cs typeface="+mn-cs"/>
                  </a:rPr>
                  <a:t>Phương</a:t>
                </a:r>
                <a:r>
                  <a:rPr kumimoji="0" lang="en-US" sz="2400" b="0" i="0" u="none" strike="noStrike" kern="1200" cap="none" spc="40" normalizeH="0" baseline="0" noProof="0" dirty="0">
                    <a:ln>
                      <a:noFill/>
                    </a:ln>
                    <a:solidFill>
                      <a:srgbClr val="C00000"/>
                    </a:solidFill>
                    <a:effectLst/>
                    <a:uLnTx/>
                    <a:uFillTx/>
                    <a:latin typeface="Times New Roman" panose="02020603050405020304" pitchFamily="18" charset="0"/>
                    <a:ea typeface="Calibri" panose="020F0502020204030204" pitchFamily="34" charset="0"/>
                    <a:cs typeface="+mn-cs"/>
                  </a:rPr>
                  <a:t> </a:t>
                </a:r>
                <a:r>
                  <a:rPr kumimoji="0" lang="en-US" sz="2400" b="0" i="0" u="none" strike="noStrike" kern="1200" cap="none" spc="0" normalizeH="0" baseline="0" noProof="0" dirty="0" err="1">
                    <a:ln>
                      <a:noFill/>
                    </a:ln>
                    <a:solidFill>
                      <a:srgbClr val="C00000"/>
                    </a:solidFill>
                    <a:effectLst/>
                    <a:uLnTx/>
                    <a:uFillTx/>
                    <a:latin typeface="Times New Roman" panose="02020603050405020304" pitchFamily="18" charset="0"/>
                    <a:ea typeface="Calibri" panose="020F0502020204030204" pitchFamily="34" charset="0"/>
                    <a:cs typeface="+mn-cs"/>
                  </a:rPr>
                  <a:t>là</a:t>
                </a:r>
                <a:r>
                  <a:rPr kumimoji="0" lang="en-US" sz="2400" b="0" i="0" u="none" strike="noStrike" kern="1200" cap="none" spc="35" normalizeH="0" baseline="0" noProof="0" dirty="0">
                    <a:ln>
                      <a:noFill/>
                    </a:ln>
                    <a:solidFill>
                      <a:srgbClr val="C00000"/>
                    </a:solidFill>
                    <a:effectLst/>
                    <a:uLnTx/>
                    <a:uFillTx/>
                    <a:latin typeface="Times New Roman" panose="02020603050405020304" pitchFamily="18" charset="0"/>
                    <a:ea typeface="Calibri" panose="020F0502020204030204" pitchFamily="34" charset="0"/>
                    <a:cs typeface="+mn-cs"/>
                  </a:rPr>
                  <a:t> </a:t>
                </a:r>
                <a:r>
                  <a:rPr kumimoji="0" lang="en-US" sz="2400" b="0" i="0" u="none" strike="noStrike" kern="1200" cap="none" spc="0" normalizeH="0" baseline="0" noProof="0" dirty="0" err="1">
                    <a:ln>
                      <a:noFill/>
                    </a:ln>
                    <a:solidFill>
                      <a:srgbClr val="C00000"/>
                    </a:solidFill>
                    <a:effectLst/>
                    <a:uLnTx/>
                    <a:uFillTx/>
                    <a:latin typeface="Times New Roman" panose="02020603050405020304" pitchFamily="18" charset="0"/>
                    <a:ea typeface="Calibri" panose="020F0502020204030204" pitchFamily="34" charset="0"/>
                    <a:cs typeface="+mn-cs"/>
                  </a:rPr>
                  <a:t>cô</a:t>
                </a:r>
                <a:r>
                  <a:rPr kumimoji="0" lang="en-US" sz="2400" b="0" i="0" u="none" strike="noStrike" kern="1200" cap="none" spc="30" normalizeH="0" baseline="0" noProof="0" dirty="0">
                    <a:ln>
                      <a:noFill/>
                    </a:ln>
                    <a:solidFill>
                      <a:srgbClr val="C00000"/>
                    </a:solidFill>
                    <a:effectLst/>
                    <a:uLnTx/>
                    <a:uFillTx/>
                    <a:latin typeface="Times New Roman" panose="02020603050405020304" pitchFamily="18" charset="0"/>
                    <a:ea typeface="Calibri" panose="020F0502020204030204" pitchFamily="34" charset="0"/>
                    <a:cs typeface="+mn-cs"/>
                  </a:rPr>
                  <a:t> </a:t>
                </a:r>
                <a:r>
                  <a:rPr kumimoji="0" lang="en-US" sz="2400" b="0" i="0" u="none" strike="noStrike" kern="1200" cap="none" spc="-5" normalizeH="0" baseline="0" noProof="0" dirty="0" err="1">
                    <a:ln>
                      <a:noFill/>
                    </a:ln>
                    <a:solidFill>
                      <a:srgbClr val="C00000"/>
                    </a:solidFill>
                    <a:effectLst/>
                    <a:uLnTx/>
                    <a:uFillTx/>
                    <a:latin typeface="Times New Roman" panose="02020603050405020304" pitchFamily="18" charset="0"/>
                    <a:ea typeface="Calibri" panose="020F0502020204030204" pitchFamily="34" charset="0"/>
                    <a:cs typeface="+mn-cs"/>
                  </a:rPr>
                  <a:t>bé</a:t>
                </a:r>
                <a:r>
                  <a:rPr kumimoji="0" lang="en-US" sz="2400" b="0" i="0" u="none" strike="noStrike" kern="1200" cap="none" spc="35" normalizeH="0" baseline="0" noProof="0" dirty="0">
                    <a:ln>
                      <a:noFill/>
                    </a:ln>
                    <a:solidFill>
                      <a:srgbClr val="C00000"/>
                    </a:solidFill>
                    <a:effectLst/>
                    <a:uLnTx/>
                    <a:uFillTx/>
                    <a:latin typeface="Times New Roman" panose="02020603050405020304" pitchFamily="18" charset="0"/>
                    <a:ea typeface="Calibri" panose="020F0502020204030204" pitchFamily="34" charset="0"/>
                    <a:cs typeface="+mn-cs"/>
                  </a:rPr>
                  <a:t> </a:t>
                </a:r>
                <a:r>
                  <a:rPr kumimoji="0" lang="en-US" sz="2400" b="0" i="0" u="none" strike="noStrike" kern="1200" cap="none" spc="-5" normalizeH="0" baseline="0" noProof="0" dirty="0" err="1">
                    <a:ln>
                      <a:noFill/>
                    </a:ln>
                    <a:solidFill>
                      <a:srgbClr val="C00000"/>
                    </a:solidFill>
                    <a:effectLst/>
                    <a:uLnTx/>
                    <a:uFillTx/>
                    <a:latin typeface="Times New Roman" panose="02020603050405020304" pitchFamily="18" charset="0"/>
                    <a:ea typeface="Calibri" panose="020F0502020204030204" pitchFamily="34" charset="0"/>
                    <a:cs typeface="+mn-cs"/>
                  </a:rPr>
                  <a:t>hồn</a:t>
                </a:r>
                <a:r>
                  <a:rPr kumimoji="0" lang="en-US" sz="2400" b="0" i="0" u="none" strike="noStrike" kern="1200" cap="none" spc="45" normalizeH="0" baseline="0" noProof="0" dirty="0">
                    <a:ln>
                      <a:noFill/>
                    </a:ln>
                    <a:solidFill>
                      <a:srgbClr val="C00000"/>
                    </a:solidFill>
                    <a:effectLst/>
                    <a:uLnTx/>
                    <a:uFillTx/>
                    <a:latin typeface="Times New Roman" panose="02020603050405020304" pitchFamily="18" charset="0"/>
                    <a:ea typeface="Calibri" panose="020F0502020204030204" pitchFamily="34" charset="0"/>
                    <a:cs typeface="+mn-cs"/>
                  </a:rPr>
                  <a:t> </a:t>
                </a:r>
                <a:r>
                  <a:rPr kumimoji="0" lang="en-US" sz="2400" b="0" i="0" u="none" strike="noStrike" kern="1200" cap="none" spc="-5" normalizeH="0" baseline="0" noProof="0" dirty="0" err="1">
                    <a:ln>
                      <a:noFill/>
                    </a:ln>
                    <a:solidFill>
                      <a:srgbClr val="C00000"/>
                    </a:solidFill>
                    <a:effectLst/>
                    <a:uLnTx/>
                    <a:uFillTx/>
                    <a:latin typeface="Times New Roman" panose="02020603050405020304" pitchFamily="18" charset="0"/>
                    <a:ea typeface="Calibri" panose="020F0502020204030204" pitchFamily="34" charset="0"/>
                    <a:cs typeface="+mn-cs"/>
                  </a:rPr>
                  <a:t>nhiên</a:t>
                </a:r>
                <a:r>
                  <a:rPr kumimoji="0" lang="en-US" sz="2400" b="0" i="0" u="none" strike="noStrike" kern="1200" cap="none" spc="145" normalizeH="0" baseline="0" noProof="0" dirty="0">
                    <a:ln>
                      <a:noFill/>
                    </a:ln>
                    <a:solidFill>
                      <a:srgbClr val="C00000"/>
                    </a:solidFill>
                    <a:effectLst/>
                    <a:uLnTx/>
                    <a:uFillTx/>
                    <a:latin typeface="Times New Roman" panose="02020603050405020304" pitchFamily="18" charset="0"/>
                    <a:ea typeface="Calibri" panose="020F0502020204030204" pitchFamily="34" charset="0"/>
                    <a:cs typeface="+mn-cs"/>
                  </a:rPr>
                  <a:t> </a:t>
                </a:r>
                <a:r>
                  <a:rPr kumimoji="0" lang="en-US" sz="2400" b="0" i="0" u="none" strike="noStrike" kern="1200" cap="none" spc="0" normalizeH="0" baseline="0" noProof="0" dirty="0" err="1">
                    <a:ln>
                      <a:noFill/>
                    </a:ln>
                    <a:solidFill>
                      <a:srgbClr val="C00000"/>
                    </a:solidFill>
                    <a:effectLst/>
                    <a:uLnTx/>
                    <a:uFillTx/>
                    <a:latin typeface="Times New Roman" panose="02020603050405020304" pitchFamily="18" charset="0"/>
                    <a:ea typeface="Calibri" panose="020F0502020204030204" pitchFamily="34" charset="0"/>
                    <a:cs typeface="+mn-cs"/>
                  </a:rPr>
                  <a:t>vô</a:t>
                </a:r>
                <a:r>
                  <a:rPr kumimoji="0" lang="en-US" sz="2400" b="0" i="0" u="none" strike="noStrike" kern="1200" cap="none" spc="345" normalizeH="0" baseline="0" noProof="0" dirty="0">
                    <a:ln>
                      <a:noFill/>
                    </a:ln>
                    <a:solidFill>
                      <a:srgbClr val="C00000"/>
                    </a:solidFill>
                    <a:effectLst/>
                    <a:uLnTx/>
                    <a:uFillTx/>
                    <a:latin typeface="Times New Roman" panose="02020603050405020304" pitchFamily="18" charset="0"/>
                    <a:ea typeface="Calibri" panose="020F0502020204030204" pitchFamily="34" charset="0"/>
                    <a:cs typeface="+mn-cs"/>
                  </a:rPr>
                  <a:t> </a:t>
                </a:r>
                <a:r>
                  <a:rPr kumimoji="0" lang="en-US" sz="2400" b="0" i="0" u="none" strike="noStrike" kern="1200" cap="none" spc="-5" normalizeH="0" baseline="0" noProof="0" dirty="0" err="1">
                    <a:ln>
                      <a:noFill/>
                    </a:ln>
                    <a:solidFill>
                      <a:srgbClr val="C00000"/>
                    </a:solidFill>
                    <a:effectLst/>
                    <a:uLnTx/>
                    <a:uFillTx/>
                    <a:latin typeface="Times New Roman" panose="02020603050405020304" pitchFamily="18" charset="0"/>
                    <a:ea typeface="Calibri" panose="020F0502020204030204" pitchFamily="34" charset="0"/>
                    <a:cs typeface="+mn-cs"/>
                  </a:rPr>
                  <a:t>tư</a:t>
                </a:r>
                <a:r>
                  <a:rPr kumimoji="0" lang="en-US" sz="2400" b="0" i="0" u="none" strike="noStrike" kern="1200" cap="none" spc="-5" normalizeH="0" baseline="0" noProof="0" dirty="0">
                    <a:ln>
                      <a:noFill/>
                    </a:ln>
                    <a:solidFill>
                      <a:srgbClr val="C00000"/>
                    </a:solidFill>
                    <a:effectLst/>
                    <a:uLnTx/>
                    <a:uFillTx/>
                    <a:latin typeface="Times New Roman" panose="02020603050405020304" pitchFamily="18" charset="0"/>
                    <a:ea typeface="Calibri" panose="020F0502020204030204" pitchFamily="34" charset="0"/>
                    <a:cs typeface="+mn-cs"/>
                  </a:rPr>
                  <a:t>,</a:t>
                </a:r>
                <a:r>
                  <a:rPr kumimoji="0" 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Calibri" panose="020F0502020204030204" pitchFamily="34" charset="0"/>
                    <a:cs typeface="+mn-cs"/>
                  </a:rPr>
                  <a:t> </a:t>
                </a:r>
                <a:r>
                  <a:rPr kumimoji="0" lang="en-US" sz="2400" b="0" i="0" u="none" strike="noStrike" kern="1200" cap="none" spc="-10" normalizeH="0" baseline="0" noProof="0" dirty="0" err="1">
                    <a:ln>
                      <a:noFill/>
                    </a:ln>
                    <a:solidFill>
                      <a:srgbClr val="C00000"/>
                    </a:solidFill>
                    <a:effectLst/>
                    <a:uLnTx/>
                    <a:uFillTx/>
                    <a:latin typeface="Times New Roman" panose="02020603050405020304" pitchFamily="18" charset="0"/>
                    <a:ea typeface="Calibri" panose="020F0502020204030204" pitchFamily="34" charset="0"/>
                    <a:cs typeface="+mn-cs"/>
                  </a:rPr>
                  <a:t>đáng</a:t>
                </a:r>
                <a:r>
                  <a:rPr kumimoji="0" lang="en-US" sz="2400" b="0" i="0" u="none" strike="noStrike" kern="1200" cap="none" spc="10" normalizeH="0" baseline="0" noProof="0" dirty="0">
                    <a:ln>
                      <a:noFill/>
                    </a:ln>
                    <a:solidFill>
                      <a:srgbClr val="C00000"/>
                    </a:solidFill>
                    <a:effectLst/>
                    <a:uLnTx/>
                    <a:uFillTx/>
                    <a:latin typeface="Times New Roman" panose="02020603050405020304" pitchFamily="18" charset="0"/>
                    <a:ea typeface="Calibri" panose="020F0502020204030204" pitchFamily="34" charset="0"/>
                    <a:cs typeface="+mn-cs"/>
                  </a:rPr>
                  <a:t> </a:t>
                </a:r>
                <a:r>
                  <a:rPr kumimoji="0" lang="en-US" sz="2400" b="0" i="0" u="none" strike="noStrike" kern="1200" cap="none" spc="-5" normalizeH="0" baseline="0" noProof="0" dirty="0" err="1">
                    <a:ln>
                      <a:noFill/>
                    </a:ln>
                    <a:solidFill>
                      <a:srgbClr val="C00000"/>
                    </a:solidFill>
                    <a:effectLst/>
                    <a:uLnTx/>
                    <a:uFillTx/>
                    <a:latin typeface="Times New Roman" panose="02020603050405020304" pitchFamily="18" charset="0"/>
                    <a:ea typeface="Calibri" panose="020F0502020204030204" pitchFamily="34" charset="0"/>
                    <a:cs typeface="+mn-cs"/>
                  </a:rPr>
                  <a:t>yêu</a:t>
                </a:r>
                <a:r>
                  <a:rPr kumimoji="0" lang="en-US" sz="2400" b="0" i="0" u="none" strike="noStrike" kern="1200" cap="none" spc="-5" normalizeH="0" baseline="0" noProof="0" dirty="0">
                    <a:ln>
                      <a:noFill/>
                    </a:ln>
                    <a:solidFill>
                      <a:srgbClr val="C00000"/>
                    </a:solidFill>
                    <a:effectLst/>
                    <a:uLnTx/>
                    <a:uFillTx/>
                    <a:latin typeface="Times New Roman" panose="02020603050405020304" pitchFamily="18" charset="0"/>
                    <a:ea typeface="Calibri" panose="020F0502020204030204" pitchFamily="34" charset="0"/>
                    <a:cs typeface="+mn-cs"/>
                  </a:rPr>
                  <a:t>,</a:t>
                </a:r>
                <a:r>
                  <a:rPr kumimoji="0" 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Calibri" panose="020F0502020204030204" pitchFamily="34" charset="0"/>
                    <a:cs typeface="+mn-cs"/>
                  </a:rPr>
                  <a:t> </a:t>
                </a:r>
                <a:r>
                  <a:rPr kumimoji="0" lang="en-US" sz="2400" b="0" i="0" u="none" strike="noStrike" kern="1200" cap="none" spc="0" normalizeH="0" baseline="0" noProof="0" dirty="0" err="1">
                    <a:ln>
                      <a:noFill/>
                    </a:ln>
                    <a:solidFill>
                      <a:srgbClr val="C00000"/>
                    </a:solidFill>
                    <a:effectLst/>
                    <a:uLnTx/>
                    <a:uFillTx/>
                    <a:latin typeface="Times New Roman" panose="02020603050405020304" pitchFamily="18" charset="0"/>
                    <a:ea typeface="Calibri" panose="020F0502020204030204" pitchFamily="34" charset="0"/>
                    <a:cs typeface="+mn-cs"/>
                  </a:rPr>
                  <a:t>có</a:t>
                </a:r>
                <a:r>
                  <a:rPr kumimoji="0" 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Calibri" panose="020F0502020204030204" pitchFamily="34" charset="0"/>
                    <a:cs typeface="+mn-cs"/>
                  </a:rPr>
                  <a:t> </a:t>
                </a:r>
                <a:r>
                  <a:rPr kumimoji="0" lang="en-US" sz="2400" b="0" i="0" u="none" strike="noStrike" kern="1200" cap="none" spc="0" normalizeH="0" baseline="0" noProof="0" dirty="0" err="1">
                    <a:ln>
                      <a:noFill/>
                    </a:ln>
                    <a:solidFill>
                      <a:srgbClr val="C00000"/>
                    </a:solidFill>
                    <a:effectLst/>
                    <a:uLnTx/>
                    <a:uFillTx/>
                    <a:latin typeface="Times New Roman" panose="02020603050405020304" pitchFamily="18" charset="0"/>
                    <a:ea typeface="Calibri" panose="020F0502020204030204" pitchFamily="34" charset="0"/>
                    <a:cs typeface="+mn-cs"/>
                  </a:rPr>
                  <a:t>tài</a:t>
                </a:r>
                <a:r>
                  <a:rPr kumimoji="0" lang="en-US" sz="2400" b="0" i="0" u="none" strike="noStrike" kern="1200" cap="none" spc="345" normalizeH="0" baseline="0" noProof="0" dirty="0">
                    <a:ln>
                      <a:noFill/>
                    </a:ln>
                    <a:solidFill>
                      <a:srgbClr val="C00000"/>
                    </a:solidFill>
                    <a:effectLst/>
                    <a:uLnTx/>
                    <a:uFillTx/>
                    <a:latin typeface="Times New Roman" panose="02020603050405020304" pitchFamily="18" charset="0"/>
                    <a:ea typeface="Calibri" panose="020F0502020204030204" pitchFamily="34" charset="0"/>
                    <a:cs typeface="+mn-cs"/>
                  </a:rPr>
                  <a:t> </a:t>
                </a:r>
                <a:r>
                  <a:rPr kumimoji="0" lang="en-US" sz="2400" b="0" i="0" u="none" strike="noStrike" kern="1200" cap="none" spc="-10" normalizeH="0" baseline="0" noProof="0" dirty="0" err="1">
                    <a:ln>
                      <a:noFill/>
                    </a:ln>
                    <a:solidFill>
                      <a:srgbClr val="C00000"/>
                    </a:solidFill>
                    <a:effectLst/>
                    <a:uLnTx/>
                    <a:uFillTx/>
                    <a:latin typeface="Times New Roman" panose="02020603050405020304" pitchFamily="18" charset="0"/>
                    <a:ea typeface="Calibri" panose="020F0502020204030204" pitchFamily="34" charset="0"/>
                    <a:cs typeface="+mn-cs"/>
                  </a:rPr>
                  <a:t>năng</a:t>
                </a:r>
                <a:r>
                  <a:rPr kumimoji="0" lang="en-US" sz="2400" b="0" i="0" u="none" strike="noStrike" kern="1200" cap="none" spc="10" normalizeH="0" baseline="0" noProof="0" dirty="0">
                    <a:ln>
                      <a:noFill/>
                    </a:ln>
                    <a:solidFill>
                      <a:srgbClr val="C00000"/>
                    </a:solidFill>
                    <a:effectLst/>
                    <a:uLnTx/>
                    <a:uFillTx/>
                    <a:latin typeface="Times New Roman" panose="02020603050405020304" pitchFamily="18" charset="0"/>
                    <a:ea typeface="Calibri" panose="020F0502020204030204" pitchFamily="34" charset="0"/>
                    <a:cs typeface="+mn-cs"/>
                  </a:rPr>
                  <a:t> </a:t>
                </a:r>
                <a:r>
                  <a:rPr kumimoji="0" lang="en-US" sz="2400" b="0" i="0" u="none" strike="noStrike" kern="1200" cap="none" spc="-5" normalizeH="0" baseline="0" noProof="0" dirty="0" err="1">
                    <a:ln>
                      <a:noFill/>
                    </a:ln>
                    <a:solidFill>
                      <a:srgbClr val="C00000"/>
                    </a:solidFill>
                    <a:effectLst/>
                    <a:uLnTx/>
                    <a:uFillTx/>
                    <a:latin typeface="Times New Roman" panose="02020603050405020304" pitchFamily="18" charset="0"/>
                    <a:ea typeface="Calibri" panose="020F0502020204030204" pitchFamily="34" charset="0"/>
                    <a:cs typeface="+mn-cs"/>
                  </a:rPr>
                  <a:t>hội</a:t>
                </a:r>
                <a:r>
                  <a:rPr kumimoji="0" lang="en-US" sz="2400" b="0" i="0" u="none" strike="noStrike" kern="1200" cap="none" spc="150" normalizeH="0" baseline="0" noProof="0" dirty="0">
                    <a:ln>
                      <a:noFill/>
                    </a:ln>
                    <a:solidFill>
                      <a:srgbClr val="C00000"/>
                    </a:solidFill>
                    <a:effectLst/>
                    <a:uLnTx/>
                    <a:uFillTx/>
                    <a:latin typeface="Times New Roman" panose="02020603050405020304" pitchFamily="18" charset="0"/>
                    <a:ea typeface="Calibri" panose="020F0502020204030204" pitchFamily="34" charset="0"/>
                    <a:cs typeface="+mn-cs"/>
                  </a:rPr>
                  <a:t> </a:t>
                </a:r>
                <a:r>
                  <a:rPr kumimoji="0" lang="en-US" sz="2400" b="0" i="0" u="none" strike="noStrike" kern="1200" cap="none" spc="-5" normalizeH="0" baseline="0" noProof="0" dirty="0" err="1">
                    <a:ln>
                      <a:noFill/>
                    </a:ln>
                    <a:solidFill>
                      <a:srgbClr val="C00000"/>
                    </a:solidFill>
                    <a:effectLst/>
                    <a:uLnTx/>
                    <a:uFillTx/>
                    <a:latin typeface="Times New Roman" panose="02020603050405020304" pitchFamily="18" charset="0"/>
                    <a:ea typeface="Calibri" panose="020F0502020204030204" pitchFamily="34" charset="0"/>
                    <a:cs typeface="+mn-cs"/>
                  </a:rPr>
                  <a:t>họa</a:t>
                </a:r>
                <a:r>
                  <a:rPr kumimoji="0" lang="en-US" sz="2400" b="0" i="0" u="none" strike="noStrike" kern="1200" cap="none" spc="-5" normalizeH="0" baseline="0" noProof="0" dirty="0">
                    <a:ln>
                      <a:noFill/>
                    </a:ln>
                    <a:solidFill>
                      <a:srgbClr val="C00000"/>
                    </a:solidFill>
                    <a:effectLst/>
                    <a:uLnTx/>
                    <a:uFillTx/>
                    <a:latin typeface="Times New Roman" panose="02020603050405020304" pitchFamily="18" charset="0"/>
                    <a:ea typeface="Calibri" panose="020F0502020204030204" pitchFamily="34" charset="0"/>
                    <a:cs typeface="+mn-cs"/>
                  </a:rPr>
                  <a:t>,</a:t>
                </a:r>
                <a:r>
                  <a:rPr kumimoji="0" lang="en-US" sz="2400" b="0" i="0" u="none" strike="noStrike" kern="1200" cap="none" spc="75" normalizeH="0" baseline="0" noProof="0" dirty="0">
                    <a:ln>
                      <a:noFill/>
                    </a:ln>
                    <a:solidFill>
                      <a:srgbClr val="C00000"/>
                    </a:solidFill>
                    <a:effectLst/>
                    <a:uLnTx/>
                    <a:uFillTx/>
                    <a:latin typeface="Times New Roman" panose="02020603050405020304" pitchFamily="18" charset="0"/>
                    <a:ea typeface="Calibri" panose="020F0502020204030204" pitchFamily="34" charset="0"/>
                    <a:cs typeface="+mn-cs"/>
                  </a:rPr>
                  <a:t> </a:t>
                </a:r>
                <a:r>
                  <a:rPr kumimoji="0" lang="en-US" sz="2400" b="0" i="0" u="none" strike="noStrike" kern="1200" cap="none" spc="0" normalizeH="0" baseline="0" noProof="0" dirty="0" err="1">
                    <a:ln>
                      <a:noFill/>
                    </a:ln>
                    <a:solidFill>
                      <a:srgbClr val="C00000"/>
                    </a:solidFill>
                    <a:effectLst/>
                    <a:uLnTx/>
                    <a:uFillTx/>
                    <a:latin typeface="Times New Roman" panose="02020603050405020304" pitchFamily="18" charset="0"/>
                    <a:ea typeface="Calibri" panose="020F0502020204030204" pitchFamily="34" charset="0"/>
                    <a:cs typeface="+mn-cs"/>
                  </a:rPr>
                  <a:t>có</a:t>
                </a:r>
                <a:r>
                  <a:rPr kumimoji="0" lang="en-US" sz="2400" b="0" i="0" u="none" strike="noStrike" kern="1200" cap="none" spc="85" normalizeH="0" baseline="0" noProof="0" dirty="0">
                    <a:ln>
                      <a:noFill/>
                    </a:ln>
                    <a:solidFill>
                      <a:srgbClr val="C00000"/>
                    </a:solidFill>
                    <a:effectLst/>
                    <a:uLnTx/>
                    <a:uFillTx/>
                    <a:latin typeface="Times New Roman" panose="02020603050405020304" pitchFamily="18" charset="0"/>
                    <a:ea typeface="Calibri" panose="020F0502020204030204" pitchFamily="34" charset="0"/>
                    <a:cs typeface="+mn-cs"/>
                  </a:rPr>
                  <a:t> </a:t>
                </a:r>
                <a:r>
                  <a:rPr kumimoji="0" lang="en-US" sz="2400" b="0" i="0" u="none" strike="noStrike" kern="1200" cap="none" spc="-5" normalizeH="0" baseline="0" noProof="0" dirty="0" err="1">
                    <a:ln>
                      <a:noFill/>
                    </a:ln>
                    <a:solidFill>
                      <a:srgbClr val="C00000"/>
                    </a:solidFill>
                    <a:effectLst/>
                    <a:uLnTx/>
                    <a:uFillTx/>
                    <a:latin typeface="Times New Roman" panose="02020603050405020304" pitchFamily="18" charset="0"/>
                    <a:ea typeface="Calibri" panose="020F0502020204030204" pitchFamily="34" charset="0"/>
                    <a:cs typeface="+mn-cs"/>
                  </a:rPr>
                  <a:t>tấm</a:t>
                </a:r>
                <a:r>
                  <a:rPr kumimoji="0" lang="en-US" sz="2400" b="0" i="0" u="none" strike="noStrike" kern="1200" cap="none" spc="55" normalizeH="0" baseline="0" noProof="0" dirty="0">
                    <a:ln>
                      <a:noFill/>
                    </a:ln>
                    <a:solidFill>
                      <a:srgbClr val="C00000"/>
                    </a:solidFill>
                    <a:effectLst/>
                    <a:uLnTx/>
                    <a:uFillTx/>
                    <a:latin typeface="Times New Roman" panose="02020603050405020304" pitchFamily="18" charset="0"/>
                    <a:ea typeface="Calibri" panose="020F0502020204030204" pitchFamily="34" charset="0"/>
                    <a:cs typeface="+mn-cs"/>
                  </a:rPr>
                  <a:t> </a:t>
                </a:r>
                <a:r>
                  <a:rPr kumimoji="0" lang="en-US" sz="2400" b="0" i="0" u="none" strike="noStrike" kern="1200" cap="none" spc="0" normalizeH="0" baseline="0" noProof="0" dirty="0" err="1">
                    <a:ln>
                      <a:noFill/>
                    </a:ln>
                    <a:solidFill>
                      <a:srgbClr val="C00000"/>
                    </a:solidFill>
                    <a:effectLst/>
                    <a:uLnTx/>
                    <a:uFillTx/>
                    <a:latin typeface="Times New Roman" panose="02020603050405020304" pitchFamily="18" charset="0"/>
                    <a:ea typeface="Calibri" panose="020F0502020204030204" pitchFamily="34" charset="0"/>
                    <a:cs typeface="+mn-cs"/>
                  </a:rPr>
                  <a:t>lòng</a:t>
                </a:r>
                <a:r>
                  <a:rPr kumimoji="0" lang="en-US" sz="2400" b="0" i="0" u="none" strike="noStrike" kern="1200" cap="none" spc="70" normalizeH="0" baseline="0" noProof="0" dirty="0">
                    <a:ln>
                      <a:noFill/>
                    </a:ln>
                    <a:solidFill>
                      <a:srgbClr val="C00000"/>
                    </a:solidFill>
                    <a:effectLst/>
                    <a:uLnTx/>
                    <a:uFillTx/>
                    <a:latin typeface="Times New Roman" panose="02020603050405020304" pitchFamily="18" charset="0"/>
                    <a:ea typeface="Calibri" panose="020F0502020204030204" pitchFamily="34" charset="0"/>
                    <a:cs typeface="+mn-cs"/>
                  </a:rPr>
                  <a:t> </a:t>
                </a:r>
                <a:r>
                  <a:rPr kumimoji="0" lang="en-US" sz="2400" b="0" i="0" u="none" strike="noStrike" kern="1200" cap="none" spc="-5" normalizeH="0" baseline="0" noProof="0" dirty="0" err="1">
                    <a:ln>
                      <a:noFill/>
                    </a:ln>
                    <a:solidFill>
                      <a:srgbClr val="C00000"/>
                    </a:solidFill>
                    <a:effectLst/>
                    <a:uLnTx/>
                    <a:uFillTx/>
                    <a:latin typeface="Times New Roman" panose="02020603050405020304" pitchFamily="18" charset="0"/>
                    <a:ea typeface="Calibri" panose="020F0502020204030204" pitchFamily="34" charset="0"/>
                    <a:cs typeface="+mn-cs"/>
                  </a:rPr>
                  <a:t>trong</a:t>
                </a:r>
                <a:r>
                  <a:rPr kumimoji="0" lang="en-US" sz="2400" b="0" i="0" u="none" strike="noStrike" kern="1200" cap="none" spc="85" normalizeH="0" baseline="0" noProof="0" dirty="0">
                    <a:ln>
                      <a:noFill/>
                    </a:ln>
                    <a:solidFill>
                      <a:srgbClr val="C00000"/>
                    </a:solidFill>
                    <a:effectLst/>
                    <a:uLnTx/>
                    <a:uFillTx/>
                    <a:latin typeface="Times New Roman" panose="02020603050405020304" pitchFamily="18" charset="0"/>
                    <a:ea typeface="Calibri" panose="020F0502020204030204" pitchFamily="34" charset="0"/>
                    <a:cs typeface="+mn-cs"/>
                  </a:rPr>
                  <a:t> </a:t>
                </a:r>
                <a:r>
                  <a:rPr kumimoji="0" lang="en-US" sz="2400" b="0" i="0" u="none" strike="noStrike" kern="1200" cap="none" spc="-5" normalizeH="0" baseline="0" noProof="0" dirty="0" err="1">
                    <a:ln>
                      <a:noFill/>
                    </a:ln>
                    <a:solidFill>
                      <a:srgbClr val="C00000"/>
                    </a:solidFill>
                    <a:effectLst/>
                    <a:uLnTx/>
                    <a:uFillTx/>
                    <a:latin typeface="Times New Roman" panose="02020603050405020304" pitchFamily="18" charset="0"/>
                    <a:ea typeface="Calibri" panose="020F0502020204030204" pitchFamily="34" charset="0"/>
                    <a:cs typeface="+mn-cs"/>
                  </a:rPr>
                  <a:t>sáng</a:t>
                </a:r>
                <a:r>
                  <a:rPr kumimoji="0" lang="en-US" sz="2400" b="0" i="0" u="none" strike="noStrike" kern="1200" cap="none" spc="-5" normalizeH="0" baseline="0" noProof="0" dirty="0">
                    <a:ln>
                      <a:noFill/>
                    </a:ln>
                    <a:solidFill>
                      <a:srgbClr val="C00000"/>
                    </a:solidFill>
                    <a:effectLst/>
                    <a:uLnTx/>
                    <a:uFillTx/>
                    <a:latin typeface="Times New Roman" panose="02020603050405020304" pitchFamily="18" charset="0"/>
                    <a:ea typeface="Calibri" panose="020F0502020204030204" pitchFamily="34" charset="0"/>
                    <a:cs typeface="+mn-cs"/>
                  </a:rPr>
                  <a:t>,</a:t>
                </a:r>
                <a:r>
                  <a:rPr kumimoji="0" lang="en-US" sz="2400" b="0" i="0" u="none" strike="noStrike" kern="1200" cap="none" spc="75" normalizeH="0" baseline="0" noProof="0" dirty="0">
                    <a:ln>
                      <a:noFill/>
                    </a:ln>
                    <a:solidFill>
                      <a:srgbClr val="C00000"/>
                    </a:solidFill>
                    <a:effectLst/>
                    <a:uLnTx/>
                    <a:uFillTx/>
                    <a:latin typeface="Times New Roman" panose="02020603050405020304" pitchFamily="18" charset="0"/>
                    <a:ea typeface="Calibri" panose="020F0502020204030204" pitchFamily="34" charset="0"/>
                    <a:cs typeface="+mn-cs"/>
                  </a:rPr>
                  <a:t> </a:t>
                </a:r>
                <a:r>
                  <a:rPr kumimoji="0" lang="en-US" sz="2400" b="0" i="0" u="none" strike="noStrike" kern="1200" cap="none" spc="-5" normalizeH="0" baseline="0" noProof="0" dirty="0" err="1">
                    <a:ln>
                      <a:noFill/>
                    </a:ln>
                    <a:solidFill>
                      <a:srgbClr val="C00000"/>
                    </a:solidFill>
                    <a:effectLst/>
                    <a:uLnTx/>
                    <a:uFillTx/>
                    <a:latin typeface="Times New Roman" panose="02020603050405020304" pitchFamily="18" charset="0"/>
                    <a:ea typeface="Calibri" panose="020F0502020204030204" pitchFamily="34" charset="0"/>
                    <a:cs typeface="+mn-cs"/>
                  </a:rPr>
                  <a:t>khoan</a:t>
                </a:r>
                <a:r>
                  <a:rPr kumimoji="0" lang="en-US" sz="2400" b="0" i="0" u="none" strike="noStrike" kern="1200" cap="none" spc="135" normalizeH="0" baseline="0" noProof="0" dirty="0">
                    <a:ln>
                      <a:noFill/>
                    </a:ln>
                    <a:solidFill>
                      <a:srgbClr val="C00000"/>
                    </a:solidFill>
                    <a:effectLst/>
                    <a:uLnTx/>
                    <a:uFillTx/>
                    <a:latin typeface="Times New Roman" panose="02020603050405020304" pitchFamily="18" charset="0"/>
                    <a:ea typeface="Calibri" panose="020F0502020204030204" pitchFamily="34" charset="0"/>
                    <a:cs typeface="+mn-cs"/>
                  </a:rPr>
                  <a:t> </a:t>
                </a:r>
                <a:r>
                  <a:rPr kumimoji="0" lang="en-US" sz="2400" b="0" i="0" u="none" strike="noStrike" kern="1200" cap="none" spc="-5" normalizeH="0" baseline="0" noProof="0" dirty="0">
                    <a:ln>
                      <a:noFill/>
                    </a:ln>
                    <a:solidFill>
                      <a:srgbClr val="C00000"/>
                    </a:solidFill>
                    <a:effectLst/>
                    <a:uLnTx/>
                    <a:uFillTx/>
                    <a:latin typeface="Times New Roman" panose="02020603050405020304" pitchFamily="18" charset="0"/>
                    <a:ea typeface="Calibri" panose="020F0502020204030204" pitchFamily="34" charset="0"/>
                    <a:cs typeface="+mn-cs"/>
                  </a:rPr>
                  <a:t>dung, </a:t>
                </a:r>
                <a:r>
                  <a:rPr kumimoji="0" lang="en-US" sz="2400" b="0" i="0" u="none" strike="noStrike" kern="1200" cap="none" spc="-5" normalizeH="0" baseline="0" noProof="0" dirty="0" err="1">
                    <a:ln>
                      <a:noFill/>
                    </a:ln>
                    <a:solidFill>
                      <a:srgbClr val="C00000"/>
                    </a:solidFill>
                    <a:effectLst/>
                    <a:uLnTx/>
                    <a:uFillTx/>
                    <a:latin typeface="Times New Roman" panose="02020603050405020304" pitchFamily="18" charset="0"/>
                    <a:ea typeface="Calibri" panose="020F0502020204030204" pitchFamily="34" charset="0"/>
                    <a:cs typeface="+mn-cs"/>
                  </a:rPr>
                  <a:t>độ</a:t>
                </a:r>
                <a:r>
                  <a:rPr kumimoji="0" lang="en-US" sz="2400" b="0" i="0" u="none" strike="noStrike" kern="1200" cap="none" spc="5" normalizeH="0" baseline="0" noProof="0" dirty="0">
                    <a:ln>
                      <a:noFill/>
                    </a:ln>
                    <a:solidFill>
                      <a:srgbClr val="C00000"/>
                    </a:solidFill>
                    <a:effectLst/>
                    <a:uLnTx/>
                    <a:uFillTx/>
                    <a:latin typeface="Times New Roman" panose="02020603050405020304" pitchFamily="18" charset="0"/>
                    <a:ea typeface="Calibri" panose="020F0502020204030204" pitchFamily="34" charset="0"/>
                    <a:cs typeface="+mn-cs"/>
                  </a:rPr>
                  <a:t> </a:t>
                </a:r>
                <a:r>
                  <a:rPr kumimoji="0" lang="en-US" sz="2400" b="0" i="0" u="none" strike="noStrike" kern="1200" cap="none" spc="-5" normalizeH="0" baseline="0" noProof="0" dirty="0" err="1">
                    <a:ln>
                      <a:noFill/>
                    </a:ln>
                    <a:solidFill>
                      <a:srgbClr val="C00000"/>
                    </a:solidFill>
                    <a:effectLst/>
                    <a:uLnTx/>
                    <a:uFillTx/>
                    <a:latin typeface="Times New Roman" panose="02020603050405020304" pitchFamily="18" charset="0"/>
                    <a:ea typeface="Calibri" panose="020F0502020204030204" pitchFamily="34" charset="0"/>
                    <a:cs typeface="+mn-cs"/>
                  </a:rPr>
                  <a:t>lượng</a:t>
                </a:r>
                <a:r>
                  <a:rPr kumimoji="0" lang="en-US" sz="2400" b="0" i="0" u="none" strike="noStrike" kern="1200" cap="none" spc="-5" normalizeH="0" baseline="0" noProof="0" dirty="0">
                    <a:ln>
                      <a:noFill/>
                    </a:ln>
                    <a:solidFill>
                      <a:srgbClr val="C00000"/>
                    </a:solidFill>
                    <a:effectLst/>
                    <a:uLnTx/>
                    <a:uFillTx/>
                    <a:latin typeface="Times New Roman" panose="02020603050405020304" pitchFamily="18" charset="0"/>
                    <a:ea typeface="Calibri" panose="020F0502020204030204" pitchFamily="34" charset="0"/>
                    <a:cs typeface="+mn-cs"/>
                  </a:rPr>
                  <a:t>....</a:t>
                </a:r>
                <a:endParaRPr kumimoji="0" 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Calibri" panose="020F0502020204030204" pitchFamily="34" charset="0"/>
                  <a:cs typeface="+mn-cs"/>
                </a:endParaRPr>
              </a:p>
            </p:txBody>
          </p:sp>
        </p:grpSp>
        <p:pic>
          <p:nvPicPr>
            <p:cNvPr id="10" name="Picture 9"/>
            <p:cNvPicPr>
              <a:picLocks noChangeAspect="1"/>
            </p:cNvPicPr>
            <p:nvPr/>
          </p:nvPicPr>
          <p:blipFill>
            <a:blip r:embed="rId3"/>
            <a:stretch>
              <a:fillRect/>
            </a:stretch>
          </p:blipFill>
          <p:spPr>
            <a:xfrm>
              <a:off x="914400" y="4175212"/>
              <a:ext cx="2611826" cy="228437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grpSp>
      <p:sp>
        <p:nvSpPr>
          <p:cNvPr id="12" name="Rectangle 11"/>
          <p:cNvSpPr/>
          <p:nvPr/>
        </p:nvSpPr>
        <p:spPr>
          <a:xfrm>
            <a:off x="274602" y="377355"/>
            <a:ext cx="6195927" cy="658642"/>
          </a:xfrm>
          <a:prstGeom prst="rect">
            <a:avLst/>
          </a:prstGeom>
        </p:spPr>
        <p:txBody>
          <a:bodyPr wrap="none">
            <a:spAutoFit/>
          </a:bodyPr>
          <a:lstStyle/>
          <a:p>
            <a:pPr>
              <a:lnSpc>
                <a:spcPct val="115000"/>
              </a:lnSpc>
              <a:spcAft>
                <a:spcPts val="0"/>
              </a:spcAft>
              <a:tabLst>
                <a:tab pos="1386840" algn="l"/>
              </a:tabLst>
            </a:pPr>
            <a:r>
              <a:rPr lang="en-US" sz="3200" b="1" dirty="0">
                <a:solidFill>
                  <a:srgbClr val="FF0000"/>
                </a:solidFill>
                <a:latin typeface="Times New Roman" panose="02020603050405020304" pitchFamily="18" charset="0"/>
                <a:ea typeface="MS Mincho"/>
              </a:rPr>
              <a:t>1.2. </a:t>
            </a:r>
            <a:r>
              <a:rPr lang="en-US" sz="3200" b="1" dirty="0" err="1">
                <a:solidFill>
                  <a:srgbClr val="FF0000"/>
                </a:solidFill>
                <a:latin typeface="Times New Roman" panose="02020603050405020304" pitchFamily="18" charset="0"/>
                <a:ea typeface="MS Mincho"/>
              </a:rPr>
              <a:t>Nhân</a:t>
            </a:r>
            <a:r>
              <a:rPr lang="en-US" sz="3200" b="1" dirty="0">
                <a:solidFill>
                  <a:srgbClr val="FF0000"/>
                </a:solidFill>
                <a:latin typeface="Times New Roman" panose="02020603050405020304" pitchFamily="18" charset="0"/>
                <a:ea typeface="MS Mincho"/>
              </a:rPr>
              <a:t> </a:t>
            </a:r>
            <a:r>
              <a:rPr lang="en-US" sz="3200" b="1" dirty="0" err="1">
                <a:solidFill>
                  <a:srgbClr val="FF0000"/>
                </a:solidFill>
                <a:latin typeface="Times New Roman" panose="02020603050405020304" pitchFamily="18" charset="0"/>
                <a:ea typeface="MS Mincho"/>
              </a:rPr>
              <a:t>vật</a:t>
            </a:r>
            <a:r>
              <a:rPr lang="en-US" sz="3200" b="1" dirty="0">
                <a:solidFill>
                  <a:srgbClr val="FF0000"/>
                </a:solidFill>
                <a:latin typeface="Times New Roman" panose="02020603050405020304" pitchFamily="18" charset="0"/>
                <a:ea typeface="MS Mincho"/>
              </a:rPr>
              <a:t> </a:t>
            </a:r>
            <a:r>
              <a:rPr lang="en-US" sz="3200" b="1" dirty="0" err="1">
                <a:solidFill>
                  <a:srgbClr val="FF0000"/>
                </a:solidFill>
                <a:latin typeface="Times New Roman" panose="02020603050405020304" pitchFamily="18" charset="0"/>
                <a:ea typeface="MS Mincho"/>
              </a:rPr>
              <a:t>em</a:t>
            </a:r>
            <a:r>
              <a:rPr lang="en-US" sz="3200" b="1" dirty="0">
                <a:solidFill>
                  <a:srgbClr val="FF0000"/>
                </a:solidFill>
                <a:latin typeface="Times New Roman" panose="02020603050405020304" pitchFamily="18" charset="0"/>
                <a:ea typeface="MS Mincho"/>
              </a:rPr>
              <a:t> </a:t>
            </a:r>
            <a:r>
              <a:rPr lang="en-US" sz="3200" b="1" dirty="0" err="1">
                <a:solidFill>
                  <a:srgbClr val="FF0000"/>
                </a:solidFill>
                <a:latin typeface="Times New Roman" panose="02020603050405020304" pitchFamily="18" charset="0"/>
                <a:ea typeface="MS Mincho"/>
              </a:rPr>
              <a:t>gái</a:t>
            </a:r>
            <a:r>
              <a:rPr lang="en-US" sz="3200" b="1" dirty="0">
                <a:solidFill>
                  <a:srgbClr val="FF0000"/>
                </a:solidFill>
                <a:latin typeface="Times New Roman" panose="02020603050405020304" pitchFamily="18" charset="0"/>
                <a:ea typeface="MS Mincho"/>
              </a:rPr>
              <a:t> </a:t>
            </a:r>
            <a:r>
              <a:rPr lang="en-US" sz="3200" b="1" dirty="0" err="1">
                <a:solidFill>
                  <a:srgbClr val="FF0000"/>
                </a:solidFill>
                <a:latin typeface="Times New Roman" panose="02020603050405020304" pitchFamily="18" charset="0"/>
                <a:ea typeface="MS Mincho"/>
              </a:rPr>
              <a:t>Kiều</a:t>
            </a:r>
            <a:r>
              <a:rPr lang="en-US" sz="3200" b="1" dirty="0">
                <a:solidFill>
                  <a:srgbClr val="FF0000"/>
                </a:solidFill>
                <a:latin typeface="Times New Roman" panose="02020603050405020304" pitchFamily="18" charset="0"/>
                <a:ea typeface="MS Mincho"/>
              </a:rPr>
              <a:t> </a:t>
            </a:r>
            <a:r>
              <a:rPr lang="en-US" sz="3200" b="1" dirty="0" err="1">
                <a:solidFill>
                  <a:srgbClr val="FF0000"/>
                </a:solidFill>
                <a:latin typeface="Times New Roman" panose="02020603050405020304" pitchFamily="18" charset="0"/>
                <a:ea typeface="MS Mincho"/>
              </a:rPr>
              <a:t>Phương</a:t>
            </a:r>
            <a:endParaRPr lang="en-US" sz="3200" dirty="0">
              <a:effectLst/>
              <a:latin typeface="Times New Roman" panose="02020603050405020304" pitchFamily="18" charset="0"/>
              <a:ea typeface="Times New Roman" panose="02020603050405020304" pitchFamily="18" charset="0"/>
            </a:endParaRPr>
          </a:p>
        </p:txBody>
      </p:sp>
      <p:sp>
        <p:nvSpPr>
          <p:cNvPr id="4" name="Rectangle 3"/>
          <p:cNvSpPr/>
          <p:nvPr/>
        </p:nvSpPr>
        <p:spPr>
          <a:xfrm>
            <a:off x="685800" y="1369805"/>
            <a:ext cx="1693092" cy="523220"/>
          </a:xfrm>
          <a:prstGeom prst="rect">
            <a:avLst/>
          </a:prstGeom>
        </p:spPr>
        <p:txBody>
          <a:bodyPr wrap="none">
            <a:spAutoFit/>
          </a:bodyPr>
          <a:lstStyle/>
          <a:p>
            <a:pPr>
              <a:spcAft>
                <a:spcPts val="0"/>
              </a:spcAft>
            </a:pPr>
            <a:r>
              <a:rPr lang="en-US" sz="2800" b="1" u="sng" dirty="0" err="1">
                <a:latin typeface="Times New Roman" panose="02020603050405020304" pitchFamily="18" charset="0"/>
                <a:ea typeface="Times New Roman" panose="02020603050405020304" pitchFamily="18" charset="0"/>
              </a:rPr>
              <a:t>Nhận</a:t>
            </a:r>
            <a:r>
              <a:rPr lang="en-US" sz="2800" b="1" u="sng" dirty="0">
                <a:latin typeface="Times New Roman" panose="02020603050405020304" pitchFamily="18" charset="0"/>
                <a:ea typeface="Times New Roman" panose="02020603050405020304" pitchFamily="18" charset="0"/>
              </a:rPr>
              <a:t> </a:t>
            </a:r>
            <a:r>
              <a:rPr lang="en-US" sz="2800" b="1" u="sng" dirty="0" err="1">
                <a:latin typeface="Times New Roman" panose="02020603050405020304" pitchFamily="18" charset="0"/>
                <a:ea typeface="Times New Roman" panose="02020603050405020304" pitchFamily="18" charset="0"/>
              </a:rPr>
              <a:t>xét</a:t>
            </a:r>
            <a:r>
              <a:rPr lang="en-US" sz="2800" b="1" u="sng"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0029105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1457233" y="1209407"/>
          <a:ext cx="9045303" cy="22729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1" name="Diagram 10"/>
          <p:cNvGraphicFramePr/>
          <p:nvPr/>
        </p:nvGraphicFramePr>
        <p:xfrm>
          <a:off x="1457232" y="3185839"/>
          <a:ext cx="9045303" cy="2272939"/>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6" name="Rectangle 5"/>
          <p:cNvSpPr/>
          <p:nvPr/>
        </p:nvSpPr>
        <p:spPr>
          <a:xfrm>
            <a:off x="274602" y="377355"/>
            <a:ext cx="6195927" cy="658642"/>
          </a:xfrm>
          <a:prstGeom prst="rect">
            <a:avLst/>
          </a:prstGeom>
        </p:spPr>
        <p:txBody>
          <a:bodyPr wrap="none">
            <a:spAutoFit/>
          </a:bodyPr>
          <a:lstStyle/>
          <a:p>
            <a:pPr>
              <a:lnSpc>
                <a:spcPct val="115000"/>
              </a:lnSpc>
              <a:spcAft>
                <a:spcPts val="0"/>
              </a:spcAft>
              <a:tabLst>
                <a:tab pos="1386840" algn="l"/>
              </a:tabLst>
            </a:pPr>
            <a:r>
              <a:rPr lang="en-US" sz="3200" b="1" dirty="0">
                <a:solidFill>
                  <a:srgbClr val="FF0000"/>
                </a:solidFill>
                <a:latin typeface="Times New Roman" panose="02020603050405020304" pitchFamily="18" charset="0"/>
                <a:ea typeface="MS Mincho"/>
              </a:rPr>
              <a:t>1.2. </a:t>
            </a:r>
            <a:r>
              <a:rPr lang="en-US" sz="3200" b="1" dirty="0" err="1">
                <a:solidFill>
                  <a:srgbClr val="FF0000"/>
                </a:solidFill>
                <a:latin typeface="Times New Roman" panose="02020603050405020304" pitchFamily="18" charset="0"/>
                <a:ea typeface="MS Mincho"/>
              </a:rPr>
              <a:t>Nhân</a:t>
            </a:r>
            <a:r>
              <a:rPr lang="en-US" sz="3200" b="1" dirty="0">
                <a:solidFill>
                  <a:srgbClr val="FF0000"/>
                </a:solidFill>
                <a:latin typeface="Times New Roman" panose="02020603050405020304" pitchFamily="18" charset="0"/>
                <a:ea typeface="MS Mincho"/>
              </a:rPr>
              <a:t> </a:t>
            </a:r>
            <a:r>
              <a:rPr lang="en-US" sz="3200" b="1" dirty="0" err="1">
                <a:solidFill>
                  <a:srgbClr val="FF0000"/>
                </a:solidFill>
                <a:latin typeface="Times New Roman" panose="02020603050405020304" pitchFamily="18" charset="0"/>
                <a:ea typeface="MS Mincho"/>
              </a:rPr>
              <a:t>vật</a:t>
            </a:r>
            <a:r>
              <a:rPr lang="en-US" sz="3200" b="1" dirty="0">
                <a:solidFill>
                  <a:srgbClr val="FF0000"/>
                </a:solidFill>
                <a:latin typeface="Times New Roman" panose="02020603050405020304" pitchFamily="18" charset="0"/>
                <a:ea typeface="MS Mincho"/>
              </a:rPr>
              <a:t> </a:t>
            </a:r>
            <a:r>
              <a:rPr lang="en-US" sz="3200" b="1" dirty="0" err="1">
                <a:solidFill>
                  <a:srgbClr val="FF0000"/>
                </a:solidFill>
                <a:latin typeface="Times New Roman" panose="02020603050405020304" pitchFamily="18" charset="0"/>
                <a:ea typeface="MS Mincho"/>
              </a:rPr>
              <a:t>em</a:t>
            </a:r>
            <a:r>
              <a:rPr lang="en-US" sz="3200" b="1" dirty="0">
                <a:solidFill>
                  <a:srgbClr val="FF0000"/>
                </a:solidFill>
                <a:latin typeface="Times New Roman" panose="02020603050405020304" pitchFamily="18" charset="0"/>
                <a:ea typeface="MS Mincho"/>
              </a:rPr>
              <a:t> </a:t>
            </a:r>
            <a:r>
              <a:rPr lang="en-US" sz="3200" b="1" dirty="0" err="1">
                <a:solidFill>
                  <a:srgbClr val="FF0000"/>
                </a:solidFill>
                <a:latin typeface="Times New Roman" panose="02020603050405020304" pitchFamily="18" charset="0"/>
                <a:ea typeface="MS Mincho"/>
              </a:rPr>
              <a:t>gái</a:t>
            </a:r>
            <a:r>
              <a:rPr lang="en-US" sz="3200" b="1" dirty="0">
                <a:solidFill>
                  <a:srgbClr val="FF0000"/>
                </a:solidFill>
                <a:latin typeface="Times New Roman" panose="02020603050405020304" pitchFamily="18" charset="0"/>
                <a:ea typeface="MS Mincho"/>
              </a:rPr>
              <a:t> </a:t>
            </a:r>
            <a:r>
              <a:rPr lang="en-US" sz="3200" b="1" dirty="0" err="1">
                <a:solidFill>
                  <a:srgbClr val="FF0000"/>
                </a:solidFill>
                <a:latin typeface="Times New Roman" panose="02020603050405020304" pitchFamily="18" charset="0"/>
                <a:ea typeface="MS Mincho"/>
              </a:rPr>
              <a:t>Kiều</a:t>
            </a:r>
            <a:r>
              <a:rPr lang="en-US" sz="3200" b="1" dirty="0">
                <a:solidFill>
                  <a:srgbClr val="FF0000"/>
                </a:solidFill>
                <a:latin typeface="Times New Roman" panose="02020603050405020304" pitchFamily="18" charset="0"/>
                <a:ea typeface="MS Mincho"/>
              </a:rPr>
              <a:t> </a:t>
            </a:r>
            <a:r>
              <a:rPr lang="en-US" sz="3200" b="1" dirty="0" err="1">
                <a:solidFill>
                  <a:srgbClr val="FF0000"/>
                </a:solidFill>
                <a:latin typeface="Times New Roman" panose="02020603050405020304" pitchFamily="18" charset="0"/>
                <a:ea typeface="MS Mincho"/>
              </a:rPr>
              <a:t>Phương</a:t>
            </a:r>
            <a:endParaRPr lang="en-US" sz="3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720169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Graphic spid="11" grpId="0">
        <p:bldAsOne/>
      </p:bldGraphic>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52711" y="155892"/>
            <a:ext cx="4924746" cy="613245"/>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0"/>
              </a:spcAft>
              <a:buClrTx/>
              <a:buSzTx/>
              <a:buFontTx/>
              <a:buNone/>
              <a:tabLst>
                <a:tab pos="1386840" algn="l"/>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1.3.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Đánh</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giá</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về</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2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nhân</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vật</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2" name="Rectangle 1"/>
          <p:cNvSpPr/>
          <p:nvPr/>
        </p:nvSpPr>
        <p:spPr>
          <a:xfrm>
            <a:off x="685800" y="1181100"/>
            <a:ext cx="6629400" cy="5007781"/>
          </a:xfrm>
          <a:prstGeom prst="rect">
            <a:avLst/>
          </a:prstGeom>
          <a:ln w="38100">
            <a:solidFill>
              <a:srgbClr val="FF0000"/>
            </a:solidFill>
          </a:ln>
        </p:spPr>
        <p:txBody>
          <a:bodyPr wrap="square">
            <a:spAutoFit/>
          </a:bodyPr>
          <a:lstStyle/>
          <a:p>
            <a:pPr>
              <a:lnSpc>
                <a:spcPct val="115000"/>
              </a:lnSpc>
              <a:spcAft>
                <a:spcPts val="0"/>
              </a:spcAft>
            </a:pPr>
            <a:r>
              <a:rPr lang="en-US" sz="2800" b="1" dirty="0" err="1">
                <a:latin typeface="Times New Roman" panose="02020603050405020304" pitchFamily="18" charset="0"/>
                <a:ea typeface="Times New Roman" panose="02020603050405020304" pitchFamily="18" charset="0"/>
              </a:rPr>
              <a:t>Câu</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hỏi</a:t>
            </a:r>
            <a:r>
              <a:rPr lang="en-US" sz="2800" b="1" dirty="0">
                <a:latin typeface="Times New Roman" panose="02020603050405020304" pitchFamily="18" charset="0"/>
                <a:ea typeface="Times New Roman" panose="02020603050405020304" pitchFamily="18" charset="0"/>
              </a:rPr>
              <a:t>:</a:t>
            </a:r>
          </a:p>
          <a:p>
            <a:pPr>
              <a:lnSpc>
                <a:spcPct val="115000"/>
              </a:lnSpc>
              <a:spcAft>
                <a:spcPts val="0"/>
              </a:spcAft>
              <a:tabLst>
                <a:tab pos="1386840" algn="l"/>
              </a:tabLst>
            </a:pPr>
            <a:r>
              <a:rPr lang="en-US" sz="2800" i="1" dirty="0">
                <a:solidFill>
                  <a:srgbClr val="0070C0"/>
                </a:solidFill>
                <a:latin typeface="Times New Roman" panose="02020603050405020304" pitchFamily="18" charset="0"/>
                <a:ea typeface="Times New Roman" panose="02020603050405020304" pitchFamily="18" charset="0"/>
              </a:rPr>
              <a:t>? </a:t>
            </a:r>
            <a:r>
              <a:rPr lang="en-US" sz="2800" i="1" dirty="0" err="1">
                <a:solidFill>
                  <a:srgbClr val="0070C0"/>
                </a:solidFill>
                <a:latin typeface="Times New Roman" panose="02020603050405020304" pitchFamily="18" charset="0"/>
                <a:ea typeface="Times New Roman" panose="02020603050405020304" pitchFamily="18" charset="0"/>
              </a:rPr>
              <a:t>Nêu</a:t>
            </a:r>
            <a:r>
              <a:rPr lang="en-US" sz="2800" i="1" dirty="0">
                <a:solidFill>
                  <a:srgbClr val="0070C0"/>
                </a:solidFill>
                <a:latin typeface="Times New Roman" panose="02020603050405020304" pitchFamily="18" charset="0"/>
                <a:ea typeface="Times New Roman" panose="02020603050405020304" pitchFamily="18" charset="0"/>
              </a:rPr>
              <a:t> </a:t>
            </a:r>
            <a:r>
              <a:rPr lang="en-US" sz="2800" i="1" dirty="0" err="1">
                <a:solidFill>
                  <a:srgbClr val="0070C0"/>
                </a:solidFill>
                <a:latin typeface="Times New Roman" panose="02020603050405020304" pitchFamily="18" charset="0"/>
                <a:ea typeface="Times New Roman" panose="02020603050405020304" pitchFamily="18" charset="0"/>
              </a:rPr>
              <a:t>ra</a:t>
            </a:r>
            <a:r>
              <a:rPr lang="en-US" sz="2800" i="1" dirty="0">
                <a:solidFill>
                  <a:srgbClr val="0070C0"/>
                </a:solidFill>
                <a:latin typeface="Times New Roman" panose="02020603050405020304" pitchFamily="18" charset="0"/>
                <a:ea typeface="Times New Roman" panose="02020603050405020304" pitchFamily="18" charset="0"/>
              </a:rPr>
              <a:t> </a:t>
            </a:r>
            <a:r>
              <a:rPr lang="en-US" sz="2800" i="1" dirty="0" err="1">
                <a:solidFill>
                  <a:srgbClr val="0070C0"/>
                </a:solidFill>
                <a:latin typeface="Times New Roman" panose="02020603050405020304" pitchFamily="18" charset="0"/>
                <a:ea typeface="Times New Roman" panose="02020603050405020304" pitchFamily="18" charset="0"/>
              </a:rPr>
              <a:t>một</a:t>
            </a:r>
            <a:r>
              <a:rPr lang="en-US" sz="2800" i="1" dirty="0">
                <a:solidFill>
                  <a:srgbClr val="0070C0"/>
                </a:solidFill>
                <a:latin typeface="Times New Roman" panose="02020603050405020304" pitchFamily="18" charset="0"/>
                <a:ea typeface="Times New Roman" panose="02020603050405020304" pitchFamily="18" charset="0"/>
              </a:rPr>
              <a:t> </a:t>
            </a:r>
            <a:r>
              <a:rPr lang="en-US" sz="2800" i="1" dirty="0" err="1">
                <a:solidFill>
                  <a:srgbClr val="0070C0"/>
                </a:solidFill>
                <a:latin typeface="Times New Roman" panose="02020603050405020304" pitchFamily="18" charset="0"/>
                <a:ea typeface="Times New Roman" panose="02020603050405020304" pitchFamily="18" charset="0"/>
              </a:rPr>
              <a:t>số</a:t>
            </a:r>
            <a:r>
              <a:rPr lang="en-US" sz="2800" i="1" dirty="0">
                <a:solidFill>
                  <a:srgbClr val="0070C0"/>
                </a:solidFill>
                <a:latin typeface="Times New Roman" panose="02020603050405020304" pitchFamily="18" charset="0"/>
                <a:ea typeface="Times New Roman" panose="02020603050405020304" pitchFamily="18" charset="0"/>
              </a:rPr>
              <a:t> chi </a:t>
            </a:r>
            <a:r>
              <a:rPr lang="en-US" sz="2800" i="1" dirty="0" err="1">
                <a:solidFill>
                  <a:srgbClr val="0070C0"/>
                </a:solidFill>
                <a:latin typeface="Times New Roman" panose="02020603050405020304" pitchFamily="18" charset="0"/>
                <a:ea typeface="Times New Roman" panose="02020603050405020304" pitchFamily="18" charset="0"/>
              </a:rPr>
              <a:t>tiết</a:t>
            </a:r>
            <a:r>
              <a:rPr lang="en-US" sz="2800" i="1" dirty="0">
                <a:solidFill>
                  <a:srgbClr val="0070C0"/>
                </a:solidFill>
                <a:latin typeface="Times New Roman" panose="02020603050405020304" pitchFamily="18" charset="0"/>
                <a:ea typeface="Times New Roman" panose="02020603050405020304" pitchFamily="18" charset="0"/>
              </a:rPr>
              <a:t> </a:t>
            </a:r>
            <a:r>
              <a:rPr lang="en-US" sz="2800" i="1" dirty="0" err="1">
                <a:solidFill>
                  <a:srgbClr val="0070C0"/>
                </a:solidFill>
                <a:latin typeface="Times New Roman" panose="02020603050405020304" pitchFamily="18" charset="0"/>
                <a:ea typeface="Times New Roman" panose="02020603050405020304" pitchFamily="18" charset="0"/>
              </a:rPr>
              <a:t>trong</a:t>
            </a:r>
            <a:r>
              <a:rPr lang="en-US" sz="2800" i="1" dirty="0">
                <a:solidFill>
                  <a:srgbClr val="0070C0"/>
                </a:solidFill>
                <a:latin typeface="Times New Roman" panose="02020603050405020304" pitchFamily="18" charset="0"/>
                <a:ea typeface="Times New Roman" panose="02020603050405020304" pitchFamily="18" charset="0"/>
              </a:rPr>
              <a:t> </a:t>
            </a:r>
            <a:r>
              <a:rPr lang="en-US" sz="2800" i="1" dirty="0" err="1">
                <a:solidFill>
                  <a:srgbClr val="0070C0"/>
                </a:solidFill>
                <a:latin typeface="Times New Roman" panose="02020603050405020304" pitchFamily="18" charset="0"/>
                <a:ea typeface="Times New Roman" panose="02020603050405020304" pitchFamily="18" charset="0"/>
              </a:rPr>
              <a:t>văn</a:t>
            </a:r>
            <a:r>
              <a:rPr lang="en-US" sz="2800" i="1" dirty="0">
                <a:solidFill>
                  <a:srgbClr val="0070C0"/>
                </a:solidFill>
                <a:latin typeface="Times New Roman" panose="02020603050405020304" pitchFamily="18" charset="0"/>
                <a:ea typeface="Times New Roman" panose="02020603050405020304" pitchFamily="18" charset="0"/>
              </a:rPr>
              <a:t> </a:t>
            </a:r>
            <a:r>
              <a:rPr lang="en-US" sz="2800" i="1" dirty="0" err="1">
                <a:solidFill>
                  <a:srgbClr val="0070C0"/>
                </a:solidFill>
                <a:latin typeface="Times New Roman" panose="02020603050405020304" pitchFamily="18" charset="0"/>
                <a:ea typeface="Times New Roman" panose="02020603050405020304" pitchFamily="18" charset="0"/>
              </a:rPr>
              <a:t>bản</a:t>
            </a:r>
            <a:r>
              <a:rPr lang="en-US" sz="2800" i="1" dirty="0">
                <a:solidFill>
                  <a:srgbClr val="0070C0"/>
                </a:solidFill>
                <a:latin typeface="Times New Roman" panose="02020603050405020304" pitchFamily="18" charset="0"/>
                <a:ea typeface="Times New Roman" panose="02020603050405020304" pitchFamily="18" charset="0"/>
              </a:rPr>
              <a:t> </a:t>
            </a:r>
            <a:r>
              <a:rPr lang="en-US" sz="2800" i="1" dirty="0" err="1">
                <a:solidFill>
                  <a:srgbClr val="0070C0"/>
                </a:solidFill>
                <a:latin typeface="Times New Roman" panose="02020603050405020304" pitchFamily="18" charset="0"/>
                <a:ea typeface="Times New Roman" panose="02020603050405020304" pitchFamily="18" charset="0"/>
              </a:rPr>
              <a:t>để</a:t>
            </a:r>
            <a:r>
              <a:rPr lang="en-US" sz="2800" i="1" dirty="0">
                <a:solidFill>
                  <a:srgbClr val="0070C0"/>
                </a:solidFill>
                <a:latin typeface="Times New Roman" panose="02020603050405020304" pitchFamily="18" charset="0"/>
                <a:ea typeface="Times New Roman" panose="02020603050405020304" pitchFamily="18" charset="0"/>
              </a:rPr>
              <a:t> </a:t>
            </a:r>
            <a:r>
              <a:rPr lang="en-US" sz="2800" i="1" dirty="0" err="1">
                <a:solidFill>
                  <a:srgbClr val="0070C0"/>
                </a:solidFill>
                <a:latin typeface="Times New Roman" panose="02020603050405020304" pitchFamily="18" charset="0"/>
                <a:ea typeface="Times New Roman" panose="02020603050405020304" pitchFamily="18" charset="0"/>
              </a:rPr>
              <a:t>thấy</a:t>
            </a:r>
            <a:r>
              <a:rPr lang="en-US" sz="2800" i="1" dirty="0">
                <a:solidFill>
                  <a:srgbClr val="0070C0"/>
                </a:solidFill>
                <a:latin typeface="Times New Roman" panose="02020603050405020304" pitchFamily="18" charset="0"/>
                <a:ea typeface="Times New Roman" panose="02020603050405020304" pitchFamily="18" charset="0"/>
              </a:rPr>
              <a:t> </a:t>
            </a:r>
            <a:r>
              <a:rPr lang="en-US" sz="2800" i="1" dirty="0" err="1">
                <a:solidFill>
                  <a:srgbClr val="0070C0"/>
                </a:solidFill>
                <a:latin typeface="Times New Roman" panose="02020603050405020304" pitchFamily="18" charset="0"/>
                <a:ea typeface="Times New Roman" panose="02020603050405020304" pitchFamily="18" charset="0"/>
              </a:rPr>
              <a:t>sự</a:t>
            </a:r>
            <a:r>
              <a:rPr lang="en-US" sz="2800" i="1" dirty="0">
                <a:solidFill>
                  <a:srgbClr val="0070C0"/>
                </a:solidFill>
                <a:latin typeface="Times New Roman" panose="02020603050405020304" pitchFamily="18" charset="0"/>
                <a:ea typeface="Times New Roman" panose="02020603050405020304" pitchFamily="18" charset="0"/>
              </a:rPr>
              <a:t> </a:t>
            </a:r>
            <a:r>
              <a:rPr lang="en-US" sz="2800" i="1" dirty="0" err="1">
                <a:solidFill>
                  <a:srgbClr val="0070C0"/>
                </a:solidFill>
                <a:latin typeface="Times New Roman" panose="02020603050405020304" pitchFamily="18" charset="0"/>
                <a:ea typeface="Times New Roman" panose="02020603050405020304" pitchFamily="18" charset="0"/>
              </a:rPr>
              <a:t>khác</a:t>
            </a:r>
            <a:r>
              <a:rPr lang="en-US" sz="2800" i="1" dirty="0">
                <a:solidFill>
                  <a:srgbClr val="0070C0"/>
                </a:solidFill>
                <a:latin typeface="Times New Roman" panose="02020603050405020304" pitchFamily="18" charset="0"/>
                <a:ea typeface="Times New Roman" panose="02020603050405020304" pitchFamily="18" charset="0"/>
              </a:rPr>
              <a:t> </a:t>
            </a:r>
            <a:r>
              <a:rPr lang="en-US" sz="2800" i="1" dirty="0" err="1">
                <a:solidFill>
                  <a:srgbClr val="0070C0"/>
                </a:solidFill>
                <a:latin typeface="Times New Roman" panose="02020603050405020304" pitchFamily="18" charset="0"/>
                <a:ea typeface="Times New Roman" panose="02020603050405020304" pitchFamily="18" charset="0"/>
              </a:rPr>
              <a:t>nhau</a:t>
            </a:r>
            <a:r>
              <a:rPr lang="en-US" sz="2800" i="1" dirty="0">
                <a:solidFill>
                  <a:srgbClr val="0070C0"/>
                </a:solidFill>
                <a:latin typeface="Times New Roman" panose="02020603050405020304" pitchFamily="18" charset="0"/>
                <a:ea typeface="Times New Roman" panose="02020603050405020304" pitchFamily="18" charset="0"/>
              </a:rPr>
              <a:t> </a:t>
            </a:r>
            <a:r>
              <a:rPr lang="en-US" sz="2800" i="1" dirty="0" err="1">
                <a:solidFill>
                  <a:srgbClr val="0070C0"/>
                </a:solidFill>
                <a:latin typeface="Times New Roman" panose="02020603050405020304" pitchFamily="18" charset="0"/>
                <a:ea typeface="Times New Roman" panose="02020603050405020304" pitchFamily="18" charset="0"/>
              </a:rPr>
              <a:t>giữa</a:t>
            </a:r>
            <a:r>
              <a:rPr lang="en-US" sz="2800" i="1" dirty="0">
                <a:solidFill>
                  <a:srgbClr val="0070C0"/>
                </a:solidFill>
                <a:latin typeface="Times New Roman" panose="02020603050405020304" pitchFamily="18" charset="0"/>
                <a:ea typeface="Times New Roman" panose="02020603050405020304" pitchFamily="18" charset="0"/>
              </a:rPr>
              <a:t> </a:t>
            </a:r>
            <a:r>
              <a:rPr lang="en-US" sz="2800" i="1" dirty="0" err="1">
                <a:solidFill>
                  <a:srgbClr val="0070C0"/>
                </a:solidFill>
                <a:latin typeface="Times New Roman" panose="02020603050405020304" pitchFamily="18" charset="0"/>
                <a:ea typeface="Times New Roman" panose="02020603050405020304" pitchFamily="18" charset="0"/>
              </a:rPr>
              <a:t>tính</a:t>
            </a:r>
            <a:r>
              <a:rPr lang="en-US" sz="2800" i="1" dirty="0">
                <a:solidFill>
                  <a:srgbClr val="0070C0"/>
                </a:solidFill>
                <a:latin typeface="Times New Roman" panose="02020603050405020304" pitchFamily="18" charset="0"/>
                <a:ea typeface="Times New Roman" panose="02020603050405020304" pitchFamily="18" charset="0"/>
              </a:rPr>
              <a:t> </a:t>
            </a:r>
            <a:r>
              <a:rPr lang="en-US" sz="2800" i="1" dirty="0" err="1">
                <a:solidFill>
                  <a:srgbClr val="0070C0"/>
                </a:solidFill>
                <a:latin typeface="Times New Roman" panose="02020603050405020304" pitchFamily="18" charset="0"/>
                <a:ea typeface="Times New Roman" panose="02020603050405020304" pitchFamily="18" charset="0"/>
              </a:rPr>
              <a:t>cách</a:t>
            </a:r>
            <a:r>
              <a:rPr lang="en-US" sz="2800" i="1" dirty="0">
                <a:solidFill>
                  <a:srgbClr val="0070C0"/>
                </a:solidFill>
                <a:latin typeface="Times New Roman" panose="02020603050405020304" pitchFamily="18" charset="0"/>
                <a:ea typeface="Times New Roman" panose="02020603050405020304" pitchFamily="18" charset="0"/>
              </a:rPr>
              <a:t> </a:t>
            </a:r>
            <a:r>
              <a:rPr lang="en-US" sz="2800" i="1" dirty="0" err="1">
                <a:solidFill>
                  <a:srgbClr val="0070C0"/>
                </a:solidFill>
                <a:latin typeface="Times New Roman" panose="02020603050405020304" pitchFamily="18" charset="0"/>
                <a:ea typeface="Times New Roman" panose="02020603050405020304" pitchFamily="18" charset="0"/>
              </a:rPr>
              <a:t>của</a:t>
            </a:r>
            <a:r>
              <a:rPr lang="en-US" sz="2800" i="1" dirty="0">
                <a:solidFill>
                  <a:srgbClr val="0070C0"/>
                </a:solidFill>
                <a:latin typeface="Times New Roman" panose="02020603050405020304" pitchFamily="18" charset="0"/>
                <a:ea typeface="Times New Roman" panose="02020603050405020304" pitchFamily="18" charset="0"/>
              </a:rPr>
              <a:t> </a:t>
            </a:r>
            <a:r>
              <a:rPr lang="en-US" sz="2800" i="1" dirty="0" err="1">
                <a:solidFill>
                  <a:srgbClr val="0070C0"/>
                </a:solidFill>
                <a:latin typeface="Times New Roman" panose="02020603050405020304" pitchFamily="18" charset="0"/>
                <a:ea typeface="Times New Roman" panose="02020603050405020304" pitchFamily="18" charset="0"/>
              </a:rPr>
              <a:t>nhân</a:t>
            </a:r>
            <a:r>
              <a:rPr lang="en-US" sz="2800" i="1" dirty="0">
                <a:solidFill>
                  <a:srgbClr val="0070C0"/>
                </a:solidFill>
                <a:latin typeface="Times New Roman" panose="02020603050405020304" pitchFamily="18" charset="0"/>
                <a:ea typeface="Times New Roman" panose="02020603050405020304" pitchFamily="18" charset="0"/>
              </a:rPr>
              <a:t> </a:t>
            </a:r>
            <a:r>
              <a:rPr lang="en-US" sz="2800" i="1" dirty="0" err="1">
                <a:solidFill>
                  <a:srgbClr val="0070C0"/>
                </a:solidFill>
                <a:latin typeface="Times New Roman" panose="02020603050405020304" pitchFamily="18" charset="0"/>
                <a:ea typeface="Times New Roman" panose="02020603050405020304" pitchFamily="18" charset="0"/>
              </a:rPr>
              <a:t>vật</a:t>
            </a:r>
            <a:r>
              <a:rPr lang="en-US" sz="2800" i="1" dirty="0">
                <a:solidFill>
                  <a:srgbClr val="0070C0"/>
                </a:solidFill>
                <a:latin typeface="Times New Roman" panose="02020603050405020304" pitchFamily="18" charset="0"/>
                <a:ea typeface="Times New Roman" panose="02020603050405020304" pitchFamily="18" charset="0"/>
              </a:rPr>
              <a:t> </a:t>
            </a:r>
            <a:r>
              <a:rPr lang="en-US" sz="2800" i="1" dirty="0" err="1">
                <a:solidFill>
                  <a:srgbClr val="0070C0"/>
                </a:solidFill>
                <a:latin typeface="Times New Roman" panose="02020603050405020304" pitchFamily="18" charset="0"/>
                <a:ea typeface="Times New Roman" panose="02020603050405020304" pitchFamily="18" charset="0"/>
              </a:rPr>
              <a:t>người</a:t>
            </a:r>
            <a:r>
              <a:rPr lang="en-US" sz="2800" i="1" dirty="0">
                <a:solidFill>
                  <a:srgbClr val="0070C0"/>
                </a:solidFill>
                <a:latin typeface="Times New Roman" panose="02020603050405020304" pitchFamily="18" charset="0"/>
                <a:ea typeface="Times New Roman" panose="02020603050405020304" pitchFamily="18" charset="0"/>
              </a:rPr>
              <a:t> </a:t>
            </a:r>
            <a:r>
              <a:rPr lang="en-US" sz="2800" i="1" dirty="0" err="1">
                <a:solidFill>
                  <a:srgbClr val="0070C0"/>
                </a:solidFill>
                <a:latin typeface="Times New Roman" panose="02020603050405020304" pitchFamily="18" charset="0"/>
                <a:ea typeface="Times New Roman" panose="02020603050405020304" pitchFamily="18" charset="0"/>
              </a:rPr>
              <a:t>anh</a:t>
            </a:r>
            <a:r>
              <a:rPr lang="en-US" sz="2800" i="1" dirty="0">
                <a:solidFill>
                  <a:srgbClr val="0070C0"/>
                </a:solidFill>
                <a:latin typeface="Times New Roman" panose="02020603050405020304" pitchFamily="18" charset="0"/>
                <a:ea typeface="Times New Roman" panose="02020603050405020304" pitchFamily="18" charset="0"/>
              </a:rPr>
              <a:t> </a:t>
            </a:r>
            <a:r>
              <a:rPr lang="en-US" sz="2800" i="1" dirty="0" err="1">
                <a:solidFill>
                  <a:srgbClr val="0070C0"/>
                </a:solidFill>
                <a:latin typeface="Times New Roman" panose="02020603050405020304" pitchFamily="18" charset="0"/>
                <a:ea typeface="Times New Roman" panose="02020603050405020304" pitchFamily="18" charset="0"/>
              </a:rPr>
              <a:t>và</a:t>
            </a:r>
            <a:r>
              <a:rPr lang="en-US" sz="2800" i="1" dirty="0">
                <a:solidFill>
                  <a:srgbClr val="0070C0"/>
                </a:solidFill>
                <a:latin typeface="Times New Roman" panose="02020603050405020304" pitchFamily="18" charset="0"/>
                <a:ea typeface="Times New Roman" panose="02020603050405020304" pitchFamily="18" charset="0"/>
              </a:rPr>
              <a:t> </a:t>
            </a:r>
            <a:r>
              <a:rPr lang="en-US" sz="2800" i="1" dirty="0" err="1">
                <a:solidFill>
                  <a:srgbClr val="0070C0"/>
                </a:solidFill>
                <a:latin typeface="Times New Roman" panose="02020603050405020304" pitchFamily="18" charset="0"/>
                <a:ea typeface="Times New Roman" panose="02020603050405020304" pitchFamily="18" charset="0"/>
              </a:rPr>
              <a:t>nhân</a:t>
            </a:r>
            <a:r>
              <a:rPr lang="en-US" sz="2800" i="1" dirty="0">
                <a:solidFill>
                  <a:srgbClr val="0070C0"/>
                </a:solidFill>
                <a:latin typeface="Times New Roman" panose="02020603050405020304" pitchFamily="18" charset="0"/>
                <a:ea typeface="Times New Roman" panose="02020603050405020304" pitchFamily="18" charset="0"/>
              </a:rPr>
              <a:t> </a:t>
            </a:r>
            <a:r>
              <a:rPr lang="en-US" sz="2800" i="1" dirty="0" err="1">
                <a:solidFill>
                  <a:srgbClr val="0070C0"/>
                </a:solidFill>
                <a:latin typeface="Times New Roman" panose="02020603050405020304" pitchFamily="18" charset="0"/>
                <a:ea typeface="Times New Roman" panose="02020603050405020304" pitchFamily="18" charset="0"/>
              </a:rPr>
              <a:t>vật</a:t>
            </a:r>
            <a:r>
              <a:rPr lang="en-US" sz="2800" i="1" dirty="0">
                <a:solidFill>
                  <a:srgbClr val="0070C0"/>
                </a:solidFill>
                <a:latin typeface="Times New Roman" panose="02020603050405020304" pitchFamily="18" charset="0"/>
                <a:ea typeface="Times New Roman" panose="02020603050405020304" pitchFamily="18" charset="0"/>
              </a:rPr>
              <a:t> </a:t>
            </a:r>
            <a:r>
              <a:rPr lang="en-US" sz="2800" i="1" dirty="0" err="1">
                <a:solidFill>
                  <a:srgbClr val="0070C0"/>
                </a:solidFill>
                <a:latin typeface="Times New Roman" panose="02020603050405020304" pitchFamily="18" charset="0"/>
                <a:ea typeface="Times New Roman" panose="02020603050405020304" pitchFamily="18" charset="0"/>
              </a:rPr>
              <a:t>người</a:t>
            </a:r>
            <a:r>
              <a:rPr lang="en-US" sz="2800" i="1" dirty="0">
                <a:solidFill>
                  <a:srgbClr val="0070C0"/>
                </a:solidFill>
                <a:latin typeface="Times New Roman" panose="02020603050405020304" pitchFamily="18" charset="0"/>
                <a:ea typeface="Times New Roman" panose="02020603050405020304" pitchFamily="18" charset="0"/>
              </a:rPr>
              <a:t> </a:t>
            </a:r>
            <a:r>
              <a:rPr lang="en-US" sz="2800" i="1" dirty="0" err="1">
                <a:solidFill>
                  <a:srgbClr val="0070C0"/>
                </a:solidFill>
                <a:latin typeface="Times New Roman" panose="02020603050405020304" pitchFamily="18" charset="0"/>
                <a:ea typeface="Times New Roman" panose="02020603050405020304" pitchFamily="18" charset="0"/>
              </a:rPr>
              <a:t>em</a:t>
            </a:r>
            <a:r>
              <a:rPr lang="en-US" sz="2800" i="1" dirty="0">
                <a:solidFill>
                  <a:srgbClr val="0070C0"/>
                </a:solidFill>
                <a:latin typeface="Times New Roman" panose="02020603050405020304" pitchFamily="18" charset="0"/>
                <a:ea typeface="Times New Roman" panose="02020603050405020304" pitchFamily="18" charset="0"/>
              </a:rPr>
              <a:t> </a:t>
            </a:r>
            <a:r>
              <a:rPr lang="en-US" sz="2800" i="1" dirty="0">
                <a:solidFill>
                  <a:srgbClr val="0070C0"/>
                </a:solidFill>
                <a:latin typeface="Times New Roman" panose="02020603050405020304" pitchFamily="18" charset="0"/>
                <a:ea typeface="MS Mincho"/>
              </a:rPr>
              <a:t> </a:t>
            </a:r>
            <a:r>
              <a:rPr lang="en-US" sz="2800" i="1" dirty="0" err="1">
                <a:solidFill>
                  <a:srgbClr val="0070C0"/>
                </a:solidFill>
                <a:latin typeface="Times New Roman" panose="02020603050405020304" pitchFamily="18" charset="0"/>
                <a:ea typeface="MS Mincho"/>
              </a:rPr>
              <a:t>gái</a:t>
            </a:r>
            <a:r>
              <a:rPr lang="en-US" sz="2800" i="1" dirty="0">
                <a:solidFill>
                  <a:srgbClr val="0070C0"/>
                </a:solidFill>
                <a:latin typeface="Times New Roman" panose="02020603050405020304" pitchFamily="18" charset="0"/>
                <a:ea typeface="MS Mincho"/>
              </a:rPr>
              <a:t>.</a:t>
            </a:r>
            <a:endParaRPr lang="en-US" sz="2800" dirty="0">
              <a:solidFill>
                <a:srgbClr val="0070C0"/>
              </a:solidFill>
              <a:latin typeface="Times New Roman" panose="02020603050405020304" pitchFamily="18" charset="0"/>
              <a:ea typeface="Times New Roman" panose="02020603050405020304" pitchFamily="18" charset="0"/>
            </a:endParaRPr>
          </a:p>
          <a:p>
            <a:pPr>
              <a:lnSpc>
                <a:spcPct val="115000"/>
              </a:lnSpc>
              <a:spcAft>
                <a:spcPts val="0"/>
              </a:spcAft>
              <a:tabLst>
                <a:tab pos="1386840" algn="l"/>
              </a:tabLst>
            </a:pPr>
            <a:r>
              <a:rPr lang="en-US" sz="2800" i="1" dirty="0">
                <a:solidFill>
                  <a:srgbClr val="0070C0"/>
                </a:solidFill>
                <a:latin typeface="Times New Roman" panose="02020603050405020304" pitchFamily="18" charset="0"/>
                <a:ea typeface="MS Mincho"/>
              </a:rPr>
              <a:t>? </a:t>
            </a:r>
            <a:r>
              <a:rPr lang="en-US" sz="2800" i="1" dirty="0" err="1">
                <a:solidFill>
                  <a:srgbClr val="0070C0"/>
                </a:solidFill>
                <a:latin typeface="Times New Roman" panose="02020603050405020304" pitchFamily="18" charset="0"/>
                <a:ea typeface="MS Mincho"/>
              </a:rPr>
              <a:t>N</a:t>
            </a:r>
            <a:r>
              <a:rPr lang="en-US" sz="2800" i="1" dirty="0" err="1">
                <a:solidFill>
                  <a:srgbClr val="0070C0"/>
                </a:solidFill>
                <a:latin typeface="Times New Roman" panose="02020603050405020304" pitchFamily="18" charset="0"/>
                <a:ea typeface="Times New Roman" panose="02020603050405020304" pitchFamily="18" charset="0"/>
              </a:rPr>
              <a:t>hân</a:t>
            </a:r>
            <a:r>
              <a:rPr lang="en-US" sz="2800" i="1" dirty="0">
                <a:solidFill>
                  <a:srgbClr val="0070C0"/>
                </a:solidFill>
                <a:latin typeface="Times New Roman" panose="02020603050405020304" pitchFamily="18" charset="0"/>
                <a:ea typeface="Times New Roman" panose="02020603050405020304" pitchFamily="18" charset="0"/>
              </a:rPr>
              <a:t> </a:t>
            </a:r>
            <a:r>
              <a:rPr lang="en-US" sz="2800" i="1" dirty="0" err="1">
                <a:solidFill>
                  <a:srgbClr val="0070C0"/>
                </a:solidFill>
                <a:latin typeface="Times New Roman" panose="02020603050405020304" pitchFamily="18" charset="0"/>
                <a:ea typeface="Times New Roman" panose="02020603050405020304" pitchFamily="18" charset="0"/>
              </a:rPr>
              <a:t>vật</a:t>
            </a:r>
            <a:r>
              <a:rPr lang="en-US" sz="2800" i="1" dirty="0">
                <a:solidFill>
                  <a:srgbClr val="0070C0"/>
                </a:solidFill>
                <a:latin typeface="Times New Roman" panose="02020603050405020304" pitchFamily="18" charset="0"/>
                <a:ea typeface="Times New Roman" panose="02020603050405020304" pitchFamily="18" charset="0"/>
              </a:rPr>
              <a:t> </a:t>
            </a:r>
            <a:r>
              <a:rPr lang="en-US" sz="2800" i="1" dirty="0" err="1">
                <a:solidFill>
                  <a:srgbClr val="0070C0"/>
                </a:solidFill>
                <a:latin typeface="Times New Roman" panose="02020603050405020304" pitchFamily="18" charset="0"/>
                <a:ea typeface="Times New Roman" panose="02020603050405020304" pitchFamily="18" charset="0"/>
              </a:rPr>
              <a:t>người</a:t>
            </a:r>
            <a:r>
              <a:rPr lang="en-US" sz="2800" i="1" dirty="0">
                <a:solidFill>
                  <a:srgbClr val="0070C0"/>
                </a:solidFill>
                <a:latin typeface="Times New Roman" panose="02020603050405020304" pitchFamily="18" charset="0"/>
                <a:ea typeface="Times New Roman" panose="02020603050405020304" pitchFamily="18" charset="0"/>
              </a:rPr>
              <a:t> </a:t>
            </a:r>
            <a:r>
              <a:rPr lang="en-US" sz="2800" i="1" dirty="0" err="1">
                <a:solidFill>
                  <a:srgbClr val="0070C0"/>
                </a:solidFill>
                <a:latin typeface="Times New Roman" panose="02020603050405020304" pitchFamily="18" charset="0"/>
                <a:ea typeface="Times New Roman" panose="02020603050405020304" pitchFamily="18" charset="0"/>
              </a:rPr>
              <a:t>em</a:t>
            </a:r>
            <a:r>
              <a:rPr lang="en-US" sz="2800" i="1" dirty="0">
                <a:solidFill>
                  <a:srgbClr val="0070C0"/>
                </a:solidFill>
                <a:latin typeface="Times New Roman" panose="02020603050405020304" pitchFamily="18" charset="0"/>
                <a:ea typeface="Times New Roman" panose="02020603050405020304" pitchFamily="18" charset="0"/>
              </a:rPr>
              <a:t> </a:t>
            </a:r>
            <a:r>
              <a:rPr lang="en-US" sz="2800" i="1" dirty="0" err="1">
                <a:solidFill>
                  <a:srgbClr val="0070C0"/>
                </a:solidFill>
                <a:latin typeface="Times New Roman" panose="02020603050405020304" pitchFamily="18" charset="0"/>
                <a:ea typeface="Times New Roman" panose="02020603050405020304" pitchFamily="18" charset="0"/>
              </a:rPr>
              <a:t>thường</a:t>
            </a:r>
            <a:r>
              <a:rPr lang="en-US" sz="2800" i="1" dirty="0">
                <a:solidFill>
                  <a:srgbClr val="0070C0"/>
                </a:solidFill>
                <a:latin typeface="Times New Roman" panose="02020603050405020304" pitchFamily="18" charset="0"/>
                <a:ea typeface="Times New Roman" panose="02020603050405020304" pitchFamily="18" charset="0"/>
              </a:rPr>
              <a:t> </a:t>
            </a:r>
            <a:r>
              <a:rPr lang="en-US" sz="2800" i="1" dirty="0" err="1">
                <a:solidFill>
                  <a:srgbClr val="0070C0"/>
                </a:solidFill>
                <a:latin typeface="Times New Roman" panose="02020603050405020304" pitchFamily="18" charset="0"/>
                <a:ea typeface="Times New Roman" panose="02020603050405020304" pitchFamily="18" charset="0"/>
              </a:rPr>
              <a:t>được</a:t>
            </a:r>
            <a:r>
              <a:rPr lang="en-US" sz="2800" i="1" dirty="0">
                <a:solidFill>
                  <a:srgbClr val="0070C0"/>
                </a:solidFill>
                <a:latin typeface="Times New Roman" panose="02020603050405020304" pitchFamily="18" charset="0"/>
                <a:ea typeface="Times New Roman" panose="02020603050405020304" pitchFamily="18" charset="0"/>
              </a:rPr>
              <a:t> </a:t>
            </a:r>
            <a:r>
              <a:rPr lang="en-US" sz="2800" i="1" dirty="0" err="1">
                <a:solidFill>
                  <a:srgbClr val="0070C0"/>
                </a:solidFill>
                <a:latin typeface="Times New Roman" panose="02020603050405020304" pitchFamily="18" charset="0"/>
                <a:ea typeface="Times New Roman" panose="02020603050405020304" pitchFamily="18" charset="0"/>
              </a:rPr>
              <a:t>tái</a:t>
            </a:r>
            <a:r>
              <a:rPr lang="en-US" sz="2800" i="1" dirty="0">
                <a:solidFill>
                  <a:srgbClr val="0070C0"/>
                </a:solidFill>
                <a:latin typeface="Times New Roman" panose="02020603050405020304" pitchFamily="18" charset="0"/>
                <a:ea typeface="Times New Roman" panose="02020603050405020304" pitchFamily="18" charset="0"/>
              </a:rPr>
              <a:t> </a:t>
            </a:r>
            <a:r>
              <a:rPr lang="en-US" sz="2800" i="1" dirty="0" err="1">
                <a:solidFill>
                  <a:srgbClr val="0070C0"/>
                </a:solidFill>
                <a:latin typeface="Times New Roman" panose="02020603050405020304" pitchFamily="18" charset="0"/>
                <a:ea typeface="Times New Roman" panose="02020603050405020304" pitchFamily="18" charset="0"/>
              </a:rPr>
              <a:t>hiện</a:t>
            </a:r>
            <a:r>
              <a:rPr lang="en-US" sz="2800" i="1" dirty="0">
                <a:solidFill>
                  <a:srgbClr val="0070C0"/>
                </a:solidFill>
                <a:latin typeface="Times New Roman" panose="02020603050405020304" pitchFamily="18" charset="0"/>
                <a:ea typeface="Times New Roman" panose="02020603050405020304" pitchFamily="18" charset="0"/>
              </a:rPr>
              <a:t> qua </a:t>
            </a:r>
            <a:r>
              <a:rPr lang="en-US" sz="2800" i="1" dirty="0" err="1">
                <a:solidFill>
                  <a:srgbClr val="0070C0"/>
                </a:solidFill>
                <a:latin typeface="Times New Roman" panose="02020603050405020304" pitchFamily="18" charset="0"/>
                <a:ea typeface="Times New Roman" panose="02020603050405020304" pitchFamily="18" charset="0"/>
              </a:rPr>
              <a:t>hành</a:t>
            </a:r>
            <a:r>
              <a:rPr lang="en-US" sz="2800" i="1" dirty="0">
                <a:solidFill>
                  <a:srgbClr val="0070C0"/>
                </a:solidFill>
                <a:latin typeface="Times New Roman" panose="02020603050405020304" pitchFamily="18" charset="0"/>
                <a:ea typeface="Times New Roman" panose="02020603050405020304" pitchFamily="18" charset="0"/>
              </a:rPr>
              <a:t> </a:t>
            </a:r>
            <a:r>
              <a:rPr lang="en-US" sz="2800" i="1" dirty="0" err="1">
                <a:solidFill>
                  <a:srgbClr val="0070C0"/>
                </a:solidFill>
                <a:latin typeface="Times New Roman" panose="02020603050405020304" pitchFamily="18" charset="0"/>
                <a:ea typeface="Times New Roman" panose="02020603050405020304" pitchFamily="18" charset="0"/>
              </a:rPr>
              <a:t>động</a:t>
            </a:r>
            <a:r>
              <a:rPr lang="en-US" sz="2800" i="1" dirty="0">
                <a:solidFill>
                  <a:srgbClr val="0070C0"/>
                </a:solidFill>
                <a:latin typeface="Times New Roman" panose="02020603050405020304" pitchFamily="18" charset="0"/>
                <a:ea typeface="Times New Roman" panose="02020603050405020304" pitchFamily="18" charset="0"/>
              </a:rPr>
              <a:t>, </a:t>
            </a:r>
            <a:r>
              <a:rPr lang="en-US" sz="2800" i="1" dirty="0" err="1">
                <a:solidFill>
                  <a:srgbClr val="0070C0"/>
                </a:solidFill>
                <a:latin typeface="Times New Roman" panose="02020603050405020304" pitchFamily="18" charset="0"/>
                <a:ea typeface="Times New Roman" panose="02020603050405020304" pitchFamily="18" charset="0"/>
              </a:rPr>
              <a:t>còn</a:t>
            </a:r>
            <a:r>
              <a:rPr lang="en-US" sz="2800" i="1" dirty="0">
                <a:solidFill>
                  <a:srgbClr val="0070C0"/>
                </a:solidFill>
                <a:latin typeface="Times New Roman" panose="02020603050405020304" pitchFamily="18" charset="0"/>
                <a:ea typeface="Times New Roman" panose="02020603050405020304" pitchFamily="18" charset="0"/>
              </a:rPr>
              <a:t> </a:t>
            </a:r>
            <a:r>
              <a:rPr lang="en-US" sz="2800" i="1" dirty="0" err="1">
                <a:solidFill>
                  <a:srgbClr val="0070C0"/>
                </a:solidFill>
                <a:latin typeface="Times New Roman" panose="02020603050405020304" pitchFamily="18" charset="0"/>
                <a:ea typeface="Times New Roman" panose="02020603050405020304" pitchFamily="18" charset="0"/>
              </a:rPr>
              <a:t>nhân</a:t>
            </a:r>
            <a:r>
              <a:rPr lang="en-US" sz="2800" i="1" dirty="0">
                <a:solidFill>
                  <a:srgbClr val="0070C0"/>
                </a:solidFill>
                <a:latin typeface="Times New Roman" panose="02020603050405020304" pitchFamily="18" charset="0"/>
                <a:ea typeface="Times New Roman" panose="02020603050405020304" pitchFamily="18" charset="0"/>
              </a:rPr>
              <a:t> </a:t>
            </a:r>
            <a:r>
              <a:rPr lang="en-US" sz="2800" i="1" dirty="0" err="1">
                <a:solidFill>
                  <a:srgbClr val="0070C0"/>
                </a:solidFill>
                <a:latin typeface="Times New Roman" panose="02020603050405020304" pitchFamily="18" charset="0"/>
                <a:ea typeface="Times New Roman" panose="02020603050405020304" pitchFamily="18" charset="0"/>
              </a:rPr>
              <a:t>vật</a:t>
            </a:r>
            <a:r>
              <a:rPr lang="en-US" sz="2800" i="1" dirty="0">
                <a:solidFill>
                  <a:srgbClr val="0070C0"/>
                </a:solidFill>
                <a:latin typeface="Times New Roman" panose="02020603050405020304" pitchFamily="18" charset="0"/>
                <a:ea typeface="Times New Roman" panose="02020603050405020304" pitchFamily="18" charset="0"/>
              </a:rPr>
              <a:t> </a:t>
            </a:r>
            <a:r>
              <a:rPr lang="en-US" sz="2800" i="1" dirty="0" err="1">
                <a:solidFill>
                  <a:srgbClr val="0070C0"/>
                </a:solidFill>
                <a:latin typeface="Times New Roman" panose="02020603050405020304" pitchFamily="18" charset="0"/>
                <a:ea typeface="Times New Roman" panose="02020603050405020304" pitchFamily="18" charset="0"/>
              </a:rPr>
              <a:t>người</a:t>
            </a:r>
            <a:r>
              <a:rPr lang="en-US" sz="2800" i="1" dirty="0">
                <a:solidFill>
                  <a:srgbClr val="0070C0"/>
                </a:solidFill>
                <a:latin typeface="Times New Roman" panose="02020603050405020304" pitchFamily="18" charset="0"/>
                <a:ea typeface="Times New Roman" panose="02020603050405020304" pitchFamily="18" charset="0"/>
              </a:rPr>
              <a:t> </a:t>
            </a:r>
            <a:r>
              <a:rPr lang="en-US" sz="2800" i="1" dirty="0" err="1">
                <a:solidFill>
                  <a:srgbClr val="0070C0"/>
                </a:solidFill>
                <a:latin typeface="Times New Roman" panose="02020603050405020304" pitchFamily="18" charset="0"/>
                <a:ea typeface="Times New Roman" panose="02020603050405020304" pitchFamily="18" charset="0"/>
              </a:rPr>
              <a:t>anh</a:t>
            </a:r>
            <a:r>
              <a:rPr lang="en-US" sz="2800" i="1" dirty="0">
                <a:solidFill>
                  <a:srgbClr val="0070C0"/>
                </a:solidFill>
                <a:latin typeface="Times New Roman" panose="02020603050405020304" pitchFamily="18" charset="0"/>
                <a:ea typeface="Times New Roman" panose="02020603050405020304" pitchFamily="18" charset="0"/>
              </a:rPr>
              <a:t> </a:t>
            </a:r>
            <a:r>
              <a:rPr lang="en-US" sz="2800" i="1" dirty="0" err="1">
                <a:solidFill>
                  <a:srgbClr val="0070C0"/>
                </a:solidFill>
                <a:latin typeface="Times New Roman" panose="02020603050405020304" pitchFamily="18" charset="0"/>
                <a:ea typeface="Times New Roman" panose="02020603050405020304" pitchFamily="18" charset="0"/>
              </a:rPr>
              <a:t>thường</a:t>
            </a:r>
            <a:r>
              <a:rPr lang="en-US" sz="2800" i="1" dirty="0">
                <a:solidFill>
                  <a:srgbClr val="0070C0"/>
                </a:solidFill>
                <a:latin typeface="Times New Roman" panose="02020603050405020304" pitchFamily="18" charset="0"/>
                <a:ea typeface="Times New Roman" panose="02020603050405020304" pitchFamily="18" charset="0"/>
              </a:rPr>
              <a:t> </a:t>
            </a:r>
            <a:r>
              <a:rPr lang="en-US" sz="2800" i="1" dirty="0" err="1">
                <a:solidFill>
                  <a:srgbClr val="0070C0"/>
                </a:solidFill>
                <a:latin typeface="Times New Roman" panose="02020603050405020304" pitchFamily="18" charset="0"/>
                <a:ea typeface="Times New Roman" panose="02020603050405020304" pitchFamily="18" charset="0"/>
              </a:rPr>
              <a:t>được</a:t>
            </a:r>
            <a:r>
              <a:rPr lang="en-US" sz="2800" i="1" dirty="0">
                <a:solidFill>
                  <a:srgbClr val="0070C0"/>
                </a:solidFill>
                <a:latin typeface="Times New Roman" panose="02020603050405020304" pitchFamily="18" charset="0"/>
                <a:ea typeface="Times New Roman" panose="02020603050405020304" pitchFamily="18" charset="0"/>
              </a:rPr>
              <a:t> </a:t>
            </a:r>
            <a:r>
              <a:rPr lang="en-US" sz="2800" i="1" dirty="0" err="1">
                <a:solidFill>
                  <a:srgbClr val="0070C0"/>
                </a:solidFill>
                <a:latin typeface="Times New Roman" panose="02020603050405020304" pitchFamily="18" charset="0"/>
                <a:ea typeface="Times New Roman" panose="02020603050405020304" pitchFamily="18" charset="0"/>
              </a:rPr>
              <a:t>tác</a:t>
            </a:r>
            <a:r>
              <a:rPr lang="en-US" sz="2800" i="1" dirty="0">
                <a:solidFill>
                  <a:srgbClr val="0070C0"/>
                </a:solidFill>
                <a:latin typeface="Times New Roman" panose="02020603050405020304" pitchFamily="18" charset="0"/>
                <a:ea typeface="Times New Roman" panose="02020603050405020304" pitchFamily="18" charset="0"/>
              </a:rPr>
              <a:t> </a:t>
            </a:r>
            <a:r>
              <a:rPr lang="en-US" sz="2800" i="1" dirty="0" err="1">
                <a:solidFill>
                  <a:srgbClr val="0070C0"/>
                </a:solidFill>
                <a:latin typeface="Times New Roman" panose="02020603050405020304" pitchFamily="18" charset="0"/>
                <a:ea typeface="Times New Roman" panose="02020603050405020304" pitchFamily="18" charset="0"/>
              </a:rPr>
              <a:t>giả</a:t>
            </a:r>
            <a:r>
              <a:rPr lang="en-US" sz="2800" i="1" dirty="0">
                <a:solidFill>
                  <a:srgbClr val="0070C0"/>
                </a:solidFill>
                <a:latin typeface="Times New Roman" panose="02020603050405020304" pitchFamily="18" charset="0"/>
                <a:ea typeface="Times New Roman" panose="02020603050405020304" pitchFamily="18" charset="0"/>
              </a:rPr>
              <a:t> </a:t>
            </a:r>
            <a:r>
              <a:rPr lang="en-US" sz="2800" i="1" dirty="0" err="1">
                <a:solidFill>
                  <a:srgbClr val="0070C0"/>
                </a:solidFill>
                <a:latin typeface="Times New Roman" panose="02020603050405020304" pitchFamily="18" charset="0"/>
                <a:ea typeface="Times New Roman" panose="02020603050405020304" pitchFamily="18" charset="0"/>
              </a:rPr>
              <a:t>chú</a:t>
            </a:r>
            <a:r>
              <a:rPr lang="en-US" sz="2800" i="1" dirty="0">
                <a:solidFill>
                  <a:srgbClr val="0070C0"/>
                </a:solidFill>
                <a:latin typeface="Times New Roman" panose="02020603050405020304" pitchFamily="18" charset="0"/>
                <a:ea typeface="Times New Roman" panose="02020603050405020304" pitchFamily="18" charset="0"/>
              </a:rPr>
              <a:t> ý </a:t>
            </a:r>
            <a:r>
              <a:rPr lang="en-US" sz="2800" i="1" dirty="0" err="1">
                <a:solidFill>
                  <a:srgbClr val="0070C0"/>
                </a:solidFill>
                <a:latin typeface="Times New Roman" panose="02020603050405020304" pitchFamily="18" charset="0"/>
                <a:ea typeface="Times New Roman" panose="02020603050405020304" pitchFamily="18" charset="0"/>
              </a:rPr>
              <a:t>miêu</a:t>
            </a:r>
            <a:r>
              <a:rPr lang="en-US" sz="2800" i="1" dirty="0">
                <a:solidFill>
                  <a:srgbClr val="0070C0"/>
                </a:solidFill>
                <a:latin typeface="Times New Roman" panose="02020603050405020304" pitchFamily="18" charset="0"/>
                <a:ea typeface="Times New Roman" panose="02020603050405020304" pitchFamily="18" charset="0"/>
              </a:rPr>
              <a:t> </a:t>
            </a:r>
            <a:r>
              <a:rPr lang="en-US" sz="2800" i="1" dirty="0" err="1">
                <a:solidFill>
                  <a:srgbClr val="0070C0"/>
                </a:solidFill>
                <a:latin typeface="Times New Roman" panose="02020603050405020304" pitchFamily="18" charset="0"/>
                <a:ea typeface="Times New Roman" panose="02020603050405020304" pitchFamily="18" charset="0"/>
              </a:rPr>
              <a:t>tả</a:t>
            </a:r>
            <a:r>
              <a:rPr lang="en-US" sz="2800" i="1" dirty="0">
                <a:solidFill>
                  <a:srgbClr val="0070C0"/>
                </a:solidFill>
                <a:latin typeface="Times New Roman" panose="02020603050405020304" pitchFamily="18" charset="0"/>
                <a:ea typeface="Times New Roman" panose="02020603050405020304" pitchFamily="18" charset="0"/>
              </a:rPr>
              <a:t> </a:t>
            </a:r>
            <a:r>
              <a:rPr lang="en-US" sz="2800" i="1" dirty="0" err="1">
                <a:solidFill>
                  <a:srgbClr val="0070C0"/>
                </a:solidFill>
                <a:latin typeface="Times New Roman" panose="02020603050405020304" pitchFamily="18" charset="0"/>
                <a:ea typeface="Times New Roman" panose="02020603050405020304" pitchFamily="18" charset="0"/>
              </a:rPr>
              <a:t>tâm</a:t>
            </a:r>
            <a:r>
              <a:rPr lang="en-US" sz="2800" i="1" dirty="0">
                <a:solidFill>
                  <a:srgbClr val="0070C0"/>
                </a:solidFill>
                <a:latin typeface="Times New Roman" panose="02020603050405020304" pitchFamily="18" charset="0"/>
                <a:ea typeface="Times New Roman" panose="02020603050405020304" pitchFamily="18" charset="0"/>
              </a:rPr>
              <a:t> </a:t>
            </a:r>
            <a:r>
              <a:rPr lang="en-US" sz="2800" i="1" dirty="0" err="1">
                <a:solidFill>
                  <a:srgbClr val="0070C0"/>
                </a:solidFill>
                <a:latin typeface="Times New Roman" panose="02020603050405020304" pitchFamily="18" charset="0"/>
                <a:ea typeface="Times New Roman" panose="02020603050405020304" pitchFamily="18" charset="0"/>
              </a:rPr>
              <a:t>trạng</a:t>
            </a:r>
            <a:r>
              <a:rPr lang="en-US" sz="2800" i="1" dirty="0">
                <a:solidFill>
                  <a:srgbClr val="0070C0"/>
                </a:solidFill>
                <a:latin typeface="Times New Roman" panose="02020603050405020304" pitchFamily="18" charset="0"/>
                <a:ea typeface="Times New Roman" panose="02020603050405020304" pitchFamily="18" charset="0"/>
              </a:rPr>
              <a:t>. </a:t>
            </a:r>
            <a:r>
              <a:rPr lang="en-US" sz="2800" i="1" dirty="0" err="1">
                <a:solidFill>
                  <a:srgbClr val="0070C0"/>
                </a:solidFill>
                <a:latin typeface="Times New Roman" panose="02020603050405020304" pitchFamily="18" charset="0"/>
                <a:ea typeface="Times New Roman" panose="02020603050405020304" pitchFamily="18" charset="0"/>
              </a:rPr>
              <a:t>Hãy</a:t>
            </a:r>
            <a:r>
              <a:rPr lang="en-US" sz="2800" i="1" dirty="0">
                <a:solidFill>
                  <a:srgbClr val="0070C0"/>
                </a:solidFill>
                <a:latin typeface="Times New Roman" panose="02020603050405020304" pitchFamily="18" charset="0"/>
                <a:ea typeface="Times New Roman" panose="02020603050405020304" pitchFamily="18" charset="0"/>
              </a:rPr>
              <a:t> </a:t>
            </a:r>
            <a:r>
              <a:rPr lang="en-US" sz="2800" i="1" dirty="0" err="1">
                <a:solidFill>
                  <a:srgbClr val="0070C0"/>
                </a:solidFill>
                <a:latin typeface="Times New Roman" panose="02020603050405020304" pitchFamily="18" charset="0"/>
                <a:ea typeface="Times New Roman" panose="02020603050405020304" pitchFamily="18" charset="0"/>
              </a:rPr>
              <a:t>chỉ</a:t>
            </a:r>
            <a:r>
              <a:rPr lang="en-US" sz="2800" i="1" dirty="0">
                <a:solidFill>
                  <a:srgbClr val="0070C0"/>
                </a:solidFill>
                <a:latin typeface="Times New Roman" panose="02020603050405020304" pitchFamily="18" charset="0"/>
                <a:ea typeface="Times New Roman" panose="02020603050405020304" pitchFamily="18" charset="0"/>
              </a:rPr>
              <a:t> </a:t>
            </a:r>
            <a:r>
              <a:rPr lang="en-US" sz="2800" i="1" dirty="0" err="1">
                <a:solidFill>
                  <a:srgbClr val="0070C0"/>
                </a:solidFill>
                <a:latin typeface="Times New Roman" panose="02020603050405020304" pitchFamily="18" charset="0"/>
                <a:ea typeface="Times New Roman" panose="02020603050405020304" pitchFamily="18" charset="0"/>
              </a:rPr>
              <a:t>ra</a:t>
            </a:r>
            <a:r>
              <a:rPr lang="en-US" sz="2800" i="1" dirty="0">
                <a:solidFill>
                  <a:srgbClr val="0070C0"/>
                </a:solidFill>
                <a:latin typeface="Times New Roman" panose="02020603050405020304" pitchFamily="18" charset="0"/>
                <a:ea typeface="Times New Roman" panose="02020603050405020304" pitchFamily="18" charset="0"/>
              </a:rPr>
              <a:t> </a:t>
            </a:r>
            <a:r>
              <a:rPr lang="en-US" sz="2800" i="1" dirty="0" err="1">
                <a:solidFill>
                  <a:srgbClr val="0070C0"/>
                </a:solidFill>
                <a:latin typeface="Times New Roman" panose="02020603050405020304" pitchFamily="18" charset="0"/>
                <a:ea typeface="Times New Roman" panose="02020603050405020304" pitchFamily="18" charset="0"/>
              </a:rPr>
              <a:t>các</a:t>
            </a:r>
            <a:r>
              <a:rPr lang="en-US" sz="2800" i="1" dirty="0">
                <a:solidFill>
                  <a:srgbClr val="0070C0"/>
                </a:solidFill>
                <a:latin typeface="Times New Roman" panose="02020603050405020304" pitchFamily="18" charset="0"/>
                <a:ea typeface="Times New Roman" panose="02020603050405020304" pitchFamily="18" charset="0"/>
              </a:rPr>
              <a:t> chi </a:t>
            </a:r>
            <a:r>
              <a:rPr lang="en-US" sz="2800" i="1" dirty="0" err="1">
                <a:solidFill>
                  <a:srgbClr val="0070C0"/>
                </a:solidFill>
                <a:latin typeface="Times New Roman" panose="02020603050405020304" pitchFamily="18" charset="0"/>
                <a:ea typeface="Times New Roman" panose="02020603050405020304" pitchFamily="18" charset="0"/>
              </a:rPr>
              <a:t>tiết</a:t>
            </a:r>
            <a:r>
              <a:rPr lang="en-US" sz="2800" i="1" dirty="0">
                <a:solidFill>
                  <a:srgbClr val="0070C0"/>
                </a:solidFill>
                <a:latin typeface="Times New Roman" panose="02020603050405020304" pitchFamily="18" charset="0"/>
                <a:ea typeface="Times New Roman" panose="02020603050405020304" pitchFamily="18" charset="0"/>
              </a:rPr>
              <a:t> </a:t>
            </a:r>
            <a:r>
              <a:rPr lang="en-US" sz="2800" i="1" dirty="0" err="1">
                <a:solidFill>
                  <a:srgbClr val="0070C0"/>
                </a:solidFill>
                <a:latin typeface="Times New Roman" panose="02020603050405020304" pitchFamily="18" charset="0"/>
                <a:ea typeface="Times New Roman" panose="02020603050405020304" pitchFamily="18" charset="0"/>
              </a:rPr>
              <a:t>cụ</a:t>
            </a:r>
            <a:r>
              <a:rPr lang="en-US" sz="2800" i="1" dirty="0">
                <a:solidFill>
                  <a:srgbClr val="0070C0"/>
                </a:solidFill>
                <a:latin typeface="Times New Roman" panose="02020603050405020304" pitchFamily="18" charset="0"/>
                <a:ea typeface="Times New Roman" panose="02020603050405020304" pitchFamily="18" charset="0"/>
              </a:rPr>
              <a:t> </a:t>
            </a:r>
            <a:r>
              <a:rPr lang="en-US" sz="2800" i="1" dirty="0" err="1">
                <a:solidFill>
                  <a:srgbClr val="0070C0"/>
                </a:solidFill>
                <a:latin typeface="Times New Roman" panose="02020603050405020304" pitchFamily="18" charset="0"/>
                <a:ea typeface="Times New Roman" panose="02020603050405020304" pitchFamily="18" charset="0"/>
              </a:rPr>
              <a:t>thể</a:t>
            </a:r>
            <a:r>
              <a:rPr lang="en-US" sz="2800" i="1" dirty="0">
                <a:solidFill>
                  <a:srgbClr val="0070C0"/>
                </a:solidFill>
                <a:latin typeface="Times New Roman" panose="02020603050405020304" pitchFamily="18" charset="0"/>
                <a:ea typeface="Times New Roman" panose="02020603050405020304" pitchFamily="18" charset="0"/>
              </a:rPr>
              <a:t> </a:t>
            </a:r>
            <a:r>
              <a:rPr lang="en-US" sz="2800" i="1" dirty="0" err="1">
                <a:solidFill>
                  <a:srgbClr val="0070C0"/>
                </a:solidFill>
                <a:latin typeface="Times New Roman" panose="02020603050405020304" pitchFamily="18" charset="0"/>
                <a:ea typeface="Times New Roman" panose="02020603050405020304" pitchFamily="18" charset="0"/>
              </a:rPr>
              <a:t>để</a:t>
            </a:r>
            <a:r>
              <a:rPr lang="en-US" sz="2800" i="1" dirty="0">
                <a:solidFill>
                  <a:srgbClr val="0070C0"/>
                </a:solidFill>
                <a:latin typeface="Times New Roman" panose="02020603050405020304" pitchFamily="18" charset="0"/>
                <a:ea typeface="Times New Roman" panose="02020603050405020304" pitchFamily="18" charset="0"/>
              </a:rPr>
              <a:t> </a:t>
            </a:r>
            <a:r>
              <a:rPr lang="en-US" sz="2800" i="1" dirty="0" err="1">
                <a:solidFill>
                  <a:srgbClr val="0070C0"/>
                </a:solidFill>
                <a:latin typeface="Times New Roman" panose="02020603050405020304" pitchFamily="18" charset="0"/>
                <a:ea typeface="Times New Roman" panose="02020603050405020304" pitchFamily="18" charset="0"/>
              </a:rPr>
              <a:t>làm</a:t>
            </a:r>
            <a:r>
              <a:rPr lang="en-US" sz="2800" i="1" dirty="0">
                <a:solidFill>
                  <a:srgbClr val="0070C0"/>
                </a:solidFill>
                <a:latin typeface="Times New Roman" panose="02020603050405020304" pitchFamily="18" charset="0"/>
                <a:ea typeface="Times New Roman" panose="02020603050405020304" pitchFamily="18" charset="0"/>
              </a:rPr>
              <a:t> </a:t>
            </a:r>
            <a:r>
              <a:rPr lang="en-US" sz="2800" i="1" dirty="0" err="1">
                <a:solidFill>
                  <a:srgbClr val="0070C0"/>
                </a:solidFill>
                <a:latin typeface="Times New Roman" panose="02020603050405020304" pitchFamily="18" charset="0"/>
                <a:ea typeface="Times New Roman" panose="02020603050405020304" pitchFamily="18" charset="0"/>
              </a:rPr>
              <a:t>sáng</a:t>
            </a:r>
            <a:r>
              <a:rPr lang="en-US" sz="2800" i="1" dirty="0">
                <a:solidFill>
                  <a:srgbClr val="0070C0"/>
                </a:solidFill>
                <a:latin typeface="Times New Roman" panose="02020603050405020304" pitchFamily="18" charset="0"/>
                <a:ea typeface="Times New Roman" panose="02020603050405020304" pitchFamily="18" charset="0"/>
              </a:rPr>
              <a:t> </a:t>
            </a:r>
            <a:r>
              <a:rPr lang="en-US" sz="2800" i="1" dirty="0" err="1">
                <a:solidFill>
                  <a:srgbClr val="0070C0"/>
                </a:solidFill>
                <a:latin typeface="Times New Roman" panose="02020603050405020304" pitchFamily="18" charset="0"/>
                <a:ea typeface="Times New Roman" panose="02020603050405020304" pitchFamily="18" charset="0"/>
              </a:rPr>
              <a:t>tỏ</a:t>
            </a:r>
            <a:r>
              <a:rPr lang="en-US" sz="2800" i="1" dirty="0">
                <a:solidFill>
                  <a:srgbClr val="0070C0"/>
                </a:solidFill>
                <a:latin typeface="Times New Roman" panose="02020603050405020304" pitchFamily="18" charset="0"/>
                <a:ea typeface="Times New Roman" panose="02020603050405020304" pitchFamily="18" charset="0"/>
              </a:rPr>
              <a:t> </a:t>
            </a:r>
            <a:r>
              <a:rPr lang="en-US" sz="2800" i="1" dirty="0" err="1">
                <a:solidFill>
                  <a:srgbClr val="0070C0"/>
                </a:solidFill>
                <a:latin typeface="Times New Roman" panose="02020603050405020304" pitchFamily="18" charset="0"/>
                <a:ea typeface="Times New Roman" panose="02020603050405020304" pitchFamily="18" charset="0"/>
              </a:rPr>
              <a:t>điều</a:t>
            </a:r>
            <a:r>
              <a:rPr lang="en-US" sz="2800" i="1" dirty="0">
                <a:solidFill>
                  <a:srgbClr val="0070C0"/>
                </a:solidFill>
                <a:latin typeface="Times New Roman" panose="02020603050405020304" pitchFamily="18" charset="0"/>
                <a:ea typeface="Times New Roman" panose="02020603050405020304" pitchFamily="18" charset="0"/>
              </a:rPr>
              <a:t> </a:t>
            </a:r>
            <a:r>
              <a:rPr lang="en-US" sz="2800" i="1" dirty="0" err="1">
                <a:solidFill>
                  <a:srgbClr val="0070C0"/>
                </a:solidFill>
                <a:latin typeface="Times New Roman" panose="02020603050405020304" pitchFamily="18" charset="0"/>
                <a:ea typeface="Times New Roman" panose="02020603050405020304" pitchFamily="18" charset="0"/>
              </a:rPr>
              <a:t>đó</a:t>
            </a:r>
            <a:r>
              <a:rPr lang="en-US" sz="2800" i="1" dirty="0">
                <a:solidFill>
                  <a:srgbClr val="0070C0"/>
                </a:solidFill>
                <a:latin typeface="Times New Roman" panose="02020603050405020304" pitchFamily="18" charset="0"/>
                <a:ea typeface="Times New Roman" panose="02020603050405020304" pitchFamily="18" charset="0"/>
              </a:rPr>
              <a:t>. </a:t>
            </a:r>
            <a:r>
              <a:rPr lang="en-US" sz="2800" i="1" dirty="0" err="1">
                <a:solidFill>
                  <a:srgbClr val="0070C0"/>
                </a:solidFill>
                <a:latin typeface="Times New Roman" panose="02020603050405020304" pitchFamily="18" charset="0"/>
                <a:ea typeface="Times New Roman" panose="02020603050405020304" pitchFamily="18" charset="0"/>
              </a:rPr>
              <a:t>Ngôi</a:t>
            </a:r>
            <a:r>
              <a:rPr lang="en-US" sz="2800" i="1" dirty="0">
                <a:solidFill>
                  <a:srgbClr val="0070C0"/>
                </a:solidFill>
                <a:latin typeface="Times New Roman" panose="02020603050405020304" pitchFamily="18" charset="0"/>
                <a:ea typeface="Times New Roman" panose="02020603050405020304" pitchFamily="18" charset="0"/>
              </a:rPr>
              <a:t> </a:t>
            </a:r>
            <a:r>
              <a:rPr lang="en-US" sz="2800" i="1" dirty="0" err="1">
                <a:solidFill>
                  <a:srgbClr val="0070C0"/>
                </a:solidFill>
                <a:latin typeface="Times New Roman" panose="02020603050405020304" pitchFamily="18" charset="0"/>
                <a:ea typeface="Times New Roman" panose="02020603050405020304" pitchFamily="18" charset="0"/>
              </a:rPr>
              <a:t>kể</a:t>
            </a:r>
            <a:r>
              <a:rPr lang="en-US" sz="2800" i="1" dirty="0">
                <a:solidFill>
                  <a:srgbClr val="0070C0"/>
                </a:solidFill>
                <a:latin typeface="Times New Roman" panose="02020603050405020304" pitchFamily="18" charset="0"/>
                <a:ea typeface="Times New Roman" panose="02020603050405020304" pitchFamily="18" charset="0"/>
              </a:rPr>
              <a:t> </a:t>
            </a:r>
            <a:r>
              <a:rPr lang="en-US" sz="2800" i="1" dirty="0" err="1">
                <a:solidFill>
                  <a:srgbClr val="0070C0"/>
                </a:solidFill>
                <a:latin typeface="Times New Roman" panose="02020603050405020304" pitchFamily="18" charset="0"/>
                <a:ea typeface="Times New Roman" panose="02020603050405020304" pitchFamily="18" charset="0"/>
              </a:rPr>
              <a:t>có</a:t>
            </a:r>
            <a:r>
              <a:rPr lang="en-US" sz="2800" i="1" dirty="0">
                <a:solidFill>
                  <a:srgbClr val="0070C0"/>
                </a:solidFill>
                <a:latin typeface="Times New Roman" panose="02020603050405020304" pitchFamily="18" charset="0"/>
                <a:ea typeface="Times New Roman" panose="02020603050405020304" pitchFamily="18" charset="0"/>
              </a:rPr>
              <a:t> </a:t>
            </a:r>
            <a:r>
              <a:rPr lang="en-US" sz="2800" i="1" dirty="0" err="1">
                <a:solidFill>
                  <a:srgbClr val="0070C0"/>
                </a:solidFill>
                <a:latin typeface="Times New Roman" panose="02020603050405020304" pitchFamily="18" charset="0"/>
                <a:ea typeface="Times New Roman" panose="02020603050405020304" pitchFamily="18" charset="0"/>
              </a:rPr>
              <a:t>liên</a:t>
            </a:r>
            <a:r>
              <a:rPr lang="en-US" sz="2800" i="1" dirty="0">
                <a:solidFill>
                  <a:srgbClr val="0070C0"/>
                </a:solidFill>
                <a:latin typeface="Times New Roman" panose="02020603050405020304" pitchFamily="18" charset="0"/>
                <a:ea typeface="Times New Roman" panose="02020603050405020304" pitchFamily="18" charset="0"/>
              </a:rPr>
              <a:t> </a:t>
            </a:r>
            <a:r>
              <a:rPr lang="en-US" sz="2800" i="1" dirty="0" err="1">
                <a:solidFill>
                  <a:srgbClr val="0070C0"/>
                </a:solidFill>
                <a:latin typeface="Times New Roman" panose="02020603050405020304" pitchFamily="18" charset="0"/>
                <a:ea typeface="Times New Roman" panose="02020603050405020304" pitchFamily="18" charset="0"/>
              </a:rPr>
              <a:t>quan</a:t>
            </a:r>
            <a:r>
              <a:rPr lang="en-US" sz="2800" i="1" dirty="0">
                <a:solidFill>
                  <a:srgbClr val="0070C0"/>
                </a:solidFill>
                <a:latin typeface="Times New Roman" panose="02020603050405020304" pitchFamily="18" charset="0"/>
                <a:ea typeface="Times New Roman" panose="02020603050405020304" pitchFamily="18" charset="0"/>
              </a:rPr>
              <a:t> </a:t>
            </a:r>
            <a:r>
              <a:rPr lang="en-US" sz="2800" i="1" dirty="0" err="1">
                <a:solidFill>
                  <a:srgbClr val="0070C0"/>
                </a:solidFill>
                <a:latin typeface="Times New Roman" panose="02020603050405020304" pitchFamily="18" charset="0"/>
                <a:ea typeface="Times New Roman" panose="02020603050405020304" pitchFamily="18" charset="0"/>
              </a:rPr>
              <a:t>gì</a:t>
            </a:r>
            <a:r>
              <a:rPr lang="en-US" sz="2800" i="1" dirty="0">
                <a:solidFill>
                  <a:srgbClr val="0070C0"/>
                </a:solidFill>
                <a:latin typeface="Times New Roman" panose="02020603050405020304" pitchFamily="18" charset="0"/>
                <a:ea typeface="Times New Roman" panose="02020603050405020304" pitchFamily="18" charset="0"/>
              </a:rPr>
              <a:t> </a:t>
            </a:r>
            <a:r>
              <a:rPr lang="en-US" sz="2800" i="1" dirty="0" err="1">
                <a:solidFill>
                  <a:srgbClr val="0070C0"/>
                </a:solidFill>
                <a:latin typeface="Times New Roman" panose="02020603050405020304" pitchFamily="18" charset="0"/>
                <a:ea typeface="Times New Roman" panose="02020603050405020304" pitchFamily="18" charset="0"/>
              </a:rPr>
              <a:t>đến</a:t>
            </a:r>
            <a:r>
              <a:rPr lang="en-US" sz="2800" i="1" dirty="0">
                <a:solidFill>
                  <a:srgbClr val="0070C0"/>
                </a:solidFill>
                <a:latin typeface="Times New Roman" panose="02020603050405020304" pitchFamily="18" charset="0"/>
                <a:ea typeface="Times New Roman" panose="02020603050405020304" pitchFamily="18" charset="0"/>
              </a:rPr>
              <a:t> </a:t>
            </a:r>
            <a:r>
              <a:rPr lang="en-US" sz="2800" i="1" dirty="0" err="1">
                <a:solidFill>
                  <a:srgbClr val="0070C0"/>
                </a:solidFill>
                <a:latin typeface="Times New Roman" panose="02020603050405020304" pitchFamily="18" charset="0"/>
                <a:ea typeface="Times New Roman" panose="02020603050405020304" pitchFamily="18" charset="0"/>
              </a:rPr>
              <a:t>cách</a:t>
            </a:r>
            <a:r>
              <a:rPr lang="en-US" sz="2800" i="1" dirty="0">
                <a:solidFill>
                  <a:srgbClr val="0070C0"/>
                </a:solidFill>
                <a:latin typeface="Times New Roman" panose="02020603050405020304" pitchFamily="18" charset="0"/>
                <a:ea typeface="Times New Roman" panose="02020603050405020304" pitchFamily="18" charset="0"/>
              </a:rPr>
              <a:t> </a:t>
            </a:r>
            <a:r>
              <a:rPr lang="en-US" sz="2800" i="1" dirty="0" err="1">
                <a:solidFill>
                  <a:srgbClr val="0070C0"/>
                </a:solidFill>
                <a:latin typeface="Times New Roman" panose="02020603050405020304" pitchFamily="18" charset="0"/>
                <a:ea typeface="Times New Roman" panose="02020603050405020304" pitchFamily="18" charset="0"/>
              </a:rPr>
              <a:t>miêu</a:t>
            </a:r>
            <a:r>
              <a:rPr lang="en-US" sz="2800" i="1" dirty="0">
                <a:solidFill>
                  <a:srgbClr val="0070C0"/>
                </a:solidFill>
                <a:latin typeface="Times New Roman" panose="02020603050405020304" pitchFamily="18" charset="0"/>
                <a:ea typeface="Times New Roman" panose="02020603050405020304" pitchFamily="18" charset="0"/>
              </a:rPr>
              <a:t> </a:t>
            </a:r>
            <a:r>
              <a:rPr lang="en-US" sz="2800" i="1" dirty="0" err="1">
                <a:solidFill>
                  <a:srgbClr val="0070C0"/>
                </a:solidFill>
                <a:latin typeface="Times New Roman" panose="02020603050405020304" pitchFamily="18" charset="0"/>
                <a:ea typeface="Times New Roman" panose="02020603050405020304" pitchFamily="18" charset="0"/>
              </a:rPr>
              <a:t>tả</a:t>
            </a:r>
            <a:r>
              <a:rPr lang="en-US" sz="2800" i="1" dirty="0">
                <a:solidFill>
                  <a:srgbClr val="0070C0"/>
                </a:solidFill>
                <a:latin typeface="Times New Roman" panose="02020603050405020304" pitchFamily="18" charset="0"/>
                <a:ea typeface="Times New Roman" panose="02020603050405020304" pitchFamily="18" charset="0"/>
              </a:rPr>
              <a:t> </a:t>
            </a:r>
            <a:r>
              <a:rPr lang="en-US" sz="2800" i="1" dirty="0" err="1">
                <a:solidFill>
                  <a:srgbClr val="0070C0"/>
                </a:solidFill>
                <a:latin typeface="Times New Roman" panose="02020603050405020304" pitchFamily="18" charset="0"/>
                <a:ea typeface="Times New Roman" panose="02020603050405020304" pitchFamily="18" charset="0"/>
              </a:rPr>
              <a:t>hai</a:t>
            </a:r>
            <a:r>
              <a:rPr lang="en-US" sz="2800" i="1" dirty="0">
                <a:solidFill>
                  <a:srgbClr val="0070C0"/>
                </a:solidFill>
                <a:latin typeface="Times New Roman" panose="02020603050405020304" pitchFamily="18" charset="0"/>
                <a:ea typeface="Times New Roman" panose="02020603050405020304" pitchFamily="18" charset="0"/>
              </a:rPr>
              <a:t> </a:t>
            </a:r>
            <a:r>
              <a:rPr lang="en-US" sz="2800" i="1" dirty="0" err="1">
                <a:solidFill>
                  <a:srgbClr val="0070C0"/>
                </a:solidFill>
                <a:latin typeface="Times New Roman" panose="02020603050405020304" pitchFamily="18" charset="0"/>
                <a:ea typeface="Times New Roman" panose="02020603050405020304" pitchFamily="18" charset="0"/>
              </a:rPr>
              <a:t>nhân</a:t>
            </a:r>
            <a:r>
              <a:rPr lang="en-US" sz="2800" i="1" dirty="0">
                <a:solidFill>
                  <a:srgbClr val="0070C0"/>
                </a:solidFill>
                <a:latin typeface="Times New Roman" panose="02020603050405020304" pitchFamily="18" charset="0"/>
                <a:ea typeface="Times New Roman" panose="02020603050405020304" pitchFamily="18" charset="0"/>
              </a:rPr>
              <a:t> </a:t>
            </a:r>
            <a:r>
              <a:rPr lang="en-US" sz="2800" i="1" dirty="0" err="1">
                <a:solidFill>
                  <a:srgbClr val="0070C0"/>
                </a:solidFill>
                <a:latin typeface="Times New Roman" panose="02020603050405020304" pitchFamily="18" charset="0"/>
                <a:ea typeface="Times New Roman" panose="02020603050405020304" pitchFamily="18" charset="0"/>
              </a:rPr>
              <a:t>vật</a:t>
            </a:r>
            <a:r>
              <a:rPr lang="en-US" sz="2800" i="1" dirty="0">
                <a:solidFill>
                  <a:srgbClr val="0070C0"/>
                </a:solidFill>
                <a:latin typeface="Times New Roman" panose="02020603050405020304" pitchFamily="18" charset="0"/>
                <a:ea typeface="Times New Roman" panose="02020603050405020304" pitchFamily="18" charset="0"/>
              </a:rPr>
              <a:t> </a:t>
            </a:r>
            <a:r>
              <a:rPr lang="en-US" sz="2800" i="1" dirty="0" err="1">
                <a:solidFill>
                  <a:srgbClr val="0070C0"/>
                </a:solidFill>
                <a:latin typeface="Times New Roman" panose="02020603050405020304" pitchFamily="18" charset="0"/>
                <a:ea typeface="Times New Roman" panose="02020603050405020304" pitchFamily="18" charset="0"/>
              </a:rPr>
              <a:t>đó</a:t>
            </a:r>
            <a:r>
              <a:rPr lang="en-US" sz="2800" i="1" dirty="0">
                <a:solidFill>
                  <a:srgbClr val="0070C0"/>
                </a:solidFill>
                <a:latin typeface="Times New Roman" panose="02020603050405020304" pitchFamily="18" charset="0"/>
                <a:ea typeface="Times New Roman" panose="02020603050405020304" pitchFamily="18" charset="0"/>
              </a:rPr>
              <a:t>?</a:t>
            </a:r>
            <a:endParaRPr lang="en-US" sz="2800" dirty="0">
              <a:solidFill>
                <a:srgbClr val="0070C0"/>
              </a:solidFill>
              <a:effectLst/>
              <a:latin typeface="Times New Roman" panose="02020603050405020304" pitchFamily="18" charset="0"/>
              <a:ea typeface="Times New Roman" panose="02020603050405020304" pitchFamily="18" charset="0"/>
            </a:endParaRPr>
          </a:p>
        </p:txBody>
      </p:sp>
      <p:pic>
        <p:nvPicPr>
          <p:cNvPr id="4" name="Picture 3"/>
          <p:cNvPicPr>
            <a:picLocks noChangeAspect="1"/>
          </p:cNvPicPr>
          <p:nvPr/>
        </p:nvPicPr>
        <p:blipFill rotWithShape="1">
          <a:blip r:embed="rId2"/>
          <a:srcRect b="68147"/>
          <a:stretch/>
        </p:blipFill>
        <p:spPr>
          <a:xfrm>
            <a:off x="7980721" y="1236932"/>
            <a:ext cx="3333750" cy="1149870"/>
          </a:xfrm>
          <a:prstGeom prst="rect">
            <a:avLst/>
          </a:prstGeom>
          <a:ln w="88900" cap="sq" cmpd="thickThin">
            <a:solidFill>
              <a:srgbClr val="000000"/>
            </a:solidFill>
            <a:prstDash val="solid"/>
            <a:miter lim="800000"/>
          </a:ln>
          <a:effectLst>
            <a:innerShdw blurRad="76200">
              <a:srgbClr val="000000"/>
            </a:innerShdw>
          </a:effectLst>
        </p:spPr>
      </p:pic>
      <p:pic>
        <p:nvPicPr>
          <p:cNvPr id="5" name="Picture 4"/>
          <p:cNvPicPr>
            <a:picLocks noChangeAspect="1"/>
          </p:cNvPicPr>
          <p:nvPr/>
        </p:nvPicPr>
        <p:blipFill rotWithShape="1">
          <a:blip r:embed="rId2"/>
          <a:srcRect t="32705" b="32568"/>
          <a:stretch/>
        </p:blipFill>
        <p:spPr>
          <a:xfrm>
            <a:off x="7980721" y="3030071"/>
            <a:ext cx="3333750" cy="1253613"/>
          </a:xfrm>
          <a:prstGeom prst="rect">
            <a:avLst/>
          </a:prstGeom>
          <a:ln w="88900" cap="sq" cmpd="thickThin">
            <a:solidFill>
              <a:srgbClr val="000000"/>
            </a:solidFill>
            <a:prstDash val="solid"/>
            <a:miter lim="800000"/>
          </a:ln>
          <a:effectLst>
            <a:innerShdw blurRad="76200">
              <a:srgbClr val="000000"/>
            </a:innerShdw>
          </a:effectLst>
        </p:spPr>
      </p:pic>
      <p:pic>
        <p:nvPicPr>
          <p:cNvPr id="6" name="Picture 5"/>
          <p:cNvPicPr>
            <a:picLocks noChangeAspect="1"/>
          </p:cNvPicPr>
          <p:nvPr/>
        </p:nvPicPr>
        <p:blipFill rotWithShape="1">
          <a:blip r:embed="rId2"/>
          <a:srcRect t="65043"/>
          <a:stretch/>
        </p:blipFill>
        <p:spPr>
          <a:xfrm>
            <a:off x="7980721" y="4926953"/>
            <a:ext cx="3333750" cy="1261928"/>
          </a:xfrm>
          <a:prstGeom prst="rect">
            <a:avLst/>
          </a:prstGeom>
          <a:ln w="88900" cap="sq" cmpd="thickThin">
            <a:solidFill>
              <a:srgbClr val="000000"/>
            </a:solidFill>
            <a:prstDash val="solid"/>
            <a:miter lim="800000"/>
          </a:ln>
          <a:effectLst>
            <a:innerShdw blurRad="76200">
              <a:srgbClr val="000000"/>
            </a:innerShdw>
          </a:effectLst>
        </p:spPr>
      </p:pic>
      <p:sp>
        <p:nvSpPr>
          <p:cNvPr id="7" name="Left Arrow 6"/>
          <p:cNvSpPr/>
          <p:nvPr/>
        </p:nvSpPr>
        <p:spPr>
          <a:xfrm>
            <a:off x="7447935" y="1533832"/>
            <a:ext cx="280220" cy="852970"/>
          </a:xfrm>
          <a:prstGeom prst="leftArrow">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p:cNvSpPr/>
          <p:nvPr/>
        </p:nvSpPr>
        <p:spPr>
          <a:xfrm>
            <a:off x="7447935" y="3362632"/>
            <a:ext cx="280220" cy="921052"/>
          </a:xfrm>
          <a:prstGeom prst="rightArrow">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own Arrow 8"/>
          <p:cNvSpPr/>
          <p:nvPr/>
        </p:nvSpPr>
        <p:spPr>
          <a:xfrm>
            <a:off x="9116654" y="4457834"/>
            <a:ext cx="1061884" cy="294968"/>
          </a:xfrm>
          <a:prstGeom prst="downArrow">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72202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right)">
                                      <p:cBhvr>
                                        <p:cTn id="10" dur="500"/>
                                        <p:tgtEl>
                                          <p:spTgt spid="7"/>
                                        </p:tgtEl>
                                      </p:cBhvr>
                                    </p:animEffect>
                                  </p:childTnLst>
                                </p:cTn>
                              </p:par>
                              <p:par>
                                <p:cTn id="11" presetID="22" presetClass="entr" presetSubtype="2"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right)">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left)">
                                      <p:cBhvr>
                                        <p:cTn id="18" dur="500"/>
                                        <p:tgtEl>
                                          <p:spTgt spid="8"/>
                                        </p:tgtEl>
                                      </p:cBhvr>
                                    </p:animEffect>
                                  </p:childTnLst>
                                </p:cTn>
                              </p:par>
                              <p:par>
                                <p:cTn id="19" presetID="22" presetClass="entr" presetSubtype="8"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up)">
                                      <p:cBhvr>
                                        <p:cTn id="26" dur="500"/>
                                        <p:tgtEl>
                                          <p:spTgt spid="9"/>
                                        </p:tgtEl>
                                      </p:cBhvr>
                                    </p:animEffect>
                                  </p:childTnLst>
                                </p:cTn>
                              </p:par>
                              <p:par>
                                <p:cTn id="27" presetID="22" presetClass="entr" presetSubtype="1" fill="hold"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up)">
                                      <p:cBhvr>
                                        <p:cTn id="2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8" grpId="0" animBg="1"/>
      <p:bldP spid="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52711" y="155892"/>
            <a:ext cx="4924746" cy="613245"/>
          </a:xfrm>
          <a:prstGeom prst="rect">
            <a:avLst/>
          </a:prstGeom>
        </p:spPr>
        <p:txBody>
          <a:bodyPr wrap="none">
            <a:spAutoFit/>
          </a:bodyPr>
          <a:lstStyle/>
          <a:p>
            <a:pPr>
              <a:lnSpc>
                <a:spcPct val="115000"/>
              </a:lnSpc>
              <a:spcAft>
                <a:spcPts val="0"/>
              </a:spcAft>
              <a:tabLst>
                <a:tab pos="1386840" algn="l"/>
              </a:tabLst>
            </a:pPr>
            <a:r>
              <a:rPr lang="en-US" sz="3200" b="1" dirty="0">
                <a:solidFill>
                  <a:srgbClr val="FF0000"/>
                </a:solidFill>
                <a:latin typeface="Times New Roman" panose="02020603050405020304" pitchFamily="18" charset="0"/>
                <a:ea typeface="MS Mincho"/>
              </a:rPr>
              <a:t>1.3. </a:t>
            </a:r>
            <a:r>
              <a:rPr lang="en-US" sz="3200" b="1" dirty="0" err="1">
                <a:solidFill>
                  <a:srgbClr val="FF0000"/>
                </a:solidFill>
                <a:latin typeface="Times New Roman" panose="02020603050405020304" pitchFamily="18" charset="0"/>
                <a:ea typeface="MS Mincho"/>
              </a:rPr>
              <a:t>Đánh</a:t>
            </a:r>
            <a:r>
              <a:rPr lang="en-US" sz="3200" b="1" dirty="0">
                <a:solidFill>
                  <a:srgbClr val="FF0000"/>
                </a:solidFill>
                <a:latin typeface="Times New Roman" panose="02020603050405020304" pitchFamily="18" charset="0"/>
                <a:ea typeface="MS Mincho"/>
              </a:rPr>
              <a:t> </a:t>
            </a:r>
            <a:r>
              <a:rPr lang="en-US" sz="3200" b="1" dirty="0" err="1">
                <a:solidFill>
                  <a:srgbClr val="FF0000"/>
                </a:solidFill>
                <a:latin typeface="Times New Roman" panose="02020603050405020304" pitchFamily="18" charset="0"/>
                <a:ea typeface="MS Mincho"/>
              </a:rPr>
              <a:t>giá</a:t>
            </a:r>
            <a:r>
              <a:rPr lang="en-US" sz="3200" b="1" dirty="0">
                <a:solidFill>
                  <a:srgbClr val="FF0000"/>
                </a:solidFill>
                <a:latin typeface="Times New Roman" panose="02020603050405020304" pitchFamily="18" charset="0"/>
                <a:ea typeface="MS Mincho"/>
              </a:rPr>
              <a:t> </a:t>
            </a:r>
            <a:r>
              <a:rPr lang="en-US" sz="3200" b="1" dirty="0" err="1">
                <a:solidFill>
                  <a:srgbClr val="FF0000"/>
                </a:solidFill>
                <a:latin typeface="Times New Roman" panose="02020603050405020304" pitchFamily="18" charset="0"/>
                <a:ea typeface="MS Mincho"/>
              </a:rPr>
              <a:t>về</a:t>
            </a:r>
            <a:r>
              <a:rPr lang="en-US" sz="3200" b="1" dirty="0">
                <a:solidFill>
                  <a:srgbClr val="FF0000"/>
                </a:solidFill>
                <a:latin typeface="Times New Roman" panose="02020603050405020304" pitchFamily="18" charset="0"/>
                <a:ea typeface="MS Mincho"/>
              </a:rPr>
              <a:t> 2 </a:t>
            </a:r>
            <a:r>
              <a:rPr lang="en-US" sz="3200" b="1" dirty="0" err="1">
                <a:solidFill>
                  <a:srgbClr val="FF0000"/>
                </a:solidFill>
                <a:latin typeface="Times New Roman" panose="02020603050405020304" pitchFamily="18" charset="0"/>
                <a:ea typeface="MS Mincho"/>
              </a:rPr>
              <a:t>nhân</a:t>
            </a:r>
            <a:r>
              <a:rPr lang="en-US" sz="3200" b="1" dirty="0">
                <a:solidFill>
                  <a:srgbClr val="FF0000"/>
                </a:solidFill>
                <a:latin typeface="Times New Roman" panose="02020603050405020304" pitchFamily="18" charset="0"/>
                <a:ea typeface="MS Mincho"/>
              </a:rPr>
              <a:t> </a:t>
            </a:r>
            <a:r>
              <a:rPr lang="en-US" sz="3200" b="1" dirty="0" err="1">
                <a:solidFill>
                  <a:srgbClr val="FF0000"/>
                </a:solidFill>
                <a:latin typeface="Times New Roman" panose="02020603050405020304" pitchFamily="18" charset="0"/>
                <a:ea typeface="MS Mincho"/>
              </a:rPr>
              <a:t>vật</a:t>
            </a:r>
            <a:endParaRPr lang="en-US" sz="3200" dirty="0">
              <a:effectLst/>
              <a:latin typeface="Times New Roman" panose="02020603050405020304" pitchFamily="18" charset="0"/>
              <a:ea typeface="Times New Roman" panose="02020603050405020304" pitchFamily="18" charset="0"/>
            </a:endParaRPr>
          </a:p>
        </p:txBody>
      </p:sp>
      <p:sp>
        <p:nvSpPr>
          <p:cNvPr id="4" name="Rectangle 3"/>
          <p:cNvSpPr/>
          <p:nvPr/>
        </p:nvSpPr>
        <p:spPr>
          <a:xfrm>
            <a:off x="452711" y="769137"/>
            <a:ext cx="7520007" cy="613245"/>
          </a:xfrm>
          <a:prstGeom prst="rect">
            <a:avLst/>
          </a:prstGeom>
        </p:spPr>
        <p:txBody>
          <a:bodyPr wrap="none">
            <a:spAutoFit/>
          </a:bodyPr>
          <a:lstStyle/>
          <a:p>
            <a:pPr>
              <a:lnSpc>
                <a:spcPct val="115000"/>
              </a:lnSpc>
              <a:spcAft>
                <a:spcPts val="0"/>
              </a:spcAft>
              <a:tabLst>
                <a:tab pos="1386840" algn="l"/>
              </a:tabLst>
            </a:pPr>
            <a:r>
              <a:rPr lang="en-US" sz="3200" b="1">
                <a:solidFill>
                  <a:srgbClr val="FF0000"/>
                </a:solidFill>
                <a:latin typeface="Times New Roman" panose="02020603050405020304" pitchFamily="18" charset="0"/>
                <a:ea typeface="MS Mincho"/>
              </a:rPr>
              <a:t>- </a:t>
            </a:r>
            <a:r>
              <a:rPr lang="en-US" sz="3200" b="1" dirty="0" err="1">
                <a:solidFill>
                  <a:srgbClr val="FF0000"/>
                </a:solidFill>
                <a:latin typeface="Times New Roman" panose="02020603050405020304" pitchFamily="18" charset="0"/>
                <a:ea typeface="MS Mincho"/>
              </a:rPr>
              <a:t>Điểm</a:t>
            </a:r>
            <a:r>
              <a:rPr lang="en-US" sz="3200" b="1" dirty="0">
                <a:solidFill>
                  <a:srgbClr val="FF0000"/>
                </a:solidFill>
                <a:latin typeface="Times New Roman" panose="02020603050405020304" pitchFamily="18" charset="0"/>
                <a:ea typeface="MS Mincho"/>
              </a:rPr>
              <a:t> </a:t>
            </a:r>
            <a:r>
              <a:rPr lang="en-US" sz="3200" b="1" dirty="0" err="1">
                <a:solidFill>
                  <a:srgbClr val="FF0000"/>
                </a:solidFill>
                <a:latin typeface="Times New Roman" panose="02020603050405020304" pitchFamily="18" charset="0"/>
                <a:ea typeface="MS Mincho"/>
              </a:rPr>
              <a:t>khác</a:t>
            </a:r>
            <a:r>
              <a:rPr lang="en-US" sz="3200" b="1" dirty="0">
                <a:solidFill>
                  <a:srgbClr val="FF0000"/>
                </a:solidFill>
                <a:latin typeface="Times New Roman" panose="02020603050405020304" pitchFamily="18" charset="0"/>
                <a:ea typeface="MS Mincho"/>
              </a:rPr>
              <a:t> </a:t>
            </a:r>
            <a:r>
              <a:rPr lang="en-US" sz="3200" b="1" dirty="0" err="1">
                <a:solidFill>
                  <a:srgbClr val="FF0000"/>
                </a:solidFill>
                <a:latin typeface="Times New Roman" panose="02020603050405020304" pitchFamily="18" charset="0"/>
                <a:ea typeface="MS Mincho"/>
              </a:rPr>
              <a:t>nhau</a:t>
            </a:r>
            <a:r>
              <a:rPr lang="en-US" sz="3200" b="1" dirty="0">
                <a:solidFill>
                  <a:srgbClr val="FF0000"/>
                </a:solidFill>
                <a:latin typeface="Times New Roman" panose="02020603050405020304" pitchFamily="18" charset="0"/>
                <a:ea typeface="MS Mincho"/>
              </a:rPr>
              <a:t> </a:t>
            </a:r>
            <a:r>
              <a:rPr lang="en-US" sz="3200" b="1" dirty="0" err="1">
                <a:solidFill>
                  <a:srgbClr val="FF0000"/>
                </a:solidFill>
                <a:latin typeface="Times New Roman" panose="02020603050405020304" pitchFamily="18" charset="0"/>
                <a:ea typeface="MS Mincho"/>
              </a:rPr>
              <a:t>của</a:t>
            </a:r>
            <a:r>
              <a:rPr lang="en-US" sz="3200" b="1" dirty="0">
                <a:solidFill>
                  <a:srgbClr val="FF0000"/>
                </a:solidFill>
                <a:latin typeface="Times New Roman" panose="02020603050405020304" pitchFamily="18" charset="0"/>
                <a:ea typeface="MS Mincho"/>
              </a:rPr>
              <a:t> </a:t>
            </a:r>
            <a:r>
              <a:rPr lang="en-US" sz="3200" b="1" dirty="0" err="1">
                <a:solidFill>
                  <a:srgbClr val="FF0000"/>
                </a:solidFill>
                <a:latin typeface="Times New Roman" panose="02020603050405020304" pitchFamily="18" charset="0"/>
                <a:ea typeface="MS Mincho"/>
              </a:rPr>
              <a:t>hai</a:t>
            </a:r>
            <a:r>
              <a:rPr lang="en-US" sz="3200" b="1" dirty="0">
                <a:solidFill>
                  <a:srgbClr val="FF0000"/>
                </a:solidFill>
                <a:latin typeface="Times New Roman" panose="02020603050405020304" pitchFamily="18" charset="0"/>
                <a:ea typeface="MS Mincho"/>
              </a:rPr>
              <a:t> </a:t>
            </a:r>
            <a:r>
              <a:rPr lang="en-US" sz="3200" b="1" dirty="0" err="1">
                <a:solidFill>
                  <a:srgbClr val="FF0000"/>
                </a:solidFill>
                <a:latin typeface="Times New Roman" panose="02020603050405020304" pitchFamily="18" charset="0"/>
                <a:ea typeface="MS Mincho"/>
              </a:rPr>
              <a:t>nhân</a:t>
            </a:r>
            <a:r>
              <a:rPr lang="en-US" sz="3200" b="1" dirty="0">
                <a:solidFill>
                  <a:srgbClr val="FF0000"/>
                </a:solidFill>
                <a:latin typeface="Times New Roman" panose="02020603050405020304" pitchFamily="18" charset="0"/>
                <a:ea typeface="MS Mincho"/>
              </a:rPr>
              <a:t> </a:t>
            </a:r>
            <a:r>
              <a:rPr lang="en-US" sz="3200" b="1" dirty="0" err="1">
                <a:solidFill>
                  <a:srgbClr val="FF0000"/>
                </a:solidFill>
                <a:latin typeface="Times New Roman" panose="02020603050405020304" pitchFamily="18" charset="0"/>
                <a:ea typeface="MS Mincho"/>
              </a:rPr>
              <a:t>vật</a:t>
            </a:r>
            <a:r>
              <a:rPr lang="en-US" sz="3200" b="1" dirty="0">
                <a:solidFill>
                  <a:srgbClr val="FF0000"/>
                </a:solidFill>
                <a:latin typeface="Times New Roman" panose="02020603050405020304" pitchFamily="18" charset="0"/>
                <a:ea typeface="MS Mincho"/>
              </a:rPr>
              <a:t> </a:t>
            </a:r>
            <a:r>
              <a:rPr lang="en-US" sz="3200" b="1" dirty="0" err="1">
                <a:solidFill>
                  <a:srgbClr val="FF0000"/>
                </a:solidFill>
                <a:latin typeface="Times New Roman" panose="02020603050405020304" pitchFamily="18" charset="0"/>
                <a:ea typeface="MS Mincho"/>
              </a:rPr>
              <a:t>chính</a:t>
            </a:r>
            <a:r>
              <a:rPr lang="en-US" sz="3200" b="1" dirty="0">
                <a:solidFill>
                  <a:srgbClr val="FF0000"/>
                </a:solidFill>
                <a:latin typeface="Times New Roman" panose="02020603050405020304" pitchFamily="18" charset="0"/>
                <a:ea typeface="MS Mincho"/>
              </a:rPr>
              <a:t>:</a:t>
            </a:r>
            <a:endParaRPr lang="en-US" sz="3200" dirty="0">
              <a:effectLst/>
              <a:latin typeface="Times New Roman" panose="02020603050405020304" pitchFamily="18" charset="0"/>
              <a:ea typeface="Times New Roman" panose="02020603050405020304" pitchFamily="18" charset="0"/>
            </a:endParaRPr>
          </a:p>
        </p:txBody>
      </p:sp>
      <p:sp>
        <p:nvSpPr>
          <p:cNvPr id="7" name="Right Arrow Callout 6"/>
          <p:cNvSpPr/>
          <p:nvPr/>
        </p:nvSpPr>
        <p:spPr>
          <a:xfrm>
            <a:off x="1097118" y="1600197"/>
            <a:ext cx="3425540" cy="3583858"/>
          </a:xfrm>
          <a:prstGeom prst="rightArrowCallout">
            <a:avLst>
              <a:gd name="adj1" fmla="val 53743"/>
              <a:gd name="adj2" fmla="val 44403"/>
              <a:gd name="adj3" fmla="val 24473"/>
              <a:gd name="adj4" fmla="val 64977"/>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Left Arrow Callout 7"/>
          <p:cNvSpPr/>
          <p:nvPr/>
        </p:nvSpPr>
        <p:spPr>
          <a:xfrm>
            <a:off x="7000764" y="1600197"/>
            <a:ext cx="3377381" cy="3480619"/>
          </a:xfrm>
          <a:prstGeom prst="leftArrowCallout">
            <a:avLst>
              <a:gd name="adj1" fmla="val 49454"/>
              <a:gd name="adj2" fmla="val 43777"/>
              <a:gd name="adj3" fmla="val 25000"/>
              <a:gd name="adj4" fmla="val 64977"/>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D0D0D"/>
                </a:solidFill>
                <a:latin typeface="Times New Roman" panose="02020603050405020304" pitchFamily="18" charset="0"/>
                <a:ea typeface="MS Mincho"/>
              </a:rPr>
              <a:t>Người</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anh</a:t>
            </a:r>
            <a:r>
              <a:rPr lang="en-US" sz="2800" b="1"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thường</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tỏ</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ra</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ghen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tị</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bực</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tức</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khó</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chịu</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với</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em</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gái</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khi</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phát</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hiện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ra</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tài</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năng</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của</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em</a:t>
            </a:r>
            <a:r>
              <a:rPr lang="en-US" sz="2800" dirty="0">
                <a:solidFill>
                  <a:srgbClr val="0D0D0D"/>
                </a:solidFill>
                <a:latin typeface="Times New Roman" panose="02020603050405020304" pitchFamily="18" charset="0"/>
                <a:ea typeface="MS Mincho"/>
              </a:rPr>
              <a:t>. </a:t>
            </a:r>
            <a:endParaRPr lang="en-US" sz="2800" dirty="0"/>
          </a:p>
        </p:txBody>
      </p:sp>
      <p:sp>
        <p:nvSpPr>
          <p:cNvPr id="9" name="Not Equal 8"/>
          <p:cNvSpPr/>
          <p:nvPr/>
        </p:nvSpPr>
        <p:spPr>
          <a:xfrm>
            <a:off x="5117304" y="2787441"/>
            <a:ext cx="1288814" cy="1106129"/>
          </a:xfrm>
          <a:prstGeom prst="mathNotEqual">
            <a:avLst/>
          </a:prstGeom>
          <a:blipFill>
            <a:blip r:embed="rId2"/>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Rectangle 9"/>
          <p:cNvSpPr/>
          <p:nvPr/>
        </p:nvSpPr>
        <p:spPr>
          <a:xfrm>
            <a:off x="1097118" y="1630451"/>
            <a:ext cx="2442495" cy="3560975"/>
          </a:xfrm>
          <a:prstGeom prst="rect">
            <a:avLst/>
          </a:prstGeom>
        </p:spPr>
        <p:txBody>
          <a:bodyPr wrap="square">
            <a:spAutoFit/>
          </a:bodyPr>
          <a:lstStyle/>
          <a:p>
            <a:pPr>
              <a:lnSpc>
                <a:spcPct val="115000"/>
              </a:lnSpc>
              <a:spcAft>
                <a:spcPts val="0"/>
              </a:spcAft>
              <a:tabLst>
                <a:tab pos="1386840" algn="l"/>
              </a:tabLst>
            </a:pPr>
            <a:r>
              <a:rPr lang="en-US" sz="2800" b="1" dirty="0" err="1">
                <a:solidFill>
                  <a:srgbClr val="0D0D0D"/>
                </a:solidFill>
                <a:latin typeface="Times New Roman" panose="02020603050405020304" pitchFamily="18" charset="0"/>
                <a:ea typeface="MS Mincho"/>
              </a:rPr>
              <a:t>Người</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em</a:t>
            </a:r>
            <a:r>
              <a:rPr lang="en-US" sz="2800" b="1" dirty="0">
                <a:solidFill>
                  <a:srgbClr val="0D0D0D"/>
                </a:solidFill>
                <a:latin typeface="Times New Roman" panose="02020603050405020304" pitchFamily="18" charset="0"/>
                <a:ea typeface="MS Mincho"/>
              </a:rPr>
              <a:t> </a:t>
            </a:r>
            <a:r>
              <a:rPr lang="en-US" sz="2800" dirty="0">
                <a:solidFill>
                  <a:srgbClr val="0D0D0D"/>
                </a:solidFill>
                <a:latin typeface="Times New Roman" panose="02020603050405020304" pitchFamily="18" charset="0"/>
                <a:ea typeface="MS Mincho"/>
              </a:rPr>
              <a:t>(</a:t>
            </a:r>
            <a:r>
              <a:rPr lang="en-US" sz="2800" dirty="0" err="1">
                <a:solidFill>
                  <a:srgbClr val="0D0D0D"/>
                </a:solidFill>
                <a:latin typeface="Times New Roman" panose="02020603050405020304" pitchFamily="18" charset="0"/>
                <a:ea typeface="MS Mincho"/>
              </a:rPr>
              <a:t>Kiều</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Phương</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vô</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tư</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trong</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sáng</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hồn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nhiên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rất</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yêu</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mến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anh</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trai</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và</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có</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tài</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hội</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hoạ</a:t>
            </a:r>
            <a:r>
              <a:rPr lang="en-US" sz="2800" dirty="0">
                <a:solidFill>
                  <a:srgbClr val="0D0D0D"/>
                </a:solidFill>
                <a:latin typeface="Times New Roman" panose="02020603050405020304" pitchFamily="18" charset="0"/>
                <a:ea typeface="MS Mincho"/>
              </a:rPr>
              <a:t>.</a:t>
            </a:r>
            <a:endParaRPr lang="en-US" sz="2800" dirty="0">
              <a:effectLst/>
              <a:latin typeface="Times New Roman" panose="02020603050405020304" pitchFamily="18" charset="0"/>
              <a:ea typeface="Times New Roman" panose="02020603050405020304" pitchFamily="18" charset="0"/>
            </a:endParaRPr>
          </a:p>
        </p:txBody>
      </p:sp>
      <p:sp>
        <p:nvSpPr>
          <p:cNvPr id="18" name="Rectangle 17"/>
          <p:cNvSpPr/>
          <p:nvPr/>
        </p:nvSpPr>
        <p:spPr>
          <a:xfrm>
            <a:off x="3747490" y="4843772"/>
            <a:ext cx="4171552" cy="1366528"/>
          </a:xfrm>
          <a:prstGeom prst="rect">
            <a:avLst/>
          </a:prstGeom>
          <a:ln w="28575"/>
        </p:spPr>
        <p:style>
          <a:lnRef idx="2">
            <a:schemeClr val="accent2"/>
          </a:lnRef>
          <a:fillRef idx="1">
            <a:schemeClr val="lt1"/>
          </a:fillRef>
          <a:effectRef idx="0">
            <a:schemeClr val="accent2"/>
          </a:effectRef>
          <a:fontRef idx="minor">
            <a:schemeClr val="dk1"/>
          </a:fontRef>
        </p:style>
        <p:txBody>
          <a:bodyPr wrap="square">
            <a:spAutoFit/>
          </a:bodyPr>
          <a:lstStyle/>
          <a:p>
            <a:pPr algn="ctr">
              <a:lnSpc>
                <a:spcPct val="115000"/>
              </a:lnSpc>
              <a:spcAft>
                <a:spcPts val="0"/>
              </a:spcAft>
              <a:tabLst>
                <a:tab pos="1386840" algn="l"/>
              </a:tabLst>
            </a:pPr>
            <a:r>
              <a:rPr lang="en-US" sz="2400" dirty="0" err="1">
                <a:solidFill>
                  <a:srgbClr val="0D0D0D"/>
                </a:solidFill>
                <a:latin typeface="Times New Roman" panose="02020603050405020304" pitchFamily="18" charset="0"/>
                <a:ea typeface="MS Mincho"/>
              </a:rPr>
              <a:t>Nhưng</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người</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anh</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đã</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kịp</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nhận</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ra</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lỗi</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lầm</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của</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mình</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khi</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đứng</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trước</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bức</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tranh</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của</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em</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gái</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vẽ</a:t>
            </a:r>
            <a:r>
              <a:rPr lang="en-US" sz="2400" dirty="0">
                <a:solidFill>
                  <a:srgbClr val="0D0D0D"/>
                </a:solidFill>
                <a:latin typeface="Times New Roman" panose="02020603050405020304" pitchFamily="18" charset="0"/>
                <a:ea typeface="MS Mincho"/>
              </a:rPr>
              <a:t> </a:t>
            </a:r>
            <a:r>
              <a:rPr lang="en-US" sz="2400" dirty="0" err="1">
                <a:solidFill>
                  <a:srgbClr val="0D0D0D"/>
                </a:solidFill>
                <a:latin typeface="Times New Roman" panose="02020603050405020304" pitchFamily="18" charset="0"/>
                <a:ea typeface="MS Mincho"/>
              </a:rPr>
              <a:t>mình</a:t>
            </a:r>
            <a:r>
              <a:rPr lang="en-US" sz="2400" dirty="0">
                <a:solidFill>
                  <a:srgbClr val="0D0D0D"/>
                </a:solidFill>
                <a:latin typeface="Times New Roman" panose="02020603050405020304" pitchFamily="18" charset="0"/>
                <a:ea typeface="MS Mincho"/>
              </a:rPr>
              <a:t>.</a:t>
            </a:r>
            <a:endParaRPr lang="en-US"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710181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right)">
                                      <p:cBhvr>
                                        <p:cTn id="12" dur="500"/>
                                        <p:tgtEl>
                                          <p:spTgt spid="7"/>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500"/>
                                        <p:tgtEl>
                                          <p:spTgt spid="8"/>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circle(in)">
                                      <p:cBhvr>
                                        <p:cTn id="18" dur="20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circle(in)">
                                      <p:cBhvr>
                                        <p:cTn id="23"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p:bldP spid="1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52711" y="155892"/>
            <a:ext cx="4924746" cy="613245"/>
          </a:xfrm>
          <a:prstGeom prst="rect">
            <a:avLst/>
          </a:prstGeom>
        </p:spPr>
        <p:txBody>
          <a:bodyPr wrap="none">
            <a:spAutoFit/>
          </a:bodyPr>
          <a:lstStyle/>
          <a:p>
            <a:pPr marL="0" marR="0" lvl="0" indent="0" algn="l" defTabSz="914400" rtl="0" eaLnBrk="1" fontAlgn="auto" latinLnBrk="0" hangingPunct="1">
              <a:lnSpc>
                <a:spcPct val="115000"/>
              </a:lnSpc>
              <a:spcBef>
                <a:spcPts val="0"/>
              </a:spcBef>
              <a:spcAft>
                <a:spcPts val="0"/>
              </a:spcAft>
              <a:buClrTx/>
              <a:buSzTx/>
              <a:buFontTx/>
              <a:buNone/>
              <a:tabLst>
                <a:tab pos="1386840" algn="l"/>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1.3.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Đánh</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giá</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về</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2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nhân</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vật</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0" name="Rectangle 9"/>
          <p:cNvSpPr/>
          <p:nvPr/>
        </p:nvSpPr>
        <p:spPr>
          <a:xfrm>
            <a:off x="336134" y="769137"/>
            <a:ext cx="9140579" cy="548099"/>
          </a:xfrm>
          <a:prstGeom prst="rect">
            <a:avLst/>
          </a:prstGeom>
        </p:spPr>
        <p:txBody>
          <a:bodyPr wrap="none">
            <a:spAutoFit/>
          </a:bodyPr>
          <a:lstStyle/>
          <a:p>
            <a:pPr lvl="0">
              <a:lnSpc>
                <a:spcPct val="115000"/>
              </a:lnSpc>
              <a:spcAft>
                <a:spcPts val="0"/>
              </a:spcAft>
              <a:buSzPts val="1400"/>
              <a:tabLst>
                <a:tab pos="1386840" algn="l"/>
              </a:tabLst>
            </a:pP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Điểm</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khác</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nhau</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trong</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nghệ</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thuật</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xây</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dựng</a:t>
            </a:r>
            <a:r>
              <a:rPr lang="en-US" sz="2800" b="1" dirty="0">
                <a:solidFill>
                  <a:schemeClr val="accent6">
                    <a:lumMod val="50000"/>
                  </a:schemeClr>
                </a:solidFill>
                <a:latin typeface="Times New Roman" panose="02020603050405020304" pitchFamily="18" charset="0"/>
                <a:ea typeface="MS Mincho"/>
              </a:rPr>
              <a:t> 2 </a:t>
            </a:r>
            <a:r>
              <a:rPr lang="en-US" sz="2800" b="1" dirty="0" err="1">
                <a:solidFill>
                  <a:schemeClr val="accent6">
                    <a:lumMod val="50000"/>
                  </a:schemeClr>
                </a:solidFill>
                <a:latin typeface="Times New Roman" panose="02020603050405020304" pitchFamily="18" charset="0"/>
                <a:ea typeface="MS Mincho"/>
              </a:rPr>
              <a:t>nhân</a:t>
            </a:r>
            <a:r>
              <a:rPr lang="en-US" sz="2800" b="1" dirty="0">
                <a:solidFill>
                  <a:schemeClr val="accent6">
                    <a:lumMod val="50000"/>
                  </a:schemeClr>
                </a:solidFill>
                <a:latin typeface="Times New Roman" panose="02020603050405020304" pitchFamily="18" charset="0"/>
                <a:ea typeface="MS Mincho"/>
              </a:rPr>
              <a:t> </a:t>
            </a:r>
            <a:r>
              <a:rPr lang="en-US" sz="2800" b="1" dirty="0" err="1">
                <a:solidFill>
                  <a:schemeClr val="accent6">
                    <a:lumMod val="50000"/>
                  </a:schemeClr>
                </a:solidFill>
                <a:latin typeface="Times New Roman" panose="02020603050405020304" pitchFamily="18" charset="0"/>
                <a:ea typeface="MS Mincho"/>
              </a:rPr>
              <a:t>vật</a:t>
            </a:r>
            <a:r>
              <a:rPr lang="en-US" sz="2800" b="1" dirty="0">
                <a:solidFill>
                  <a:schemeClr val="accent6">
                    <a:lumMod val="50000"/>
                  </a:schemeClr>
                </a:solidFill>
                <a:latin typeface="Times New Roman" panose="02020603050405020304" pitchFamily="18" charset="0"/>
                <a:ea typeface="MS Mincho"/>
              </a:rPr>
              <a:t>: </a:t>
            </a:r>
            <a:endParaRPr lang="en-US" sz="2800" dirty="0">
              <a:solidFill>
                <a:schemeClr val="accent6">
                  <a:lumMod val="50000"/>
                </a:schemeClr>
              </a:solidFill>
              <a:effectLst/>
              <a:latin typeface="Times New Roman" panose="02020603050405020304" pitchFamily="18" charset="0"/>
              <a:ea typeface="Times New Roman" panose="02020603050405020304" pitchFamily="18" charset="0"/>
            </a:endParaRPr>
          </a:p>
        </p:txBody>
      </p:sp>
      <p:grpSp>
        <p:nvGrpSpPr>
          <p:cNvPr id="12" name="Group 11"/>
          <p:cNvGrpSpPr/>
          <p:nvPr/>
        </p:nvGrpSpPr>
        <p:grpSpPr>
          <a:xfrm>
            <a:off x="1691968" y="1532841"/>
            <a:ext cx="8808064" cy="4456234"/>
            <a:chOff x="2046749" y="2433483"/>
            <a:chExt cx="8128000" cy="4456234"/>
          </a:xfrm>
        </p:grpSpPr>
        <p:sp>
          <p:nvSpPr>
            <p:cNvPr id="13" name="Freeform 12"/>
            <p:cNvSpPr/>
            <p:nvPr/>
          </p:nvSpPr>
          <p:spPr>
            <a:xfrm>
              <a:off x="2046749" y="2433483"/>
              <a:ext cx="8128000" cy="663167"/>
            </a:xfrm>
            <a:custGeom>
              <a:avLst/>
              <a:gdLst>
                <a:gd name="connsiteX0" fmla="*/ 0 w 8128000"/>
                <a:gd name="connsiteY0" fmla="*/ 0 h 1625600"/>
                <a:gd name="connsiteX1" fmla="*/ 8128000 w 8128000"/>
                <a:gd name="connsiteY1" fmla="*/ 0 h 1625600"/>
                <a:gd name="connsiteX2" fmla="*/ 8128000 w 8128000"/>
                <a:gd name="connsiteY2" fmla="*/ 1625600 h 1625600"/>
                <a:gd name="connsiteX3" fmla="*/ 0 w 8128000"/>
                <a:gd name="connsiteY3" fmla="*/ 1625600 h 1625600"/>
                <a:gd name="connsiteX4" fmla="*/ 0 w 8128000"/>
                <a:gd name="connsiteY4" fmla="*/ 0 h 1625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8000" h="1625600">
                  <a:moveTo>
                    <a:pt x="0" y="0"/>
                  </a:moveTo>
                  <a:lnTo>
                    <a:pt x="8128000" y="0"/>
                  </a:lnTo>
                  <a:lnTo>
                    <a:pt x="8128000" y="1625600"/>
                  </a:lnTo>
                  <a:lnTo>
                    <a:pt x="0" y="1625600"/>
                  </a:lnTo>
                  <a:lnTo>
                    <a:pt x="0" y="0"/>
                  </a:lnTo>
                  <a:close/>
                </a:path>
              </a:pathLst>
            </a:custGeom>
          </p:spPr>
          <p:style>
            <a:lnRef idx="0">
              <a:schemeClr val="accent2">
                <a:hueOff val="0"/>
                <a:satOff val="0"/>
                <a:lumOff val="0"/>
                <a:alphaOff val="0"/>
              </a:schemeClr>
            </a:lnRef>
            <a:fillRef idx="1">
              <a:schemeClr val="accent2">
                <a:shade val="80000"/>
                <a:hueOff val="0"/>
                <a:satOff val="0"/>
                <a:lumOff val="0"/>
                <a:alphaOff val="0"/>
              </a:schemeClr>
            </a:fillRef>
            <a:effectRef idx="0">
              <a:schemeClr val="accent2">
                <a:shade val="80000"/>
                <a:hueOff val="0"/>
                <a:satOff val="0"/>
                <a:lumOff val="0"/>
                <a:alphaOff val="0"/>
              </a:schemeClr>
            </a:effectRef>
            <a:fontRef idx="minor">
              <a:schemeClr val="lt1">
                <a:hueOff val="0"/>
                <a:satOff val="0"/>
                <a:lumOff val="0"/>
                <a:alphaOff val="0"/>
              </a:schemeClr>
            </a:fontRef>
          </p:style>
          <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1" kern="1200" dirty="0" err="1">
                  <a:latin typeface="Times New Roman" panose="02020603050405020304" pitchFamily="18" charset="0"/>
                  <a:cs typeface="Times New Roman" panose="02020603050405020304" pitchFamily="18" charset="0"/>
                </a:rPr>
                <a:t>Điểm</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khác</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nhau</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trong</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nghệ</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thuật</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xây</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dựng</a:t>
              </a:r>
              <a:r>
                <a:rPr lang="en-US" sz="2800" b="1" kern="1200" dirty="0">
                  <a:latin typeface="Times New Roman" panose="02020603050405020304" pitchFamily="18" charset="0"/>
                  <a:cs typeface="Times New Roman" panose="02020603050405020304" pitchFamily="18" charset="0"/>
                </a:rPr>
                <a:t> 2 </a:t>
              </a:r>
              <a:r>
                <a:rPr lang="en-US" sz="2800" b="1" kern="1200" dirty="0" err="1">
                  <a:latin typeface="Times New Roman" panose="02020603050405020304" pitchFamily="18" charset="0"/>
                  <a:cs typeface="Times New Roman" panose="02020603050405020304" pitchFamily="18" charset="0"/>
                </a:rPr>
                <a:t>nhân</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vật</a:t>
              </a:r>
              <a:r>
                <a:rPr lang="en-US" sz="2800" b="1" kern="1200" dirty="0">
                  <a:latin typeface="Times New Roman" panose="02020603050405020304" pitchFamily="18" charset="0"/>
                  <a:cs typeface="Times New Roman" panose="02020603050405020304" pitchFamily="18" charset="0"/>
                </a:rPr>
                <a:t>: </a:t>
              </a:r>
              <a:endParaRPr lang="en-US" sz="2800" kern="1200" dirty="0">
                <a:latin typeface="Times New Roman" panose="02020603050405020304" pitchFamily="18" charset="0"/>
                <a:cs typeface="Times New Roman" panose="02020603050405020304" pitchFamily="18" charset="0"/>
              </a:endParaRPr>
            </a:p>
          </p:txBody>
        </p:sp>
        <p:sp>
          <p:nvSpPr>
            <p:cNvPr id="14" name="Freeform 13"/>
            <p:cNvSpPr/>
            <p:nvPr/>
          </p:nvSpPr>
          <p:spPr>
            <a:xfrm>
              <a:off x="2048838" y="3096651"/>
              <a:ext cx="2784900" cy="3413760"/>
            </a:xfrm>
            <a:custGeom>
              <a:avLst/>
              <a:gdLst>
                <a:gd name="connsiteX0" fmla="*/ 0 w 2784900"/>
                <a:gd name="connsiteY0" fmla="*/ 0 h 3413760"/>
                <a:gd name="connsiteX1" fmla="*/ 2784900 w 2784900"/>
                <a:gd name="connsiteY1" fmla="*/ 0 h 3413760"/>
                <a:gd name="connsiteX2" fmla="*/ 2784900 w 2784900"/>
                <a:gd name="connsiteY2" fmla="*/ 3413760 h 3413760"/>
                <a:gd name="connsiteX3" fmla="*/ 0 w 2784900"/>
                <a:gd name="connsiteY3" fmla="*/ 3413760 h 3413760"/>
                <a:gd name="connsiteX4" fmla="*/ 0 w 2784900"/>
                <a:gd name="connsiteY4" fmla="*/ 0 h 3413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4900" h="3413760">
                  <a:moveTo>
                    <a:pt x="0" y="0"/>
                  </a:moveTo>
                  <a:lnTo>
                    <a:pt x="2784900" y="0"/>
                  </a:lnTo>
                  <a:lnTo>
                    <a:pt x="2784900" y="3413760"/>
                  </a:lnTo>
                  <a:lnTo>
                    <a:pt x="0" y="3413760"/>
                  </a:lnTo>
                  <a:lnTo>
                    <a:pt x="0" y="0"/>
                  </a:lnTo>
                  <a:close/>
                </a:path>
              </a:pathLst>
            </a:cu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b="0" kern="1200" dirty="0" err="1">
                  <a:latin typeface="Times New Roman" panose="02020603050405020304" pitchFamily="18" charset="0"/>
                  <a:cs typeface="Times New Roman" panose="02020603050405020304" pitchFamily="18" charset="0"/>
                </a:rPr>
                <a:t>Nhân</a:t>
              </a:r>
              <a:r>
                <a:rPr lang="en-US" sz="2800" b="0" kern="1200" dirty="0">
                  <a:latin typeface="Times New Roman" panose="02020603050405020304" pitchFamily="18" charset="0"/>
                  <a:cs typeface="Times New Roman" panose="02020603050405020304" pitchFamily="18" charset="0"/>
                </a:rPr>
                <a:t> </a:t>
              </a:r>
              <a:r>
                <a:rPr lang="en-US" sz="2800" b="0" kern="1200" dirty="0" err="1">
                  <a:latin typeface="Times New Roman" panose="02020603050405020304" pitchFamily="18" charset="0"/>
                  <a:cs typeface="Times New Roman" panose="02020603050405020304" pitchFamily="18" charset="0"/>
                </a:rPr>
                <a:t>vật</a:t>
              </a:r>
              <a:r>
                <a:rPr lang="en-US" sz="2800" b="0" kern="1200" dirty="0">
                  <a:latin typeface="Times New Roman" panose="02020603050405020304" pitchFamily="18" charset="0"/>
                  <a:cs typeface="Times New Roman" panose="02020603050405020304" pitchFamily="18" charset="0"/>
                </a:rPr>
                <a:t> </a:t>
              </a:r>
              <a:r>
                <a:rPr lang="en-US" sz="2800" b="0" kern="1200" dirty="0" err="1">
                  <a:latin typeface="Times New Roman" panose="02020603050405020304" pitchFamily="18" charset="0"/>
                  <a:cs typeface="Times New Roman" panose="02020603050405020304" pitchFamily="18" charset="0"/>
                </a:rPr>
                <a:t>người</a:t>
              </a:r>
              <a:r>
                <a:rPr lang="en-US" sz="2800" b="0" kern="1200" dirty="0">
                  <a:latin typeface="Times New Roman" panose="02020603050405020304" pitchFamily="18" charset="0"/>
                  <a:cs typeface="Times New Roman" panose="02020603050405020304" pitchFamily="18" charset="0"/>
                </a:rPr>
                <a:t> </a:t>
              </a:r>
              <a:r>
                <a:rPr lang="en-US" sz="2800" b="0" kern="1200" dirty="0" err="1">
                  <a:latin typeface="Times New Roman" panose="02020603050405020304" pitchFamily="18" charset="0"/>
                  <a:cs typeface="Times New Roman" panose="02020603050405020304" pitchFamily="18" charset="0"/>
                </a:rPr>
                <a:t>em</a:t>
              </a:r>
              <a:r>
                <a:rPr lang="en-US" sz="2800" b="0" kern="1200" dirty="0">
                  <a:latin typeface="Times New Roman" panose="02020603050405020304" pitchFamily="18" charset="0"/>
                  <a:cs typeface="Times New Roman" panose="02020603050405020304" pitchFamily="18" charset="0"/>
                </a:rPr>
                <a:t> </a:t>
              </a:r>
              <a:r>
                <a:rPr lang="en-US" sz="2800" b="0" kern="1200" dirty="0" err="1">
                  <a:latin typeface="Times New Roman" panose="02020603050405020304" pitchFamily="18" charset="0"/>
                  <a:cs typeface="Times New Roman" panose="02020603050405020304" pitchFamily="18" charset="0"/>
                </a:rPr>
                <a:t>thường</a:t>
              </a:r>
              <a:r>
                <a:rPr lang="en-US" sz="2800" b="0" kern="1200" dirty="0">
                  <a:latin typeface="Times New Roman" panose="02020603050405020304" pitchFamily="18" charset="0"/>
                  <a:cs typeface="Times New Roman" panose="02020603050405020304" pitchFamily="18" charset="0"/>
                </a:rPr>
                <a:t> </a:t>
              </a:r>
              <a:r>
                <a:rPr lang="en-US" sz="2800" b="0" kern="1200" dirty="0" err="1">
                  <a:latin typeface="Times New Roman" panose="02020603050405020304" pitchFamily="18" charset="0"/>
                  <a:cs typeface="Times New Roman" panose="02020603050405020304" pitchFamily="18" charset="0"/>
                </a:rPr>
                <a:t>được</a:t>
              </a:r>
              <a:r>
                <a:rPr lang="en-US" sz="2800" b="0" kern="1200" dirty="0">
                  <a:latin typeface="Times New Roman" panose="02020603050405020304" pitchFamily="18" charset="0"/>
                  <a:cs typeface="Times New Roman" panose="02020603050405020304" pitchFamily="18" charset="0"/>
                </a:rPr>
                <a:t> </a:t>
              </a:r>
              <a:r>
                <a:rPr lang="en-US" sz="2800" b="0" kern="1200" dirty="0" err="1">
                  <a:latin typeface="Times New Roman" panose="02020603050405020304" pitchFamily="18" charset="0"/>
                  <a:cs typeface="Times New Roman" panose="02020603050405020304" pitchFamily="18" charset="0"/>
                </a:rPr>
                <a:t>tái</a:t>
              </a:r>
              <a:r>
                <a:rPr lang="en-US" sz="2800" b="0" kern="1200" dirty="0">
                  <a:latin typeface="Times New Roman" panose="02020603050405020304" pitchFamily="18" charset="0"/>
                  <a:cs typeface="Times New Roman" panose="02020603050405020304" pitchFamily="18" charset="0"/>
                </a:rPr>
                <a:t> </a:t>
              </a:r>
              <a:r>
                <a:rPr lang="en-US" sz="2800" b="0" kern="1200" dirty="0" err="1">
                  <a:latin typeface="Times New Roman" panose="02020603050405020304" pitchFamily="18" charset="0"/>
                  <a:cs typeface="Times New Roman" panose="02020603050405020304" pitchFamily="18" charset="0"/>
                </a:rPr>
                <a:t>hiện</a:t>
              </a:r>
              <a:r>
                <a:rPr lang="en-US" sz="2800" b="0" kern="1200" dirty="0">
                  <a:latin typeface="Times New Roman" panose="02020603050405020304" pitchFamily="18" charset="0"/>
                  <a:cs typeface="Times New Roman" panose="02020603050405020304" pitchFamily="18" charset="0"/>
                </a:rPr>
                <a:t> qua </a:t>
              </a:r>
              <a:r>
                <a:rPr lang="en-US" sz="2800" b="0" kern="1200" dirty="0" err="1">
                  <a:latin typeface="Times New Roman" panose="02020603050405020304" pitchFamily="18" charset="0"/>
                  <a:cs typeface="Times New Roman" panose="02020603050405020304" pitchFamily="18" charset="0"/>
                </a:rPr>
                <a:t>hành</a:t>
              </a:r>
              <a:r>
                <a:rPr lang="en-US" sz="2800" b="0" kern="1200" dirty="0">
                  <a:latin typeface="Times New Roman" panose="02020603050405020304" pitchFamily="18" charset="0"/>
                  <a:cs typeface="Times New Roman" panose="02020603050405020304" pitchFamily="18" charset="0"/>
                </a:rPr>
                <a:t> </a:t>
              </a:r>
              <a:r>
                <a:rPr lang="en-US" sz="2800" b="0" kern="1200" dirty="0" err="1">
                  <a:latin typeface="Times New Roman" panose="02020603050405020304" pitchFamily="18" charset="0"/>
                  <a:cs typeface="Times New Roman" panose="02020603050405020304" pitchFamily="18" charset="0"/>
                </a:rPr>
                <a:t>động</a:t>
              </a:r>
              <a:r>
                <a:rPr lang="en-US" sz="2800" b="0" kern="1200" dirty="0">
                  <a:latin typeface="Times New Roman" panose="02020603050405020304" pitchFamily="18" charset="0"/>
                  <a:cs typeface="Times New Roman" panose="02020603050405020304" pitchFamily="18" charset="0"/>
                </a:rPr>
                <a:t>, </a:t>
              </a:r>
              <a:r>
                <a:rPr lang="en-US" sz="2800" b="0" kern="1200" dirty="0" err="1">
                  <a:latin typeface="Times New Roman" panose="02020603050405020304" pitchFamily="18" charset="0"/>
                  <a:cs typeface="Times New Roman" panose="02020603050405020304" pitchFamily="18" charset="0"/>
                </a:rPr>
                <a:t>còn</a:t>
              </a:r>
              <a:r>
                <a:rPr lang="en-US" sz="2800" b="0" kern="1200" dirty="0">
                  <a:latin typeface="Times New Roman" panose="02020603050405020304" pitchFamily="18" charset="0"/>
                  <a:cs typeface="Times New Roman" panose="02020603050405020304" pitchFamily="18" charset="0"/>
                </a:rPr>
                <a:t> </a:t>
              </a:r>
              <a:r>
                <a:rPr lang="en-US" sz="2800" b="0" kern="1200" dirty="0" err="1">
                  <a:latin typeface="Times New Roman" panose="02020603050405020304" pitchFamily="18" charset="0"/>
                  <a:cs typeface="Times New Roman" panose="02020603050405020304" pitchFamily="18" charset="0"/>
                </a:rPr>
                <a:t>nhân</a:t>
              </a:r>
              <a:r>
                <a:rPr lang="en-US" sz="2800" b="0" kern="1200" dirty="0">
                  <a:latin typeface="Times New Roman" panose="02020603050405020304" pitchFamily="18" charset="0"/>
                  <a:cs typeface="Times New Roman" panose="02020603050405020304" pitchFamily="18" charset="0"/>
                </a:rPr>
                <a:t> </a:t>
              </a:r>
              <a:r>
                <a:rPr lang="en-US" sz="2800" b="0" kern="1200" dirty="0" err="1">
                  <a:latin typeface="Times New Roman" panose="02020603050405020304" pitchFamily="18" charset="0"/>
                  <a:cs typeface="Times New Roman" panose="02020603050405020304" pitchFamily="18" charset="0"/>
                </a:rPr>
                <a:t>vật</a:t>
              </a:r>
              <a:r>
                <a:rPr lang="en-US" sz="2800" b="0" kern="1200" dirty="0">
                  <a:latin typeface="Times New Roman" panose="02020603050405020304" pitchFamily="18" charset="0"/>
                  <a:cs typeface="Times New Roman" panose="02020603050405020304" pitchFamily="18" charset="0"/>
                </a:rPr>
                <a:t> </a:t>
              </a:r>
              <a:r>
                <a:rPr lang="en-US" sz="2800" b="0" kern="1200" dirty="0" err="1">
                  <a:latin typeface="Times New Roman" panose="02020603050405020304" pitchFamily="18" charset="0"/>
                  <a:cs typeface="Times New Roman" panose="02020603050405020304" pitchFamily="18" charset="0"/>
                </a:rPr>
                <a:t>người</a:t>
              </a:r>
              <a:r>
                <a:rPr lang="en-US" sz="2800" b="0" kern="1200" dirty="0">
                  <a:latin typeface="Times New Roman" panose="02020603050405020304" pitchFamily="18" charset="0"/>
                  <a:cs typeface="Times New Roman" panose="02020603050405020304" pitchFamily="18" charset="0"/>
                </a:rPr>
                <a:t> </a:t>
              </a:r>
              <a:r>
                <a:rPr lang="en-US" sz="2800" b="0" kern="1200" dirty="0" err="1">
                  <a:latin typeface="Times New Roman" panose="02020603050405020304" pitchFamily="18" charset="0"/>
                  <a:cs typeface="Times New Roman" panose="02020603050405020304" pitchFamily="18" charset="0"/>
                </a:rPr>
                <a:t>anh</a:t>
              </a:r>
              <a:r>
                <a:rPr lang="en-US" sz="2800" b="0" kern="1200" dirty="0">
                  <a:latin typeface="Times New Roman" panose="02020603050405020304" pitchFamily="18" charset="0"/>
                  <a:cs typeface="Times New Roman" panose="02020603050405020304" pitchFamily="18" charset="0"/>
                </a:rPr>
                <a:t> </a:t>
              </a:r>
              <a:r>
                <a:rPr lang="en-US" sz="2800" b="0" kern="1200" dirty="0" err="1">
                  <a:latin typeface="Times New Roman" panose="02020603050405020304" pitchFamily="18" charset="0"/>
                  <a:cs typeface="Times New Roman" panose="02020603050405020304" pitchFamily="18" charset="0"/>
                </a:rPr>
                <a:t>thường</a:t>
              </a:r>
              <a:r>
                <a:rPr lang="en-US" sz="2800" b="0" kern="1200" dirty="0">
                  <a:latin typeface="Times New Roman" panose="02020603050405020304" pitchFamily="18" charset="0"/>
                  <a:cs typeface="Times New Roman" panose="02020603050405020304" pitchFamily="18" charset="0"/>
                </a:rPr>
                <a:t> </a:t>
              </a:r>
              <a:r>
                <a:rPr lang="en-US" sz="2800" b="0" kern="1200" dirty="0" err="1">
                  <a:latin typeface="Times New Roman" panose="02020603050405020304" pitchFamily="18" charset="0"/>
                  <a:cs typeface="Times New Roman" panose="02020603050405020304" pitchFamily="18" charset="0"/>
                </a:rPr>
                <a:t>được</a:t>
              </a:r>
              <a:r>
                <a:rPr lang="en-US" sz="2800" b="0" kern="1200" dirty="0">
                  <a:latin typeface="Times New Roman" panose="02020603050405020304" pitchFamily="18" charset="0"/>
                  <a:cs typeface="Times New Roman" panose="02020603050405020304" pitchFamily="18" charset="0"/>
                </a:rPr>
                <a:t> </a:t>
              </a:r>
              <a:r>
                <a:rPr lang="en-US" sz="2800" b="0" kern="1200" dirty="0" err="1">
                  <a:latin typeface="Times New Roman" panose="02020603050405020304" pitchFamily="18" charset="0"/>
                  <a:cs typeface="Times New Roman" panose="02020603050405020304" pitchFamily="18" charset="0"/>
                </a:rPr>
                <a:t>tác</a:t>
              </a:r>
              <a:r>
                <a:rPr lang="en-US" sz="2800" b="0" kern="1200" dirty="0">
                  <a:latin typeface="Times New Roman" panose="02020603050405020304" pitchFamily="18" charset="0"/>
                  <a:cs typeface="Times New Roman" panose="02020603050405020304" pitchFamily="18" charset="0"/>
                </a:rPr>
                <a:t> </a:t>
              </a:r>
              <a:r>
                <a:rPr lang="en-US" sz="2800" b="0" kern="1200" dirty="0" err="1">
                  <a:latin typeface="Times New Roman" panose="02020603050405020304" pitchFamily="18" charset="0"/>
                  <a:cs typeface="Times New Roman" panose="02020603050405020304" pitchFamily="18" charset="0"/>
                </a:rPr>
                <a:t>giả</a:t>
              </a:r>
              <a:r>
                <a:rPr lang="en-US" sz="2800" b="0" kern="1200" dirty="0">
                  <a:latin typeface="Times New Roman" panose="02020603050405020304" pitchFamily="18" charset="0"/>
                  <a:cs typeface="Times New Roman" panose="02020603050405020304" pitchFamily="18" charset="0"/>
                </a:rPr>
                <a:t> </a:t>
              </a:r>
              <a:r>
                <a:rPr lang="en-US" sz="2800" b="0" kern="1200" dirty="0" err="1">
                  <a:latin typeface="Times New Roman" panose="02020603050405020304" pitchFamily="18" charset="0"/>
                  <a:cs typeface="Times New Roman" panose="02020603050405020304" pitchFamily="18" charset="0"/>
                </a:rPr>
                <a:t>chú</a:t>
              </a:r>
              <a:r>
                <a:rPr lang="en-US" sz="2800" b="0" kern="1200" dirty="0">
                  <a:latin typeface="Times New Roman" panose="02020603050405020304" pitchFamily="18" charset="0"/>
                  <a:cs typeface="Times New Roman" panose="02020603050405020304" pitchFamily="18" charset="0"/>
                </a:rPr>
                <a:t> ý </a:t>
              </a:r>
              <a:r>
                <a:rPr lang="en-US" sz="2800" b="0" kern="1200" dirty="0" err="1">
                  <a:latin typeface="Times New Roman" panose="02020603050405020304" pitchFamily="18" charset="0"/>
                  <a:cs typeface="Times New Roman" panose="02020603050405020304" pitchFamily="18" charset="0"/>
                </a:rPr>
                <a:t>miêu</a:t>
              </a:r>
              <a:r>
                <a:rPr lang="en-US" sz="2800" b="0" kern="1200" dirty="0">
                  <a:latin typeface="Times New Roman" panose="02020603050405020304" pitchFamily="18" charset="0"/>
                  <a:cs typeface="Times New Roman" panose="02020603050405020304" pitchFamily="18" charset="0"/>
                </a:rPr>
                <a:t> </a:t>
              </a:r>
              <a:r>
                <a:rPr lang="en-US" sz="2800" b="0" kern="1200" dirty="0" err="1">
                  <a:latin typeface="Times New Roman" panose="02020603050405020304" pitchFamily="18" charset="0"/>
                  <a:cs typeface="Times New Roman" panose="02020603050405020304" pitchFamily="18" charset="0"/>
                </a:rPr>
                <a:t>tả</a:t>
              </a:r>
              <a:r>
                <a:rPr lang="en-US" sz="2800" b="0" kern="1200" dirty="0">
                  <a:latin typeface="Times New Roman" panose="02020603050405020304" pitchFamily="18" charset="0"/>
                  <a:cs typeface="Times New Roman" panose="02020603050405020304" pitchFamily="18" charset="0"/>
                </a:rPr>
                <a:t> </a:t>
              </a:r>
              <a:r>
                <a:rPr lang="en-US" sz="2800" b="0" kern="1200" dirty="0" err="1">
                  <a:latin typeface="Times New Roman" panose="02020603050405020304" pitchFamily="18" charset="0"/>
                  <a:cs typeface="Times New Roman" panose="02020603050405020304" pitchFamily="18" charset="0"/>
                </a:rPr>
                <a:t>tâm</a:t>
              </a:r>
              <a:r>
                <a:rPr lang="en-US" sz="2800" b="0" kern="1200" dirty="0">
                  <a:latin typeface="Times New Roman" panose="02020603050405020304" pitchFamily="18" charset="0"/>
                  <a:cs typeface="Times New Roman" panose="02020603050405020304" pitchFamily="18" charset="0"/>
                </a:rPr>
                <a:t> </a:t>
              </a:r>
              <a:r>
                <a:rPr lang="en-US" sz="2800" b="0" kern="1200" dirty="0" err="1">
                  <a:latin typeface="Times New Roman" panose="02020603050405020304" pitchFamily="18" charset="0"/>
                  <a:cs typeface="Times New Roman" panose="02020603050405020304" pitchFamily="18" charset="0"/>
                </a:rPr>
                <a:t>trạng</a:t>
              </a:r>
              <a:r>
                <a:rPr lang="en-US" sz="2800" b="0" kern="1200" dirty="0">
                  <a:latin typeface="Times New Roman" panose="02020603050405020304" pitchFamily="18" charset="0"/>
                  <a:cs typeface="Times New Roman" panose="02020603050405020304" pitchFamily="18" charset="0"/>
                </a:rPr>
                <a:t>.</a:t>
              </a:r>
            </a:p>
          </p:txBody>
        </p:sp>
        <p:sp>
          <p:nvSpPr>
            <p:cNvPr id="15" name="Freeform 14"/>
            <p:cNvSpPr/>
            <p:nvPr/>
          </p:nvSpPr>
          <p:spPr>
            <a:xfrm>
              <a:off x="4833738" y="3096651"/>
              <a:ext cx="5338920" cy="3413760"/>
            </a:xfrm>
            <a:custGeom>
              <a:avLst/>
              <a:gdLst>
                <a:gd name="connsiteX0" fmla="*/ 0 w 5338920"/>
                <a:gd name="connsiteY0" fmla="*/ 0 h 3413760"/>
                <a:gd name="connsiteX1" fmla="*/ 5338920 w 5338920"/>
                <a:gd name="connsiteY1" fmla="*/ 0 h 3413760"/>
                <a:gd name="connsiteX2" fmla="*/ 5338920 w 5338920"/>
                <a:gd name="connsiteY2" fmla="*/ 3413760 h 3413760"/>
                <a:gd name="connsiteX3" fmla="*/ 0 w 5338920"/>
                <a:gd name="connsiteY3" fmla="*/ 3413760 h 3413760"/>
                <a:gd name="connsiteX4" fmla="*/ 0 w 5338920"/>
                <a:gd name="connsiteY4" fmla="*/ 0 h 3413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8920" h="3413760">
                  <a:moveTo>
                    <a:pt x="0" y="0"/>
                  </a:moveTo>
                  <a:lnTo>
                    <a:pt x="5338920" y="0"/>
                  </a:lnTo>
                  <a:lnTo>
                    <a:pt x="5338920" y="3413760"/>
                  </a:lnTo>
                  <a:lnTo>
                    <a:pt x="0" y="3413760"/>
                  </a:lnTo>
                  <a:lnTo>
                    <a:pt x="0" y="0"/>
                  </a:lnTo>
                  <a:close/>
                </a:path>
              </a:pathLst>
            </a:cu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en-US" sz="2800" kern="1200" dirty="0" err="1">
                  <a:latin typeface="Times New Roman" panose="02020603050405020304" pitchFamily="18" charset="0"/>
                  <a:cs typeface="Times New Roman" panose="02020603050405020304" pitchFamily="18" charset="0"/>
                </a:rPr>
                <a:t>Người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kể</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chuyện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là</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người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anh</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theo</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ngôi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thứ</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nhất</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nhân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vật</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xưng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tôi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Ngôi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kể</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này</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giúp</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thể</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hiện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được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tâm</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trạng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suy</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nghĩ</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của</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người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kể</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một</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cách</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chân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thực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đầy</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đủ</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hơn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Còn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các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nhân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vật</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khác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được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kể</a:t>
              </a:r>
              <a:r>
                <a:rPr lang="en-US" sz="2800" kern="1200" dirty="0">
                  <a:latin typeface="Times New Roman" panose="02020603050405020304" pitchFamily="18" charset="0"/>
                  <a:cs typeface="Times New Roman" panose="02020603050405020304" pitchFamily="18" charset="0"/>
                </a:rPr>
                <a:t> qua </a:t>
              </a:r>
              <a:r>
                <a:rPr lang="en-US" sz="2800" kern="1200" dirty="0" err="1">
                  <a:latin typeface="Times New Roman" panose="02020603050405020304" pitchFamily="18" charset="0"/>
                  <a:cs typeface="Times New Roman" panose="02020603050405020304" pitchFamily="18" charset="0"/>
                </a:rPr>
                <a:t>lời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kể</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của</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nhân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vật</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người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anh</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nên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chủ</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yếu</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thể</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hiện</a:t>
              </a:r>
              <a:r>
                <a:rPr lang="en-US" sz="2800" kern="1200" dirty="0">
                  <a:latin typeface="Times New Roman" panose="02020603050405020304" pitchFamily="18" charset="0"/>
                  <a:cs typeface="Times New Roman" panose="02020603050405020304" pitchFamily="18" charset="0"/>
                </a:rPr>
                <a:t> qua </a:t>
              </a:r>
              <a:r>
                <a:rPr lang="en-US" sz="2800" kern="1200" dirty="0" err="1">
                  <a:latin typeface="Times New Roman" panose="02020603050405020304" pitchFamily="18" charset="0"/>
                  <a:cs typeface="Times New Roman" panose="02020603050405020304" pitchFamily="18" charset="0"/>
                </a:rPr>
                <a:t>việc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làm</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lời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nói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hành</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động</a:t>
              </a:r>
              <a:r>
                <a:rPr lang="en-US" sz="2800" kern="1200" dirty="0">
                  <a:latin typeface="Times New Roman" panose="02020603050405020304" pitchFamily="18" charset="0"/>
                  <a:cs typeface="Times New Roman" panose="02020603050405020304" pitchFamily="18" charset="0"/>
                </a:rPr>
                <a:t>.</a:t>
              </a:r>
            </a:p>
          </p:txBody>
        </p:sp>
        <p:sp>
          <p:nvSpPr>
            <p:cNvPr id="16" name="Rectangle 15"/>
            <p:cNvSpPr/>
            <p:nvPr/>
          </p:nvSpPr>
          <p:spPr>
            <a:xfrm>
              <a:off x="2046749" y="6510411"/>
              <a:ext cx="8128000" cy="379306"/>
            </a:xfrm>
            <a:prstGeom prst="rect">
              <a:avLst/>
            </a:prstGeom>
          </p:spPr>
          <p:style>
            <a:lnRef idx="0">
              <a:schemeClr val="accent2">
                <a:hueOff val="0"/>
                <a:satOff val="0"/>
                <a:lumOff val="0"/>
                <a:alphaOff val="0"/>
              </a:schemeClr>
            </a:lnRef>
            <a:fillRef idx="1">
              <a:schemeClr val="accent2">
                <a:shade val="80000"/>
                <a:hueOff val="0"/>
                <a:satOff val="0"/>
                <a:lumOff val="0"/>
                <a:alphaOff val="0"/>
              </a:schemeClr>
            </a:fillRef>
            <a:effectRef idx="0">
              <a:schemeClr val="accent2">
                <a:shade val="80000"/>
                <a:hueOff val="0"/>
                <a:satOff val="0"/>
                <a:lumOff val="0"/>
                <a:alphaOff val="0"/>
              </a:schemeClr>
            </a:effectRef>
            <a:fontRef idx="minor">
              <a:schemeClr val="lt1">
                <a:hueOff val="0"/>
                <a:satOff val="0"/>
                <a:lumOff val="0"/>
                <a:alphaOff val="0"/>
              </a:schemeClr>
            </a:fontRef>
          </p:style>
        </p:sp>
      </p:grpSp>
    </p:spTree>
    <p:extLst>
      <p:ext uri="{BB962C8B-B14F-4D97-AF65-F5344CB8AC3E}">
        <p14:creationId xmlns:p14="http://schemas.microsoft.com/office/powerpoint/2010/main" val="4132536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5800" y="567855"/>
            <a:ext cx="3124573" cy="613245"/>
          </a:xfrm>
          <a:prstGeom prst="rect">
            <a:avLst/>
          </a:prstGeom>
        </p:spPr>
        <p:txBody>
          <a:bodyPr wrap="none">
            <a:spAutoFit/>
          </a:bodyPr>
          <a:lstStyle/>
          <a:p>
            <a:pPr>
              <a:lnSpc>
                <a:spcPct val="115000"/>
              </a:lnSpc>
              <a:spcAft>
                <a:spcPts val="0"/>
              </a:spcAft>
              <a:tabLst>
                <a:tab pos="1386840" algn="l"/>
              </a:tabLst>
            </a:pPr>
            <a:r>
              <a:rPr lang="en-US" sz="3200" b="1" dirty="0">
                <a:solidFill>
                  <a:srgbClr val="0070C0"/>
                </a:solidFill>
                <a:latin typeface="Times New Roman" panose="02020603050405020304" pitchFamily="18" charset="0"/>
                <a:ea typeface="MS Mincho"/>
              </a:rPr>
              <a:t>2. </a:t>
            </a:r>
            <a:r>
              <a:rPr lang="en-US" sz="3200" b="1" dirty="0" err="1">
                <a:solidFill>
                  <a:srgbClr val="0070C0"/>
                </a:solidFill>
                <a:latin typeface="Times New Roman" panose="02020603050405020304" pitchFamily="18" charset="0"/>
                <a:ea typeface="MS Mincho"/>
              </a:rPr>
              <a:t>Chủ</a:t>
            </a:r>
            <a:r>
              <a:rPr lang="en-US" sz="3200" b="1" dirty="0">
                <a:solidFill>
                  <a:srgbClr val="0070C0"/>
                </a:solidFill>
                <a:latin typeface="Times New Roman" panose="02020603050405020304" pitchFamily="18" charset="0"/>
                <a:ea typeface="MS Mincho"/>
              </a:rPr>
              <a:t> </a:t>
            </a:r>
            <a:r>
              <a:rPr lang="en-US" sz="3200" b="1" dirty="0" err="1">
                <a:solidFill>
                  <a:srgbClr val="0070C0"/>
                </a:solidFill>
                <a:latin typeface="Times New Roman" panose="02020603050405020304" pitchFamily="18" charset="0"/>
                <a:ea typeface="MS Mincho"/>
              </a:rPr>
              <a:t>đề</a:t>
            </a:r>
            <a:r>
              <a:rPr lang="en-US" sz="3200" b="1" dirty="0">
                <a:solidFill>
                  <a:srgbClr val="0070C0"/>
                </a:solidFill>
                <a:latin typeface="Times New Roman" panose="02020603050405020304" pitchFamily="18" charset="0"/>
                <a:ea typeface="MS Mincho"/>
              </a:rPr>
              <a:t> </a:t>
            </a:r>
            <a:r>
              <a:rPr lang="en-US" sz="3200" b="1" dirty="0" err="1">
                <a:solidFill>
                  <a:srgbClr val="0070C0"/>
                </a:solidFill>
                <a:latin typeface="Times New Roman" panose="02020603050405020304" pitchFamily="18" charset="0"/>
                <a:ea typeface="MS Mincho"/>
              </a:rPr>
              <a:t>truyện</a:t>
            </a:r>
            <a:endParaRPr lang="en-US" sz="3200" dirty="0">
              <a:effectLst/>
              <a:latin typeface="Times New Roman" panose="02020603050405020304" pitchFamily="18" charset="0"/>
              <a:ea typeface="Times New Roman" panose="02020603050405020304" pitchFamily="18" charset="0"/>
            </a:endParaRPr>
          </a:p>
        </p:txBody>
      </p:sp>
      <p:pic>
        <p:nvPicPr>
          <p:cNvPr id="4" name="Picture 3"/>
          <p:cNvPicPr>
            <a:picLocks noChangeAspect="1"/>
          </p:cNvPicPr>
          <p:nvPr/>
        </p:nvPicPr>
        <p:blipFill rotWithShape="1">
          <a:blip r:embed="rId2"/>
          <a:srcRect l="5862" r="18709"/>
          <a:stretch/>
        </p:blipFill>
        <p:spPr>
          <a:xfrm>
            <a:off x="553065" y="1688766"/>
            <a:ext cx="5538221" cy="3849483"/>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5" name="Left Arrow 4"/>
          <p:cNvSpPr/>
          <p:nvPr/>
        </p:nvSpPr>
        <p:spPr>
          <a:xfrm>
            <a:off x="6224021" y="1688766"/>
            <a:ext cx="5530644" cy="1961536"/>
          </a:xfrm>
          <a:prstGeom prst="leftArrow">
            <a:avLst>
              <a:gd name="adj1" fmla="val 65038"/>
              <a:gd name="adj2" fmla="val 50000"/>
            </a:avLst>
          </a:prstGeom>
          <a:blipFill>
            <a:blip r:embed="rId3"/>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0"/>
              </a:spcAft>
              <a:tabLst>
                <a:tab pos="1386840" algn="l"/>
              </a:tabLst>
            </a:pPr>
            <a:r>
              <a:rPr lang="en-US" sz="2800" dirty="0" err="1">
                <a:solidFill>
                  <a:srgbClr val="0D0D0D"/>
                </a:solidFill>
                <a:latin typeface="Times New Roman" panose="02020603050405020304" pitchFamily="18" charset="0"/>
                <a:ea typeface="MS Mincho"/>
              </a:rPr>
              <a:t>Đề</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cao</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tình</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cảm</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trong</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sáng</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hồn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nhiên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và</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lòng</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nhân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hậu</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của</a:t>
            </a:r>
            <a:r>
              <a:rPr lang="en-US" sz="2800" dirty="0">
                <a:solidFill>
                  <a:srgbClr val="0D0D0D"/>
                </a:solidFill>
                <a:latin typeface="Times New Roman" panose="02020603050405020304" pitchFamily="18" charset="0"/>
                <a:ea typeface="MS Mincho"/>
              </a:rPr>
              <a:t> con </a:t>
            </a:r>
            <a:r>
              <a:rPr lang="en-US" sz="2800" dirty="0" err="1">
                <a:solidFill>
                  <a:srgbClr val="0D0D0D"/>
                </a:solidFill>
                <a:latin typeface="Times New Roman" panose="02020603050405020304" pitchFamily="18" charset="0"/>
                <a:ea typeface="MS Mincho"/>
              </a:rPr>
              <a:t>người</a:t>
            </a:r>
            <a:r>
              <a:rPr lang="en-US" sz="2800" dirty="0">
                <a:solidFill>
                  <a:srgbClr val="0D0D0D"/>
                </a:solidFill>
                <a:latin typeface="Times New Roman" panose="02020603050405020304" pitchFamily="18" charset="0"/>
                <a:ea typeface="MS Mincho"/>
              </a:rPr>
              <a:t>.</a:t>
            </a:r>
            <a:endParaRPr lang="en-US" sz="2800" dirty="0">
              <a:effectLst/>
              <a:latin typeface="Times New Roman" panose="02020603050405020304" pitchFamily="18" charset="0"/>
              <a:ea typeface="Times New Roman" panose="02020603050405020304" pitchFamily="18" charset="0"/>
            </a:endParaRPr>
          </a:p>
        </p:txBody>
      </p:sp>
      <p:sp>
        <p:nvSpPr>
          <p:cNvPr id="17" name="Left Arrow 16"/>
          <p:cNvSpPr/>
          <p:nvPr/>
        </p:nvSpPr>
        <p:spPr>
          <a:xfrm>
            <a:off x="6224020" y="3802701"/>
            <a:ext cx="5530645" cy="1961536"/>
          </a:xfrm>
          <a:prstGeom prst="leftArrow">
            <a:avLst>
              <a:gd name="adj1" fmla="val 65038"/>
              <a:gd name="adj2" fmla="val 50000"/>
            </a:avLst>
          </a:prstGeom>
          <a:blipFill>
            <a:blip r:embed="rId3"/>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0"/>
              </a:spcAft>
              <a:tabLst>
                <a:tab pos="1386840" algn="l"/>
              </a:tabLst>
            </a:pPr>
            <a:r>
              <a:rPr lang="en-US" sz="2800">
                <a:solidFill>
                  <a:srgbClr val="0D0D0D"/>
                </a:solidFill>
                <a:latin typeface="Times New Roman" panose="02020603050405020304" pitchFamily="18" charset="0"/>
                <a:ea typeface="MS Mincho"/>
              </a:rPr>
              <a:t>Ca ngợi sức mạnh cảm hoá của tình cảm trong sáng và lòng nhân hậu.</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4433046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ata 5"/>
          <p:cNvSpPr/>
          <p:nvPr/>
        </p:nvSpPr>
        <p:spPr>
          <a:xfrm>
            <a:off x="0" y="107155"/>
            <a:ext cx="1628776" cy="600074"/>
          </a:xfrm>
          <a:prstGeom prst="flowChartInputOutput">
            <a:avLst/>
          </a:prstGeom>
          <a:blipFill>
            <a:blip r:embed="rId2"/>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Brush Script MT" panose="03060802040406070304" pitchFamily="66" charset="0"/>
                <a:ea typeface="+mn-ea"/>
                <a:cs typeface="+mn-cs"/>
              </a:rPr>
              <a:t>Ngữ</a:t>
            </a:r>
            <a:r>
              <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rPr>
              <a:t> </a:t>
            </a:r>
            <a:r>
              <a:rPr kumimoji="0" lang="en-US" sz="2000" b="1" i="0" u="none" strike="noStrike" kern="1200" cap="none" spc="0" normalizeH="0" baseline="0" noProof="0" dirty="0" err="1">
                <a:ln>
                  <a:noFill/>
                </a:ln>
                <a:solidFill>
                  <a:prstClr val="white"/>
                </a:solidFill>
                <a:effectLst/>
                <a:uLnTx/>
                <a:uFillTx/>
                <a:latin typeface="Brush Script MT" panose="03060802040406070304" pitchFamily="66" charset="0"/>
                <a:ea typeface="+mn-ea"/>
                <a:cs typeface="+mn-cs"/>
              </a:rPr>
              <a:t>văn</a:t>
            </a:r>
            <a:r>
              <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rPr>
              <a:t> 6</a:t>
            </a:r>
          </a:p>
        </p:txBody>
      </p:sp>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3" name="Picture 12"/>
          <p:cNvPicPr>
            <a:picLocks noChangeAspect="1"/>
          </p:cNvPicPr>
          <p:nvPr/>
        </p:nvPicPr>
        <p:blipFill>
          <a:blip r:embed="rId3">
            <a:extLst>
              <a:ext uri="{BEBA8EAE-BF5A-486C-A8C5-ECC9F3942E4B}">
                <a14:imgProps xmlns:a14="http://schemas.microsoft.com/office/drawing/2010/main">
                  <a14:imgLayer r:embed="rId4">
                    <a14:imgEffect>
                      <a14:backgroundRemoval t="0" b="100000" l="0" r="95200"/>
                    </a14:imgEffect>
                  </a14:imgLayer>
                </a14:imgProps>
              </a:ext>
            </a:extLst>
          </a:blip>
          <a:srcRect t="62791"/>
          <a:stretch>
            <a:fillRect/>
          </a:stretch>
        </p:blipFill>
        <p:spPr>
          <a:xfrm>
            <a:off x="2739232" y="6235700"/>
            <a:ext cx="6700836" cy="547683"/>
          </a:xfrm>
          <a:custGeom>
            <a:avLst/>
            <a:gdLst>
              <a:gd name="connsiteX0" fmla="*/ 0 w 4075907"/>
              <a:gd name="connsiteY0" fmla="*/ 0 h 457196"/>
              <a:gd name="connsiteX1" fmla="*/ 4075907 w 4075907"/>
              <a:gd name="connsiteY1" fmla="*/ 0 h 457196"/>
              <a:gd name="connsiteX2" fmla="*/ 4075907 w 4075907"/>
              <a:gd name="connsiteY2" fmla="*/ 457196 h 457196"/>
              <a:gd name="connsiteX3" fmla="*/ 0 w 4075907"/>
              <a:gd name="connsiteY3" fmla="*/ 457196 h 457196"/>
              <a:gd name="connsiteX4" fmla="*/ 0 w 4075907"/>
              <a:gd name="connsiteY4" fmla="*/ 0 h 457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5907" h="457196">
                <a:moveTo>
                  <a:pt x="0" y="0"/>
                </a:moveTo>
                <a:lnTo>
                  <a:pt x="4075907" y="0"/>
                </a:lnTo>
                <a:lnTo>
                  <a:pt x="4075907" y="457196"/>
                </a:lnTo>
                <a:lnTo>
                  <a:pt x="0" y="457196"/>
                </a:lnTo>
                <a:lnTo>
                  <a:pt x="0" y="0"/>
                </a:lnTo>
                <a:close/>
              </a:path>
            </a:pathLst>
          </a:custGeom>
          <a:scene3d>
            <a:camera prst="perspectiveRelaxedModerately"/>
            <a:lightRig rig="threePt" dir="t"/>
          </a:scene3d>
        </p:spPr>
      </p:pic>
      <p:sp>
        <p:nvSpPr>
          <p:cNvPr id="26" name="Rounded Rectangle 25"/>
          <p:cNvSpPr/>
          <p:nvPr/>
        </p:nvSpPr>
        <p:spPr>
          <a:xfrm>
            <a:off x="1628776" y="28574"/>
            <a:ext cx="9158288" cy="678656"/>
          </a:xfrm>
          <a:prstGeom prst="roundRect">
            <a:avLst>
              <a:gd name="adj" fmla="val 50000"/>
            </a:avLst>
          </a:prstGeom>
          <a:blipFill>
            <a:blip r:embed="rId5"/>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sp>
        <p:nvSpPr>
          <p:cNvPr id="35" name="TextBox 34"/>
          <p:cNvSpPr txBox="1"/>
          <p:nvPr/>
        </p:nvSpPr>
        <p:spPr>
          <a:xfrm>
            <a:off x="985838" y="1528763"/>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 name="Picture 1"/>
          <p:cNvPicPr>
            <a:picLocks noChangeAspect="1"/>
          </p:cNvPicPr>
          <p:nvPr/>
        </p:nvPicPr>
        <p:blipFill>
          <a:blip r:embed="rId6"/>
          <a:stretch>
            <a:fillRect/>
          </a:stretch>
        </p:blipFill>
        <p:spPr>
          <a:xfrm>
            <a:off x="10899642" y="0"/>
            <a:ext cx="1292358" cy="771523"/>
          </a:xfrm>
          <a:prstGeom prst="rect">
            <a:avLst/>
          </a:prstGeom>
        </p:spPr>
      </p:pic>
      <p:sp>
        <p:nvSpPr>
          <p:cNvPr id="10" name="Rectangle 9"/>
          <p:cNvSpPr/>
          <p:nvPr/>
        </p:nvSpPr>
        <p:spPr>
          <a:xfrm>
            <a:off x="1442748" y="72587"/>
            <a:ext cx="9530343" cy="587853"/>
          </a:xfrm>
          <a:prstGeom prst="rect">
            <a:avLst/>
          </a:prstGeom>
        </p:spPr>
        <p:txBody>
          <a:bodyPr wrap="square">
            <a:spAutoFit/>
          </a:bodyPr>
          <a:lstStyle/>
          <a:p>
            <a:pPr indent="292100">
              <a:lnSpc>
                <a:spcPct val="115000"/>
              </a:lnSpc>
              <a:spcBef>
                <a:spcPts val="600"/>
              </a:spcBef>
              <a:spcAft>
                <a:spcPts val="0"/>
              </a:spcAft>
            </a:pPr>
            <a:r>
              <a:rPr lang="en-US" sz="2800" b="1" dirty="0" err="1">
                <a:solidFill>
                  <a:schemeClr val="bg1"/>
                </a:solidFill>
                <a:latin typeface="Times New Roman" panose="02020603050405020304" pitchFamily="18" charset="0"/>
                <a:ea typeface="Segoe UI" panose="020B0502040204020203" pitchFamily="34" charset="0"/>
              </a:rPr>
              <a:t>Văn</a:t>
            </a:r>
            <a:r>
              <a:rPr lang="en-US" sz="2800" b="1" dirty="0">
                <a:solidFill>
                  <a:schemeClr val="bg1"/>
                </a:solidFill>
                <a:latin typeface="Times New Roman" panose="02020603050405020304" pitchFamily="18" charset="0"/>
                <a:ea typeface="Segoe UI" panose="020B0502040204020203" pitchFamily="34" charset="0"/>
              </a:rPr>
              <a:t> </a:t>
            </a:r>
            <a:r>
              <a:rPr lang="en-US" sz="2800" b="1" dirty="0" err="1">
                <a:solidFill>
                  <a:schemeClr val="bg1"/>
                </a:solidFill>
                <a:latin typeface="Times New Roman" panose="02020603050405020304" pitchFamily="18" charset="0"/>
                <a:ea typeface="Segoe UI" panose="020B0502040204020203" pitchFamily="34" charset="0"/>
              </a:rPr>
              <a:t>bản</a:t>
            </a:r>
            <a:r>
              <a:rPr lang="en-US" sz="2800" b="1" dirty="0">
                <a:solidFill>
                  <a:schemeClr val="bg1"/>
                </a:solidFill>
                <a:latin typeface="Times New Roman" panose="02020603050405020304" pitchFamily="18" charset="0"/>
                <a:ea typeface="Segoe UI" panose="020B0502040204020203" pitchFamily="34" charset="0"/>
              </a:rPr>
              <a:t> 1: </a:t>
            </a:r>
            <a:r>
              <a:rPr lang="en-US" sz="2800" b="1" i="1" dirty="0">
                <a:solidFill>
                  <a:schemeClr val="bg1"/>
                </a:solidFill>
                <a:latin typeface="Times New Roman" panose="02020603050405020304" pitchFamily="18" charset="0"/>
                <a:ea typeface="Segoe UI" panose="020B0502040204020203" pitchFamily="34" charset="0"/>
              </a:rPr>
              <a:t>BỨC TRANH CỦA EM GÁI TÔI</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Tạ</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Duy</a:t>
            </a:r>
            <a:r>
              <a:rPr lang="en-US" sz="2800" dirty="0">
                <a:solidFill>
                  <a:schemeClr val="bg1"/>
                </a:solidFill>
                <a:latin typeface="Times New Roman" panose="02020603050405020304" pitchFamily="18" charset="0"/>
                <a:ea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rPr>
              <a:t>Anh</a:t>
            </a:r>
            <a:r>
              <a:rPr lang="en-US" sz="2800" dirty="0">
                <a:solidFill>
                  <a:schemeClr val="bg1"/>
                </a:solidFill>
                <a:latin typeface="Times New Roman" panose="02020603050405020304" pitchFamily="18" charset="0"/>
                <a:ea typeface="Times New Roman" panose="02020603050405020304" pitchFamily="18" charset="0"/>
              </a:rPr>
              <a:t>)</a:t>
            </a:r>
            <a:endParaRPr lang="en-US" sz="2800" b="1" dirty="0">
              <a:solidFill>
                <a:schemeClr val="bg1"/>
              </a:solidFill>
              <a:effectLst/>
              <a:latin typeface="Segoe UI" panose="020B0502040204020203" pitchFamily="34" charset="0"/>
              <a:ea typeface="Segoe UI" panose="020B0502040204020203" pitchFamily="34" charset="0"/>
            </a:endParaRPr>
          </a:p>
        </p:txBody>
      </p:sp>
      <p:pic>
        <p:nvPicPr>
          <p:cNvPr id="11" name="Picture 10"/>
          <p:cNvPicPr>
            <a:picLocks noChangeAspect="1"/>
          </p:cNvPicPr>
          <p:nvPr/>
        </p:nvPicPr>
        <p:blipFill>
          <a:blip r:embed="rId7"/>
          <a:stretch>
            <a:fillRect/>
          </a:stretch>
        </p:blipFill>
        <p:spPr>
          <a:xfrm>
            <a:off x="1386236" y="1083148"/>
            <a:ext cx="6698852" cy="4903638"/>
          </a:xfrm>
          <a:prstGeom prst="rect">
            <a:avLst/>
          </a:prstGeom>
        </p:spPr>
      </p:pic>
      <p:pic>
        <p:nvPicPr>
          <p:cNvPr id="12" name="Picture 11"/>
          <p:cNvPicPr>
            <a:picLocks noChangeAspect="1"/>
          </p:cNvPicPr>
          <p:nvPr/>
        </p:nvPicPr>
        <p:blipFill>
          <a:blip r:embed="rId8"/>
          <a:stretch>
            <a:fillRect/>
          </a:stretch>
        </p:blipFill>
        <p:spPr>
          <a:xfrm>
            <a:off x="8781210" y="1372542"/>
            <a:ext cx="2011854" cy="4566300"/>
          </a:xfrm>
          <a:prstGeom prst="rect">
            <a:avLst/>
          </a:prstGeom>
        </p:spPr>
      </p:pic>
    </p:spTree>
    <p:extLst>
      <p:ext uri="{BB962C8B-B14F-4D97-AF65-F5344CB8AC3E}">
        <p14:creationId xmlns:p14="http://schemas.microsoft.com/office/powerpoint/2010/main" val="16801478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49661" y="244529"/>
            <a:ext cx="2253181" cy="523220"/>
          </a:xfrm>
          <a:prstGeom prst="rect">
            <a:avLst/>
          </a:prstGeom>
        </p:spPr>
        <p:txBody>
          <a:bodyPr wrap="none">
            <a:spAutoFit/>
          </a:bodyPr>
          <a:lstStyle/>
          <a:p>
            <a:pPr marL="111125"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5"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III. </a:t>
            </a:r>
            <a:r>
              <a:rPr kumimoji="0" lang="en-US" sz="2800" b="1" i="0" u="none" strike="noStrike" kern="0" cap="none" spc="-5"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Tổng</a:t>
            </a:r>
            <a:r>
              <a:rPr kumimoji="0" lang="en-US" sz="2800" b="1" i="0" u="none" strike="noStrike" kern="0" cap="none" spc="5"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0" cap="none" spc="-1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kết</a:t>
            </a:r>
            <a:endParaRPr kumimoji="0" lang="en-US" sz="2800" b="1" i="0" u="none" strike="noStrike" kern="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p:txBody>
      </p:sp>
      <p:grpSp>
        <p:nvGrpSpPr>
          <p:cNvPr id="2" name="Group 1"/>
          <p:cNvGrpSpPr/>
          <p:nvPr/>
        </p:nvGrpSpPr>
        <p:grpSpPr>
          <a:xfrm>
            <a:off x="322407" y="1147415"/>
            <a:ext cx="5901996" cy="4361934"/>
            <a:chOff x="172233" y="813228"/>
            <a:chExt cx="5901996" cy="4361934"/>
          </a:xfrm>
        </p:grpSpPr>
        <p:sp>
          <p:nvSpPr>
            <p:cNvPr id="3" name="Freeform 2"/>
            <p:cNvSpPr/>
            <p:nvPr/>
          </p:nvSpPr>
          <p:spPr>
            <a:xfrm>
              <a:off x="172233" y="813228"/>
              <a:ext cx="3495662" cy="681094"/>
            </a:xfrm>
            <a:custGeom>
              <a:avLst/>
              <a:gdLst>
                <a:gd name="connsiteX0" fmla="*/ 0 w 3495662"/>
                <a:gd name="connsiteY0" fmla="*/ 68109 h 681094"/>
                <a:gd name="connsiteX1" fmla="*/ 68109 w 3495662"/>
                <a:gd name="connsiteY1" fmla="*/ 0 h 681094"/>
                <a:gd name="connsiteX2" fmla="*/ 3427553 w 3495662"/>
                <a:gd name="connsiteY2" fmla="*/ 0 h 681094"/>
                <a:gd name="connsiteX3" fmla="*/ 3495662 w 3495662"/>
                <a:gd name="connsiteY3" fmla="*/ 68109 h 681094"/>
                <a:gd name="connsiteX4" fmla="*/ 3495662 w 3495662"/>
                <a:gd name="connsiteY4" fmla="*/ 612985 h 681094"/>
                <a:gd name="connsiteX5" fmla="*/ 3427553 w 3495662"/>
                <a:gd name="connsiteY5" fmla="*/ 681094 h 681094"/>
                <a:gd name="connsiteX6" fmla="*/ 68109 w 3495662"/>
                <a:gd name="connsiteY6" fmla="*/ 681094 h 681094"/>
                <a:gd name="connsiteX7" fmla="*/ 0 w 3495662"/>
                <a:gd name="connsiteY7" fmla="*/ 612985 h 681094"/>
                <a:gd name="connsiteX8" fmla="*/ 0 w 3495662"/>
                <a:gd name="connsiteY8" fmla="*/ 68109 h 681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95662" h="681094">
                  <a:moveTo>
                    <a:pt x="0" y="68109"/>
                  </a:moveTo>
                  <a:cubicBezTo>
                    <a:pt x="0" y="30493"/>
                    <a:pt x="30493" y="0"/>
                    <a:pt x="68109" y="0"/>
                  </a:cubicBezTo>
                  <a:lnTo>
                    <a:pt x="3427553" y="0"/>
                  </a:lnTo>
                  <a:cubicBezTo>
                    <a:pt x="3465169" y="0"/>
                    <a:pt x="3495662" y="30493"/>
                    <a:pt x="3495662" y="68109"/>
                  </a:cubicBezTo>
                  <a:lnTo>
                    <a:pt x="3495662" y="612985"/>
                  </a:lnTo>
                  <a:cubicBezTo>
                    <a:pt x="3495662" y="650601"/>
                    <a:pt x="3465169" y="681094"/>
                    <a:pt x="3427553" y="681094"/>
                  </a:cubicBezTo>
                  <a:lnTo>
                    <a:pt x="68109" y="681094"/>
                  </a:lnTo>
                  <a:cubicBezTo>
                    <a:pt x="30493" y="681094"/>
                    <a:pt x="0" y="650601"/>
                    <a:pt x="0" y="612985"/>
                  </a:cubicBezTo>
                  <a:lnTo>
                    <a:pt x="0" y="68109"/>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3289" tIns="55509" rIns="73289" bIns="55509" numCol="1" spcCol="1270" anchor="ctr" anchorCtr="0">
              <a:noAutofit/>
            </a:bodyPr>
            <a:lstStyle/>
            <a:p>
              <a:pPr marL="0" marR="0" lvl="0" indent="0" algn="l" defTabSz="1244600" rtl="0" eaLnBrk="1" fontAlgn="auto" latinLnBrk="0" hangingPunct="1">
                <a:lnSpc>
                  <a:spcPct val="90000"/>
                </a:lnSpc>
                <a:spcBef>
                  <a:spcPct val="0"/>
                </a:spcBef>
                <a:spcAft>
                  <a:spcPct val="3500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Nghệ</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thuật</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5" name="Freeform 4"/>
            <p:cNvSpPr/>
            <p:nvPr/>
          </p:nvSpPr>
          <p:spPr>
            <a:xfrm>
              <a:off x="521799" y="1494323"/>
              <a:ext cx="403371" cy="839268"/>
            </a:xfrm>
            <a:custGeom>
              <a:avLst/>
              <a:gdLst/>
              <a:ahLst/>
              <a:cxnLst/>
              <a:rect l="0" t="0" r="0" b="0"/>
              <a:pathLst>
                <a:path>
                  <a:moveTo>
                    <a:pt x="0" y="0"/>
                  </a:moveTo>
                  <a:lnTo>
                    <a:pt x="0" y="839268"/>
                  </a:lnTo>
                  <a:lnTo>
                    <a:pt x="403371" y="839268"/>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6" name="Freeform 5"/>
            <p:cNvSpPr/>
            <p:nvPr/>
          </p:nvSpPr>
          <p:spPr>
            <a:xfrm>
              <a:off x="925171" y="1655497"/>
              <a:ext cx="5149058" cy="1356187"/>
            </a:xfrm>
            <a:custGeom>
              <a:avLst/>
              <a:gdLst>
                <a:gd name="connsiteX0" fmla="*/ 0 w 5149058"/>
                <a:gd name="connsiteY0" fmla="*/ 135619 h 1356187"/>
                <a:gd name="connsiteX1" fmla="*/ 135619 w 5149058"/>
                <a:gd name="connsiteY1" fmla="*/ 0 h 1356187"/>
                <a:gd name="connsiteX2" fmla="*/ 5013439 w 5149058"/>
                <a:gd name="connsiteY2" fmla="*/ 0 h 1356187"/>
                <a:gd name="connsiteX3" fmla="*/ 5149058 w 5149058"/>
                <a:gd name="connsiteY3" fmla="*/ 135619 h 1356187"/>
                <a:gd name="connsiteX4" fmla="*/ 5149058 w 5149058"/>
                <a:gd name="connsiteY4" fmla="*/ 1220568 h 1356187"/>
                <a:gd name="connsiteX5" fmla="*/ 5013439 w 5149058"/>
                <a:gd name="connsiteY5" fmla="*/ 1356187 h 1356187"/>
                <a:gd name="connsiteX6" fmla="*/ 135619 w 5149058"/>
                <a:gd name="connsiteY6" fmla="*/ 1356187 h 1356187"/>
                <a:gd name="connsiteX7" fmla="*/ 0 w 5149058"/>
                <a:gd name="connsiteY7" fmla="*/ 1220568 h 1356187"/>
                <a:gd name="connsiteX8" fmla="*/ 0 w 5149058"/>
                <a:gd name="connsiteY8" fmla="*/ 135619 h 1356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49058" h="1356187">
                  <a:moveTo>
                    <a:pt x="0" y="135619"/>
                  </a:moveTo>
                  <a:cubicBezTo>
                    <a:pt x="0" y="60719"/>
                    <a:pt x="60719" y="0"/>
                    <a:pt x="135619" y="0"/>
                  </a:cubicBezTo>
                  <a:lnTo>
                    <a:pt x="5013439" y="0"/>
                  </a:lnTo>
                  <a:cubicBezTo>
                    <a:pt x="5088339" y="0"/>
                    <a:pt x="5149058" y="60719"/>
                    <a:pt x="5149058" y="135619"/>
                  </a:cubicBezTo>
                  <a:lnTo>
                    <a:pt x="5149058" y="1220568"/>
                  </a:lnTo>
                  <a:cubicBezTo>
                    <a:pt x="5149058" y="1295468"/>
                    <a:pt x="5088339" y="1356187"/>
                    <a:pt x="5013439" y="1356187"/>
                  </a:cubicBezTo>
                  <a:lnTo>
                    <a:pt x="135619" y="1356187"/>
                  </a:lnTo>
                  <a:cubicBezTo>
                    <a:pt x="60719" y="1356187"/>
                    <a:pt x="0" y="1295468"/>
                    <a:pt x="0" y="1220568"/>
                  </a:cubicBezTo>
                  <a:lnTo>
                    <a:pt x="0" y="135619"/>
                  </a:lnTo>
                  <a:close/>
                </a:path>
              </a:pathLst>
            </a:custGeom>
            <a:ln w="28575"/>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3061" tIns="75281" rIns="93061" bIns="75281" numCol="1" spcCol="1270" anchor="ctr" anchorCtr="0">
              <a:noAutofit/>
            </a:bodyPr>
            <a:lstStyle/>
            <a:p>
              <a:pPr marL="0" marR="0" lvl="0" indent="0" algn="l" defTabSz="1244600" rtl="0" eaLnBrk="1" fontAlgn="auto" latinLnBrk="0" hangingPunct="1">
                <a:lnSpc>
                  <a:spcPct val="90000"/>
                </a:lnSpc>
                <a:spcBef>
                  <a:spcPct val="0"/>
                </a:spcBef>
                <a:spcAft>
                  <a:spcPct val="35000"/>
                </a:spcAft>
                <a:buClrTx/>
                <a:buSzTx/>
                <a:buFontTx/>
                <a:buNone/>
                <a:tabLst/>
                <a:defRPr/>
              </a:pP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Miêu</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tả</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tâm</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lí</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nhân</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vật</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đặc</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sắc</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ngôn</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ngữ</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độc</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thoại</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nội</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tâm</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a:t>
              </a:r>
            </a:p>
          </p:txBody>
        </p:sp>
        <p:sp>
          <p:nvSpPr>
            <p:cNvPr id="9" name="Freeform 8"/>
            <p:cNvSpPr/>
            <p:nvPr/>
          </p:nvSpPr>
          <p:spPr>
            <a:xfrm>
              <a:off x="521799" y="1494323"/>
              <a:ext cx="352725" cy="1981532"/>
            </a:xfrm>
            <a:custGeom>
              <a:avLst/>
              <a:gdLst/>
              <a:ahLst/>
              <a:cxnLst/>
              <a:rect l="0" t="0" r="0" b="0"/>
              <a:pathLst>
                <a:path>
                  <a:moveTo>
                    <a:pt x="0" y="0"/>
                  </a:moveTo>
                  <a:lnTo>
                    <a:pt x="0" y="1981532"/>
                  </a:lnTo>
                  <a:lnTo>
                    <a:pt x="352725" y="1981532"/>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0" name="Freeform 9"/>
            <p:cNvSpPr/>
            <p:nvPr/>
          </p:nvSpPr>
          <p:spPr>
            <a:xfrm>
              <a:off x="874524" y="3117315"/>
              <a:ext cx="5199705" cy="717080"/>
            </a:xfrm>
            <a:custGeom>
              <a:avLst/>
              <a:gdLst>
                <a:gd name="connsiteX0" fmla="*/ 0 w 5199705"/>
                <a:gd name="connsiteY0" fmla="*/ 71708 h 717080"/>
                <a:gd name="connsiteX1" fmla="*/ 71708 w 5199705"/>
                <a:gd name="connsiteY1" fmla="*/ 0 h 717080"/>
                <a:gd name="connsiteX2" fmla="*/ 5127997 w 5199705"/>
                <a:gd name="connsiteY2" fmla="*/ 0 h 717080"/>
                <a:gd name="connsiteX3" fmla="*/ 5199705 w 5199705"/>
                <a:gd name="connsiteY3" fmla="*/ 71708 h 717080"/>
                <a:gd name="connsiteX4" fmla="*/ 5199705 w 5199705"/>
                <a:gd name="connsiteY4" fmla="*/ 645372 h 717080"/>
                <a:gd name="connsiteX5" fmla="*/ 5127997 w 5199705"/>
                <a:gd name="connsiteY5" fmla="*/ 717080 h 717080"/>
                <a:gd name="connsiteX6" fmla="*/ 71708 w 5199705"/>
                <a:gd name="connsiteY6" fmla="*/ 717080 h 717080"/>
                <a:gd name="connsiteX7" fmla="*/ 0 w 5199705"/>
                <a:gd name="connsiteY7" fmla="*/ 645372 h 717080"/>
                <a:gd name="connsiteX8" fmla="*/ 0 w 5199705"/>
                <a:gd name="connsiteY8" fmla="*/ 71708 h 717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99705" h="717080">
                  <a:moveTo>
                    <a:pt x="0" y="71708"/>
                  </a:moveTo>
                  <a:cubicBezTo>
                    <a:pt x="0" y="32105"/>
                    <a:pt x="32105" y="0"/>
                    <a:pt x="71708" y="0"/>
                  </a:cubicBezTo>
                  <a:lnTo>
                    <a:pt x="5127997" y="0"/>
                  </a:lnTo>
                  <a:cubicBezTo>
                    <a:pt x="5167600" y="0"/>
                    <a:pt x="5199705" y="32105"/>
                    <a:pt x="5199705" y="71708"/>
                  </a:cubicBezTo>
                  <a:lnTo>
                    <a:pt x="5199705" y="645372"/>
                  </a:lnTo>
                  <a:cubicBezTo>
                    <a:pt x="5199705" y="684975"/>
                    <a:pt x="5167600" y="717080"/>
                    <a:pt x="5127997" y="717080"/>
                  </a:cubicBezTo>
                  <a:lnTo>
                    <a:pt x="71708" y="717080"/>
                  </a:lnTo>
                  <a:cubicBezTo>
                    <a:pt x="32105" y="717080"/>
                    <a:pt x="0" y="684975"/>
                    <a:pt x="0" y="645372"/>
                  </a:cubicBezTo>
                  <a:lnTo>
                    <a:pt x="0" y="71708"/>
                  </a:lnTo>
                  <a:close/>
                </a:path>
              </a:pathLst>
            </a:custGeom>
            <a:ln w="28575"/>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4343" tIns="56563" rIns="74343" bIns="56563" numCol="1" spcCol="1270" anchor="ctr" anchorCtr="0">
              <a:noAutofit/>
            </a:bodyPr>
            <a:lstStyle/>
            <a:p>
              <a:pPr marL="0" marR="0" lvl="0" indent="0" algn="l" defTabSz="1244600" rtl="0" eaLnBrk="1" fontAlgn="auto" latinLnBrk="0" hangingPunct="1">
                <a:lnSpc>
                  <a:spcPct val="90000"/>
                </a:lnSpc>
                <a:spcBef>
                  <a:spcPct val="0"/>
                </a:spcBef>
                <a:spcAft>
                  <a:spcPct val="35000"/>
                </a:spcAft>
                <a:buClrTx/>
                <a:buSzTx/>
                <a:buFontTx/>
                <a:buNone/>
                <a:tabLst/>
                <a:defRPr/>
              </a:pP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Cách</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kể</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chuyện</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tự</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nhiên</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hấp</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dẫn</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a:t>
              </a:r>
            </a:p>
          </p:txBody>
        </p:sp>
        <p:sp>
          <p:nvSpPr>
            <p:cNvPr id="11" name="Freeform 10"/>
            <p:cNvSpPr/>
            <p:nvPr/>
          </p:nvSpPr>
          <p:spPr>
            <a:xfrm>
              <a:off x="521799" y="1494323"/>
              <a:ext cx="383299" cy="3044120"/>
            </a:xfrm>
            <a:custGeom>
              <a:avLst/>
              <a:gdLst/>
              <a:ahLst/>
              <a:cxnLst/>
              <a:rect l="0" t="0" r="0" b="0"/>
              <a:pathLst>
                <a:path>
                  <a:moveTo>
                    <a:pt x="0" y="0"/>
                  </a:moveTo>
                  <a:lnTo>
                    <a:pt x="0" y="3044120"/>
                  </a:lnTo>
                  <a:lnTo>
                    <a:pt x="383299" y="3044120"/>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2" name="Freeform 11"/>
            <p:cNvSpPr/>
            <p:nvPr/>
          </p:nvSpPr>
          <p:spPr>
            <a:xfrm>
              <a:off x="905098" y="3901723"/>
              <a:ext cx="5169131" cy="1273439"/>
            </a:xfrm>
            <a:custGeom>
              <a:avLst/>
              <a:gdLst>
                <a:gd name="connsiteX0" fmla="*/ 0 w 5169131"/>
                <a:gd name="connsiteY0" fmla="*/ 127344 h 1273439"/>
                <a:gd name="connsiteX1" fmla="*/ 127344 w 5169131"/>
                <a:gd name="connsiteY1" fmla="*/ 0 h 1273439"/>
                <a:gd name="connsiteX2" fmla="*/ 5041787 w 5169131"/>
                <a:gd name="connsiteY2" fmla="*/ 0 h 1273439"/>
                <a:gd name="connsiteX3" fmla="*/ 5169131 w 5169131"/>
                <a:gd name="connsiteY3" fmla="*/ 127344 h 1273439"/>
                <a:gd name="connsiteX4" fmla="*/ 5169131 w 5169131"/>
                <a:gd name="connsiteY4" fmla="*/ 1146095 h 1273439"/>
                <a:gd name="connsiteX5" fmla="*/ 5041787 w 5169131"/>
                <a:gd name="connsiteY5" fmla="*/ 1273439 h 1273439"/>
                <a:gd name="connsiteX6" fmla="*/ 127344 w 5169131"/>
                <a:gd name="connsiteY6" fmla="*/ 1273439 h 1273439"/>
                <a:gd name="connsiteX7" fmla="*/ 0 w 5169131"/>
                <a:gd name="connsiteY7" fmla="*/ 1146095 h 1273439"/>
                <a:gd name="connsiteX8" fmla="*/ 0 w 5169131"/>
                <a:gd name="connsiteY8" fmla="*/ 127344 h 1273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69131" h="1273439">
                  <a:moveTo>
                    <a:pt x="0" y="127344"/>
                  </a:moveTo>
                  <a:cubicBezTo>
                    <a:pt x="0" y="57014"/>
                    <a:pt x="57014" y="0"/>
                    <a:pt x="127344" y="0"/>
                  </a:cubicBezTo>
                  <a:lnTo>
                    <a:pt x="5041787" y="0"/>
                  </a:lnTo>
                  <a:cubicBezTo>
                    <a:pt x="5112117" y="0"/>
                    <a:pt x="5169131" y="57014"/>
                    <a:pt x="5169131" y="127344"/>
                  </a:cubicBezTo>
                  <a:lnTo>
                    <a:pt x="5169131" y="1146095"/>
                  </a:lnTo>
                  <a:cubicBezTo>
                    <a:pt x="5169131" y="1216425"/>
                    <a:pt x="5112117" y="1273439"/>
                    <a:pt x="5041787" y="1273439"/>
                  </a:cubicBezTo>
                  <a:lnTo>
                    <a:pt x="127344" y="1273439"/>
                  </a:lnTo>
                  <a:cubicBezTo>
                    <a:pt x="57014" y="1273439"/>
                    <a:pt x="0" y="1216425"/>
                    <a:pt x="0" y="1146095"/>
                  </a:cubicBezTo>
                  <a:lnTo>
                    <a:pt x="0" y="127344"/>
                  </a:lnTo>
                  <a:close/>
                </a:path>
              </a:pathLst>
            </a:custGeom>
            <a:ln w="28575"/>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90638" tIns="72858" rIns="90638" bIns="72858" numCol="1" spcCol="1270" anchor="ctr" anchorCtr="0">
              <a:noAutofit/>
            </a:bodyPr>
            <a:lstStyle/>
            <a:p>
              <a:pPr marL="0" marR="0" lvl="0" indent="0" algn="l" defTabSz="1244600" rtl="0" eaLnBrk="1" fontAlgn="auto" latinLnBrk="0" hangingPunct="1">
                <a:lnSpc>
                  <a:spcPct val="90000"/>
                </a:lnSpc>
                <a:spcBef>
                  <a:spcPct val="0"/>
                </a:spcBef>
                <a:spcAft>
                  <a:spcPct val="35000"/>
                </a:spcAft>
                <a:buClrTx/>
                <a:buSzTx/>
                <a:buFontTx/>
                <a:buNone/>
                <a:tabLst/>
                <a:defRPr/>
              </a:pP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Ngôi</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kể</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thứ</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nhất</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tạo</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điều</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kiện</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cho</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nhân</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vật</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bộc</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lộ</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diễn</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biến</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tâm</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lí</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tự</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nhiên</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chân</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thực</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a:t>
              </a:r>
            </a:p>
          </p:txBody>
        </p:sp>
      </p:grpSp>
      <p:grpSp>
        <p:nvGrpSpPr>
          <p:cNvPr id="13" name="Group 12"/>
          <p:cNvGrpSpPr/>
          <p:nvPr/>
        </p:nvGrpSpPr>
        <p:grpSpPr>
          <a:xfrm>
            <a:off x="6074229" y="823739"/>
            <a:ext cx="5904812" cy="4684149"/>
            <a:chOff x="5891693" y="896384"/>
            <a:chExt cx="5904812" cy="4684149"/>
          </a:xfrm>
        </p:grpSpPr>
        <p:sp>
          <p:nvSpPr>
            <p:cNvPr id="14" name="Freeform 13"/>
            <p:cNvSpPr/>
            <p:nvPr/>
          </p:nvSpPr>
          <p:spPr>
            <a:xfrm>
              <a:off x="5891693" y="896384"/>
              <a:ext cx="3006911" cy="698744"/>
            </a:xfrm>
            <a:custGeom>
              <a:avLst/>
              <a:gdLst>
                <a:gd name="connsiteX0" fmla="*/ 0 w 3006911"/>
                <a:gd name="connsiteY0" fmla="*/ 69874 h 698744"/>
                <a:gd name="connsiteX1" fmla="*/ 69874 w 3006911"/>
                <a:gd name="connsiteY1" fmla="*/ 0 h 698744"/>
                <a:gd name="connsiteX2" fmla="*/ 2937037 w 3006911"/>
                <a:gd name="connsiteY2" fmla="*/ 0 h 698744"/>
                <a:gd name="connsiteX3" fmla="*/ 3006911 w 3006911"/>
                <a:gd name="connsiteY3" fmla="*/ 69874 h 698744"/>
                <a:gd name="connsiteX4" fmla="*/ 3006911 w 3006911"/>
                <a:gd name="connsiteY4" fmla="*/ 628870 h 698744"/>
                <a:gd name="connsiteX5" fmla="*/ 2937037 w 3006911"/>
                <a:gd name="connsiteY5" fmla="*/ 698744 h 698744"/>
                <a:gd name="connsiteX6" fmla="*/ 69874 w 3006911"/>
                <a:gd name="connsiteY6" fmla="*/ 698744 h 698744"/>
                <a:gd name="connsiteX7" fmla="*/ 0 w 3006911"/>
                <a:gd name="connsiteY7" fmla="*/ 628870 h 698744"/>
                <a:gd name="connsiteX8" fmla="*/ 0 w 3006911"/>
                <a:gd name="connsiteY8" fmla="*/ 69874 h 698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06911" h="698744">
                  <a:moveTo>
                    <a:pt x="0" y="69874"/>
                  </a:moveTo>
                  <a:cubicBezTo>
                    <a:pt x="0" y="31284"/>
                    <a:pt x="31284" y="0"/>
                    <a:pt x="69874" y="0"/>
                  </a:cubicBezTo>
                  <a:lnTo>
                    <a:pt x="2937037" y="0"/>
                  </a:lnTo>
                  <a:cubicBezTo>
                    <a:pt x="2975627" y="0"/>
                    <a:pt x="3006911" y="31284"/>
                    <a:pt x="3006911" y="69874"/>
                  </a:cubicBezTo>
                  <a:lnTo>
                    <a:pt x="3006911" y="628870"/>
                  </a:lnTo>
                  <a:cubicBezTo>
                    <a:pt x="3006911" y="667460"/>
                    <a:pt x="2975627" y="698744"/>
                    <a:pt x="2937037" y="698744"/>
                  </a:cubicBezTo>
                  <a:lnTo>
                    <a:pt x="69874" y="698744"/>
                  </a:lnTo>
                  <a:cubicBezTo>
                    <a:pt x="31284" y="698744"/>
                    <a:pt x="0" y="667460"/>
                    <a:pt x="0" y="628870"/>
                  </a:cubicBezTo>
                  <a:lnTo>
                    <a:pt x="0" y="69874"/>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3806" tIns="56026" rIns="73806" bIns="56026" numCol="1" spcCol="1270" anchor="ctr" anchorCtr="0">
              <a:noAutofit/>
            </a:bodyPr>
            <a:lstStyle/>
            <a:p>
              <a:pPr marL="0" marR="0" lvl="0" indent="0" algn="l" defTabSz="1244600" rtl="0" eaLnBrk="1" fontAlgn="auto" latinLnBrk="0" hangingPunct="1">
                <a:lnSpc>
                  <a:spcPct val="90000"/>
                </a:lnSpc>
                <a:spcBef>
                  <a:spcPct val="0"/>
                </a:spcBef>
                <a:spcAft>
                  <a:spcPct val="3500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2.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Nội</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dung.</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5" name="Freeform 14"/>
            <p:cNvSpPr/>
            <p:nvPr/>
          </p:nvSpPr>
          <p:spPr>
            <a:xfrm>
              <a:off x="6192384" y="1595128"/>
              <a:ext cx="321627" cy="985625"/>
            </a:xfrm>
            <a:custGeom>
              <a:avLst/>
              <a:gdLst/>
              <a:ahLst/>
              <a:cxnLst/>
              <a:rect l="0" t="0" r="0" b="0"/>
              <a:pathLst>
                <a:path>
                  <a:moveTo>
                    <a:pt x="0" y="0"/>
                  </a:moveTo>
                  <a:lnTo>
                    <a:pt x="0" y="985625"/>
                  </a:lnTo>
                  <a:lnTo>
                    <a:pt x="321627" y="985625"/>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6" name="Freeform 15"/>
            <p:cNvSpPr/>
            <p:nvPr/>
          </p:nvSpPr>
          <p:spPr>
            <a:xfrm>
              <a:off x="6514011" y="1760479"/>
              <a:ext cx="5282494" cy="1640548"/>
            </a:xfrm>
            <a:custGeom>
              <a:avLst/>
              <a:gdLst>
                <a:gd name="connsiteX0" fmla="*/ 0 w 5282494"/>
                <a:gd name="connsiteY0" fmla="*/ 164055 h 1640548"/>
                <a:gd name="connsiteX1" fmla="*/ 164055 w 5282494"/>
                <a:gd name="connsiteY1" fmla="*/ 0 h 1640548"/>
                <a:gd name="connsiteX2" fmla="*/ 5118439 w 5282494"/>
                <a:gd name="connsiteY2" fmla="*/ 0 h 1640548"/>
                <a:gd name="connsiteX3" fmla="*/ 5282494 w 5282494"/>
                <a:gd name="connsiteY3" fmla="*/ 164055 h 1640548"/>
                <a:gd name="connsiteX4" fmla="*/ 5282494 w 5282494"/>
                <a:gd name="connsiteY4" fmla="*/ 1476493 h 1640548"/>
                <a:gd name="connsiteX5" fmla="*/ 5118439 w 5282494"/>
                <a:gd name="connsiteY5" fmla="*/ 1640548 h 1640548"/>
                <a:gd name="connsiteX6" fmla="*/ 164055 w 5282494"/>
                <a:gd name="connsiteY6" fmla="*/ 1640548 h 1640548"/>
                <a:gd name="connsiteX7" fmla="*/ 0 w 5282494"/>
                <a:gd name="connsiteY7" fmla="*/ 1476493 h 1640548"/>
                <a:gd name="connsiteX8" fmla="*/ 0 w 5282494"/>
                <a:gd name="connsiteY8" fmla="*/ 164055 h 1640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82494" h="1640548">
                  <a:moveTo>
                    <a:pt x="0" y="164055"/>
                  </a:moveTo>
                  <a:cubicBezTo>
                    <a:pt x="0" y="73450"/>
                    <a:pt x="73450" y="0"/>
                    <a:pt x="164055" y="0"/>
                  </a:cubicBezTo>
                  <a:lnTo>
                    <a:pt x="5118439" y="0"/>
                  </a:lnTo>
                  <a:cubicBezTo>
                    <a:pt x="5209044" y="0"/>
                    <a:pt x="5282494" y="73450"/>
                    <a:pt x="5282494" y="164055"/>
                  </a:cubicBezTo>
                  <a:lnTo>
                    <a:pt x="5282494" y="1476493"/>
                  </a:lnTo>
                  <a:cubicBezTo>
                    <a:pt x="5282494" y="1567098"/>
                    <a:pt x="5209044" y="1640548"/>
                    <a:pt x="5118439" y="1640548"/>
                  </a:cubicBezTo>
                  <a:lnTo>
                    <a:pt x="164055" y="1640548"/>
                  </a:lnTo>
                  <a:cubicBezTo>
                    <a:pt x="73450" y="1640548"/>
                    <a:pt x="0" y="1567098"/>
                    <a:pt x="0" y="1476493"/>
                  </a:cubicBezTo>
                  <a:lnTo>
                    <a:pt x="0" y="164055"/>
                  </a:lnTo>
                  <a:close/>
                </a:path>
              </a:pathLst>
            </a:custGeom>
            <a:ln w="28575"/>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01390" tIns="83610" rIns="101390" bIns="83610" numCol="1" spcCol="1270" anchor="ctr" anchorCtr="0">
              <a:noAutofit/>
            </a:bodyPr>
            <a:lstStyle/>
            <a:p>
              <a:pPr marL="0" marR="0" lvl="0" indent="0" algn="l" defTabSz="1244600" rtl="0" eaLnBrk="1" fontAlgn="auto" latinLnBrk="0" hangingPunct="1">
                <a:lnSpc>
                  <a:spcPct val="90000"/>
                </a:lnSpc>
                <a:spcBef>
                  <a:spcPct val="0"/>
                </a:spcBef>
                <a:spcAft>
                  <a:spcPct val="35000"/>
                </a:spcAft>
                <a:buClrTx/>
                <a:buSzTx/>
                <a:buFontTx/>
                <a:buNone/>
                <a:tabLst/>
                <a:defRPr/>
              </a:pP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Truyện</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cho</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thấy</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tình</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cảm</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trong</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sáng</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hồn</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nhiên</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tấm</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lòng</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nhân</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hậu</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của</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em</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gái</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đã</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giúp</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người</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anh</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nhận</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ra</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sự</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hạn</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chế</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của</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chính</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mình</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a:t>
              </a:r>
            </a:p>
          </p:txBody>
        </p:sp>
        <p:sp>
          <p:nvSpPr>
            <p:cNvPr id="17" name="Freeform 16"/>
            <p:cNvSpPr/>
            <p:nvPr/>
          </p:nvSpPr>
          <p:spPr>
            <a:xfrm>
              <a:off x="6192384" y="1595128"/>
              <a:ext cx="301034" cy="2923731"/>
            </a:xfrm>
            <a:custGeom>
              <a:avLst/>
              <a:gdLst/>
              <a:ahLst/>
              <a:cxnLst/>
              <a:rect l="0" t="0" r="0" b="0"/>
              <a:pathLst>
                <a:path>
                  <a:moveTo>
                    <a:pt x="0" y="0"/>
                  </a:moveTo>
                  <a:lnTo>
                    <a:pt x="0" y="2923731"/>
                  </a:lnTo>
                  <a:lnTo>
                    <a:pt x="301034" y="2923731"/>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8" name="Freeform 17"/>
            <p:cNvSpPr/>
            <p:nvPr/>
          </p:nvSpPr>
          <p:spPr>
            <a:xfrm>
              <a:off x="6493418" y="3457186"/>
              <a:ext cx="5303087" cy="2123347"/>
            </a:xfrm>
            <a:custGeom>
              <a:avLst/>
              <a:gdLst>
                <a:gd name="connsiteX0" fmla="*/ 0 w 5303087"/>
                <a:gd name="connsiteY0" fmla="*/ 212335 h 2123347"/>
                <a:gd name="connsiteX1" fmla="*/ 212335 w 5303087"/>
                <a:gd name="connsiteY1" fmla="*/ 0 h 2123347"/>
                <a:gd name="connsiteX2" fmla="*/ 5090752 w 5303087"/>
                <a:gd name="connsiteY2" fmla="*/ 0 h 2123347"/>
                <a:gd name="connsiteX3" fmla="*/ 5303087 w 5303087"/>
                <a:gd name="connsiteY3" fmla="*/ 212335 h 2123347"/>
                <a:gd name="connsiteX4" fmla="*/ 5303087 w 5303087"/>
                <a:gd name="connsiteY4" fmla="*/ 1911012 h 2123347"/>
                <a:gd name="connsiteX5" fmla="*/ 5090752 w 5303087"/>
                <a:gd name="connsiteY5" fmla="*/ 2123347 h 2123347"/>
                <a:gd name="connsiteX6" fmla="*/ 212335 w 5303087"/>
                <a:gd name="connsiteY6" fmla="*/ 2123347 h 2123347"/>
                <a:gd name="connsiteX7" fmla="*/ 0 w 5303087"/>
                <a:gd name="connsiteY7" fmla="*/ 1911012 h 2123347"/>
                <a:gd name="connsiteX8" fmla="*/ 0 w 5303087"/>
                <a:gd name="connsiteY8" fmla="*/ 212335 h 212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03087" h="2123347">
                  <a:moveTo>
                    <a:pt x="0" y="212335"/>
                  </a:moveTo>
                  <a:cubicBezTo>
                    <a:pt x="0" y="95066"/>
                    <a:pt x="95066" y="0"/>
                    <a:pt x="212335" y="0"/>
                  </a:cubicBezTo>
                  <a:lnTo>
                    <a:pt x="5090752" y="0"/>
                  </a:lnTo>
                  <a:cubicBezTo>
                    <a:pt x="5208021" y="0"/>
                    <a:pt x="5303087" y="95066"/>
                    <a:pt x="5303087" y="212335"/>
                  </a:cubicBezTo>
                  <a:lnTo>
                    <a:pt x="5303087" y="1911012"/>
                  </a:lnTo>
                  <a:cubicBezTo>
                    <a:pt x="5303087" y="2028281"/>
                    <a:pt x="5208021" y="2123347"/>
                    <a:pt x="5090752" y="2123347"/>
                  </a:cubicBezTo>
                  <a:lnTo>
                    <a:pt x="212335" y="2123347"/>
                  </a:lnTo>
                  <a:cubicBezTo>
                    <a:pt x="95066" y="2123347"/>
                    <a:pt x="0" y="2028281"/>
                    <a:pt x="0" y="1911012"/>
                  </a:cubicBezTo>
                  <a:lnTo>
                    <a:pt x="0" y="212335"/>
                  </a:lnTo>
                  <a:close/>
                </a:path>
              </a:pathLst>
            </a:custGeom>
            <a:ln w="28575"/>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15531" tIns="97751" rIns="115531" bIns="97751" numCol="1" spcCol="1270" anchor="ctr" anchorCtr="0">
              <a:noAutofit/>
            </a:bodyPr>
            <a:lstStyle/>
            <a:p>
              <a:pPr marL="0" marR="0" lvl="0" indent="0" algn="l" defTabSz="1244600" rtl="0" eaLnBrk="1" fontAlgn="auto" latinLnBrk="0" hangingPunct="1">
                <a:lnSpc>
                  <a:spcPct val="90000"/>
                </a:lnSpc>
                <a:spcBef>
                  <a:spcPct val="0"/>
                </a:spcBef>
                <a:spcAft>
                  <a:spcPct val="35000"/>
                </a:spcAft>
                <a:buClrTx/>
                <a:buSzTx/>
                <a:buFontTx/>
                <a:buNone/>
                <a:tabLst/>
                <a:defRPr/>
              </a:pP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Truyện</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có</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ý </a:t>
              </a: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nghĩa</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giáo</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dục</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sâu</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sắc</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đặc</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biệt</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với</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lứa</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tuổi</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học</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sinh</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phải</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biết</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vượt</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lên</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sự</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hạn</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chế</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của</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bản</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thân</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để</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hướng</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tới</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điều</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hoàn</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thiện</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về</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nhân</a:t>
              </a:r>
              <a:r>
                <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rPr>
                <a:t>cách</a:t>
              </a:r>
              <a:endParaRPr kumimoji="0" lang="en-US" sz="2800" b="0" i="0" u="none" strike="noStrike" kern="1200" cap="none" spc="0" normalizeH="0" baseline="0" noProof="0" dirty="0">
                <a:ln>
                  <a:noFill/>
                </a:ln>
                <a:solidFill>
                  <a:prstClr val="black">
                    <a:hueOff val="0"/>
                    <a:satOff val="0"/>
                    <a:lumOff val="0"/>
                    <a:alphaOff val="0"/>
                  </a:prstClr>
                </a:solidFill>
                <a:effectLst/>
                <a:uLnTx/>
                <a:uFillTx/>
                <a:latin typeface="Times New Roman" panose="02020603050405020304" pitchFamily="18" charset="0"/>
                <a:ea typeface="+mn-ea"/>
                <a:cs typeface="Times New Roman" panose="02020603050405020304" pitchFamily="18" charset="0"/>
              </a:endParaRPr>
            </a:p>
          </p:txBody>
        </p:sp>
      </p:grpSp>
    </p:spTree>
    <p:extLst>
      <p:ext uri="{BB962C8B-B14F-4D97-AF65-F5344CB8AC3E}">
        <p14:creationId xmlns:p14="http://schemas.microsoft.com/office/powerpoint/2010/main" val="2004217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46752" y="442501"/>
            <a:ext cx="5995552" cy="548099"/>
          </a:xfrm>
          <a:prstGeom prst="rect">
            <a:avLst/>
          </a:prstGeom>
        </p:spPr>
        <p:txBody>
          <a:bodyPr wrap="none">
            <a:spAutoFit/>
          </a:bodyPr>
          <a:lstStyle/>
          <a:p>
            <a:pPr algn="just">
              <a:lnSpc>
                <a:spcPct val="115000"/>
              </a:lnSpc>
              <a:spcAft>
                <a:spcPts val="0"/>
              </a:spcAft>
            </a:pPr>
            <a:r>
              <a:rPr lang="en-US" sz="2800" b="1" dirty="0">
                <a:solidFill>
                  <a:srgbClr val="0070C0"/>
                </a:solidFill>
                <a:latin typeface="Times New Roman" panose="02020603050405020304" pitchFamily="18" charset="0"/>
                <a:ea typeface="Times New Roman" panose="02020603050405020304" pitchFamily="18" charset="0"/>
              </a:rPr>
              <a:t>3. </a:t>
            </a:r>
            <a:r>
              <a:rPr lang="en-US" sz="2800" b="1" dirty="0" err="1">
                <a:solidFill>
                  <a:srgbClr val="0070C0"/>
                </a:solidFill>
                <a:latin typeface="Times New Roman" panose="02020603050405020304" pitchFamily="18" charset="0"/>
                <a:ea typeface="Times New Roman" panose="02020603050405020304" pitchFamily="18" charset="0"/>
              </a:rPr>
              <a:t>Cách</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đọc</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hiểu</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văn</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bản</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truyện</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ngắn</a:t>
            </a:r>
            <a:endParaRPr lang="en-US" sz="2800" dirty="0">
              <a:effectLst/>
              <a:latin typeface="Times New Roman" panose="02020603050405020304" pitchFamily="18" charset="0"/>
              <a:ea typeface="Times New Roman" panose="02020603050405020304" pitchFamily="18" charset="0"/>
            </a:endParaRPr>
          </a:p>
        </p:txBody>
      </p:sp>
      <p:sp>
        <p:nvSpPr>
          <p:cNvPr id="11" name="Freeform 10"/>
          <p:cNvSpPr/>
          <p:nvPr/>
        </p:nvSpPr>
        <p:spPr>
          <a:xfrm>
            <a:off x="1194619" y="1533832"/>
            <a:ext cx="8233288" cy="828810"/>
          </a:xfrm>
          <a:custGeom>
            <a:avLst/>
            <a:gdLst>
              <a:gd name="connsiteX0" fmla="*/ 0 w 6258560"/>
              <a:gd name="connsiteY0" fmla="*/ 82881 h 828810"/>
              <a:gd name="connsiteX1" fmla="*/ 82881 w 6258560"/>
              <a:gd name="connsiteY1" fmla="*/ 0 h 828810"/>
              <a:gd name="connsiteX2" fmla="*/ 6175679 w 6258560"/>
              <a:gd name="connsiteY2" fmla="*/ 0 h 828810"/>
              <a:gd name="connsiteX3" fmla="*/ 6258560 w 6258560"/>
              <a:gd name="connsiteY3" fmla="*/ 82881 h 828810"/>
              <a:gd name="connsiteX4" fmla="*/ 6258560 w 6258560"/>
              <a:gd name="connsiteY4" fmla="*/ 745929 h 828810"/>
              <a:gd name="connsiteX5" fmla="*/ 6175679 w 6258560"/>
              <a:gd name="connsiteY5" fmla="*/ 828810 h 828810"/>
              <a:gd name="connsiteX6" fmla="*/ 82881 w 6258560"/>
              <a:gd name="connsiteY6" fmla="*/ 828810 h 828810"/>
              <a:gd name="connsiteX7" fmla="*/ 0 w 6258560"/>
              <a:gd name="connsiteY7" fmla="*/ 745929 h 828810"/>
              <a:gd name="connsiteX8" fmla="*/ 0 w 6258560"/>
              <a:gd name="connsiteY8" fmla="*/ 82881 h 828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58560" h="828810">
                <a:moveTo>
                  <a:pt x="0" y="82881"/>
                </a:moveTo>
                <a:cubicBezTo>
                  <a:pt x="0" y="37107"/>
                  <a:pt x="37107" y="0"/>
                  <a:pt x="82881" y="0"/>
                </a:cubicBezTo>
                <a:lnTo>
                  <a:pt x="6175679" y="0"/>
                </a:lnTo>
                <a:cubicBezTo>
                  <a:pt x="6221453" y="0"/>
                  <a:pt x="6258560" y="37107"/>
                  <a:pt x="6258560" y="82881"/>
                </a:cubicBezTo>
                <a:lnTo>
                  <a:pt x="6258560" y="745929"/>
                </a:lnTo>
                <a:cubicBezTo>
                  <a:pt x="6258560" y="791703"/>
                  <a:pt x="6221453" y="828810"/>
                  <a:pt x="6175679" y="828810"/>
                </a:cubicBezTo>
                <a:lnTo>
                  <a:pt x="82881" y="828810"/>
                </a:lnTo>
                <a:cubicBezTo>
                  <a:pt x="37107" y="828810"/>
                  <a:pt x="0" y="791703"/>
                  <a:pt x="0" y="745929"/>
                </a:cubicBezTo>
                <a:lnTo>
                  <a:pt x="0" y="82881"/>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00475" tIns="100475" rIns="1043247" bIns="100475" numCol="1" spcCol="1270" anchor="ctr" anchorCtr="0">
            <a:noAutofit/>
          </a:bodyPr>
          <a:lstStyle/>
          <a:p>
            <a:pPr lvl="0" algn="l" defTabSz="889000">
              <a:lnSpc>
                <a:spcPct val="90000"/>
              </a:lnSpc>
              <a:spcBef>
                <a:spcPct val="0"/>
              </a:spcBef>
              <a:spcAft>
                <a:spcPct val="35000"/>
              </a:spcAft>
            </a:pPr>
            <a:r>
              <a:rPr lang="en-US" sz="2800" kern="1200" dirty="0" err="1">
                <a:latin typeface="Times New Roman" panose="02020603050405020304" pitchFamily="18" charset="0"/>
                <a:cs typeface="Times New Roman" panose="02020603050405020304" pitchFamily="18" charset="0"/>
              </a:rPr>
              <a:t>Xác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định</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những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sự</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việc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được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kể</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đâu</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là</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sự</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việc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chính</a:t>
            </a:r>
            <a:r>
              <a:rPr lang="en-US" sz="2800" kern="1200" dirty="0">
                <a:latin typeface="Times New Roman" panose="02020603050405020304" pitchFamily="18" charset="0"/>
                <a:cs typeface="Times New Roman" panose="02020603050405020304" pitchFamily="18" charset="0"/>
              </a:rPr>
              <a:t>.</a:t>
            </a:r>
          </a:p>
        </p:txBody>
      </p:sp>
      <p:sp>
        <p:nvSpPr>
          <p:cNvPr id="12" name="Freeform 11"/>
          <p:cNvSpPr/>
          <p:nvPr/>
        </p:nvSpPr>
        <p:spPr>
          <a:xfrm>
            <a:off x="1809442" y="2477754"/>
            <a:ext cx="8233288" cy="828810"/>
          </a:xfrm>
          <a:custGeom>
            <a:avLst/>
            <a:gdLst>
              <a:gd name="connsiteX0" fmla="*/ 0 w 6258560"/>
              <a:gd name="connsiteY0" fmla="*/ 82881 h 828810"/>
              <a:gd name="connsiteX1" fmla="*/ 82881 w 6258560"/>
              <a:gd name="connsiteY1" fmla="*/ 0 h 828810"/>
              <a:gd name="connsiteX2" fmla="*/ 6175679 w 6258560"/>
              <a:gd name="connsiteY2" fmla="*/ 0 h 828810"/>
              <a:gd name="connsiteX3" fmla="*/ 6258560 w 6258560"/>
              <a:gd name="connsiteY3" fmla="*/ 82881 h 828810"/>
              <a:gd name="connsiteX4" fmla="*/ 6258560 w 6258560"/>
              <a:gd name="connsiteY4" fmla="*/ 745929 h 828810"/>
              <a:gd name="connsiteX5" fmla="*/ 6175679 w 6258560"/>
              <a:gd name="connsiteY5" fmla="*/ 828810 h 828810"/>
              <a:gd name="connsiteX6" fmla="*/ 82881 w 6258560"/>
              <a:gd name="connsiteY6" fmla="*/ 828810 h 828810"/>
              <a:gd name="connsiteX7" fmla="*/ 0 w 6258560"/>
              <a:gd name="connsiteY7" fmla="*/ 745929 h 828810"/>
              <a:gd name="connsiteX8" fmla="*/ 0 w 6258560"/>
              <a:gd name="connsiteY8" fmla="*/ 82881 h 828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58560" h="828810">
                <a:moveTo>
                  <a:pt x="0" y="82881"/>
                </a:moveTo>
                <a:cubicBezTo>
                  <a:pt x="0" y="37107"/>
                  <a:pt x="37107" y="0"/>
                  <a:pt x="82881" y="0"/>
                </a:cubicBezTo>
                <a:lnTo>
                  <a:pt x="6175679" y="0"/>
                </a:lnTo>
                <a:cubicBezTo>
                  <a:pt x="6221453" y="0"/>
                  <a:pt x="6258560" y="37107"/>
                  <a:pt x="6258560" y="82881"/>
                </a:cubicBezTo>
                <a:lnTo>
                  <a:pt x="6258560" y="745929"/>
                </a:lnTo>
                <a:cubicBezTo>
                  <a:pt x="6258560" y="791703"/>
                  <a:pt x="6221453" y="828810"/>
                  <a:pt x="6175679" y="828810"/>
                </a:cubicBezTo>
                <a:lnTo>
                  <a:pt x="82881" y="828810"/>
                </a:lnTo>
                <a:cubicBezTo>
                  <a:pt x="37107" y="828810"/>
                  <a:pt x="0" y="791703"/>
                  <a:pt x="0" y="745929"/>
                </a:cubicBezTo>
                <a:lnTo>
                  <a:pt x="0" y="82881"/>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677650"/>
              <a:satOff val="25000"/>
              <a:lumOff val="-3676"/>
              <a:alphaOff val="0"/>
            </a:schemeClr>
          </a:fillRef>
          <a:effectRef idx="0">
            <a:schemeClr val="accent3">
              <a:hueOff val="677650"/>
              <a:satOff val="25000"/>
              <a:lumOff val="-3676"/>
              <a:alphaOff val="0"/>
            </a:schemeClr>
          </a:effectRef>
          <a:fontRef idx="minor">
            <a:schemeClr val="lt1"/>
          </a:fontRef>
        </p:style>
        <p:txBody>
          <a:bodyPr spcFirstLastPara="0" vert="horz" wrap="square" lIns="100475" tIns="100475" rIns="1106562" bIns="100475" numCol="1" spcCol="1270" anchor="ctr" anchorCtr="0">
            <a:noAutofit/>
          </a:bodyPr>
          <a:lstStyle/>
          <a:p>
            <a:pPr lvl="0" algn="l" defTabSz="889000">
              <a:lnSpc>
                <a:spcPct val="90000"/>
              </a:lnSpc>
              <a:spcBef>
                <a:spcPct val="0"/>
              </a:spcBef>
              <a:spcAft>
                <a:spcPct val="35000"/>
              </a:spcAft>
            </a:pPr>
            <a:r>
              <a:rPr lang="en-US" sz="2800" kern="1200" dirty="0" err="1">
                <a:latin typeface="Times New Roman" panose="02020603050405020304" pitchFamily="18" charset="0"/>
                <a:cs typeface="Times New Roman" panose="02020603050405020304" pitchFamily="18" charset="0"/>
              </a:rPr>
              <a:t>Nhận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biết</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tính</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cách</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nhân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vật</a:t>
            </a:r>
            <a:r>
              <a:rPr lang="en-US" sz="2800" kern="1200" dirty="0">
                <a:latin typeface="Times New Roman" panose="02020603050405020304" pitchFamily="18" charset="0"/>
                <a:cs typeface="Times New Roman" panose="02020603050405020304" pitchFamily="18" charset="0"/>
              </a:rPr>
              <a:t> qua </a:t>
            </a:r>
            <a:r>
              <a:rPr lang="en-US" sz="2800" kern="1200" dirty="0" err="1">
                <a:latin typeface="Times New Roman" panose="02020603050405020304" pitchFamily="18" charset="0"/>
                <a:cs typeface="Times New Roman" panose="02020603050405020304" pitchFamily="18" charset="0"/>
              </a:rPr>
              <a:t>các</a:t>
            </a:r>
            <a:r>
              <a:rPr lang="en-US" sz="2800" kern="1200" dirty="0">
                <a:latin typeface="Times New Roman" panose="02020603050405020304" pitchFamily="18" charset="0"/>
                <a:cs typeface="Times New Roman" panose="02020603050405020304" pitchFamily="18" charset="0"/>
              </a:rPr>
              <a:t> chi </a:t>
            </a:r>
            <a:r>
              <a:rPr lang="en-US" sz="2800" kern="1200" dirty="0" err="1">
                <a:latin typeface="Times New Roman" panose="02020603050405020304" pitchFamily="18" charset="0"/>
                <a:cs typeface="Times New Roman" panose="02020603050405020304" pitchFamily="18" charset="0"/>
              </a:rPr>
              <a:t>tiết</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miêu</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tả</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ngoại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hình</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tâm</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lí</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hành</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động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và</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lời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nói</a:t>
            </a:r>
            <a:r>
              <a:rPr lang="en-US" sz="2800" kern="1200" dirty="0">
                <a:latin typeface="Times New Roman" panose="02020603050405020304" pitchFamily="18" charset="0"/>
                <a:cs typeface="Times New Roman" panose="02020603050405020304" pitchFamily="18" charset="0"/>
              </a:rPr>
              <a:t>.</a:t>
            </a:r>
          </a:p>
        </p:txBody>
      </p:sp>
      <p:sp>
        <p:nvSpPr>
          <p:cNvPr id="13" name="Freeform 12"/>
          <p:cNvSpPr/>
          <p:nvPr/>
        </p:nvSpPr>
        <p:spPr>
          <a:xfrm>
            <a:off x="2424265" y="3421677"/>
            <a:ext cx="8233288" cy="828810"/>
          </a:xfrm>
          <a:custGeom>
            <a:avLst/>
            <a:gdLst>
              <a:gd name="connsiteX0" fmla="*/ 0 w 6258560"/>
              <a:gd name="connsiteY0" fmla="*/ 82881 h 828810"/>
              <a:gd name="connsiteX1" fmla="*/ 82881 w 6258560"/>
              <a:gd name="connsiteY1" fmla="*/ 0 h 828810"/>
              <a:gd name="connsiteX2" fmla="*/ 6175679 w 6258560"/>
              <a:gd name="connsiteY2" fmla="*/ 0 h 828810"/>
              <a:gd name="connsiteX3" fmla="*/ 6258560 w 6258560"/>
              <a:gd name="connsiteY3" fmla="*/ 82881 h 828810"/>
              <a:gd name="connsiteX4" fmla="*/ 6258560 w 6258560"/>
              <a:gd name="connsiteY4" fmla="*/ 745929 h 828810"/>
              <a:gd name="connsiteX5" fmla="*/ 6175679 w 6258560"/>
              <a:gd name="connsiteY5" fmla="*/ 828810 h 828810"/>
              <a:gd name="connsiteX6" fmla="*/ 82881 w 6258560"/>
              <a:gd name="connsiteY6" fmla="*/ 828810 h 828810"/>
              <a:gd name="connsiteX7" fmla="*/ 0 w 6258560"/>
              <a:gd name="connsiteY7" fmla="*/ 745929 h 828810"/>
              <a:gd name="connsiteX8" fmla="*/ 0 w 6258560"/>
              <a:gd name="connsiteY8" fmla="*/ 82881 h 828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58560" h="828810">
                <a:moveTo>
                  <a:pt x="0" y="82881"/>
                </a:moveTo>
                <a:cubicBezTo>
                  <a:pt x="0" y="37107"/>
                  <a:pt x="37107" y="0"/>
                  <a:pt x="82881" y="0"/>
                </a:cubicBezTo>
                <a:lnTo>
                  <a:pt x="6175679" y="0"/>
                </a:lnTo>
                <a:cubicBezTo>
                  <a:pt x="6221453" y="0"/>
                  <a:pt x="6258560" y="37107"/>
                  <a:pt x="6258560" y="82881"/>
                </a:cubicBezTo>
                <a:lnTo>
                  <a:pt x="6258560" y="745929"/>
                </a:lnTo>
                <a:cubicBezTo>
                  <a:pt x="6258560" y="791703"/>
                  <a:pt x="6221453" y="828810"/>
                  <a:pt x="6175679" y="828810"/>
                </a:cubicBezTo>
                <a:lnTo>
                  <a:pt x="82881" y="828810"/>
                </a:lnTo>
                <a:cubicBezTo>
                  <a:pt x="37107" y="828810"/>
                  <a:pt x="0" y="791703"/>
                  <a:pt x="0" y="745929"/>
                </a:cubicBezTo>
                <a:lnTo>
                  <a:pt x="0" y="82881"/>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1355300"/>
              <a:satOff val="50000"/>
              <a:lumOff val="-7353"/>
              <a:alphaOff val="0"/>
            </a:schemeClr>
          </a:fillRef>
          <a:effectRef idx="0">
            <a:schemeClr val="accent3">
              <a:hueOff val="1355300"/>
              <a:satOff val="50000"/>
              <a:lumOff val="-7353"/>
              <a:alphaOff val="0"/>
            </a:schemeClr>
          </a:effectRef>
          <a:fontRef idx="minor">
            <a:schemeClr val="lt1"/>
          </a:fontRef>
        </p:style>
        <p:txBody>
          <a:bodyPr spcFirstLastPara="0" vert="horz" wrap="square" lIns="100475" tIns="100475" rIns="1106562" bIns="100475" numCol="1" spcCol="1270" anchor="ctr" anchorCtr="0">
            <a:noAutofit/>
          </a:bodyPr>
          <a:lstStyle/>
          <a:p>
            <a:pPr lvl="0" algn="l" defTabSz="889000">
              <a:lnSpc>
                <a:spcPct val="90000"/>
              </a:lnSpc>
              <a:spcBef>
                <a:spcPct val="0"/>
              </a:spcBef>
              <a:spcAft>
                <a:spcPct val="35000"/>
              </a:spcAft>
            </a:pPr>
            <a:r>
              <a:rPr lang="en-US" sz="2800" kern="1200" dirty="0" err="1">
                <a:latin typeface="Times New Roman" panose="02020603050405020304" pitchFamily="18" charset="0"/>
                <a:cs typeface="Times New Roman" panose="02020603050405020304" pitchFamily="18" charset="0"/>
              </a:rPr>
              <a:t>Nhận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biết</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được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lời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của</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người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kể</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chuyện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và</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lời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của</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nhân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vật</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tình</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cảm</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của</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nhà</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văn</a:t>
            </a:r>
            <a:r>
              <a:rPr lang="en-US" sz="2800" kern="1200" dirty="0">
                <a:latin typeface="Times New Roman" panose="02020603050405020304" pitchFamily="18" charset="0"/>
                <a:cs typeface="Times New Roman" panose="02020603050405020304" pitchFamily="18" charset="0"/>
              </a:rPr>
              <a:t>.</a:t>
            </a:r>
          </a:p>
        </p:txBody>
      </p:sp>
      <p:sp>
        <p:nvSpPr>
          <p:cNvPr id="14" name="Freeform 13"/>
          <p:cNvSpPr/>
          <p:nvPr/>
        </p:nvSpPr>
        <p:spPr>
          <a:xfrm>
            <a:off x="3039088" y="4365600"/>
            <a:ext cx="8233288" cy="828810"/>
          </a:xfrm>
          <a:custGeom>
            <a:avLst/>
            <a:gdLst>
              <a:gd name="connsiteX0" fmla="*/ 0 w 6258560"/>
              <a:gd name="connsiteY0" fmla="*/ 82881 h 828810"/>
              <a:gd name="connsiteX1" fmla="*/ 82881 w 6258560"/>
              <a:gd name="connsiteY1" fmla="*/ 0 h 828810"/>
              <a:gd name="connsiteX2" fmla="*/ 6175679 w 6258560"/>
              <a:gd name="connsiteY2" fmla="*/ 0 h 828810"/>
              <a:gd name="connsiteX3" fmla="*/ 6258560 w 6258560"/>
              <a:gd name="connsiteY3" fmla="*/ 82881 h 828810"/>
              <a:gd name="connsiteX4" fmla="*/ 6258560 w 6258560"/>
              <a:gd name="connsiteY4" fmla="*/ 745929 h 828810"/>
              <a:gd name="connsiteX5" fmla="*/ 6175679 w 6258560"/>
              <a:gd name="connsiteY5" fmla="*/ 828810 h 828810"/>
              <a:gd name="connsiteX6" fmla="*/ 82881 w 6258560"/>
              <a:gd name="connsiteY6" fmla="*/ 828810 h 828810"/>
              <a:gd name="connsiteX7" fmla="*/ 0 w 6258560"/>
              <a:gd name="connsiteY7" fmla="*/ 745929 h 828810"/>
              <a:gd name="connsiteX8" fmla="*/ 0 w 6258560"/>
              <a:gd name="connsiteY8" fmla="*/ 82881 h 828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58560" h="828810">
                <a:moveTo>
                  <a:pt x="0" y="82881"/>
                </a:moveTo>
                <a:cubicBezTo>
                  <a:pt x="0" y="37107"/>
                  <a:pt x="37107" y="0"/>
                  <a:pt x="82881" y="0"/>
                </a:cubicBezTo>
                <a:lnTo>
                  <a:pt x="6175679" y="0"/>
                </a:lnTo>
                <a:cubicBezTo>
                  <a:pt x="6221453" y="0"/>
                  <a:pt x="6258560" y="37107"/>
                  <a:pt x="6258560" y="82881"/>
                </a:cubicBezTo>
                <a:lnTo>
                  <a:pt x="6258560" y="745929"/>
                </a:lnTo>
                <a:cubicBezTo>
                  <a:pt x="6258560" y="791703"/>
                  <a:pt x="6221453" y="828810"/>
                  <a:pt x="6175679" y="828810"/>
                </a:cubicBezTo>
                <a:lnTo>
                  <a:pt x="82881" y="828810"/>
                </a:lnTo>
                <a:cubicBezTo>
                  <a:pt x="37107" y="828810"/>
                  <a:pt x="0" y="791703"/>
                  <a:pt x="0" y="745929"/>
                </a:cubicBezTo>
                <a:lnTo>
                  <a:pt x="0" y="82881"/>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2032949"/>
              <a:satOff val="75000"/>
              <a:lumOff val="-11029"/>
              <a:alphaOff val="0"/>
            </a:schemeClr>
          </a:fillRef>
          <a:effectRef idx="0">
            <a:schemeClr val="accent3">
              <a:hueOff val="2032949"/>
              <a:satOff val="75000"/>
              <a:lumOff val="-11029"/>
              <a:alphaOff val="0"/>
            </a:schemeClr>
          </a:effectRef>
          <a:fontRef idx="minor">
            <a:schemeClr val="lt1"/>
          </a:fontRef>
        </p:style>
        <p:txBody>
          <a:bodyPr spcFirstLastPara="0" vert="horz" wrap="square" lIns="100475" tIns="100475" rIns="1106562" bIns="100475" numCol="1" spcCol="1270" anchor="ctr" anchorCtr="0">
            <a:noAutofit/>
          </a:bodyPr>
          <a:lstStyle/>
          <a:p>
            <a:pPr lvl="0" algn="l" defTabSz="889000">
              <a:lnSpc>
                <a:spcPct val="90000"/>
              </a:lnSpc>
              <a:spcBef>
                <a:spcPct val="0"/>
              </a:spcBef>
              <a:spcAft>
                <a:spcPct val="35000"/>
              </a:spcAft>
            </a:pPr>
            <a:r>
              <a:rPr lang="en-US" sz="2800" kern="1200" dirty="0" err="1">
                <a:latin typeface="Times New Roman" panose="02020603050405020304" pitchFamily="18" charset="0"/>
                <a:cs typeface="Times New Roman" panose="02020603050405020304" pitchFamily="18" charset="0"/>
              </a:rPr>
              <a:t>Rút</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ra</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đề</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tài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chủ</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đề</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của</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truyện</a:t>
            </a:r>
            <a:r>
              <a:rPr lang="en-US" sz="2800" kern="1200" dirty="0">
                <a:latin typeface="Times New Roman" panose="02020603050405020304" pitchFamily="18" charset="0"/>
                <a:cs typeface="Times New Roman" panose="02020603050405020304" pitchFamily="18" charset="0"/>
              </a:rPr>
              <a:t>.</a:t>
            </a:r>
          </a:p>
        </p:txBody>
      </p:sp>
      <p:sp>
        <p:nvSpPr>
          <p:cNvPr id="15" name="Freeform 14"/>
          <p:cNvSpPr/>
          <p:nvPr/>
        </p:nvSpPr>
        <p:spPr>
          <a:xfrm>
            <a:off x="3653912" y="5309522"/>
            <a:ext cx="8233288" cy="828810"/>
          </a:xfrm>
          <a:custGeom>
            <a:avLst/>
            <a:gdLst>
              <a:gd name="connsiteX0" fmla="*/ 0 w 6258560"/>
              <a:gd name="connsiteY0" fmla="*/ 82881 h 828810"/>
              <a:gd name="connsiteX1" fmla="*/ 82881 w 6258560"/>
              <a:gd name="connsiteY1" fmla="*/ 0 h 828810"/>
              <a:gd name="connsiteX2" fmla="*/ 6175679 w 6258560"/>
              <a:gd name="connsiteY2" fmla="*/ 0 h 828810"/>
              <a:gd name="connsiteX3" fmla="*/ 6258560 w 6258560"/>
              <a:gd name="connsiteY3" fmla="*/ 82881 h 828810"/>
              <a:gd name="connsiteX4" fmla="*/ 6258560 w 6258560"/>
              <a:gd name="connsiteY4" fmla="*/ 745929 h 828810"/>
              <a:gd name="connsiteX5" fmla="*/ 6175679 w 6258560"/>
              <a:gd name="connsiteY5" fmla="*/ 828810 h 828810"/>
              <a:gd name="connsiteX6" fmla="*/ 82881 w 6258560"/>
              <a:gd name="connsiteY6" fmla="*/ 828810 h 828810"/>
              <a:gd name="connsiteX7" fmla="*/ 0 w 6258560"/>
              <a:gd name="connsiteY7" fmla="*/ 745929 h 828810"/>
              <a:gd name="connsiteX8" fmla="*/ 0 w 6258560"/>
              <a:gd name="connsiteY8" fmla="*/ 82881 h 828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58560" h="828810">
                <a:moveTo>
                  <a:pt x="0" y="82881"/>
                </a:moveTo>
                <a:cubicBezTo>
                  <a:pt x="0" y="37107"/>
                  <a:pt x="37107" y="0"/>
                  <a:pt x="82881" y="0"/>
                </a:cubicBezTo>
                <a:lnTo>
                  <a:pt x="6175679" y="0"/>
                </a:lnTo>
                <a:cubicBezTo>
                  <a:pt x="6221453" y="0"/>
                  <a:pt x="6258560" y="37107"/>
                  <a:pt x="6258560" y="82881"/>
                </a:cubicBezTo>
                <a:lnTo>
                  <a:pt x="6258560" y="745929"/>
                </a:lnTo>
                <a:cubicBezTo>
                  <a:pt x="6258560" y="791703"/>
                  <a:pt x="6221453" y="828810"/>
                  <a:pt x="6175679" y="828810"/>
                </a:cubicBezTo>
                <a:lnTo>
                  <a:pt x="82881" y="828810"/>
                </a:lnTo>
                <a:cubicBezTo>
                  <a:pt x="37107" y="828810"/>
                  <a:pt x="0" y="791703"/>
                  <a:pt x="0" y="745929"/>
                </a:cubicBezTo>
                <a:lnTo>
                  <a:pt x="0" y="82881"/>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2710599"/>
              <a:satOff val="100000"/>
              <a:lumOff val="-14706"/>
              <a:alphaOff val="0"/>
            </a:schemeClr>
          </a:fillRef>
          <a:effectRef idx="0">
            <a:schemeClr val="accent3">
              <a:hueOff val="2710599"/>
              <a:satOff val="100000"/>
              <a:lumOff val="-14706"/>
              <a:alphaOff val="0"/>
            </a:schemeClr>
          </a:effectRef>
          <a:fontRef idx="minor">
            <a:schemeClr val="lt1"/>
          </a:fontRef>
        </p:style>
        <p:txBody>
          <a:bodyPr spcFirstLastPara="0" vert="horz" wrap="square" lIns="100475" tIns="100475" rIns="1106562" bIns="100475" numCol="1" spcCol="1270" anchor="ctr" anchorCtr="0">
            <a:noAutofit/>
          </a:bodyPr>
          <a:lstStyle/>
          <a:p>
            <a:pPr lvl="0" algn="l" defTabSz="889000">
              <a:lnSpc>
                <a:spcPct val="90000"/>
              </a:lnSpc>
              <a:spcBef>
                <a:spcPct val="0"/>
              </a:spcBef>
              <a:spcAft>
                <a:spcPct val="35000"/>
              </a:spcAft>
            </a:pPr>
            <a:r>
              <a:rPr lang="en-US" sz="2800" kern="1200" dirty="0" err="1">
                <a:latin typeface="Times New Roman" panose="02020603050405020304" pitchFamily="18" charset="0"/>
                <a:cs typeface="Times New Roman" panose="02020603050405020304" pitchFamily="18" charset="0"/>
              </a:rPr>
              <a:t>Rút</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ra</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đề</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tài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chủ</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đề</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của</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truyện</a:t>
            </a:r>
            <a:r>
              <a:rPr lang="en-US" sz="2800" kern="1200" dirty="0">
                <a:latin typeface="Times New Roman" panose="02020603050405020304" pitchFamily="18" charset="0"/>
                <a:cs typeface="Times New Roman" panose="02020603050405020304" pitchFamily="18" charset="0"/>
              </a:rPr>
              <a:t>.</a:t>
            </a:r>
          </a:p>
        </p:txBody>
      </p:sp>
      <p:sp>
        <p:nvSpPr>
          <p:cNvPr id="16" name="Freeform 15"/>
          <p:cNvSpPr/>
          <p:nvPr/>
        </p:nvSpPr>
        <p:spPr>
          <a:xfrm>
            <a:off x="8719199" y="2139323"/>
            <a:ext cx="708707" cy="538726"/>
          </a:xfrm>
          <a:custGeom>
            <a:avLst/>
            <a:gdLst>
              <a:gd name="connsiteX0" fmla="*/ 0 w 538726"/>
              <a:gd name="connsiteY0" fmla="*/ 296299 h 538726"/>
              <a:gd name="connsiteX1" fmla="*/ 121213 w 538726"/>
              <a:gd name="connsiteY1" fmla="*/ 296299 h 538726"/>
              <a:gd name="connsiteX2" fmla="*/ 121213 w 538726"/>
              <a:gd name="connsiteY2" fmla="*/ 0 h 538726"/>
              <a:gd name="connsiteX3" fmla="*/ 417513 w 538726"/>
              <a:gd name="connsiteY3" fmla="*/ 0 h 538726"/>
              <a:gd name="connsiteX4" fmla="*/ 417513 w 538726"/>
              <a:gd name="connsiteY4" fmla="*/ 296299 h 538726"/>
              <a:gd name="connsiteX5" fmla="*/ 538726 w 538726"/>
              <a:gd name="connsiteY5" fmla="*/ 296299 h 538726"/>
              <a:gd name="connsiteX6" fmla="*/ 269363 w 538726"/>
              <a:gd name="connsiteY6" fmla="*/ 538726 h 538726"/>
              <a:gd name="connsiteX7" fmla="*/ 0 w 538726"/>
              <a:gd name="connsiteY7" fmla="*/ 296299 h 538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8726" h="538726">
                <a:moveTo>
                  <a:pt x="0" y="296299"/>
                </a:moveTo>
                <a:lnTo>
                  <a:pt x="121213" y="296299"/>
                </a:lnTo>
                <a:lnTo>
                  <a:pt x="121213" y="0"/>
                </a:lnTo>
                <a:lnTo>
                  <a:pt x="417513" y="0"/>
                </a:lnTo>
                <a:lnTo>
                  <a:pt x="417513" y="296299"/>
                </a:lnTo>
                <a:lnTo>
                  <a:pt x="538726" y="296299"/>
                </a:lnTo>
                <a:lnTo>
                  <a:pt x="269363" y="538726"/>
                </a:lnTo>
                <a:lnTo>
                  <a:pt x="0" y="296299"/>
                </a:lnTo>
                <a:close/>
              </a:path>
            </a:pathLst>
          </a:custGeom>
        </p:spPr>
        <p:style>
          <a:lnRef idx="2">
            <a:schemeClr val="accent3">
              <a:tint val="40000"/>
              <a:alpha val="90000"/>
              <a:hueOff val="0"/>
              <a:satOff val="0"/>
              <a:lumOff val="0"/>
              <a:alphaOff val="0"/>
            </a:schemeClr>
          </a:lnRef>
          <a:fillRef idx="1">
            <a:schemeClr val="accent3">
              <a:tint val="40000"/>
              <a:alpha val="90000"/>
              <a:hueOff val="0"/>
              <a:satOff val="0"/>
              <a:lumOff val="0"/>
              <a:alphaOff val="0"/>
            </a:schemeClr>
          </a:fillRef>
          <a:effectRef idx="0">
            <a:schemeClr val="accent3">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151693" tIns="30480" rIns="151693" bIns="163815" numCol="1" spcCol="1270" anchor="ctr" anchorCtr="0">
            <a:noAutofit/>
          </a:bodyPr>
          <a:lstStyle/>
          <a:p>
            <a:pPr lvl="0" algn="ctr" defTabSz="1066800">
              <a:lnSpc>
                <a:spcPct val="90000"/>
              </a:lnSpc>
              <a:spcBef>
                <a:spcPct val="0"/>
              </a:spcBef>
              <a:spcAft>
                <a:spcPct val="35000"/>
              </a:spcAft>
            </a:pPr>
            <a:endParaRPr lang="en-US" sz="2800" kern="1200"/>
          </a:p>
        </p:txBody>
      </p:sp>
      <p:sp>
        <p:nvSpPr>
          <p:cNvPr id="17" name="Freeform 16"/>
          <p:cNvSpPr/>
          <p:nvPr/>
        </p:nvSpPr>
        <p:spPr>
          <a:xfrm>
            <a:off x="9334022" y="3083246"/>
            <a:ext cx="708707" cy="538726"/>
          </a:xfrm>
          <a:custGeom>
            <a:avLst/>
            <a:gdLst>
              <a:gd name="connsiteX0" fmla="*/ 0 w 538726"/>
              <a:gd name="connsiteY0" fmla="*/ 296299 h 538726"/>
              <a:gd name="connsiteX1" fmla="*/ 121213 w 538726"/>
              <a:gd name="connsiteY1" fmla="*/ 296299 h 538726"/>
              <a:gd name="connsiteX2" fmla="*/ 121213 w 538726"/>
              <a:gd name="connsiteY2" fmla="*/ 0 h 538726"/>
              <a:gd name="connsiteX3" fmla="*/ 417513 w 538726"/>
              <a:gd name="connsiteY3" fmla="*/ 0 h 538726"/>
              <a:gd name="connsiteX4" fmla="*/ 417513 w 538726"/>
              <a:gd name="connsiteY4" fmla="*/ 296299 h 538726"/>
              <a:gd name="connsiteX5" fmla="*/ 538726 w 538726"/>
              <a:gd name="connsiteY5" fmla="*/ 296299 h 538726"/>
              <a:gd name="connsiteX6" fmla="*/ 269363 w 538726"/>
              <a:gd name="connsiteY6" fmla="*/ 538726 h 538726"/>
              <a:gd name="connsiteX7" fmla="*/ 0 w 538726"/>
              <a:gd name="connsiteY7" fmla="*/ 296299 h 538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8726" h="538726">
                <a:moveTo>
                  <a:pt x="0" y="296299"/>
                </a:moveTo>
                <a:lnTo>
                  <a:pt x="121213" y="296299"/>
                </a:lnTo>
                <a:lnTo>
                  <a:pt x="121213" y="0"/>
                </a:lnTo>
                <a:lnTo>
                  <a:pt x="417513" y="0"/>
                </a:lnTo>
                <a:lnTo>
                  <a:pt x="417513" y="296299"/>
                </a:lnTo>
                <a:lnTo>
                  <a:pt x="538726" y="296299"/>
                </a:lnTo>
                <a:lnTo>
                  <a:pt x="269363" y="538726"/>
                </a:lnTo>
                <a:lnTo>
                  <a:pt x="0" y="296299"/>
                </a:lnTo>
                <a:close/>
              </a:path>
            </a:pathLst>
          </a:custGeom>
        </p:spPr>
        <p:style>
          <a:lnRef idx="2">
            <a:schemeClr val="accent3">
              <a:tint val="40000"/>
              <a:alpha val="90000"/>
              <a:hueOff val="676380"/>
              <a:satOff val="33333"/>
              <a:lumOff val="593"/>
              <a:alphaOff val="0"/>
            </a:schemeClr>
          </a:lnRef>
          <a:fillRef idx="1">
            <a:schemeClr val="accent3">
              <a:tint val="40000"/>
              <a:alpha val="90000"/>
              <a:hueOff val="676380"/>
              <a:satOff val="33333"/>
              <a:lumOff val="593"/>
              <a:alphaOff val="0"/>
            </a:schemeClr>
          </a:fillRef>
          <a:effectRef idx="0">
            <a:schemeClr val="accent3">
              <a:tint val="40000"/>
              <a:alpha val="90000"/>
              <a:hueOff val="676380"/>
              <a:satOff val="33333"/>
              <a:lumOff val="593"/>
              <a:alphaOff val="0"/>
            </a:schemeClr>
          </a:effectRef>
          <a:fontRef idx="minor">
            <a:schemeClr val="dk1">
              <a:hueOff val="0"/>
              <a:satOff val="0"/>
              <a:lumOff val="0"/>
              <a:alphaOff val="0"/>
            </a:schemeClr>
          </a:fontRef>
        </p:style>
        <p:txBody>
          <a:bodyPr spcFirstLastPara="0" vert="horz" wrap="square" lIns="151693" tIns="30480" rIns="151693" bIns="163815" numCol="1" spcCol="1270" anchor="ctr" anchorCtr="0">
            <a:noAutofit/>
          </a:bodyPr>
          <a:lstStyle/>
          <a:p>
            <a:pPr lvl="0" algn="ctr" defTabSz="1066800">
              <a:lnSpc>
                <a:spcPct val="90000"/>
              </a:lnSpc>
              <a:spcBef>
                <a:spcPct val="0"/>
              </a:spcBef>
              <a:spcAft>
                <a:spcPct val="35000"/>
              </a:spcAft>
            </a:pPr>
            <a:endParaRPr lang="en-US" sz="2800" kern="1200"/>
          </a:p>
        </p:txBody>
      </p:sp>
      <p:sp>
        <p:nvSpPr>
          <p:cNvPr id="18" name="Freeform 17"/>
          <p:cNvSpPr/>
          <p:nvPr/>
        </p:nvSpPr>
        <p:spPr>
          <a:xfrm>
            <a:off x="9948846" y="4013355"/>
            <a:ext cx="708707" cy="538726"/>
          </a:xfrm>
          <a:custGeom>
            <a:avLst/>
            <a:gdLst>
              <a:gd name="connsiteX0" fmla="*/ 0 w 538726"/>
              <a:gd name="connsiteY0" fmla="*/ 296299 h 538726"/>
              <a:gd name="connsiteX1" fmla="*/ 121213 w 538726"/>
              <a:gd name="connsiteY1" fmla="*/ 296299 h 538726"/>
              <a:gd name="connsiteX2" fmla="*/ 121213 w 538726"/>
              <a:gd name="connsiteY2" fmla="*/ 0 h 538726"/>
              <a:gd name="connsiteX3" fmla="*/ 417513 w 538726"/>
              <a:gd name="connsiteY3" fmla="*/ 0 h 538726"/>
              <a:gd name="connsiteX4" fmla="*/ 417513 w 538726"/>
              <a:gd name="connsiteY4" fmla="*/ 296299 h 538726"/>
              <a:gd name="connsiteX5" fmla="*/ 538726 w 538726"/>
              <a:gd name="connsiteY5" fmla="*/ 296299 h 538726"/>
              <a:gd name="connsiteX6" fmla="*/ 269363 w 538726"/>
              <a:gd name="connsiteY6" fmla="*/ 538726 h 538726"/>
              <a:gd name="connsiteX7" fmla="*/ 0 w 538726"/>
              <a:gd name="connsiteY7" fmla="*/ 296299 h 538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8726" h="538726">
                <a:moveTo>
                  <a:pt x="0" y="296299"/>
                </a:moveTo>
                <a:lnTo>
                  <a:pt x="121213" y="296299"/>
                </a:lnTo>
                <a:lnTo>
                  <a:pt x="121213" y="0"/>
                </a:lnTo>
                <a:lnTo>
                  <a:pt x="417513" y="0"/>
                </a:lnTo>
                <a:lnTo>
                  <a:pt x="417513" y="296299"/>
                </a:lnTo>
                <a:lnTo>
                  <a:pt x="538726" y="296299"/>
                </a:lnTo>
                <a:lnTo>
                  <a:pt x="269363" y="538726"/>
                </a:lnTo>
                <a:lnTo>
                  <a:pt x="0" y="296299"/>
                </a:lnTo>
                <a:close/>
              </a:path>
            </a:pathLst>
          </a:custGeom>
        </p:spPr>
        <p:style>
          <a:lnRef idx="2">
            <a:schemeClr val="accent3">
              <a:tint val="40000"/>
              <a:alpha val="90000"/>
              <a:hueOff val="1352761"/>
              <a:satOff val="66667"/>
              <a:lumOff val="1186"/>
              <a:alphaOff val="0"/>
            </a:schemeClr>
          </a:lnRef>
          <a:fillRef idx="1">
            <a:schemeClr val="accent3">
              <a:tint val="40000"/>
              <a:alpha val="90000"/>
              <a:hueOff val="1352761"/>
              <a:satOff val="66667"/>
              <a:lumOff val="1186"/>
              <a:alphaOff val="0"/>
            </a:schemeClr>
          </a:fillRef>
          <a:effectRef idx="0">
            <a:schemeClr val="accent3">
              <a:tint val="40000"/>
              <a:alpha val="90000"/>
              <a:hueOff val="1352761"/>
              <a:satOff val="66667"/>
              <a:lumOff val="1186"/>
              <a:alphaOff val="0"/>
            </a:schemeClr>
          </a:effectRef>
          <a:fontRef idx="minor">
            <a:schemeClr val="dk1">
              <a:hueOff val="0"/>
              <a:satOff val="0"/>
              <a:lumOff val="0"/>
              <a:alphaOff val="0"/>
            </a:schemeClr>
          </a:fontRef>
        </p:style>
        <p:txBody>
          <a:bodyPr spcFirstLastPara="0" vert="horz" wrap="square" lIns="151693" tIns="30480" rIns="151693" bIns="163815" numCol="1" spcCol="1270" anchor="ctr" anchorCtr="0">
            <a:noAutofit/>
          </a:bodyPr>
          <a:lstStyle/>
          <a:p>
            <a:pPr lvl="0" algn="ctr" defTabSz="1066800">
              <a:lnSpc>
                <a:spcPct val="90000"/>
              </a:lnSpc>
              <a:spcBef>
                <a:spcPct val="0"/>
              </a:spcBef>
              <a:spcAft>
                <a:spcPct val="35000"/>
              </a:spcAft>
            </a:pPr>
            <a:endParaRPr lang="en-US" sz="2800" kern="1200"/>
          </a:p>
        </p:txBody>
      </p:sp>
      <p:sp>
        <p:nvSpPr>
          <p:cNvPr id="19" name="Freeform 18"/>
          <p:cNvSpPr/>
          <p:nvPr/>
        </p:nvSpPr>
        <p:spPr>
          <a:xfrm>
            <a:off x="10563669" y="4966487"/>
            <a:ext cx="708707" cy="538726"/>
          </a:xfrm>
          <a:custGeom>
            <a:avLst/>
            <a:gdLst>
              <a:gd name="connsiteX0" fmla="*/ 0 w 538726"/>
              <a:gd name="connsiteY0" fmla="*/ 296299 h 538726"/>
              <a:gd name="connsiteX1" fmla="*/ 121213 w 538726"/>
              <a:gd name="connsiteY1" fmla="*/ 296299 h 538726"/>
              <a:gd name="connsiteX2" fmla="*/ 121213 w 538726"/>
              <a:gd name="connsiteY2" fmla="*/ 0 h 538726"/>
              <a:gd name="connsiteX3" fmla="*/ 417513 w 538726"/>
              <a:gd name="connsiteY3" fmla="*/ 0 h 538726"/>
              <a:gd name="connsiteX4" fmla="*/ 417513 w 538726"/>
              <a:gd name="connsiteY4" fmla="*/ 296299 h 538726"/>
              <a:gd name="connsiteX5" fmla="*/ 538726 w 538726"/>
              <a:gd name="connsiteY5" fmla="*/ 296299 h 538726"/>
              <a:gd name="connsiteX6" fmla="*/ 269363 w 538726"/>
              <a:gd name="connsiteY6" fmla="*/ 538726 h 538726"/>
              <a:gd name="connsiteX7" fmla="*/ 0 w 538726"/>
              <a:gd name="connsiteY7" fmla="*/ 296299 h 538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8726" h="538726">
                <a:moveTo>
                  <a:pt x="0" y="296299"/>
                </a:moveTo>
                <a:lnTo>
                  <a:pt x="121213" y="296299"/>
                </a:lnTo>
                <a:lnTo>
                  <a:pt x="121213" y="0"/>
                </a:lnTo>
                <a:lnTo>
                  <a:pt x="417513" y="0"/>
                </a:lnTo>
                <a:lnTo>
                  <a:pt x="417513" y="296299"/>
                </a:lnTo>
                <a:lnTo>
                  <a:pt x="538726" y="296299"/>
                </a:lnTo>
                <a:lnTo>
                  <a:pt x="269363" y="538726"/>
                </a:lnTo>
                <a:lnTo>
                  <a:pt x="0" y="296299"/>
                </a:lnTo>
                <a:close/>
              </a:path>
            </a:pathLst>
          </a:custGeom>
        </p:spPr>
        <p:style>
          <a:lnRef idx="2">
            <a:schemeClr val="accent3">
              <a:tint val="40000"/>
              <a:alpha val="90000"/>
              <a:hueOff val="2029141"/>
              <a:satOff val="100000"/>
              <a:lumOff val="1779"/>
              <a:alphaOff val="0"/>
            </a:schemeClr>
          </a:lnRef>
          <a:fillRef idx="1">
            <a:schemeClr val="accent3">
              <a:tint val="40000"/>
              <a:alpha val="90000"/>
              <a:hueOff val="2029141"/>
              <a:satOff val="100000"/>
              <a:lumOff val="1779"/>
              <a:alphaOff val="0"/>
            </a:schemeClr>
          </a:fillRef>
          <a:effectRef idx="0">
            <a:schemeClr val="accent3">
              <a:tint val="40000"/>
              <a:alpha val="90000"/>
              <a:hueOff val="2029141"/>
              <a:satOff val="100000"/>
              <a:lumOff val="1779"/>
              <a:alphaOff val="0"/>
            </a:schemeClr>
          </a:effectRef>
          <a:fontRef idx="minor">
            <a:schemeClr val="dk1">
              <a:hueOff val="0"/>
              <a:satOff val="0"/>
              <a:lumOff val="0"/>
              <a:alphaOff val="0"/>
            </a:schemeClr>
          </a:fontRef>
        </p:style>
        <p:txBody>
          <a:bodyPr spcFirstLastPara="0" vert="horz" wrap="square" lIns="151693" tIns="30480" rIns="151693" bIns="163815" numCol="1" spcCol="1270" anchor="ctr" anchorCtr="0">
            <a:noAutofit/>
          </a:bodyPr>
          <a:lstStyle/>
          <a:p>
            <a:pPr lvl="0" algn="ctr" defTabSz="1066800">
              <a:lnSpc>
                <a:spcPct val="90000"/>
              </a:lnSpc>
              <a:spcBef>
                <a:spcPct val="0"/>
              </a:spcBef>
              <a:spcAft>
                <a:spcPct val="35000"/>
              </a:spcAft>
            </a:pPr>
            <a:endParaRPr lang="en-US" sz="2800" kern="1200"/>
          </a:p>
        </p:txBody>
      </p:sp>
      <p:pic>
        <p:nvPicPr>
          <p:cNvPr id="20" name="Picture 19"/>
          <p:cNvPicPr>
            <a:picLocks noChangeAspect="1"/>
          </p:cNvPicPr>
          <p:nvPr/>
        </p:nvPicPr>
        <p:blipFill>
          <a:blip r:embed="rId2"/>
          <a:stretch>
            <a:fillRect/>
          </a:stretch>
        </p:blipFill>
        <p:spPr>
          <a:xfrm>
            <a:off x="314018" y="4321457"/>
            <a:ext cx="2725070" cy="2005601"/>
          </a:xfrm>
          <a:prstGeom prst="rect">
            <a:avLst/>
          </a:prstGeom>
        </p:spPr>
      </p:pic>
      <p:pic>
        <p:nvPicPr>
          <p:cNvPr id="21" name="Picture 20"/>
          <p:cNvPicPr>
            <a:picLocks noChangeAspect="1"/>
          </p:cNvPicPr>
          <p:nvPr/>
        </p:nvPicPr>
        <p:blipFill>
          <a:blip r:embed="rId3"/>
          <a:stretch>
            <a:fillRect/>
          </a:stretch>
        </p:blipFill>
        <p:spPr>
          <a:xfrm>
            <a:off x="9515001" y="390309"/>
            <a:ext cx="2504933" cy="2087445"/>
          </a:xfrm>
          <a:prstGeom prst="rect">
            <a:avLst/>
          </a:prstGeom>
        </p:spPr>
      </p:pic>
    </p:spTree>
    <p:extLst>
      <p:ext uri="{BB962C8B-B14F-4D97-AF65-F5344CB8AC3E}">
        <p14:creationId xmlns:p14="http://schemas.microsoft.com/office/powerpoint/2010/main" val="1357473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up)">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up)">
                                      <p:cBhvr>
                                        <p:cTn id="15" dur="500"/>
                                        <p:tgtEl>
                                          <p:spTgt spid="12"/>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up)">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up)">
                                      <p:cBhvr>
                                        <p:cTn id="23" dur="500"/>
                                        <p:tgtEl>
                                          <p:spTgt spid="13"/>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wipe(up)">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up)">
                                      <p:cBhvr>
                                        <p:cTn id="31" dur="500"/>
                                        <p:tgtEl>
                                          <p:spTgt spid="14"/>
                                        </p:tgtEl>
                                      </p:cBhvr>
                                    </p:animEffect>
                                  </p:childTnLst>
                                </p:cTn>
                              </p:par>
                              <p:par>
                                <p:cTn id="32" presetID="22" presetClass="entr" presetSubtype="1"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wipe(up)">
                                      <p:cBhvr>
                                        <p:cTn id="34" dur="500"/>
                                        <p:tgtEl>
                                          <p:spTgt spid="19"/>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circle(in)">
                                      <p:cBhvr>
                                        <p:cTn id="39"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P spid="17" grpId="0" animBg="1"/>
      <p:bldP spid="18" grpId="0" animBg="1"/>
      <p:bldP spid="1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59709" y="737233"/>
            <a:ext cx="6858001" cy="776288"/>
          </a:xfrm>
          <a:solidFill>
            <a:srgbClr val="0CE80C"/>
          </a:solidFill>
          <a:ln w="57150">
            <a:noFill/>
          </a:ln>
        </p:spPr>
        <p:style>
          <a:lnRef idx="2">
            <a:schemeClr val="accent6">
              <a:shade val="50000"/>
            </a:schemeClr>
          </a:lnRef>
          <a:fillRef idx="1">
            <a:schemeClr val="accent6"/>
          </a:fillRef>
          <a:effectRef idx="0">
            <a:schemeClr val="accent6"/>
          </a:effectRef>
          <a:fontRef idx="minor">
            <a:schemeClr val="lt1"/>
          </a:fontRef>
        </p:style>
        <p:txBody>
          <a:bodyPr>
            <a:normAutofit fontScale="90000"/>
          </a:bodyPr>
          <a:lstStyle/>
          <a:p>
            <a:pPr algn="ctr"/>
            <a:r>
              <a:rPr lang="en-US" b="1" dirty="0">
                <a:solidFill>
                  <a:schemeClr val="bg2">
                    <a:lumMod val="10000"/>
                  </a:schemeClr>
                </a:solidFill>
                <a:latin typeface="Times New Roman" panose="02020603050405020304" pitchFamily="18" charset="0"/>
                <a:cs typeface="Times New Roman" panose="02020603050405020304" pitchFamily="18" charset="0"/>
              </a:rPr>
              <a:t>HOẠT ĐỘNG LUYỆN TẬP</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17785" y="2180492"/>
            <a:ext cx="9378461" cy="3810000"/>
          </a:xfrm>
          <a:ln w="6350">
            <a:solidFill>
              <a:schemeClr val="tx1"/>
            </a:solidFill>
          </a:ln>
        </p:spPr>
      </p:pic>
    </p:spTree>
    <p:extLst>
      <p:ext uri="{BB962C8B-B14F-4D97-AF65-F5344CB8AC3E}">
        <p14:creationId xmlns:p14="http://schemas.microsoft.com/office/powerpoint/2010/main" val="2199057883"/>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graphicFrame>
        <p:nvGraphicFramePr>
          <p:cNvPr id="4" name="Object 3"/>
          <p:cNvGraphicFramePr>
            <a:graphicFrameLocks noChangeAspect="1"/>
          </p:cNvGraphicFramePr>
          <p:nvPr/>
        </p:nvGraphicFramePr>
        <p:xfrm>
          <a:off x="-838200" y="65623"/>
          <a:ext cx="12192000" cy="6129826"/>
        </p:xfrm>
        <a:graphic>
          <a:graphicData uri="http://schemas.openxmlformats.org/presentationml/2006/ole">
            <mc:AlternateContent xmlns:mc="http://schemas.openxmlformats.org/markup-compatibility/2006">
              <mc:Choice xmlns:v="urn:schemas-microsoft-com:vml" Requires="v">
                <p:oleObj name="Slide" r:id="rId2" imgW="4575175" imgH="3432175" progId="PowerPoint.Slide.8">
                  <p:embed/>
                </p:oleObj>
              </mc:Choice>
              <mc:Fallback>
                <p:oleObj name="Slide" r:id="rId2" imgW="4575175" imgH="3432175" progId="PowerPoint.Slide.8">
                  <p:embed/>
                  <p:pic>
                    <p:nvPicPr>
                      <p:cNvPr id="4" name="Object 3"/>
                      <p:cNvPicPr/>
                      <p:nvPr/>
                    </p:nvPicPr>
                    <p:blipFill>
                      <a:blip r:embed="rId3"/>
                      <a:stretch>
                        <a:fillRect/>
                      </a:stretch>
                    </p:blipFill>
                    <p:spPr>
                      <a:xfrm>
                        <a:off x="-838200" y="65623"/>
                        <a:ext cx="12192000" cy="6129826"/>
                      </a:xfrm>
                      <a:prstGeom prst="rect">
                        <a:avLst/>
                      </a:prstGeom>
                    </p:spPr>
                  </p:pic>
                </p:oleObj>
              </mc:Fallback>
            </mc:AlternateContent>
          </a:graphicData>
        </a:graphic>
      </p:graphicFrame>
      <p:sp>
        <p:nvSpPr>
          <p:cNvPr id="5" name="Rectangle 4"/>
          <p:cNvSpPr/>
          <p:nvPr/>
        </p:nvSpPr>
        <p:spPr>
          <a:xfrm>
            <a:off x="1203158" y="5305926"/>
            <a:ext cx="4031451" cy="871037"/>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6" name="TextBox 5"/>
          <p:cNvSpPr txBox="1"/>
          <p:nvPr/>
        </p:nvSpPr>
        <p:spPr>
          <a:xfrm>
            <a:off x="5486400" y="5493709"/>
            <a:ext cx="206943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Đáp</a:t>
            </a:r>
            <a:r>
              <a:rPr kumimoji="0" lang="en-US" sz="24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US" sz="24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án</a:t>
            </a:r>
            <a:r>
              <a:rPr kumimoji="0" lang="en-US" sz="24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D</a:t>
            </a:r>
          </a:p>
        </p:txBody>
      </p:sp>
    </p:spTree>
    <p:extLst>
      <p:ext uri="{BB962C8B-B14F-4D97-AF65-F5344CB8AC3E}">
        <p14:creationId xmlns:p14="http://schemas.microsoft.com/office/powerpoint/2010/main" val="132293707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889244"/>
          </a:xfrm>
          <a:solidFill>
            <a:schemeClr val="accent2"/>
          </a:solidFill>
        </p:spPr>
        <p:txBody>
          <a:bodyPr/>
          <a:lstStyle/>
          <a:p>
            <a:pPr algn="ctr"/>
            <a:r>
              <a:rPr lang="en-US">
                <a:latin typeface="Times New Roman" panose="02020603050405020304" pitchFamily="18" charset="0"/>
                <a:cs typeface="Times New Roman" panose="02020603050405020304" pitchFamily="18" charset="0"/>
              </a:rPr>
              <a:t>	</a:t>
            </a:r>
            <a:r>
              <a:rPr lang="en-US" sz="5400" b="1">
                <a:solidFill>
                  <a:schemeClr val="accent1">
                    <a:lumMod val="75000"/>
                  </a:schemeClr>
                </a:solidFill>
                <a:latin typeface="Times New Roman" panose="02020603050405020304" pitchFamily="18" charset="0"/>
                <a:cs typeface="Times New Roman" panose="02020603050405020304" pitchFamily="18" charset="0"/>
              </a:rPr>
              <a:t>Luật ch</a:t>
            </a:r>
            <a:r>
              <a:rPr lang="vi-VN" sz="5400" b="1">
                <a:solidFill>
                  <a:schemeClr val="accent1">
                    <a:lumMod val="75000"/>
                  </a:schemeClr>
                </a:solidFill>
                <a:latin typeface="Times New Roman" panose="02020603050405020304" pitchFamily="18" charset="0"/>
                <a:cs typeface="Times New Roman" panose="02020603050405020304" pitchFamily="18" charset="0"/>
              </a:rPr>
              <a:t>ơ</a:t>
            </a:r>
            <a:r>
              <a:rPr lang="en-US" sz="5400" b="1">
                <a:solidFill>
                  <a:schemeClr val="accent1">
                    <a:lumMod val="75000"/>
                  </a:schemeClr>
                </a:solidFill>
                <a:latin typeface="Times New Roman" panose="02020603050405020304" pitchFamily="18" charset="0"/>
                <a:cs typeface="Times New Roman" panose="02020603050405020304" pitchFamily="18" charset="0"/>
              </a:rPr>
              <a:t>i:</a:t>
            </a:r>
          </a:p>
        </p:txBody>
      </p:sp>
      <p:sp>
        <p:nvSpPr>
          <p:cNvPr id="3" name="Content Placeholder 2"/>
          <p:cNvSpPr>
            <a:spLocks noGrp="1"/>
          </p:cNvSpPr>
          <p:nvPr>
            <p:ph idx="1"/>
          </p:nvPr>
        </p:nvSpPr>
        <p:spPr>
          <a:xfrm>
            <a:off x="885093" y="1219200"/>
            <a:ext cx="10515600" cy="5369169"/>
          </a:xfr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8900000" scaled="1"/>
            <a:tileRect/>
          </a:gradFill>
        </p:spPr>
        <p:txBody>
          <a:bodyPr>
            <a:normAutofit/>
          </a:bodyPr>
          <a:lstStyle/>
          <a:p>
            <a:pPr marL="0" indent="0">
              <a:buNone/>
            </a:pP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Mỗi</a:t>
            </a:r>
            <a:r>
              <a:rPr lang="en-US" dirty="0">
                <a:latin typeface="Times New Roman" panose="02020603050405020304" pitchFamily="18" charset="0"/>
                <a:cs typeface="Times New Roman" panose="02020603050405020304" pitchFamily="18" charset="0"/>
              </a:rPr>
              <a:t> HS </a:t>
            </a:r>
            <a:r>
              <a:rPr lang="en-US" dirty="0" err="1">
                <a:latin typeface="Times New Roman" panose="02020603050405020304" pitchFamily="18" charset="0"/>
                <a:cs typeface="Times New Roman" panose="02020603050405020304" pitchFamily="18" charset="0"/>
              </a:rPr>
              <a:t>sẽ</a:t>
            </a:r>
            <a:r>
              <a:rPr lang="en-US" dirty="0">
                <a:latin typeface="Times New Roman" panose="02020603050405020304" pitchFamily="18" charset="0"/>
                <a:cs typeface="Times New Roman" panose="02020603050405020304" pitchFamily="18" charset="0"/>
              </a:rPr>
              <a:t> </a:t>
            </a:r>
            <a:r>
              <a:rPr lang="vi-VN" dirty="0">
                <a:latin typeface="Times New Roman" panose="02020603050405020304" pitchFamily="18" charset="0"/>
                <a:cs typeface="Times New Roman" panose="02020603050405020304" pitchFamily="18" charset="0"/>
              </a:rPr>
              <a:t>được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phát</a:t>
            </a:r>
            <a:r>
              <a:rPr lang="en-US" dirty="0">
                <a:latin typeface="Times New Roman" panose="02020603050405020304" pitchFamily="18" charset="0"/>
                <a:cs typeface="Times New Roman" panose="02020603050405020304" pitchFamily="18" charset="0"/>
              </a:rPr>
              <a:t> 4 </a:t>
            </a:r>
            <a:r>
              <a:rPr lang="en-US" dirty="0" err="1">
                <a:latin typeface="Times New Roman" panose="02020603050405020304" pitchFamily="18" charset="0"/>
                <a:cs typeface="Times New Roman" panose="02020603050405020304" pitchFamily="18" charset="0"/>
              </a:rPr>
              <a:t>tờ</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giấy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nhớ</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loại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nhỏ</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với</a:t>
            </a:r>
            <a:r>
              <a:rPr lang="en-US" dirty="0">
                <a:latin typeface="Times New Roman" panose="02020603050405020304" pitchFamily="18" charset="0"/>
                <a:cs typeface="Times New Roman" panose="02020603050405020304" pitchFamily="18" charset="0"/>
              </a:rPr>
              <a:t> 4 </a:t>
            </a:r>
            <a:r>
              <a:rPr lang="en-US" dirty="0" err="1">
                <a:latin typeface="Times New Roman" panose="02020603050405020304" pitchFamily="18" charset="0"/>
                <a:cs typeface="Times New Roman" panose="02020603050405020304" pitchFamily="18" charset="0"/>
              </a:rPr>
              <a:t>màu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sắc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nhau</a:t>
            </a:r>
            <a:r>
              <a:rPr lang="en-US" dirty="0">
                <a:latin typeface="Times New Roman" panose="02020603050405020304" pitchFamily="18" charset="0"/>
                <a:cs typeface="Times New Roman" panose="02020603050405020304" pitchFamily="18" charset="0"/>
              </a:rPr>
              <a:t>: </a:t>
            </a:r>
            <a:r>
              <a:rPr lang="en-US" b="1" dirty="0" err="1">
                <a:solidFill>
                  <a:srgbClr val="0CE80C"/>
                </a:solidFill>
                <a:latin typeface="Times New Roman" panose="02020603050405020304" pitchFamily="18" charset="0"/>
                <a:cs typeface="Times New Roman" panose="02020603050405020304" pitchFamily="18" charset="0"/>
              </a:rPr>
              <a:t>xanh</a:t>
            </a:r>
            <a:r>
              <a:rPr lang="en-US" b="1" dirty="0">
                <a:latin typeface="Times New Roman" panose="02020603050405020304" pitchFamily="18" charset="0"/>
                <a:cs typeface="Times New Roman" panose="02020603050405020304" pitchFamily="18" charset="0"/>
              </a:rPr>
              <a:t> - </a:t>
            </a:r>
            <a:r>
              <a:rPr lang="en-US" b="1" dirty="0" err="1">
                <a:solidFill>
                  <a:srgbClr val="FFFF00"/>
                </a:solidFill>
                <a:latin typeface="Times New Roman" panose="02020603050405020304" pitchFamily="18" charset="0"/>
                <a:cs typeface="Times New Roman" panose="02020603050405020304" pitchFamily="18" charset="0"/>
              </a:rPr>
              <a:t>vàng</a:t>
            </a:r>
            <a:r>
              <a:rPr lang="en-US" b="1" dirty="0">
                <a:latin typeface="Times New Roman" panose="02020603050405020304" pitchFamily="18" charset="0"/>
                <a:cs typeface="Times New Roman" panose="02020603050405020304" pitchFamily="18" charset="0"/>
              </a:rPr>
              <a:t> - </a:t>
            </a:r>
            <a:r>
              <a:rPr lang="en-US" b="1" dirty="0" err="1">
                <a:solidFill>
                  <a:srgbClr val="EC1CB6"/>
                </a:solidFill>
                <a:latin typeface="Times New Roman" panose="02020603050405020304" pitchFamily="18" charset="0"/>
                <a:cs typeface="Times New Roman" panose="02020603050405020304" pitchFamily="18" charset="0"/>
              </a:rPr>
              <a:t>hồng</a:t>
            </a:r>
            <a:r>
              <a:rPr lang="en-US" b="1" dirty="0">
                <a:solidFill>
                  <a:srgbClr val="EC1CB6"/>
                </a:solidFill>
                <a:latin typeface="Times New Roman" panose="02020603050405020304" pitchFamily="18" charset="0"/>
                <a:cs typeface="Times New Roman" panose="02020603050405020304" pitchFamily="18" charset="0"/>
              </a:rPr>
              <a:t> – </a:t>
            </a:r>
            <a:r>
              <a:rPr lang="en-US" b="1" dirty="0" err="1">
                <a:solidFill>
                  <a:schemeClr val="bg1"/>
                </a:solidFill>
                <a:latin typeface="Times New Roman" panose="02020603050405020304" pitchFamily="18" charset="0"/>
                <a:cs typeface="Times New Roman" panose="02020603050405020304" pitchFamily="18" charset="0"/>
              </a:rPr>
              <a:t>trắng</a:t>
            </a:r>
            <a:r>
              <a:rPr lang="en-US" dirty="0">
                <a:solidFill>
                  <a:srgbClr val="EC1CB6"/>
                </a:solidFill>
                <a:latin typeface="Times New Roman" panose="02020603050405020304" pitchFamily="18" charset="0"/>
                <a:cs typeface="Times New Roman" panose="02020603050405020304" pitchFamily="18" charset="0"/>
              </a:rPr>
              <a:t> </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(t</a:t>
            </a:r>
            <a:r>
              <a:rPr lang="vi-VN" dirty="0">
                <a:solidFill>
                  <a:schemeClr val="tx1">
                    <a:lumMod val="95000"/>
                    <a:lumOff val="5000"/>
                  </a:schemeClr>
                </a:solidFill>
                <a:latin typeface="Times New Roman" panose="02020603050405020304" pitchFamily="18" charset="0"/>
                <a:cs typeface="Times New Roman" panose="02020603050405020304" pitchFamily="18" charset="0"/>
              </a:rPr>
              <a:t>ươ</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ng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với</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với</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4 </a:t>
            </a:r>
            <a:r>
              <a:rPr lang="vi-VN" dirty="0">
                <a:solidFill>
                  <a:schemeClr val="tx1">
                    <a:lumMod val="95000"/>
                    <a:lumOff val="5000"/>
                  </a:schemeClr>
                </a:solidFill>
                <a:latin typeface="Times New Roman" panose="02020603050405020304" pitchFamily="18" charset="0"/>
                <a:cs typeface="Times New Roman" panose="02020603050405020304" pitchFamily="18" charset="0"/>
              </a:rPr>
              <a:t>đáp</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án</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của</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mỗi</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câu</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hỏi</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theo</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quy</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vi-VN" dirty="0">
                <a:solidFill>
                  <a:schemeClr val="tx1">
                    <a:lumMod val="95000"/>
                    <a:lumOff val="5000"/>
                  </a:schemeClr>
                </a:solidFill>
                <a:latin typeface="Times New Roman" panose="02020603050405020304" pitchFamily="18" charset="0"/>
                <a:cs typeface="Times New Roman" panose="02020603050405020304" pitchFamily="18" charset="0"/>
              </a:rPr>
              <a:t>định</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a:t>
            </a:r>
          </a:p>
          <a:p>
            <a:pPr marL="0" indent="0">
              <a:buNone/>
            </a:pPr>
            <a:r>
              <a:rPr lang="en-US" dirty="0">
                <a:solidFill>
                  <a:schemeClr val="tx1">
                    <a:lumMod val="95000"/>
                    <a:lumOff val="5000"/>
                  </a:schemeClr>
                </a:solidFill>
                <a:latin typeface="Times New Roman" panose="02020603050405020304" pitchFamily="18" charset="0"/>
                <a:cs typeface="Times New Roman" panose="02020603050405020304" pitchFamily="18" charset="0"/>
              </a:rPr>
              <a:t>- HS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cả</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lớp</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sẽ</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vi-VN" dirty="0">
                <a:solidFill>
                  <a:schemeClr val="tx1">
                    <a:lumMod val="95000"/>
                    <a:lumOff val="5000"/>
                  </a:schemeClr>
                </a:solidFill>
                <a:latin typeface="Times New Roman" panose="02020603050405020304" pitchFamily="18" charset="0"/>
                <a:cs typeface="Times New Roman" panose="02020603050405020304" pitchFamily="18" charset="0"/>
              </a:rPr>
              <a:t>đứng</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tại</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chỗ</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vi-VN" dirty="0">
                <a:solidFill>
                  <a:schemeClr val="tx1">
                    <a:lumMod val="95000"/>
                    <a:lumOff val="5000"/>
                  </a:schemeClr>
                </a:solidFill>
                <a:latin typeface="Times New Roman" panose="02020603050405020304" pitchFamily="18" charset="0"/>
                <a:cs typeface="Times New Roman" panose="02020603050405020304" pitchFamily="18" charset="0"/>
              </a:rPr>
              <a:t>để</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cùng</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tham</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gia</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trò</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ch</a:t>
            </a:r>
            <a:r>
              <a:rPr lang="vi-VN" dirty="0">
                <a:solidFill>
                  <a:schemeClr val="tx1">
                    <a:lumMod val="95000"/>
                    <a:lumOff val="5000"/>
                  </a:schemeClr>
                </a:solidFill>
                <a:latin typeface="Times New Roman" panose="02020603050405020304" pitchFamily="18" charset="0"/>
                <a:cs typeface="Times New Roman" panose="02020603050405020304" pitchFamily="18" charset="0"/>
              </a:rPr>
              <a:t>ơ</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i</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a:t>
            </a:r>
          </a:p>
          <a:p>
            <a:pPr marL="0" indent="0">
              <a:buNone/>
            </a:pPr>
            <a:r>
              <a:rPr lang="en-US" dirty="0">
                <a:solidFill>
                  <a:schemeClr val="tx1">
                    <a:lumMod val="95000"/>
                    <a:lumOff val="5000"/>
                  </a:schemeClr>
                </a:solidFill>
                <a:latin typeface="Times New Roman" panose="02020603050405020304" pitchFamily="18" charset="0"/>
                <a:cs typeface="Times New Roman" panose="02020603050405020304" pitchFamily="18" charset="0"/>
              </a:rPr>
              <a:t>- GV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lần</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l</a:t>
            </a:r>
            <a:r>
              <a:rPr lang="vi-VN" dirty="0">
                <a:solidFill>
                  <a:schemeClr val="tx1">
                    <a:lumMod val="95000"/>
                    <a:lumOff val="5000"/>
                  </a:schemeClr>
                </a:solidFill>
                <a:latin typeface="Times New Roman" panose="02020603050405020304" pitchFamily="18" charset="0"/>
                <a:cs typeface="Times New Roman" panose="02020603050405020304" pitchFamily="18" charset="0"/>
              </a:rPr>
              <a:t>ượt</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vi-VN" dirty="0">
                <a:solidFill>
                  <a:schemeClr val="tx1">
                    <a:lumMod val="95000"/>
                    <a:lumOff val="5000"/>
                  </a:schemeClr>
                </a:solidFill>
                <a:latin typeface="Times New Roman" panose="02020603050405020304" pitchFamily="18" charset="0"/>
                <a:cs typeface="Times New Roman" panose="02020603050405020304" pitchFamily="18" charset="0"/>
              </a:rPr>
              <a:t>đọc</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các</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câu</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hỏi</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Sau</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khi</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GV </a:t>
            </a:r>
            <a:r>
              <a:rPr lang="vi-VN" dirty="0">
                <a:solidFill>
                  <a:schemeClr val="tx1">
                    <a:lumMod val="95000"/>
                    <a:lumOff val="5000"/>
                  </a:schemeClr>
                </a:solidFill>
                <a:latin typeface="Times New Roman" panose="02020603050405020304" pitchFamily="18" charset="0"/>
                <a:cs typeface="Times New Roman" panose="02020603050405020304" pitchFamily="18" charset="0"/>
              </a:rPr>
              <a:t>đọc</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xong</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câu</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hỏi</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HS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có</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15 s </a:t>
            </a:r>
            <a:r>
              <a:rPr lang="vi-VN" dirty="0">
                <a:solidFill>
                  <a:schemeClr val="tx1">
                    <a:lumMod val="95000"/>
                    <a:lumOff val="5000"/>
                  </a:schemeClr>
                </a:solidFill>
                <a:latin typeface="Times New Roman" panose="02020603050405020304" pitchFamily="18" charset="0"/>
                <a:cs typeface="Times New Roman" panose="02020603050405020304" pitchFamily="18" charset="0"/>
              </a:rPr>
              <a:t>để</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gi</a:t>
            </a:r>
            <a:r>
              <a:rPr lang="vi-VN" dirty="0">
                <a:solidFill>
                  <a:schemeClr val="tx1">
                    <a:lumMod val="95000"/>
                    <a:lumOff val="5000"/>
                  </a:schemeClr>
                </a:solidFill>
                <a:latin typeface="Times New Roman" panose="02020603050405020304" pitchFamily="18" charset="0"/>
                <a:cs typeface="Times New Roman" panose="02020603050405020304" pitchFamily="18" charset="0"/>
              </a:rPr>
              <a:t>ơ</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tờ</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giấy</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nhớ</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t</a:t>
            </a:r>
            <a:r>
              <a:rPr lang="vi-VN" dirty="0">
                <a:solidFill>
                  <a:schemeClr val="tx1">
                    <a:lumMod val="95000"/>
                    <a:lumOff val="5000"/>
                  </a:schemeClr>
                </a:solidFill>
                <a:latin typeface="Times New Roman" panose="02020603050405020304" pitchFamily="18" charset="0"/>
                <a:cs typeface="Times New Roman" panose="02020603050405020304" pitchFamily="18" charset="0"/>
              </a:rPr>
              <a:t>ươ</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ng</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ứng</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vi-VN" dirty="0">
                <a:solidFill>
                  <a:schemeClr val="tx1">
                    <a:lumMod val="95000"/>
                    <a:lumOff val="5000"/>
                  </a:schemeClr>
                </a:solidFill>
                <a:latin typeface="Times New Roman" panose="02020603050405020304" pitchFamily="18" charset="0"/>
                <a:cs typeface="Times New Roman" panose="02020603050405020304" pitchFamily="18" charset="0"/>
              </a:rPr>
              <a:t>đá</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p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án</a:t>
            </a:r>
            <a:endParaRPr lang="en-US" dirty="0">
              <a:solidFill>
                <a:schemeClr val="tx1">
                  <a:lumMod val="95000"/>
                  <a:lumOff val="5000"/>
                </a:schemeClr>
              </a:solidFill>
              <a:latin typeface="Times New Roman" panose="02020603050405020304" pitchFamily="18" charset="0"/>
              <a:cs typeface="Times New Roman" panose="02020603050405020304" pitchFamily="18" charset="0"/>
            </a:endParaRPr>
          </a:p>
          <a:p>
            <a:pPr marL="0" indent="0">
              <a:buNone/>
            </a:pPr>
            <a:r>
              <a:rPr lang="en-US" dirty="0">
                <a:solidFill>
                  <a:schemeClr val="tx1">
                    <a:lumMod val="95000"/>
                    <a:lumOff val="5000"/>
                  </a:schemeClr>
                </a:solidFill>
                <a:latin typeface="Times New Roman" panose="02020603050405020304" pitchFamily="18" charset="0"/>
                <a:cs typeface="Times New Roman" panose="02020603050405020304" pitchFamily="18" charset="0"/>
              </a:rPr>
              <a:t>- HS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nào</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trả</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lời</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sai</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câu</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hỏi</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sẽ</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tự</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vi-VN" dirty="0">
                <a:solidFill>
                  <a:schemeClr val="tx1">
                    <a:lumMod val="95000"/>
                    <a:lumOff val="5000"/>
                  </a:schemeClr>
                </a:solidFill>
                <a:latin typeface="Times New Roman" panose="02020603050405020304" pitchFamily="18" charset="0"/>
                <a:cs typeface="Times New Roman" panose="02020603050405020304" pitchFamily="18" charset="0"/>
              </a:rPr>
              <a:t>động</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ngồi</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xuống</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không</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vi-VN" dirty="0">
                <a:solidFill>
                  <a:schemeClr val="tx1">
                    <a:lumMod val="95000"/>
                    <a:lumOff val="5000"/>
                  </a:schemeClr>
                </a:solidFill>
                <a:latin typeface="Times New Roman" panose="02020603050405020304" pitchFamily="18" charset="0"/>
                <a:cs typeface="Times New Roman" panose="02020603050405020304" pitchFamily="18" charset="0"/>
              </a:rPr>
              <a:t>được</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tham</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gia</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trả</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lời</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câu</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hỏi</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tiếp</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theo.</a:t>
            </a:r>
            <a:endParaRPr lang="en-US" dirty="0">
              <a:solidFill>
                <a:schemeClr val="tx1">
                  <a:lumMod val="95000"/>
                  <a:lumOff val="5000"/>
                </a:schemeClr>
              </a:solidFill>
              <a:latin typeface="Times New Roman" panose="02020603050405020304" pitchFamily="18" charset="0"/>
              <a:cs typeface="Times New Roman" panose="02020603050405020304" pitchFamily="18" charset="0"/>
            </a:endParaRPr>
          </a:p>
          <a:p>
            <a:pPr marL="0" indent="0">
              <a:buNone/>
            </a:pP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Hết</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8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câu</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hỏi</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những</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HS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nào</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còn</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vi-VN" dirty="0">
                <a:solidFill>
                  <a:schemeClr val="tx1">
                    <a:lumMod val="95000"/>
                    <a:lumOff val="5000"/>
                  </a:schemeClr>
                </a:solidFill>
                <a:latin typeface="Times New Roman" panose="02020603050405020304" pitchFamily="18" charset="0"/>
                <a:cs typeface="Times New Roman" panose="02020603050405020304" pitchFamily="18" charset="0"/>
              </a:rPr>
              <a:t>đứng</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trả</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lời</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vi-VN" dirty="0">
                <a:solidFill>
                  <a:schemeClr val="tx1">
                    <a:lumMod val="95000"/>
                    <a:lumOff val="5000"/>
                  </a:schemeClr>
                </a:solidFill>
                <a:latin typeface="Times New Roman" panose="02020603050405020304" pitchFamily="18" charset="0"/>
                <a:cs typeface="Times New Roman" panose="02020603050405020304" pitchFamily="18" charset="0"/>
              </a:rPr>
              <a:t>được</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hết</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8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câu</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hỏi</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sẽ</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giành</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vi-VN" dirty="0">
                <a:solidFill>
                  <a:schemeClr val="tx1">
                    <a:lumMod val="95000"/>
                    <a:lumOff val="5000"/>
                  </a:schemeClr>
                </a:solidFill>
                <a:latin typeface="Times New Roman" panose="02020603050405020304" pitchFamily="18" charset="0"/>
                <a:cs typeface="Times New Roman" panose="02020603050405020304" pitchFamily="18" charset="0"/>
              </a:rPr>
              <a:t>được</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phần</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err="1">
                <a:solidFill>
                  <a:schemeClr val="tx1">
                    <a:lumMod val="95000"/>
                    <a:lumOff val="5000"/>
                  </a:schemeClr>
                </a:solidFill>
                <a:latin typeface="Times New Roman" panose="02020603050405020304" pitchFamily="18" charset="0"/>
                <a:cs typeface="Times New Roman" panose="02020603050405020304" pitchFamily="18" charset="0"/>
              </a:rPr>
              <a:t>th</a:t>
            </a:r>
            <a:r>
              <a:rPr lang="vi-VN" dirty="0">
                <a:solidFill>
                  <a:schemeClr val="tx1">
                    <a:lumMod val="95000"/>
                    <a:lumOff val="5000"/>
                  </a:schemeClr>
                </a:solidFill>
                <a:latin typeface="Times New Roman" panose="02020603050405020304" pitchFamily="18" charset="0"/>
                <a:cs typeface="Times New Roman" panose="02020603050405020304" pitchFamily="18" charset="0"/>
              </a:rPr>
              <a:t>ưởng</a:t>
            </a:r>
            <a:r>
              <a:rPr lang="en-US" dirty="0">
                <a:solidFill>
                  <a:schemeClr val="tx1">
                    <a:lumMod val="95000"/>
                    <a:lumOff val="5000"/>
                  </a:schemeClr>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25955901"/>
      </p:ext>
    </p:extLst>
  </p:cSld>
  <p:clrMapOvr>
    <a:masterClrMapping/>
  </p:clrMapOvr>
  <p:transition spd="slow">
    <p:pull/>
  </p:transition>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Animation - 7529">
            <a:hlinkClick r:id="" action="ppaction://media"/>
            <a:extLst>
              <a:ext uri="{FF2B5EF4-FFF2-40B4-BE49-F238E27FC236}">
                <a16:creationId xmlns:a16="http://schemas.microsoft.com/office/drawing/2014/main" id="{02321D13-8D83-4B44-89B3-D8C6EE51CF88}"/>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7AF82169-EEE5-4B78-A795-0DC57B1B8063}"/>
              </a:ext>
            </a:extLst>
          </p:cNvPr>
          <p:cNvSpPr/>
          <p:nvPr/>
        </p:nvSpPr>
        <p:spPr>
          <a:xfrm>
            <a:off x="3576998" y="63793"/>
            <a:ext cx="4893455" cy="2123658"/>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w="0"/>
                <a:solidFill>
                  <a:srgbClr val="F4EE72"/>
                </a:solidFill>
                <a:effectLst>
                  <a:glow rad="228600">
                    <a:srgbClr val="FFC000">
                      <a:satMod val="175000"/>
                      <a:alpha val="40000"/>
                    </a:srgbClr>
                  </a:glow>
                  <a:outerShdw blurRad="38100" dist="19050" dir="2700000" algn="tl" rotWithShape="0">
                    <a:prstClr val="black">
                      <a:alpha val="40000"/>
                    </a:prstClr>
                  </a:outerShdw>
                </a:effectLst>
                <a:uLnTx/>
                <a:uFillTx/>
                <a:latin typeface="Times New Roman" charset="0"/>
                <a:ea typeface="Times New Roman" charset="0"/>
                <a:cs typeface="Times New Roman" charset="0"/>
                <a:sym typeface="Arial"/>
              </a:rPr>
              <a:t>Rung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w="0"/>
                <a:solidFill>
                  <a:srgbClr val="F4EE72"/>
                </a:solidFill>
                <a:effectLst>
                  <a:glow rad="228600">
                    <a:srgbClr val="FFC000">
                      <a:satMod val="175000"/>
                      <a:alpha val="40000"/>
                    </a:srgbClr>
                  </a:glow>
                  <a:outerShdw blurRad="38100" dist="19050" dir="2700000" algn="tl" rotWithShape="0">
                    <a:prstClr val="black">
                      <a:alpha val="40000"/>
                    </a:prstClr>
                  </a:outerShdw>
                </a:effectLst>
                <a:uLnTx/>
                <a:uFillTx/>
                <a:latin typeface="Times New Roman" charset="0"/>
                <a:ea typeface="Times New Roman" charset="0"/>
                <a:cs typeface="Times New Roman" charset="0"/>
                <a:sym typeface="Arial"/>
              </a:rPr>
              <a:t>Chuông</a:t>
            </a:r>
            <a:r>
              <a:rPr kumimoji="0" lang="en-US" sz="6600" b="0" i="0" u="none" strike="noStrike" kern="1200" cap="none" spc="0" normalizeH="0" baseline="0" noProof="0" dirty="0">
                <a:ln w="0"/>
                <a:solidFill>
                  <a:srgbClr val="F4EE72"/>
                </a:solidFill>
                <a:effectLst>
                  <a:glow rad="228600">
                    <a:srgbClr val="FFC000">
                      <a:satMod val="175000"/>
                      <a:alpha val="40000"/>
                    </a:srgbClr>
                  </a:glow>
                  <a:outerShdw blurRad="38100" dist="19050" dir="2700000" algn="tl" rotWithShape="0">
                    <a:prstClr val="black">
                      <a:alpha val="40000"/>
                    </a:prstClr>
                  </a:outerShdw>
                </a:effectLst>
                <a:uLnTx/>
                <a:uFillTx/>
                <a:latin typeface="Times New Roman" charset="0"/>
                <a:ea typeface="Times New Roman" charset="0"/>
                <a:cs typeface="Times New Roman" charset="0"/>
                <a:sym typeface="Arial"/>
              </a:rPr>
              <a:t> </a:t>
            </a:r>
            <a:r>
              <a:rPr kumimoji="0" lang="en-US" sz="6600" b="0" i="0" u="none" strike="noStrike" kern="1200" cap="none" spc="0" normalizeH="0" baseline="0" noProof="0" dirty="0" err="1">
                <a:ln w="0"/>
                <a:solidFill>
                  <a:srgbClr val="F4EE72"/>
                </a:solidFill>
                <a:effectLst>
                  <a:glow rad="228600">
                    <a:srgbClr val="FFC000">
                      <a:satMod val="175000"/>
                      <a:alpha val="40000"/>
                    </a:srgbClr>
                  </a:glow>
                  <a:outerShdw blurRad="38100" dist="19050" dir="2700000" algn="tl" rotWithShape="0">
                    <a:prstClr val="black">
                      <a:alpha val="40000"/>
                    </a:prstClr>
                  </a:outerShdw>
                </a:effectLst>
                <a:uLnTx/>
                <a:uFillTx/>
                <a:latin typeface="Times New Roman" charset="0"/>
                <a:ea typeface="Times New Roman" charset="0"/>
                <a:cs typeface="Times New Roman" charset="0"/>
                <a:sym typeface="Arial"/>
              </a:rPr>
              <a:t>Vàng</a:t>
            </a:r>
            <a:endParaRPr kumimoji="0" lang="en-US" sz="6600" b="0" i="0" u="none" strike="noStrike" kern="1200" cap="none" spc="0" normalizeH="0" baseline="0" noProof="0" dirty="0">
              <a:ln w="0"/>
              <a:solidFill>
                <a:srgbClr val="F4EE72"/>
              </a:solidFill>
              <a:effectLst>
                <a:glow rad="228600">
                  <a:srgbClr val="FFC000">
                    <a:satMod val="175000"/>
                    <a:alpha val="40000"/>
                  </a:srgbClr>
                </a:glow>
                <a:outerShdw blurRad="38100" dist="19050" dir="2700000" algn="tl" rotWithShape="0">
                  <a:prstClr val="black">
                    <a:alpha val="40000"/>
                  </a:prstClr>
                </a:outerShdw>
              </a:effectLst>
              <a:uLnTx/>
              <a:uFillTx/>
              <a:latin typeface="Times New Roman" charset="0"/>
              <a:ea typeface="Times New Roman" charset="0"/>
              <a:cs typeface="Times New Roman" charset="0"/>
              <a:sym typeface="Arial"/>
            </a:endParaRPr>
          </a:p>
        </p:txBody>
      </p:sp>
      <p:pic>
        <p:nvPicPr>
          <p:cNvPr id="3" name="Picture 2" descr="A close up of a logo&#10;&#10;Description generated with high confidence">
            <a:extLst>
              <a:ext uri="{FF2B5EF4-FFF2-40B4-BE49-F238E27FC236}">
                <a16:creationId xmlns:a16="http://schemas.microsoft.com/office/drawing/2014/main" id="{8CF8B6F8-B8BC-493A-B4BD-2C95A6BD193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50800" y="2310425"/>
            <a:ext cx="3641925" cy="3678346"/>
          </a:xfrm>
          <a:prstGeom prst="rect">
            <a:avLst/>
          </a:prstGeom>
        </p:spPr>
      </p:pic>
      <p:pic>
        <p:nvPicPr>
          <p:cNvPr id="4" name="Picture 3" descr="A picture containing fireworks, outdoor object&#10;&#10;Description generated with very high confidence">
            <a:extLst>
              <a:ext uri="{FF2B5EF4-FFF2-40B4-BE49-F238E27FC236}">
                <a16:creationId xmlns:a16="http://schemas.microsoft.com/office/drawing/2014/main" id="{9AF0BF5B-0D38-4359-BC88-6C30CF94BC2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44478" y="3478892"/>
            <a:ext cx="6854561" cy="1341412"/>
          </a:xfrm>
          <a:prstGeom prst="rect">
            <a:avLst/>
          </a:prstGeom>
        </p:spPr>
      </p:pic>
      <p:pic>
        <p:nvPicPr>
          <p:cNvPr id="5" name="Picture 4" descr="A close up of a logo&#10;&#10;Description generated with high confidence">
            <a:extLst>
              <a:ext uri="{FF2B5EF4-FFF2-40B4-BE49-F238E27FC236}">
                <a16:creationId xmlns:a16="http://schemas.microsoft.com/office/drawing/2014/main" id="{68B83A18-A3EE-4D0F-84B5-D788C2B958E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9895699">
            <a:off x="4959869" y="3049650"/>
            <a:ext cx="1823776" cy="2199896"/>
          </a:xfrm>
          <a:prstGeom prst="rect">
            <a:avLst/>
          </a:prstGeom>
        </p:spPr>
      </p:pic>
      <p:pic>
        <p:nvPicPr>
          <p:cNvPr id="7" name="Picture 6" descr="A close up of a flower&#10;&#10;Description generated with high confidence">
            <a:extLst>
              <a:ext uri="{FF2B5EF4-FFF2-40B4-BE49-F238E27FC236}">
                <a16:creationId xmlns:a16="http://schemas.microsoft.com/office/drawing/2014/main" id="{BF333402-7BF3-4B2C-B7B1-963C3A57517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070822" y="141830"/>
            <a:ext cx="983792" cy="983792"/>
          </a:xfrm>
          <a:prstGeom prst="rect">
            <a:avLst/>
          </a:prstGeom>
        </p:spPr>
      </p:pic>
      <p:pic>
        <p:nvPicPr>
          <p:cNvPr id="8" name="Picture 7" descr="A close up of a flower&#10;&#10;Description generated with high confidence">
            <a:extLst>
              <a:ext uri="{FF2B5EF4-FFF2-40B4-BE49-F238E27FC236}">
                <a16:creationId xmlns:a16="http://schemas.microsoft.com/office/drawing/2014/main" id="{64291C02-9952-47BE-9648-BA615A21F31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822200" y="141830"/>
            <a:ext cx="983792" cy="983792"/>
          </a:xfrm>
          <a:prstGeom prst="rect">
            <a:avLst/>
          </a:prstGeom>
        </p:spPr>
      </p:pic>
      <p:sp>
        <p:nvSpPr>
          <p:cNvPr id="10" name="Action Button: Go to End 9">
            <a:hlinkClick r:id="" action="ppaction://hlinkshowjump?jump=nextslide" highlightClick="1"/>
            <a:extLst>
              <a:ext uri="{FF2B5EF4-FFF2-40B4-BE49-F238E27FC236}">
                <a16:creationId xmlns:a16="http://schemas.microsoft.com/office/drawing/2014/main" id="{E7AF00DE-551B-4C69-ADB9-F7F64B0A2852}"/>
              </a:ext>
            </a:extLst>
          </p:cNvPr>
          <p:cNvSpPr/>
          <p:nvPr/>
        </p:nvSpPr>
        <p:spPr>
          <a:xfrm>
            <a:off x="11495315" y="6335485"/>
            <a:ext cx="696685" cy="522515"/>
          </a:xfrm>
          <a:prstGeom prst="actionButtonE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endParaRPr>
          </a:p>
        </p:txBody>
      </p:sp>
      <p:pic>
        <p:nvPicPr>
          <p:cNvPr id="2" name="Trailer Mini Gameshow RUNG CHUÔNG VÀNG.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728578" y="7249884"/>
            <a:ext cx="522515" cy="522515"/>
          </a:xfrm>
          <a:prstGeom prst="rect">
            <a:avLst/>
          </a:prstGeom>
        </p:spPr>
      </p:pic>
      <p:sp>
        <p:nvSpPr>
          <p:cNvPr id="11" name="TextBox 10"/>
          <p:cNvSpPr txBox="1"/>
          <p:nvPr/>
        </p:nvSpPr>
        <p:spPr>
          <a:xfrm>
            <a:off x="4949687" y="1689652"/>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977863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840" fill="hold"/>
                                        <p:tgtEl>
                                          <p:spTgt spid="9"/>
                                        </p:tgtEl>
                                      </p:cBhvr>
                                    </p:cmd>
                                  </p:childTnLst>
                                </p:cTn>
                              </p:par>
                            </p:childTnLst>
                          </p:cTn>
                        </p:par>
                        <p:par>
                          <p:cTn id="7" fill="hold">
                            <p:stCondLst>
                              <p:cond delay="45840"/>
                            </p:stCondLst>
                            <p:childTnLst>
                              <p:par>
                                <p:cTn id="8" presetID="1" presetClass="mediacall" presetSubtype="0" fill="hold" nodeType="afterEffect">
                                  <p:stCondLst>
                                    <p:cond delay="0"/>
                                  </p:stCondLst>
                                  <p:childTnLst>
                                    <p:cmd type="call" cmd="playFrom(0.0)">
                                      <p:cBhvr>
                                        <p:cTn id="9" dur="85344" fill="hold"/>
                                        <p:tgtEl>
                                          <p:spTgt spid="2"/>
                                        </p:tgtEl>
                                      </p:cBhvr>
                                    </p:cmd>
                                  </p:childTnLst>
                                </p:cTn>
                              </p:par>
                              <p:par>
                                <p:cTn id="10" presetID="8" presetClass="emph" presetSubtype="0" repeatCount="indefinite" accel="10000" autoRev="1" fill="hold" nodeType="withEffect">
                                  <p:stCondLst>
                                    <p:cond delay="0"/>
                                  </p:stCondLst>
                                  <p:childTnLst>
                                    <p:animRot by="3000000">
                                      <p:cBhvr>
                                        <p:cTn id="11" dur="1500" fill="hold"/>
                                        <p:tgtEl>
                                          <p:spTgt spid="5"/>
                                        </p:tgtEl>
                                        <p:attrNameLst>
                                          <p:attrName>r</p:attrName>
                                        </p:attrNameLst>
                                      </p:cBhvr>
                                    </p:animRot>
                                  </p:childTnLst>
                                </p:cTn>
                              </p:par>
                              <p:par>
                                <p:cTn id="12" presetID="6" presetClass="emph" presetSubtype="0" repeatCount="indefinite" autoRev="1" fill="hold" nodeType="withEffect">
                                  <p:stCondLst>
                                    <p:cond delay="0"/>
                                  </p:stCondLst>
                                  <p:childTnLst>
                                    <p:animScale>
                                      <p:cBhvr>
                                        <p:cTn id="13" dur="1000" fill="hold"/>
                                        <p:tgtEl>
                                          <p:spTgt spid="4"/>
                                        </p:tgtEl>
                                      </p:cBhvr>
                                      <p:by x="150000" y="150000"/>
                                    </p:animScale>
                                  </p:childTnLst>
                                </p:cTn>
                              </p:par>
                              <p:par>
                                <p:cTn id="14" presetID="8" presetClass="emph" presetSubtype="0" repeatCount="indefinite" fill="hold" nodeType="withEffect">
                                  <p:stCondLst>
                                    <p:cond delay="0"/>
                                  </p:stCondLst>
                                  <p:childTnLst>
                                    <p:animRot by="21600000">
                                      <p:cBhvr>
                                        <p:cTn id="15" dur="4000" fill="hold"/>
                                        <p:tgtEl>
                                          <p:spTgt spid="7"/>
                                        </p:tgtEl>
                                        <p:attrNameLst>
                                          <p:attrName>r</p:attrName>
                                        </p:attrNameLst>
                                      </p:cBhvr>
                                    </p:animRot>
                                  </p:childTnLst>
                                </p:cTn>
                              </p:par>
                              <p:par>
                                <p:cTn id="16" presetID="8" presetClass="emph" presetSubtype="0" repeatCount="indefinite" fill="hold" nodeType="withEffect">
                                  <p:stCondLst>
                                    <p:cond delay="0"/>
                                  </p:stCondLst>
                                  <p:childTnLst>
                                    <p:animRot by="21600000">
                                      <p:cBhvr>
                                        <p:cTn id="17" dur="4000" fill="hold"/>
                                        <p:tgtEl>
                                          <p:spTgt spid="8"/>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30" presetClass="emph" presetSubtype="0" fill="hold" grpId="0" nodeType="clickEffect">
                                  <p:stCondLst>
                                    <p:cond delay="0"/>
                                  </p:stCondLst>
                                  <p:childTnLst>
                                    <p:animClr clrSpc="hsl" dir="cw">
                                      <p:cBhvr override="childStyle">
                                        <p:cTn id="21" dur="500" fill="hold"/>
                                        <p:tgtEl>
                                          <p:spTgt spid="6">
                                            <p:txEl>
                                              <p:pRg st="0" end="0"/>
                                            </p:txEl>
                                          </p:spTgt>
                                        </p:tgtEl>
                                        <p:attrNameLst>
                                          <p:attrName>style.color</p:attrName>
                                        </p:attrNameLst>
                                      </p:cBhvr>
                                      <p:by>
                                        <p:hsl h="0" s="12549" l="25098"/>
                                      </p:by>
                                    </p:animClr>
                                    <p:animClr clrSpc="hsl" dir="cw">
                                      <p:cBhvr>
                                        <p:cTn id="22" dur="500" fill="hold"/>
                                        <p:tgtEl>
                                          <p:spTgt spid="6">
                                            <p:txEl>
                                              <p:pRg st="0" end="0"/>
                                            </p:txEl>
                                          </p:spTgt>
                                        </p:tgtEl>
                                        <p:attrNameLst>
                                          <p:attrName>fillcolor</p:attrName>
                                        </p:attrNameLst>
                                      </p:cBhvr>
                                      <p:by>
                                        <p:hsl h="0" s="12549" l="25098"/>
                                      </p:by>
                                    </p:animClr>
                                    <p:animClr clrSpc="hsl" dir="cw">
                                      <p:cBhvr>
                                        <p:cTn id="23" dur="500" fill="hold"/>
                                        <p:tgtEl>
                                          <p:spTgt spid="6">
                                            <p:txEl>
                                              <p:pRg st="0" end="0"/>
                                            </p:txEl>
                                          </p:spTgt>
                                        </p:tgtEl>
                                        <p:attrNameLst>
                                          <p:attrName>stroke.color</p:attrName>
                                        </p:attrNameLst>
                                      </p:cBhvr>
                                      <p:by>
                                        <p:hsl h="0" s="12549" l="25098"/>
                                      </p:by>
                                    </p:animClr>
                                    <p:set>
                                      <p:cBhvr>
                                        <p:cTn id="24" dur="500" fill="hold"/>
                                        <p:tgtEl>
                                          <p:spTgt spid="6">
                                            <p:txEl>
                                              <p:pRg st="0" end="0"/>
                                            </p:txEl>
                                          </p:spTgt>
                                        </p:tgtEl>
                                        <p:attrNameLst>
                                          <p:attrName>fill.type</p:attrName>
                                        </p:attrNameLst>
                                      </p:cBhvr>
                                      <p:to>
                                        <p:strVal val="solid"/>
                                      </p:to>
                                    </p:set>
                                  </p:childTnLst>
                                </p:cTn>
                              </p:par>
                              <p:par>
                                <p:cTn id="25" presetID="30" presetClass="emph" presetSubtype="0" fill="hold" grpId="0" nodeType="withEffect">
                                  <p:stCondLst>
                                    <p:cond delay="0"/>
                                  </p:stCondLst>
                                  <p:childTnLst>
                                    <p:animClr clrSpc="hsl" dir="cw">
                                      <p:cBhvr override="childStyle">
                                        <p:cTn id="26" dur="500" fill="hold"/>
                                        <p:tgtEl>
                                          <p:spTgt spid="6">
                                            <p:txEl>
                                              <p:pRg st="1" end="1"/>
                                            </p:txEl>
                                          </p:spTgt>
                                        </p:tgtEl>
                                        <p:attrNameLst>
                                          <p:attrName>style.color</p:attrName>
                                        </p:attrNameLst>
                                      </p:cBhvr>
                                      <p:by>
                                        <p:hsl h="0" s="12549" l="25098"/>
                                      </p:by>
                                    </p:animClr>
                                    <p:animClr clrSpc="hsl" dir="cw">
                                      <p:cBhvr>
                                        <p:cTn id="27" dur="500" fill="hold"/>
                                        <p:tgtEl>
                                          <p:spTgt spid="6">
                                            <p:txEl>
                                              <p:pRg st="1" end="1"/>
                                            </p:txEl>
                                          </p:spTgt>
                                        </p:tgtEl>
                                        <p:attrNameLst>
                                          <p:attrName>fillcolor</p:attrName>
                                        </p:attrNameLst>
                                      </p:cBhvr>
                                      <p:by>
                                        <p:hsl h="0" s="12549" l="25098"/>
                                      </p:by>
                                    </p:animClr>
                                    <p:animClr clrSpc="hsl" dir="cw">
                                      <p:cBhvr>
                                        <p:cTn id="28" dur="500" fill="hold"/>
                                        <p:tgtEl>
                                          <p:spTgt spid="6">
                                            <p:txEl>
                                              <p:pRg st="1" end="1"/>
                                            </p:txEl>
                                          </p:spTgt>
                                        </p:tgtEl>
                                        <p:attrNameLst>
                                          <p:attrName>stroke.color</p:attrName>
                                        </p:attrNameLst>
                                      </p:cBhvr>
                                      <p:by>
                                        <p:hsl h="0" s="12549" l="25098"/>
                                      </p:by>
                                    </p:animClr>
                                    <p:set>
                                      <p:cBhvr>
                                        <p:cTn id="29" dur="500" fill="hold"/>
                                        <p:tgtEl>
                                          <p:spTgt spid="6">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0" fill="hold" display="0">
                  <p:stCondLst>
                    <p:cond delay="indefinite"/>
                  </p:stCondLst>
                </p:cTn>
                <p:tgtEl>
                  <p:spTgt spid="9"/>
                </p:tgtEl>
              </p:cMediaNode>
            </p:video>
            <p:seq concurrent="1" nextAc="seek">
              <p:cTn id="31" restart="whenNotActive" fill="hold" evtFilter="cancelBubble" nodeType="interactiveSeq">
                <p:stCondLst>
                  <p:cond evt="onClick" delay="0">
                    <p:tgtEl>
                      <p:spTgt spid="2"/>
                    </p:tgtEl>
                  </p:cond>
                </p:stCondLst>
                <p:endSync evt="end" delay="0">
                  <p:rtn val="all"/>
                </p:endSync>
                <p:childTnLst>
                  <p:par>
                    <p:cTn id="32" fill="hold">
                      <p:stCondLst>
                        <p:cond delay="0"/>
                      </p:stCondLst>
                      <p:childTnLst>
                        <p:par>
                          <p:cTn id="33" fill="hold">
                            <p:stCondLst>
                              <p:cond delay="0"/>
                            </p:stCondLst>
                            <p:childTnLst>
                              <p:par>
                                <p:cTn id="34" presetID="1" presetClass="mediacall" presetSubtype="0" fill="hold" nodeType="clickEffect">
                                  <p:stCondLst>
                                    <p:cond delay="0"/>
                                  </p:stCondLst>
                                  <p:childTnLst>
                                    <p:cmd type="call" cmd="playFrom(0.0)">
                                      <p:cBhvr>
                                        <p:cTn id="35" dur="85344" fill="hold"/>
                                        <p:tgtEl>
                                          <p:spTgt spid="2"/>
                                        </p:tgtEl>
                                      </p:cBhvr>
                                    </p:cmd>
                                  </p:childTnLst>
                                </p:cTn>
                              </p:par>
                            </p:childTnLst>
                          </p:cTn>
                        </p:par>
                      </p:childTnLst>
                    </p:cTn>
                  </p:par>
                </p:childTnLst>
              </p:cTn>
              <p:nextCondLst>
                <p:cond evt="onClick" delay="0">
                  <p:tgtEl>
                    <p:spTgt spid="2"/>
                  </p:tgtEl>
                </p:cond>
              </p:nextCondLst>
            </p:seq>
            <p:audio>
              <p:cMediaNode vol="80000">
                <p:cTn id="36" fill="hold" display="0">
                  <p:stCondLst>
                    <p:cond delay="indefinite"/>
                  </p:stCondLst>
                  <p:endCondLst>
                    <p:cond evt="onStopAudio" delay="0">
                      <p:tgtEl>
                        <p:sldTgt/>
                      </p:tgtEl>
                    </p:cond>
                  </p:endCondLst>
                </p:cTn>
                <p:tgtEl>
                  <p:spTgt spid="2"/>
                </p:tgtEl>
              </p:cMediaNode>
            </p:audio>
          </p:childTnLst>
        </p:cTn>
      </p:par>
    </p:tnLst>
    <p:bldLst>
      <p:bldP spid="6" grpId="0" build="allAtOnce"/>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730756" y="1801904"/>
            <a:ext cx="954107" cy="1015663"/>
          </a:xfrm>
          <a:prstGeom prst="rect">
            <a:avLst/>
          </a:prstGeom>
          <a:noFill/>
        </p:spPr>
        <p:txBody>
          <a:bodyPr wrap="none" rtlCol="0">
            <a:spAutoFit/>
          </a:bodyPr>
          <a:lstStyle>
            <a:defPPr>
              <a:defRPr lang="en-US"/>
            </a:defPPr>
            <a:lvl1pPr algn="ctr">
              <a:defRPr sz="6000" b="1">
                <a:solidFill>
                  <a:schemeClr val="bg1"/>
                </a:solidFill>
                <a:effectLst>
                  <a:glow rad="101600">
                    <a:schemeClr val="accent5">
                      <a:satMod val="175000"/>
                      <a:alpha val="40000"/>
                    </a:schemeClr>
                  </a:glow>
                  <a:outerShdw blurRad="38100" dist="38100" dir="2700000" algn="tl">
                    <a:srgbClr val="000000">
                      <a:alpha val="43137"/>
                    </a:srgbClr>
                  </a:outerShdw>
                </a:effectLst>
                <a:latin typeface="UTM Swiss Condensed" panose="02000500000000000000"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prstClr val="white"/>
                </a:solidFill>
                <a:effectLst>
                  <a:glow rad="101600">
                    <a:srgbClr val="4472C4">
                      <a:satMod val="175000"/>
                      <a:alpha val="40000"/>
                    </a:srgbClr>
                  </a:glow>
                  <a:outerShdw blurRad="38100" dist="38100" dir="2700000" algn="tl">
                    <a:srgbClr val="000000">
                      <a:alpha val="43137"/>
                    </a:srgbClr>
                  </a:outerShdw>
                </a:effectLst>
                <a:uLnTx/>
                <a:uFillTx/>
                <a:latin typeface="UTM Swiss Condensed" panose="02000500000000000000" pitchFamily="2" charset="0"/>
                <a:ea typeface="+mn-ea"/>
                <a:cs typeface="Arial"/>
                <a:sym typeface="Arial"/>
              </a:rPr>
              <a:t>0</a:t>
            </a:r>
            <a:r>
              <a:rPr kumimoji="0" lang="en-US" sz="6000" b="1" i="0" u="none" strike="noStrike" kern="1200" cap="none" spc="0" normalizeH="0" baseline="0" noProof="0" dirty="0">
                <a:ln>
                  <a:noFill/>
                </a:ln>
                <a:solidFill>
                  <a:prstClr val="white"/>
                </a:solidFill>
                <a:effectLst>
                  <a:glow rad="101600">
                    <a:srgbClr val="4472C4">
                      <a:satMod val="175000"/>
                      <a:alpha val="40000"/>
                    </a:srgbClr>
                  </a:glow>
                  <a:outerShdw blurRad="38100" dist="38100" dir="2700000" algn="tl">
                    <a:srgbClr val="000000">
                      <a:alpha val="43137"/>
                    </a:srgbClr>
                  </a:outerShdw>
                </a:effectLst>
                <a:uLnTx/>
                <a:uFillTx/>
                <a:latin typeface="UTM Swiss Condensed" panose="02000500000000000000" pitchFamily="2" charset="0"/>
                <a:ea typeface="+mn-ea"/>
                <a:cs typeface="Arial"/>
                <a:sym typeface="Arial"/>
              </a:rPr>
              <a:t>1</a:t>
            </a:r>
          </a:p>
        </p:txBody>
      </p:sp>
      <p:pic>
        <p:nvPicPr>
          <p:cNvPr id="12" name="Picture 11" descr="A close up of a logo&#10;&#10;Description generated with high confidence">
            <a:extLst>
              <a:ext uri="{FF2B5EF4-FFF2-40B4-BE49-F238E27FC236}">
                <a16:creationId xmlns:a16="http://schemas.microsoft.com/office/drawing/2014/main" id="{1C77B4BB-D482-4C7D-B228-90B6B4E7550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49743" y="193580"/>
            <a:ext cx="1153923" cy="1165462"/>
          </a:xfrm>
          <a:prstGeom prst="rect">
            <a:avLst/>
          </a:prstGeom>
        </p:spPr>
      </p:pic>
      <p:pic>
        <p:nvPicPr>
          <p:cNvPr id="13" name="Picture 12" descr="A picture containing fireworks, outdoor object&#10;&#10;Description generated with very high confidence">
            <a:extLst>
              <a:ext uri="{FF2B5EF4-FFF2-40B4-BE49-F238E27FC236}">
                <a16:creationId xmlns:a16="http://schemas.microsoft.com/office/drawing/2014/main" id="{AACF0864-491A-48F5-9AA3-F62DCC3F4D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38352" y="451572"/>
            <a:ext cx="3318812" cy="649479"/>
          </a:xfrm>
          <a:prstGeom prst="rect">
            <a:avLst/>
          </a:prstGeom>
        </p:spPr>
      </p:pic>
      <p:pic>
        <p:nvPicPr>
          <p:cNvPr id="14" name="Picture 13" descr="A close up of a logo&#10;&#10;Description generated with high confidence">
            <a:extLst>
              <a:ext uri="{FF2B5EF4-FFF2-40B4-BE49-F238E27FC236}">
                <a16:creationId xmlns:a16="http://schemas.microsoft.com/office/drawing/2014/main" id="{C46575C1-1A0D-4F3F-9313-FF1489871E0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8504149" y="396198"/>
            <a:ext cx="642590" cy="775111"/>
          </a:xfrm>
          <a:prstGeom prst="rect">
            <a:avLst/>
          </a:prstGeom>
        </p:spPr>
      </p:pic>
      <p:pic>
        <p:nvPicPr>
          <p:cNvPr id="15" name="Picture 14" descr="A close up of a logo&#10;&#10;Description generated with high confidence">
            <a:extLst>
              <a:ext uri="{FF2B5EF4-FFF2-40B4-BE49-F238E27FC236}">
                <a16:creationId xmlns:a16="http://schemas.microsoft.com/office/drawing/2014/main" id="{CEF42F1C-4F8A-45A0-B6CB-5290FCCAECA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70514" y="221937"/>
            <a:ext cx="1153923" cy="1165462"/>
          </a:xfrm>
          <a:prstGeom prst="rect">
            <a:avLst/>
          </a:prstGeom>
        </p:spPr>
      </p:pic>
      <p:pic>
        <p:nvPicPr>
          <p:cNvPr id="16" name="Picture 15" descr="A picture containing fireworks, outdoor object&#10;&#10;Description generated with very high confidence">
            <a:extLst>
              <a:ext uri="{FF2B5EF4-FFF2-40B4-BE49-F238E27FC236}">
                <a16:creationId xmlns:a16="http://schemas.microsoft.com/office/drawing/2014/main" id="{9CCB758B-A893-4B77-ABAA-30FBE0C9AB7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60384" y="345239"/>
            <a:ext cx="3318812" cy="649479"/>
          </a:xfrm>
          <a:prstGeom prst="rect">
            <a:avLst/>
          </a:prstGeom>
        </p:spPr>
      </p:pic>
      <p:pic>
        <p:nvPicPr>
          <p:cNvPr id="17" name="Picture 16" descr="A close up of a logo&#10;&#10;Description generated with high confidence">
            <a:extLst>
              <a:ext uri="{FF2B5EF4-FFF2-40B4-BE49-F238E27FC236}">
                <a16:creationId xmlns:a16="http://schemas.microsoft.com/office/drawing/2014/main" id="{D12D1A1A-AB98-4B2E-BE5B-028CFD10E72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3726181" y="289865"/>
            <a:ext cx="642590" cy="775111"/>
          </a:xfrm>
          <a:prstGeom prst="rect">
            <a:avLst/>
          </a:prstGeom>
        </p:spPr>
      </p:pic>
      <p:pic>
        <p:nvPicPr>
          <p:cNvPr id="20" name="Picture 115" descr="ALRMCLOK"/>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596001" y="4694910"/>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15</a:t>
            </a:r>
          </a:p>
        </p:txBody>
      </p:sp>
      <p:sp>
        <p:nvSpPr>
          <p:cNvPr id="22"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14</a:t>
            </a:r>
          </a:p>
        </p:txBody>
      </p:sp>
      <p:sp>
        <p:nvSpPr>
          <p:cNvPr id="23"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13</a:t>
            </a:r>
          </a:p>
        </p:txBody>
      </p:sp>
      <p:sp>
        <p:nvSpPr>
          <p:cNvPr id="24"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12</a:t>
            </a:r>
          </a:p>
        </p:txBody>
      </p:sp>
      <p:sp>
        <p:nvSpPr>
          <p:cNvPr id="25"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11</a:t>
            </a:r>
          </a:p>
        </p:txBody>
      </p:sp>
      <p:sp>
        <p:nvSpPr>
          <p:cNvPr id="26"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10</a:t>
            </a:r>
          </a:p>
        </p:txBody>
      </p:sp>
      <p:sp>
        <p:nvSpPr>
          <p:cNvPr id="27"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9</a:t>
            </a:r>
          </a:p>
        </p:txBody>
      </p:sp>
      <p:sp>
        <p:nvSpPr>
          <p:cNvPr id="28"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8</a:t>
            </a:r>
          </a:p>
        </p:txBody>
      </p:sp>
      <p:sp>
        <p:nvSpPr>
          <p:cNvPr id="29"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7</a:t>
            </a:r>
          </a:p>
        </p:txBody>
      </p:sp>
      <p:sp>
        <p:nvSpPr>
          <p:cNvPr id="30"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6</a:t>
            </a:r>
          </a:p>
        </p:txBody>
      </p:sp>
      <p:sp>
        <p:nvSpPr>
          <p:cNvPr id="31"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5</a:t>
            </a:r>
          </a:p>
        </p:txBody>
      </p:sp>
      <p:sp>
        <p:nvSpPr>
          <p:cNvPr id="32"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4</a:t>
            </a:r>
          </a:p>
        </p:txBody>
      </p:sp>
      <p:sp>
        <p:nvSpPr>
          <p:cNvPr id="33"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3</a:t>
            </a:r>
          </a:p>
        </p:txBody>
      </p:sp>
      <p:sp>
        <p:nvSpPr>
          <p:cNvPr id="34"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2</a:t>
            </a:r>
          </a:p>
        </p:txBody>
      </p:sp>
      <p:sp>
        <p:nvSpPr>
          <p:cNvPr id="35"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a:t>
            </a:r>
          </a:p>
        </p:txBody>
      </p:sp>
      <p:sp>
        <p:nvSpPr>
          <p:cNvPr id="36" name="Oval 176"/>
          <p:cNvSpPr>
            <a:spLocks noChangeArrowheads="1"/>
          </p:cNvSpPr>
          <p:nvPr/>
        </p:nvSpPr>
        <p:spPr bwMode="auto">
          <a:xfrm>
            <a:off x="5836849" y="5073906"/>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sym typeface="Arial"/>
              </a:rPr>
              <a:t>0</a:t>
            </a:r>
          </a:p>
        </p:txBody>
      </p:sp>
      <p:sp>
        <p:nvSpPr>
          <p:cNvPr id="3" name="Rectangle 2"/>
          <p:cNvSpPr/>
          <p:nvPr/>
        </p:nvSpPr>
        <p:spPr>
          <a:xfrm>
            <a:off x="3140397" y="1927257"/>
            <a:ext cx="7914778" cy="1200329"/>
          </a:xfrm>
          <a:prstGeom prst="rect">
            <a:avLst/>
          </a:prstGeom>
        </p:spPr>
        <p:txBody>
          <a:bodyPr wrap="square">
            <a:spAutoFit/>
          </a:bodyPr>
          <a:lstStyle/>
          <a:p>
            <a:pPr marL="30480" marR="30480" algn="just">
              <a:spcAft>
                <a:spcPts val="1200"/>
              </a:spcAft>
            </a:pPr>
            <a:r>
              <a:rPr lang="vi-VN" sz="3600" b="1" dirty="0">
                <a:solidFill>
                  <a:schemeClr val="bg1"/>
                </a:solidFill>
                <a:latin typeface="Times New Roman" panose="02020603050405020304" pitchFamily="18" charset="0"/>
                <a:ea typeface="Times New Roman" panose="02020603050405020304" pitchFamily="18" charset="0"/>
              </a:rPr>
              <a:t>Câu 1</a:t>
            </a:r>
            <a:r>
              <a:rPr lang="vi-VN" sz="3600" dirty="0">
                <a:solidFill>
                  <a:schemeClr val="bg1"/>
                </a:solidFill>
                <a:latin typeface="Times New Roman" panose="02020603050405020304" pitchFamily="18" charset="0"/>
                <a:ea typeface="Times New Roman" panose="02020603050405020304" pitchFamily="18" charset="0"/>
              </a:rPr>
              <a:t>: Nhân vật chính trong truyện </a:t>
            </a:r>
            <a:r>
              <a:rPr lang="vi-VN" sz="3600" i="1" dirty="0">
                <a:solidFill>
                  <a:schemeClr val="bg1"/>
                </a:solidFill>
                <a:latin typeface="Times New Roman" panose="02020603050405020304" pitchFamily="18" charset="0"/>
                <a:ea typeface="Times New Roman" panose="02020603050405020304" pitchFamily="18" charset="0"/>
              </a:rPr>
              <a:t>Bức tranh của em gái tôi?</a:t>
            </a:r>
            <a:endParaRPr lang="en-US" sz="3600" i="1" dirty="0">
              <a:solidFill>
                <a:schemeClr val="bg1"/>
              </a:solidFill>
              <a:effectLst/>
              <a:latin typeface="Times New Roman" panose="02020603050405020304" pitchFamily="18" charset="0"/>
              <a:ea typeface="Times New Roman" panose="02020603050405020304" pitchFamily="18" charset="0"/>
            </a:endParaRPr>
          </a:p>
        </p:txBody>
      </p:sp>
      <p:sp>
        <p:nvSpPr>
          <p:cNvPr id="4" name="Rectangle 3"/>
          <p:cNvSpPr/>
          <p:nvPr/>
        </p:nvSpPr>
        <p:spPr>
          <a:xfrm>
            <a:off x="1358783" y="4348651"/>
            <a:ext cx="2448106" cy="584775"/>
          </a:xfrm>
          <a:prstGeom prst="rect">
            <a:avLst/>
          </a:prstGeom>
        </p:spPr>
        <p:txBody>
          <a:bodyPr wrap="none">
            <a:spAutoFit/>
          </a:bodyPr>
          <a:lstStyle/>
          <a:p>
            <a:r>
              <a:rPr lang="en-US" sz="3200" dirty="0" err="1">
                <a:solidFill>
                  <a:srgbClr val="000000"/>
                </a:solidFill>
                <a:latin typeface="Times New Roman" panose="02020603050405020304" pitchFamily="18" charset="0"/>
                <a:ea typeface="Times New Roman" panose="02020603050405020304" pitchFamily="18" charset="0"/>
              </a:rPr>
              <a:t>Người</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em</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gái</a:t>
            </a:r>
            <a:endParaRPr lang="en-US" sz="3200" dirty="0"/>
          </a:p>
        </p:txBody>
      </p:sp>
      <p:sp>
        <p:nvSpPr>
          <p:cNvPr id="9" name="Rectangle 8"/>
          <p:cNvSpPr/>
          <p:nvPr/>
        </p:nvSpPr>
        <p:spPr>
          <a:xfrm>
            <a:off x="7098001" y="4348652"/>
            <a:ext cx="3957174" cy="584775"/>
          </a:xfrm>
          <a:prstGeom prst="rect">
            <a:avLst/>
          </a:prstGeom>
        </p:spPr>
        <p:txBody>
          <a:bodyPr wrap="none">
            <a:spAutoFit/>
          </a:bodyPr>
          <a:lstStyle/>
          <a:p>
            <a:pPr marL="30480" marR="30480" algn="just">
              <a:spcAft>
                <a:spcPts val="1200"/>
              </a:spcAft>
            </a:pPr>
            <a:r>
              <a:rPr lang="vi-VN" sz="3200" dirty="0">
                <a:solidFill>
                  <a:srgbClr val="000000"/>
                </a:solidFill>
                <a:latin typeface="Times New Roman" panose="02020603050405020304" pitchFamily="18" charset="0"/>
                <a:ea typeface="Times New Roman" panose="02020603050405020304" pitchFamily="18" charset="0"/>
              </a:rPr>
              <a:t>Người em gái, anh trai</a:t>
            </a:r>
            <a:endParaRPr lang="en-US" sz="3200" dirty="0">
              <a:effectLst/>
              <a:latin typeface="Times New Roman" panose="02020603050405020304" pitchFamily="18" charset="0"/>
              <a:ea typeface="Times New Roman" panose="02020603050405020304" pitchFamily="18" charset="0"/>
            </a:endParaRPr>
          </a:p>
        </p:txBody>
      </p:sp>
      <p:sp>
        <p:nvSpPr>
          <p:cNvPr id="10" name="Rectangle 9"/>
          <p:cNvSpPr/>
          <p:nvPr/>
        </p:nvSpPr>
        <p:spPr>
          <a:xfrm>
            <a:off x="1719095" y="5625525"/>
            <a:ext cx="1861407" cy="584775"/>
          </a:xfrm>
          <a:prstGeom prst="rect">
            <a:avLst/>
          </a:prstGeom>
        </p:spPr>
        <p:txBody>
          <a:bodyPr wrap="none">
            <a:spAutoFit/>
          </a:bodyPr>
          <a:lstStyle/>
          <a:p>
            <a:r>
              <a:rPr lang="en-US" sz="3200" dirty="0" err="1">
                <a:solidFill>
                  <a:srgbClr val="000000"/>
                </a:solidFill>
                <a:latin typeface="Times New Roman" panose="02020603050405020304" pitchFamily="18" charset="0"/>
                <a:ea typeface="Times New Roman" panose="02020603050405020304" pitchFamily="18" charset="0"/>
              </a:rPr>
              <a:t>Bé</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Quỳnh</a:t>
            </a:r>
            <a:endParaRPr lang="en-US" sz="3200" dirty="0"/>
          </a:p>
        </p:txBody>
      </p:sp>
      <p:sp>
        <p:nvSpPr>
          <p:cNvPr id="18" name="Rectangle 17"/>
          <p:cNvSpPr/>
          <p:nvPr/>
        </p:nvSpPr>
        <p:spPr>
          <a:xfrm>
            <a:off x="7784407" y="5666306"/>
            <a:ext cx="2584362" cy="584775"/>
          </a:xfrm>
          <a:prstGeom prst="rect">
            <a:avLst/>
          </a:prstGeom>
        </p:spPr>
        <p:txBody>
          <a:bodyPr wrap="none">
            <a:spAutoFit/>
          </a:bodyPr>
          <a:lstStyle/>
          <a:p>
            <a:r>
              <a:rPr lang="en-US" sz="3200">
                <a:solidFill>
                  <a:srgbClr val="000000"/>
                </a:solidFill>
                <a:latin typeface="Times New Roman" panose="02020603050405020304" pitchFamily="18" charset="0"/>
                <a:ea typeface="Times New Roman" panose="02020603050405020304" pitchFamily="18" charset="0"/>
              </a:rPr>
              <a:t>Người</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anh</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trai</a:t>
            </a:r>
            <a:endParaRPr lang="en-US" sz="3200" dirty="0"/>
          </a:p>
        </p:txBody>
      </p:sp>
    </p:spTree>
    <p:extLst>
      <p:ext uri="{BB962C8B-B14F-4D97-AF65-F5344CB8AC3E}">
        <p14:creationId xmlns:p14="http://schemas.microsoft.com/office/powerpoint/2010/main" val="122057185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10000" autoRev="1" fill="hold" nodeType="withEffect">
                                  <p:stCondLst>
                                    <p:cond delay="0"/>
                                  </p:stCondLst>
                                  <p:childTnLst>
                                    <p:animRot by="3000000">
                                      <p:cBhvr>
                                        <p:cTn id="6" dur="1500" fill="hold"/>
                                        <p:tgtEl>
                                          <p:spTgt spid="14"/>
                                        </p:tgtEl>
                                        <p:attrNameLst>
                                          <p:attrName>r</p:attrName>
                                        </p:attrNameLst>
                                      </p:cBhvr>
                                    </p:animRot>
                                  </p:childTnLst>
                                </p:cTn>
                              </p:par>
                              <p:par>
                                <p:cTn id="7" presetID="6" presetClass="emph" presetSubtype="0" repeatCount="indefinite" autoRev="1" fill="hold" nodeType="withEffect">
                                  <p:stCondLst>
                                    <p:cond delay="0"/>
                                  </p:stCondLst>
                                  <p:childTnLst>
                                    <p:animScale>
                                      <p:cBhvr>
                                        <p:cTn id="8" dur="1000" fill="hold"/>
                                        <p:tgtEl>
                                          <p:spTgt spid="13"/>
                                        </p:tgtEl>
                                      </p:cBhvr>
                                      <p:by x="150000" y="150000"/>
                                    </p:animScale>
                                  </p:childTnLst>
                                </p:cTn>
                              </p:par>
                              <p:par>
                                <p:cTn id="9" presetID="8" presetClass="emph" presetSubtype="0" repeatCount="indefinite" accel="10000" autoRev="1" fill="hold" nodeType="withEffect">
                                  <p:stCondLst>
                                    <p:cond delay="0"/>
                                  </p:stCondLst>
                                  <p:childTnLst>
                                    <p:animRot by="3000000">
                                      <p:cBhvr>
                                        <p:cTn id="10" dur="1500" fill="hold"/>
                                        <p:tgtEl>
                                          <p:spTgt spid="17"/>
                                        </p:tgtEl>
                                        <p:attrNameLst>
                                          <p:attrName>r</p:attrName>
                                        </p:attrNameLst>
                                      </p:cBhvr>
                                    </p:animRot>
                                  </p:childTnLst>
                                </p:cTn>
                              </p:par>
                              <p:par>
                                <p:cTn id="11" presetID="6" presetClass="emph" presetSubtype="0" repeatCount="indefinite" autoRev="1" fill="hold" nodeType="withEffect">
                                  <p:stCondLst>
                                    <p:cond delay="0"/>
                                  </p:stCondLst>
                                  <p:childTnLst>
                                    <p:animScale>
                                      <p:cBhvr>
                                        <p:cTn id="12" dur="1000" fill="hold"/>
                                        <p:tgtEl>
                                          <p:spTgt spid="16"/>
                                        </p:tgtEl>
                                      </p:cBhvr>
                                      <p:by x="150000" y="150000"/>
                                    </p:animScale>
                                  </p:childTnLst>
                                </p:cTn>
                              </p:par>
                            </p:childTnLst>
                          </p:cTn>
                        </p:par>
                      </p:childTnLst>
                    </p:cTn>
                  </p:par>
                  <p:par>
                    <p:cTn id="13" fill="hold">
                      <p:stCondLst>
                        <p:cond delay="indefinite"/>
                      </p:stCondLst>
                      <p:childTnLst>
                        <p:par>
                          <p:cTn id="14" fill="hold">
                            <p:stCondLst>
                              <p:cond delay="0"/>
                            </p:stCondLst>
                            <p:childTnLst>
                              <p:par>
                                <p:cTn id="15" presetID="16" presetClass="emph" presetSubtype="0" fill="hold" nodeType="clickEffect">
                                  <p:stCondLst>
                                    <p:cond delay="0"/>
                                  </p:stCondLst>
                                  <p:iterate type="lt">
                                    <p:tmPct val="4000"/>
                                  </p:iterate>
                                  <p:childTnLst>
                                    <p:set>
                                      <p:cBhvr override="childStyle">
                                        <p:cTn id="16" dur="500" fill="hold"/>
                                        <p:tgtEl>
                                          <p:spTgt spid="9">
                                            <p:txEl>
                                              <p:pRg st="0" end="0"/>
                                            </p:txEl>
                                          </p:spTgt>
                                        </p:tgtEl>
                                        <p:attrNameLst>
                                          <p:attrName>style.color</p:attrName>
                                        </p:attrNameLst>
                                      </p:cBhvr>
                                      <p:to>
                                        <p:clrVal>
                                          <a:srgbClr val="FF0000"/>
                                        </p:clrVal>
                                      </p:to>
                                    </p:set>
                                    <p:set>
                                      <p:cBhvr>
                                        <p:cTn id="17" dur="500" fill="hold"/>
                                        <p:tgtEl>
                                          <p:spTgt spid="9">
                                            <p:txEl>
                                              <p:pRg st="0" end="0"/>
                                            </p:txEl>
                                          </p:spTgt>
                                        </p:tgtEl>
                                        <p:attrNameLst>
                                          <p:attrName>fillcolor</p:attrName>
                                        </p:attrNameLst>
                                      </p:cBhvr>
                                      <p:to>
                                        <p:clrVal>
                                          <a:srgbClr val="FF0000"/>
                                        </p:clrVal>
                                      </p:to>
                                    </p:set>
                                    <p:set>
                                      <p:cBhvr>
                                        <p:cTn id="18" dur="500" fill="hold"/>
                                        <p:tgtEl>
                                          <p:spTgt spid="9">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11"/>
                    </p:tgtEl>
                  </p:cond>
                </p:stCondLst>
                <p:endSync evt="end" delay="0">
                  <p:rtn val="all"/>
                </p:endSync>
                <p:childTnLst>
                  <p:par>
                    <p:cTn id="20" fill="hold">
                      <p:stCondLst>
                        <p:cond delay="0"/>
                      </p:stCondLst>
                      <p:childTnLst>
                        <p:par>
                          <p:cTn id="21" fill="hold">
                            <p:stCondLst>
                              <p:cond delay="0"/>
                            </p:stCondLst>
                            <p:childTnLst>
                              <p:par>
                                <p:cTn id="22" presetID="1" presetClass="exit"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hidden"/>
                                      </p:to>
                                    </p:set>
                                  </p:childTnLst>
                                </p:cTn>
                              </p:par>
                            </p:childTnLst>
                          </p:cTn>
                        </p:par>
                        <p:par>
                          <p:cTn id="24" fill="hold">
                            <p:stCondLst>
                              <p:cond delay="0"/>
                            </p:stCondLst>
                            <p:childTnLst>
                              <p:par>
                                <p:cTn id="25" presetID="53" presetClass="entr" presetSubtype="16" fill="hold" grpId="1" nodeType="after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ppt_w</p:attrName>
                                        </p:attrNameLst>
                                      </p:cBhvr>
                                      <p:tavLst>
                                        <p:tav tm="0">
                                          <p:val>
                                            <p:fltVal val="0"/>
                                          </p:val>
                                        </p:tav>
                                        <p:tav tm="100000">
                                          <p:val>
                                            <p:strVal val="#ppt_w"/>
                                          </p:val>
                                        </p:tav>
                                      </p:tavLst>
                                    </p:anim>
                                    <p:anim calcmode="lin" valueType="num">
                                      <p:cBhvr>
                                        <p:cTn id="28" dur="500" fill="hold"/>
                                        <p:tgtEl>
                                          <p:spTgt spid="11"/>
                                        </p:tgtEl>
                                        <p:attrNameLst>
                                          <p:attrName>ppt_h</p:attrName>
                                        </p:attrNameLst>
                                      </p:cBhvr>
                                      <p:tavLst>
                                        <p:tav tm="0">
                                          <p:val>
                                            <p:fltVal val="0"/>
                                          </p:val>
                                        </p:tav>
                                        <p:tav tm="100000">
                                          <p:val>
                                            <p:strVal val="#ppt_h"/>
                                          </p:val>
                                        </p:tav>
                                      </p:tavLst>
                                    </p:anim>
                                    <p:animEffect transition="in" filter="fade">
                                      <p:cBhvr>
                                        <p:cTn id="29" dur="500"/>
                                        <p:tgtEl>
                                          <p:spTgt spid="11"/>
                                        </p:tgtEl>
                                      </p:cBhvr>
                                    </p:animEffect>
                                  </p:childTnLst>
                                </p:cTn>
                              </p:par>
                            </p:childTnLst>
                          </p:cTn>
                        </p:par>
                      </p:childTnLst>
                    </p:cTn>
                  </p:par>
                </p:childTnLst>
              </p:cTn>
              <p:nextCondLst>
                <p:cond evt="onClick" delay="0">
                  <p:tgtEl>
                    <p:spTgt spid="11"/>
                  </p:tgtEl>
                </p:cond>
              </p:nextCondLst>
            </p:seq>
            <p:seq concurrent="1" nextAc="seek">
              <p:cTn id="30" restart="whenNotActive" fill="hold" evtFilter="cancelBubble" nodeType="interactiveSeq">
                <p:stCondLst>
                  <p:cond evt="onClick" delay="0">
                    <p:tgtEl>
                      <p:spTgt spid="20"/>
                    </p:tgtEl>
                  </p:cond>
                </p:stCondLst>
                <p:endSync evt="end" delay="0">
                  <p:rtn val="all"/>
                </p:endSync>
                <p:childTnLst>
                  <p:par>
                    <p:cTn id="31" fill="hold">
                      <p:stCondLst>
                        <p:cond delay="0"/>
                      </p:stCondLst>
                      <p:childTnLst>
                        <p:par>
                          <p:cTn id="32" fill="hold">
                            <p:stCondLst>
                              <p:cond delay="0"/>
                            </p:stCondLst>
                            <p:childTnLst>
                              <p:par>
                                <p:cTn id="33" presetID="1" presetClass="entr" presetSubtype="0" fill="hold" grpId="0" nodeType="afterEffect">
                                  <p:stCondLst>
                                    <p:cond delay="1000"/>
                                  </p:stCondLst>
                                  <p:childTnLst>
                                    <p:set>
                                      <p:cBhvr>
                                        <p:cTn id="34"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3" name="beep.wav"/>
                                        </p:tgtEl>
                                      </p:cMediaNode>
                                    </p:audio>
                                  </p:subTnLst>
                                </p:cTn>
                              </p:par>
                            </p:childTnLst>
                          </p:cTn>
                        </p:par>
                        <p:par>
                          <p:cTn id="35" fill="hold">
                            <p:stCondLst>
                              <p:cond delay="1000"/>
                            </p:stCondLst>
                            <p:childTnLst>
                              <p:par>
                                <p:cTn id="36" presetID="1" presetClass="entr" presetSubtype="0" fill="hold" grpId="0" nodeType="afterEffect">
                                  <p:stCondLst>
                                    <p:cond delay="1000"/>
                                  </p:stCondLst>
                                  <p:childTnLst>
                                    <p:set>
                                      <p:cBhvr>
                                        <p:cTn id="37"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3" name="beep.wav"/>
                                        </p:tgtEl>
                                      </p:cMediaNode>
                                    </p:audio>
                                  </p:subTnLst>
                                </p:cTn>
                              </p:par>
                            </p:childTnLst>
                          </p:cTn>
                        </p:par>
                        <p:par>
                          <p:cTn id="38" fill="hold">
                            <p:stCondLst>
                              <p:cond delay="2000"/>
                            </p:stCondLst>
                            <p:childTnLst>
                              <p:par>
                                <p:cTn id="39" presetID="1" presetClass="entr" presetSubtype="0" fill="hold" grpId="0" nodeType="afterEffect">
                                  <p:stCondLst>
                                    <p:cond delay="1000"/>
                                  </p:stCondLst>
                                  <p:childTnLst>
                                    <p:set>
                                      <p:cBhvr>
                                        <p:cTn id="40"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3" name="beep.wav"/>
                                        </p:tgtEl>
                                      </p:cMediaNode>
                                    </p:audio>
                                  </p:subTnLst>
                                </p:cTn>
                              </p:par>
                            </p:childTnLst>
                          </p:cTn>
                        </p:par>
                        <p:par>
                          <p:cTn id="41" fill="hold">
                            <p:stCondLst>
                              <p:cond delay="3000"/>
                            </p:stCondLst>
                            <p:childTnLst>
                              <p:par>
                                <p:cTn id="42" presetID="1" presetClass="entr" presetSubtype="0" fill="hold" grpId="0" nodeType="afterEffect">
                                  <p:stCondLst>
                                    <p:cond delay="1000"/>
                                  </p:stCondLst>
                                  <p:childTnLst>
                                    <p:set>
                                      <p:cBhvr>
                                        <p:cTn id="43"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3" name="beep.wav"/>
                                        </p:tgtEl>
                                      </p:cMediaNode>
                                    </p:audio>
                                  </p:subTnLst>
                                </p:cTn>
                              </p:par>
                            </p:childTnLst>
                          </p:cTn>
                        </p:par>
                        <p:par>
                          <p:cTn id="44" fill="hold">
                            <p:stCondLst>
                              <p:cond delay="4000"/>
                            </p:stCondLst>
                            <p:childTnLst>
                              <p:par>
                                <p:cTn id="45" presetID="1" presetClass="entr" presetSubtype="0" fill="hold" grpId="0" nodeType="afterEffect">
                                  <p:stCondLst>
                                    <p:cond delay="1000"/>
                                  </p:stCondLst>
                                  <p:childTnLst>
                                    <p:set>
                                      <p:cBhvr>
                                        <p:cTn id="46"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3" name="beep.wav"/>
                                        </p:tgtEl>
                                      </p:cMediaNode>
                                    </p:audio>
                                  </p:subTnLst>
                                </p:cTn>
                              </p:par>
                            </p:childTnLst>
                          </p:cTn>
                        </p:par>
                        <p:par>
                          <p:cTn id="47" fill="hold">
                            <p:stCondLst>
                              <p:cond delay="5000"/>
                            </p:stCondLst>
                            <p:childTnLst>
                              <p:par>
                                <p:cTn id="48" presetID="1" presetClass="entr" presetSubtype="0" fill="hold" grpId="0" nodeType="afterEffect">
                                  <p:stCondLst>
                                    <p:cond delay="1000"/>
                                  </p:stCondLst>
                                  <p:childTnLst>
                                    <p:set>
                                      <p:cBhvr>
                                        <p:cTn id="49"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3" name="beep.wav"/>
                                        </p:tgtEl>
                                      </p:cMediaNode>
                                    </p:audio>
                                  </p:subTnLst>
                                </p:cTn>
                              </p:par>
                            </p:childTnLst>
                          </p:cTn>
                        </p:par>
                        <p:par>
                          <p:cTn id="50" fill="hold">
                            <p:stCondLst>
                              <p:cond delay="6000"/>
                            </p:stCondLst>
                            <p:childTnLst>
                              <p:par>
                                <p:cTn id="51" presetID="1" presetClass="entr" presetSubtype="0" fill="hold" grpId="0" nodeType="afterEffect">
                                  <p:stCondLst>
                                    <p:cond delay="1000"/>
                                  </p:stCondLst>
                                  <p:childTnLst>
                                    <p:set>
                                      <p:cBhvr>
                                        <p:cTn id="52"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3" name="beep.wav"/>
                                        </p:tgtEl>
                                      </p:cMediaNode>
                                    </p:audio>
                                  </p:subTnLst>
                                </p:cTn>
                              </p:par>
                            </p:childTnLst>
                          </p:cTn>
                        </p:par>
                        <p:par>
                          <p:cTn id="53" fill="hold">
                            <p:stCondLst>
                              <p:cond delay="7000"/>
                            </p:stCondLst>
                            <p:childTnLst>
                              <p:par>
                                <p:cTn id="54" presetID="1" presetClass="entr" presetSubtype="0" fill="hold" grpId="0" nodeType="afterEffect">
                                  <p:stCondLst>
                                    <p:cond delay="1000"/>
                                  </p:stCondLst>
                                  <p:childTnLst>
                                    <p:set>
                                      <p:cBhvr>
                                        <p:cTn id="55"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3" name="beep.wav"/>
                                        </p:tgtEl>
                                      </p:cMediaNode>
                                    </p:audio>
                                  </p:subTnLst>
                                </p:cTn>
                              </p:par>
                            </p:childTnLst>
                          </p:cTn>
                        </p:par>
                        <p:par>
                          <p:cTn id="56" fill="hold">
                            <p:stCondLst>
                              <p:cond delay="8000"/>
                            </p:stCondLst>
                            <p:childTnLst>
                              <p:par>
                                <p:cTn id="57" presetID="1" presetClass="entr" presetSubtype="0" fill="hold" grpId="0" nodeType="afterEffect">
                                  <p:stCondLst>
                                    <p:cond delay="1000"/>
                                  </p:stCondLst>
                                  <p:childTnLst>
                                    <p:set>
                                      <p:cBhvr>
                                        <p:cTn id="58"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3" name="beep.wav"/>
                                        </p:tgtEl>
                                      </p:cMediaNode>
                                    </p:audio>
                                  </p:subTnLst>
                                </p:cTn>
                              </p:par>
                            </p:childTnLst>
                          </p:cTn>
                        </p:par>
                        <p:par>
                          <p:cTn id="59" fill="hold">
                            <p:stCondLst>
                              <p:cond delay="9000"/>
                            </p:stCondLst>
                            <p:childTnLst>
                              <p:par>
                                <p:cTn id="60" presetID="1" presetClass="entr" presetSubtype="0" fill="hold" grpId="0" nodeType="afterEffect">
                                  <p:stCondLst>
                                    <p:cond delay="1000"/>
                                  </p:stCondLst>
                                  <p:childTnLst>
                                    <p:set>
                                      <p:cBhvr>
                                        <p:cTn id="61"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60"/>
                                            </p:cond>
                                          </p:stCondLst>
                                          <p:endCondLst>
                                            <p:cond evt="onStopAudio" delay="0">
                                              <p:tgtEl>
                                                <p:sldTgt/>
                                              </p:tgtEl>
                                            </p:cond>
                                          </p:endCondLst>
                                        </p:cTn>
                                        <p:tgtEl>
                                          <p:sndTgt r:embed="rId3" name="beep.wav"/>
                                        </p:tgtEl>
                                      </p:cMediaNode>
                                    </p:audio>
                                  </p:subTnLst>
                                </p:cTn>
                              </p:par>
                            </p:childTnLst>
                          </p:cTn>
                        </p:par>
                        <p:par>
                          <p:cTn id="62" fill="hold">
                            <p:stCondLst>
                              <p:cond delay="10000"/>
                            </p:stCondLst>
                            <p:childTnLst>
                              <p:par>
                                <p:cTn id="63" presetID="1" presetClass="entr" presetSubtype="0" fill="hold" grpId="0" nodeType="afterEffect">
                                  <p:stCondLst>
                                    <p:cond delay="1000"/>
                                  </p:stCondLst>
                                  <p:childTnLst>
                                    <p:set>
                                      <p:cBhvr>
                                        <p:cTn id="64"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63"/>
                                            </p:cond>
                                          </p:stCondLst>
                                          <p:endCondLst>
                                            <p:cond evt="onStopAudio" delay="0">
                                              <p:tgtEl>
                                                <p:sldTgt/>
                                              </p:tgtEl>
                                            </p:cond>
                                          </p:endCondLst>
                                        </p:cTn>
                                        <p:tgtEl>
                                          <p:sndTgt r:embed="rId3" name="beep.wav"/>
                                        </p:tgtEl>
                                      </p:cMediaNode>
                                    </p:audio>
                                  </p:subTnLst>
                                </p:cTn>
                              </p:par>
                            </p:childTnLst>
                          </p:cTn>
                        </p:par>
                        <p:par>
                          <p:cTn id="65" fill="hold">
                            <p:stCondLst>
                              <p:cond delay="11000"/>
                            </p:stCondLst>
                            <p:childTnLst>
                              <p:par>
                                <p:cTn id="66" presetID="1" presetClass="entr" presetSubtype="0" fill="hold" grpId="0" nodeType="afterEffect">
                                  <p:stCondLst>
                                    <p:cond delay="1000"/>
                                  </p:stCondLst>
                                  <p:childTnLst>
                                    <p:set>
                                      <p:cBhvr>
                                        <p:cTn id="67"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66"/>
                                            </p:cond>
                                          </p:stCondLst>
                                          <p:endCondLst>
                                            <p:cond evt="onStopAudio" delay="0">
                                              <p:tgtEl>
                                                <p:sldTgt/>
                                              </p:tgtEl>
                                            </p:cond>
                                          </p:endCondLst>
                                        </p:cTn>
                                        <p:tgtEl>
                                          <p:sndTgt r:embed="rId3" name="beep.wav"/>
                                        </p:tgtEl>
                                      </p:cMediaNode>
                                    </p:audio>
                                  </p:subTnLst>
                                </p:cTn>
                              </p:par>
                            </p:childTnLst>
                          </p:cTn>
                        </p:par>
                        <p:par>
                          <p:cTn id="68" fill="hold">
                            <p:stCondLst>
                              <p:cond delay="12000"/>
                            </p:stCondLst>
                            <p:childTnLst>
                              <p:par>
                                <p:cTn id="69" presetID="1" presetClass="entr" presetSubtype="0" fill="hold" grpId="0" nodeType="afterEffect">
                                  <p:stCondLst>
                                    <p:cond delay="1000"/>
                                  </p:stCondLst>
                                  <p:childTnLst>
                                    <p:set>
                                      <p:cBhvr>
                                        <p:cTn id="70"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3" name="beep.wav"/>
                                        </p:tgtEl>
                                      </p:cMediaNode>
                                    </p:audio>
                                  </p:subTnLst>
                                </p:cTn>
                              </p:par>
                            </p:childTnLst>
                          </p:cTn>
                        </p:par>
                        <p:par>
                          <p:cTn id="71" fill="hold">
                            <p:stCondLst>
                              <p:cond delay="13000"/>
                            </p:stCondLst>
                            <p:childTnLst>
                              <p:par>
                                <p:cTn id="72" presetID="1" presetClass="entr" presetSubtype="0" fill="hold" grpId="0" nodeType="afterEffect">
                                  <p:stCondLst>
                                    <p:cond delay="1000"/>
                                  </p:stCondLst>
                                  <p:childTnLst>
                                    <p:set>
                                      <p:cBhvr>
                                        <p:cTn id="73"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72"/>
                                            </p:cond>
                                          </p:stCondLst>
                                          <p:endCondLst>
                                            <p:cond evt="onStopAudio" delay="0">
                                              <p:tgtEl>
                                                <p:sldTgt/>
                                              </p:tgtEl>
                                            </p:cond>
                                          </p:endCondLst>
                                        </p:cTn>
                                        <p:tgtEl>
                                          <p:sndTgt r:embed="rId3" name="beep.wav"/>
                                        </p:tgtEl>
                                      </p:cMediaNode>
                                    </p:audio>
                                  </p:subTnLst>
                                </p:cTn>
                              </p:par>
                            </p:childTnLst>
                          </p:cTn>
                        </p:par>
                        <p:par>
                          <p:cTn id="74" fill="hold">
                            <p:stCondLst>
                              <p:cond delay="14000"/>
                            </p:stCondLst>
                            <p:childTnLst>
                              <p:par>
                                <p:cTn id="75" presetID="1" presetClass="entr" presetSubtype="0" fill="hold" grpId="0" nodeType="afterEffect">
                                  <p:stCondLst>
                                    <p:cond delay="1000"/>
                                  </p:stCondLst>
                                  <p:childTnLst>
                                    <p:set>
                                      <p:cBhvr>
                                        <p:cTn id="76"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75"/>
                                            </p:cond>
                                          </p:stCondLst>
                                          <p:endCondLst>
                                            <p:cond evt="onStopAudio" delay="0">
                                              <p:tgtEl>
                                                <p:sldTgt/>
                                              </p:tgtEl>
                                            </p:cond>
                                          </p:endCondLst>
                                        </p:cTn>
                                        <p:tgtEl>
                                          <p:sndTgt r:embed="rId3" name="beep.wav"/>
                                        </p:tgtEl>
                                      </p:cMediaNode>
                                    </p:audio>
                                  </p:subTnLst>
                                </p:cTn>
                              </p:par>
                            </p:childTnLst>
                          </p:cTn>
                        </p:par>
                        <p:par>
                          <p:cTn id="77" fill="hold">
                            <p:stCondLst>
                              <p:cond delay="15000"/>
                            </p:stCondLst>
                            <p:childTnLst>
                              <p:par>
                                <p:cTn id="78" presetID="1" presetClass="entr" presetSubtype="0" fill="hold" grpId="0" nodeType="afterEffect">
                                  <p:stCondLst>
                                    <p:cond delay="1000"/>
                                  </p:stCondLst>
                                  <p:childTnLst>
                                    <p:set>
                                      <p:cBhvr>
                                        <p:cTn id="79"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78"/>
                                            </p:cond>
                                          </p:stCondLst>
                                          <p:endCondLst>
                                            <p:cond evt="onStopAudio" delay="0">
                                              <p:tgtEl>
                                                <p:sldTgt/>
                                              </p:tgtEl>
                                            </p:cond>
                                          </p:endCondLst>
                                        </p:cTn>
                                        <p:tgtEl>
                                          <p:sndTgt r:embed="rId4" name="GUN.wav"/>
                                        </p:tgtEl>
                                      </p:cMediaNode>
                                    </p:audio>
                                  </p:subTnLst>
                                </p:cTn>
                              </p:par>
                            </p:childTnLst>
                          </p:cTn>
                        </p:par>
                      </p:childTnLst>
                    </p:cTn>
                  </p:par>
                </p:childTnLst>
              </p:cTn>
              <p:nextCondLst>
                <p:cond evt="onClick" delay="0">
                  <p:tgtEl>
                    <p:spTgt spid="20"/>
                  </p:tgtEl>
                </p:cond>
              </p:nextCondLst>
            </p:seq>
          </p:childTnLst>
        </p:cTn>
      </p:par>
    </p:tnLst>
    <p:bldLst>
      <p:bldP spid="11" grpId="0"/>
      <p:bldP spid="11" grpId="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758587" y="1719255"/>
            <a:ext cx="954107" cy="1015663"/>
          </a:xfrm>
          <a:prstGeom prst="rect">
            <a:avLst/>
          </a:prstGeom>
          <a:noFill/>
        </p:spPr>
        <p:txBody>
          <a:bodyPr wrap="none" rtlCol="0">
            <a:spAutoFit/>
          </a:bodyPr>
          <a:lstStyle>
            <a:defPPr>
              <a:defRPr lang="en-US"/>
            </a:defPPr>
            <a:lvl1pPr algn="ctr">
              <a:defRPr sz="6000" b="1">
                <a:solidFill>
                  <a:schemeClr val="bg1"/>
                </a:solidFill>
                <a:effectLst>
                  <a:glow rad="101600">
                    <a:schemeClr val="accent5">
                      <a:satMod val="175000"/>
                      <a:alpha val="40000"/>
                    </a:schemeClr>
                  </a:glow>
                  <a:outerShdw blurRad="38100" dist="38100" dir="2700000" algn="tl">
                    <a:srgbClr val="000000">
                      <a:alpha val="43137"/>
                    </a:srgbClr>
                  </a:outerShdw>
                </a:effectLst>
                <a:latin typeface="UTM Swiss Condensed" panose="02000500000000000000"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prstClr val="white"/>
                </a:solidFill>
                <a:effectLst>
                  <a:glow rad="101600">
                    <a:srgbClr val="4472C4">
                      <a:satMod val="175000"/>
                      <a:alpha val="40000"/>
                    </a:srgbClr>
                  </a:glow>
                  <a:outerShdw blurRad="38100" dist="38100" dir="2700000" algn="tl">
                    <a:srgbClr val="000000">
                      <a:alpha val="43137"/>
                    </a:srgbClr>
                  </a:outerShdw>
                </a:effectLst>
                <a:uLnTx/>
                <a:uFillTx/>
                <a:latin typeface="UTM Swiss Condensed" panose="02000500000000000000" pitchFamily="2" charset="0"/>
                <a:ea typeface="+mn-ea"/>
                <a:cs typeface="Arial"/>
                <a:sym typeface="Arial"/>
              </a:rPr>
              <a:t>0</a:t>
            </a:r>
            <a:r>
              <a:rPr kumimoji="0" lang="en-US" sz="6000" b="1" i="0" u="none" strike="noStrike" kern="1200" cap="none" spc="0" normalizeH="0" baseline="0" noProof="0" dirty="0">
                <a:ln>
                  <a:noFill/>
                </a:ln>
                <a:solidFill>
                  <a:prstClr val="white"/>
                </a:solidFill>
                <a:effectLst>
                  <a:glow rad="101600">
                    <a:srgbClr val="4472C4">
                      <a:satMod val="175000"/>
                      <a:alpha val="40000"/>
                    </a:srgbClr>
                  </a:glow>
                  <a:outerShdw blurRad="38100" dist="38100" dir="2700000" algn="tl">
                    <a:srgbClr val="000000">
                      <a:alpha val="43137"/>
                    </a:srgbClr>
                  </a:outerShdw>
                </a:effectLst>
                <a:uLnTx/>
                <a:uFillTx/>
                <a:latin typeface="UTM Swiss Condensed" panose="02000500000000000000" pitchFamily="2" charset="0"/>
                <a:ea typeface="+mn-ea"/>
                <a:cs typeface="Arial"/>
                <a:sym typeface="Arial"/>
              </a:rPr>
              <a:t>2</a:t>
            </a:r>
          </a:p>
        </p:txBody>
      </p:sp>
      <p:pic>
        <p:nvPicPr>
          <p:cNvPr id="12" name="Picture 11" descr="A close up of a logo&#10;&#10;Description generated with high confidence">
            <a:extLst>
              <a:ext uri="{FF2B5EF4-FFF2-40B4-BE49-F238E27FC236}">
                <a16:creationId xmlns:a16="http://schemas.microsoft.com/office/drawing/2014/main" id="{8359ED9B-1E1E-47DB-ABCE-B0A8E89B90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49743" y="193580"/>
            <a:ext cx="1153923" cy="1165462"/>
          </a:xfrm>
          <a:prstGeom prst="rect">
            <a:avLst/>
          </a:prstGeom>
        </p:spPr>
      </p:pic>
      <p:pic>
        <p:nvPicPr>
          <p:cNvPr id="13" name="Picture 12" descr="A picture containing fireworks, outdoor object&#10;&#10;Description generated with very high confidence">
            <a:extLst>
              <a:ext uri="{FF2B5EF4-FFF2-40B4-BE49-F238E27FC236}">
                <a16:creationId xmlns:a16="http://schemas.microsoft.com/office/drawing/2014/main" id="{41187DC0-86B3-4928-AF43-38F8C120596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38352" y="451572"/>
            <a:ext cx="3318812" cy="649479"/>
          </a:xfrm>
          <a:prstGeom prst="rect">
            <a:avLst/>
          </a:prstGeom>
        </p:spPr>
      </p:pic>
      <p:pic>
        <p:nvPicPr>
          <p:cNvPr id="14" name="Picture 13" descr="A close up of a logo&#10;&#10;Description generated with high confidence">
            <a:extLst>
              <a:ext uri="{FF2B5EF4-FFF2-40B4-BE49-F238E27FC236}">
                <a16:creationId xmlns:a16="http://schemas.microsoft.com/office/drawing/2014/main" id="{AE42EC13-2D7C-4AA0-ADFC-CCC68D10A47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8504149" y="396198"/>
            <a:ext cx="642590" cy="775111"/>
          </a:xfrm>
          <a:prstGeom prst="rect">
            <a:avLst/>
          </a:prstGeom>
        </p:spPr>
      </p:pic>
      <p:pic>
        <p:nvPicPr>
          <p:cNvPr id="15" name="Picture 14" descr="A close up of a logo&#10;&#10;Description generated with high confidence">
            <a:extLst>
              <a:ext uri="{FF2B5EF4-FFF2-40B4-BE49-F238E27FC236}">
                <a16:creationId xmlns:a16="http://schemas.microsoft.com/office/drawing/2014/main" id="{DC787198-ADB0-47EE-A01D-437E15E2EEF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70514" y="221937"/>
            <a:ext cx="1153923" cy="1165462"/>
          </a:xfrm>
          <a:prstGeom prst="rect">
            <a:avLst/>
          </a:prstGeom>
        </p:spPr>
      </p:pic>
      <p:pic>
        <p:nvPicPr>
          <p:cNvPr id="16" name="Picture 15" descr="A picture containing fireworks, outdoor object&#10;&#10;Description generated with very high confidence">
            <a:extLst>
              <a:ext uri="{FF2B5EF4-FFF2-40B4-BE49-F238E27FC236}">
                <a16:creationId xmlns:a16="http://schemas.microsoft.com/office/drawing/2014/main" id="{9ADA4627-2E65-42C9-9488-0D93B9A3FD6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60384" y="345239"/>
            <a:ext cx="3318812" cy="649479"/>
          </a:xfrm>
          <a:prstGeom prst="rect">
            <a:avLst/>
          </a:prstGeom>
        </p:spPr>
      </p:pic>
      <p:pic>
        <p:nvPicPr>
          <p:cNvPr id="17" name="Picture 16" descr="A close up of a logo&#10;&#10;Description generated with high confidence">
            <a:extLst>
              <a:ext uri="{FF2B5EF4-FFF2-40B4-BE49-F238E27FC236}">
                <a16:creationId xmlns:a16="http://schemas.microsoft.com/office/drawing/2014/main" id="{771FE0F0-5D6C-4DB6-9208-E6ED7CAB078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3726181" y="289865"/>
            <a:ext cx="642590" cy="775111"/>
          </a:xfrm>
          <a:prstGeom prst="rect">
            <a:avLst/>
          </a:prstGeom>
        </p:spPr>
      </p:pic>
      <p:pic>
        <p:nvPicPr>
          <p:cNvPr id="20" name="Picture 115" descr="ALRMCLOK"/>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593599" y="4656221"/>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15</a:t>
            </a:r>
          </a:p>
        </p:txBody>
      </p:sp>
      <p:sp>
        <p:nvSpPr>
          <p:cNvPr id="22"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14</a:t>
            </a:r>
          </a:p>
        </p:txBody>
      </p:sp>
      <p:sp>
        <p:nvSpPr>
          <p:cNvPr id="23"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13</a:t>
            </a:r>
          </a:p>
        </p:txBody>
      </p:sp>
      <p:sp>
        <p:nvSpPr>
          <p:cNvPr id="24"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12</a:t>
            </a:r>
          </a:p>
        </p:txBody>
      </p:sp>
      <p:sp>
        <p:nvSpPr>
          <p:cNvPr id="25"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11</a:t>
            </a:r>
          </a:p>
        </p:txBody>
      </p:sp>
      <p:sp>
        <p:nvSpPr>
          <p:cNvPr id="26"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10</a:t>
            </a:r>
          </a:p>
        </p:txBody>
      </p:sp>
      <p:sp>
        <p:nvSpPr>
          <p:cNvPr id="27"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9</a:t>
            </a:r>
          </a:p>
        </p:txBody>
      </p:sp>
      <p:sp>
        <p:nvSpPr>
          <p:cNvPr id="28"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8</a:t>
            </a:r>
          </a:p>
        </p:txBody>
      </p:sp>
      <p:sp>
        <p:nvSpPr>
          <p:cNvPr id="29"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7</a:t>
            </a:r>
          </a:p>
        </p:txBody>
      </p:sp>
      <p:sp>
        <p:nvSpPr>
          <p:cNvPr id="30"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6</a:t>
            </a:r>
          </a:p>
        </p:txBody>
      </p:sp>
      <p:sp>
        <p:nvSpPr>
          <p:cNvPr id="31"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5</a:t>
            </a:r>
          </a:p>
        </p:txBody>
      </p:sp>
      <p:sp>
        <p:nvSpPr>
          <p:cNvPr id="32"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4</a:t>
            </a:r>
          </a:p>
        </p:txBody>
      </p:sp>
      <p:sp>
        <p:nvSpPr>
          <p:cNvPr id="33"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3</a:t>
            </a:r>
          </a:p>
        </p:txBody>
      </p:sp>
      <p:sp>
        <p:nvSpPr>
          <p:cNvPr id="34"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2</a:t>
            </a:r>
          </a:p>
        </p:txBody>
      </p:sp>
      <p:sp>
        <p:nvSpPr>
          <p:cNvPr id="35"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a:t>
            </a:r>
          </a:p>
        </p:txBody>
      </p:sp>
      <p:sp>
        <p:nvSpPr>
          <p:cNvPr id="36" name="Oval 176"/>
          <p:cNvSpPr>
            <a:spLocks noChangeArrowheads="1"/>
          </p:cNvSpPr>
          <p:nvPr/>
        </p:nvSpPr>
        <p:spPr bwMode="auto">
          <a:xfrm>
            <a:off x="5822199" y="503722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sym typeface="Arial"/>
              </a:rPr>
              <a:t>0</a:t>
            </a:r>
          </a:p>
        </p:txBody>
      </p:sp>
      <p:sp>
        <p:nvSpPr>
          <p:cNvPr id="4" name="Rectangle 3"/>
          <p:cNvSpPr/>
          <p:nvPr/>
        </p:nvSpPr>
        <p:spPr>
          <a:xfrm>
            <a:off x="3338070" y="1989464"/>
            <a:ext cx="8168130" cy="1200329"/>
          </a:xfrm>
          <a:prstGeom prst="rect">
            <a:avLst/>
          </a:prstGeom>
        </p:spPr>
        <p:txBody>
          <a:bodyPr wrap="square">
            <a:spAutoFit/>
          </a:bodyPr>
          <a:lstStyle/>
          <a:p>
            <a:pPr marL="30480" marR="30480" algn="just">
              <a:spcAft>
                <a:spcPts val="1200"/>
              </a:spcAft>
            </a:pPr>
            <a:r>
              <a:rPr lang="vi-VN" sz="3600" b="1" dirty="0">
                <a:solidFill>
                  <a:schemeClr val="bg1"/>
                </a:solidFill>
                <a:latin typeface="Times New Roman" panose="02020603050405020304" pitchFamily="18" charset="0"/>
                <a:ea typeface="Times New Roman" panose="02020603050405020304" pitchFamily="18" charset="0"/>
              </a:rPr>
              <a:t>Câu 2:</a:t>
            </a:r>
            <a:r>
              <a:rPr lang="vi-VN" sz="3600" dirty="0">
                <a:solidFill>
                  <a:schemeClr val="bg1"/>
                </a:solidFill>
                <a:latin typeface="Times New Roman" panose="02020603050405020304" pitchFamily="18" charset="0"/>
                <a:ea typeface="Times New Roman" panose="02020603050405020304" pitchFamily="18" charset="0"/>
              </a:rPr>
              <a:t> Truyện </a:t>
            </a:r>
            <a:r>
              <a:rPr lang="vi-VN" sz="3600" i="1" dirty="0">
                <a:solidFill>
                  <a:schemeClr val="bg1"/>
                </a:solidFill>
                <a:latin typeface="Times New Roman" panose="02020603050405020304" pitchFamily="18" charset="0"/>
                <a:ea typeface="Times New Roman" panose="02020603050405020304" pitchFamily="18" charset="0"/>
              </a:rPr>
              <a:t>Bức tranh của em gái tôi </a:t>
            </a:r>
            <a:r>
              <a:rPr lang="vi-VN" sz="3600" dirty="0">
                <a:solidFill>
                  <a:schemeClr val="bg1"/>
                </a:solidFill>
                <a:latin typeface="Times New Roman" panose="02020603050405020304" pitchFamily="18" charset="0"/>
                <a:ea typeface="Times New Roman" panose="02020603050405020304" pitchFamily="18" charset="0"/>
              </a:rPr>
              <a:t>sử dụng lời kể của ai?</a:t>
            </a:r>
            <a:endParaRPr lang="en-US" sz="3600" dirty="0">
              <a:solidFill>
                <a:schemeClr val="bg1"/>
              </a:solidFill>
              <a:effectLst/>
              <a:latin typeface="Times New Roman" panose="02020603050405020304" pitchFamily="18" charset="0"/>
              <a:ea typeface="Times New Roman" panose="02020603050405020304" pitchFamily="18" charset="0"/>
            </a:endParaRPr>
          </a:p>
        </p:txBody>
      </p:sp>
      <p:sp>
        <p:nvSpPr>
          <p:cNvPr id="5" name="Rectangle 4"/>
          <p:cNvSpPr/>
          <p:nvPr/>
        </p:nvSpPr>
        <p:spPr>
          <a:xfrm>
            <a:off x="965065" y="4152009"/>
            <a:ext cx="4137878" cy="1077218"/>
          </a:xfrm>
          <a:prstGeom prst="rect">
            <a:avLst/>
          </a:prstGeom>
        </p:spPr>
        <p:txBody>
          <a:bodyPr wrap="square">
            <a:spAutoFit/>
          </a:bodyPr>
          <a:lstStyle/>
          <a:p>
            <a:pPr marL="30480" marR="30480" algn="just">
              <a:spcAft>
                <a:spcPts val="1200"/>
              </a:spcAft>
            </a:pPr>
            <a:r>
              <a:rPr lang="vi-VN" sz="3200" dirty="0">
                <a:solidFill>
                  <a:srgbClr val="000000"/>
                </a:solidFill>
                <a:latin typeface="Times New Roman" panose="02020603050405020304" pitchFamily="18" charset="0"/>
                <a:ea typeface="Times New Roman" panose="02020603050405020304" pitchFamily="18" charset="0"/>
              </a:rPr>
              <a:t>Lời người anh, ngôi thứ nhất</a:t>
            </a:r>
            <a:endParaRPr lang="en-US" sz="3200" dirty="0">
              <a:effectLst/>
              <a:latin typeface="Times New Roman" panose="02020603050405020304" pitchFamily="18" charset="0"/>
              <a:ea typeface="Times New Roman" panose="02020603050405020304" pitchFamily="18" charset="0"/>
            </a:endParaRPr>
          </a:p>
        </p:txBody>
      </p:sp>
      <p:sp>
        <p:nvSpPr>
          <p:cNvPr id="6" name="Rectangle 5"/>
          <p:cNvSpPr/>
          <p:nvPr/>
        </p:nvSpPr>
        <p:spPr>
          <a:xfrm>
            <a:off x="6830262" y="4152009"/>
            <a:ext cx="4193538" cy="1077218"/>
          </a:xfrm>
          <a:prstGeom prst="rect">
            <a:avLst/>
          </a:prstGeom>
        </p:spPr>
        <p:txBody>
          <a:bodyPr wrap="square">
            <a:spAutoFit/>
          </a:bodyPr>
          <a:lstStyle/>
          <a:p>
            <a:pPr marL="30480" marR="30480" algn="just">
              <a:spcAft>
                <a:spcPts val="1200"/>
              </a:spcAft>
            </a:pPr>
            <a:r>
              <a:rPr lang="vi-VN" sz="3200" dirty="0">
                <a:solidFill>
                  <a:srgbClr val="000000"/>
                </a:solidFill>
                <a:latin typeface="Times New Roman" panose="02020603050405020304" pitchFamily="18" charset="0"/>
                <a:ea typeface="Times New Roman" panose="02020603050405020304" pitchFamily="18" charset="0"/>
              </a:rPr>
              <a:t>Lời người em, ngôi thứ hai</a:t>
            </a:r>
            <a:endParaRPr lang="en-US" sz="3200" dirty="0">
              <a:effectLst/>
              <a:latin typeface="Times New Roman" panose="02020603050405020304" pitchFamily="18" charset="0"/>
              <a:ea typeface="Times New Roman" panose="02020603050405020304" pitchFamily="18" charset="0"/>
            </a:endParaRPr>
          </a:p>
        </p:txBody>
      </p:sp>
      <p:sp>
        <p:nvSpPr>
          <p:cNvPr id="7" name="Rectangle 6"/>
          <p:cNvSpPr/>
          <p:nvPr/>
        </p:nvSpPr>
        <p:spPr>
          <a:xfrm>
            <a:off x="965065" y="5625525"/>
            <a:ext cx="4020652" cy="584775"/>
          </a:xfrm>
          <a:prstGeom prst="rect">
            <a:avLst/>
          </a:prstGeom>
        </p:spPr>
        <p:txBody>
          <a:bodyPr wrap="none">
            <a:spAutoFit/>
          </a:bodyPr>
          <a:lstStyle/>
          <a:p>
            <a:r>
              <a:rPr lang="en-US" sz="3200" dirty="0" err="1">
                <a:solidFill>
                  <a:srgbClr val="000000"/>
                </a:solidFill>
                <a:latin typeface="Times New Roman" panose="02020603050405020304" pitchFamily="18" charset="0"/>
                <a:ea typeface="Times New Roman" panose="02020603050405020304" pitchFamily="18" charset="0"/>
              </a:rPr>
              <a:t>Lời</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tác</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giả</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ngôi</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thứ</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ba</a:t>
            </a:r>
            <a:endParaRPr lang="en-US" sz="3200" dirty="0"/>
          </a:p>
        </p:txBody>
      </p:sp>
      <p:sp>
        <p:nvSpPr>
          <p:cNvPr id="18" name="Rectangle 17"/>
          <p:cNvSpPr/>
          <p:nvPr/>
        </p:nvSpPr>
        <p:spPr>
          <a:xfrm>
            <a:off x="7051168" y="5467385"/>
            <a:ext cx="4482499" cy="1077218"/>
          </a:xfrm>
          <a:prstGeom prst="rect">
            <a:avLst/>
          </a:prstGeom>
        </p:spPr>
        <p:txBody>
          <a:bodyPr wrap="square">
            <a:spAutoFit/>
          </a:bodyPr>
          <a:lstStyle/>
          <a:p>
            <a:r>
              <a:rPr lang="en-US" sz="3200" dirty="0" err="1">
                <a:solidFill>
                  <a:srgbClr val="000000"/>
                </a:solidFill>
                <a:latin typeface="Times New Roman" panose="02020603050405020304" pitchFamily="18" charset="0"/>
                <a:ea typeface="Times New Roman" panose="02020603050405020304" pitchFamily="18" charset="0"/>
              </a:rPr>
              <a:t>Lời</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người</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dẫn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truyện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ngôi</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thứ</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hai</a:t>
            </a:r>
            <a:endParaRPr lang="en-US" sz="3200" dirty="0"/>
          </a:p>
        </p:txBody>
      </p:sp>
    </p:spTree>
    <p:extLst>
      <p:ext uri="{BB962C8B-B14F-4D97-AF65-F5344CB8AC3E}">
        <p14:creationId xmlns:p14="http://schemas.microsoft.com/office/powerpoint/2010/main" val="217248235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10000" autoRev="1" fill="hold" nodeType="withEffect">
                                  <p:stCondLst>
                                    <p:cond delay="0"/>
                                  </p:stCondLst>
                                  <p:childTnLst>
                                    <p:animRot by="3000000">
                                      <p:cBhvr>
                                        <p:cTn id="6" dur="1500" fill="hold"/>
                                        <p:tgtEl>
                                          <p:spTgt spid="14"/>
                                        </p:tgtEl>
                                        <p:attrNameLst>
                                          <p:attrName>r</p:attrName>
                                        </p:attrNameLst>
                                      </p:cBhvr>
                                    </p:animRot>
                                  </p:childTnLst>
                                </p:cTn>
                              </p:par>
                              <p:par>
                                <p:cTn id="7" presetID="6" presetClass="emph" presetSubtype="0" repeatCount="indefinite" autoRev="1" fill="hold" nodeType="withEffect">
                                  <p:stCondLst>
                                    <p:cond delay="0"/>
                                  </p:stCondLst>
                                  <p:childTnLst>
                                    <p:animScale>
                                      <p:cBhvr>
                                        <p:cTn id="8" dur="1000" fill="hold"/>
                                        <p:tgtEl>
                                          <p:spTgt spid="13"/>
                                        </p:tgtEl>
                                      </p:cBhvr>
                                      <p:by x="150000" y="150000"/>
                                    </p:animScale>
                                  </p:childTnLst>
                                </p:cTn>
                              </p:par>
                              <p:par>
                                <p:cTn id="9" presetID="8" presetClass="emph" presetSubtype="0" repeatCount="indefinite" accel="10000" autoRev="1" fill="hold" nodeType="withEffect">
                                  <p:stCondLst>
                                    <p:cond delay="0"/>
                                  </p:stCondLst>
                                  <p:childTnLst>
                                    <p:animRot by="3000000">
                                      <p:cBhvr>
                                        <p:cTn id="10" dur="1500" fill="hold"/>
                                        <p:tgtEl>
                                          <p:spTgt spid="17"/>
                                        </p:tgtEl>
                                        <p:attrNameLst>
                                          <p:attrName>r</p:attrName>
                                        </p:attrNameLst>
                                      </p:cBhvr>
                                    </p:animRot>
                                  </p:childTnLst>
                                </p:cTn>
                              </p:par>
                              <p:par>
                                <p:cTn id="11" presetID="6" presetClass="emph" presetSubtype="0" repeatCount="indefinite" autoRev="1" fill="hold" nodeType="withEffect">
                                  <p:stCondLst>
                                    <p:cond delay="0"/>
                                  </p:stCondLst>
                                  <p:childTnLst>
                                    <p:animScale>
                                      <p:cBhvr>
                                        <p:cTn id="12" dur="1000" fill="hold"/>
                                        <p:tgtEl>
                                          <p:spTgt spid="16"/>
                                        </p:tgtEl>
                                      </p:cBhvr>
                                      <p:by x="150000" y="150000"/>
                                    </p:animScale>
                                  </p:childTnLst>
                                </p:cTn>
                              </p:par>
                            </p:childTnLst>
                          </p:cTn>
                        </p:par>
                      </p:childTnLst>
                    </p:cTn>
                  </p:par>
                  <p:par>
                    <p:cTn id="13" fill="hold">
                      <p:stCondLst>
                        <p:cond delay="indefinite"/>
                      </p:stCondLst>
                      <p:childTnLst>
                        <p:par>
                          <p:cTn id="14" fill="hold">
                            <p:stCondLst>
                              <p:cond delay="0"/>
                            </p:stCondLst>
                            <p:childTnLst>
                              <p:par>
                                <p:cTn id="15" presetID="16" presetClass="emph" presetSubtype="0" fill="hold" grpId="0" nodeType="clickEffect">
                                  <p:stCondLst>
                                    <p:cond delay="0"/>
                                  </p:stCondLst>
                                  <p:iterate type="lt">
                                    <p:tmPct val="4000"/>
                                  </p:iterate>
                                  <p:childTnLst>
                                    <p:set>
                                      <p:cBhvr override="childStyle">
                                        <p:cTn id="16" dur="500" fill="hold"/>
                                        <p:tgtEl>
                                          <p:spTgt spid="5"/>
                                        </p:tgtEl>
                                        <p:attrNameLst>
                                          <p:attrName>style.color</p:attrName>
                                        </p:attrNameLst>
                                      </p:cBhvr>
                                      <p:to>
                                        <p:clrVal>
                                          <a:srgbClr val="FF0000"/>
                                        </p:clrVal>
                                      </p:to>
                                    </p:set>
                                    <p:set>
                                      <p:cBhvr>
                                        <p:cTn id="17" dur="500" fill="hold"/>
                                        <p:tgtEl>
                                          <p:spTgt spid="5"/>
                                        </p:tgtEl>
                                        <p:attrNameLst>
                                          <p:attrName>fillcolor</p:attrName>
                                        </p:attrNameLst>
                                      </p:cBhvr>
                                      <p:to>
                                        <p:clrVal>
                                          <a:srgbClr val="FF0000"/>
                                        </p:clrVal>
                                      </p:to>
                                    </p:set>
                                    <p:set>
                                      <p:cBhvr>
                                        <p:cTn id="18" dur="500" fill="hold"/>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11"/>
                    </p:tgtEl>
                  </p:cond>
                </p:stCondLst>
                <p:endSync evt="end" delay="0">
                  <p:rtn val="all"/>
                </p:endSync>
                <p:childTnLst>
                  <p:par>
                    <p:cTn id="20" fill="hold">
                      <p:stCondLst>
                        <p:cond delay="0"/>
                      </p:stCondLst>
                      <p:childTnLst>
                        <p:par>
                          <p:cTn id="21" fill="hold">
                            <p:stCondLst>
                              <p:cond delay="0"/>
                            </p:stCondLst>
                            <p:childTnLst>
                              <p:par>
                                <p:cTn id="22" presetID="1" presetClass="exit"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hidden"/>
                                      </p:to>
                                    </p:set>
                                  </p:childTnLst>
                                </p:cTn>
                              </p:par>
                            </p:childTnLst>
                          </p:cTn>
                        </p:par>
                        <p:par>
                          <p:cTn id="24" fill="hold">
                            <p:stCondLst>
                              <p:cond delay="0"/>
                            </p:stCondLst>
                            <p:childTnLst>
                              <p:par>
                                <p:cTn id="25" presetID="53" presetClass="entr" presetSubtype="16" fill="hold" grpId="1" nodeType="after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ppt_w</p:attrName>
                                        </p:attrNameLst>
                                      </p:cBhvr>
                                      <p:tavLst>
                                        <p:tav tm="0">
                                          <p:val>
                                            <p:fltVal val="0"/>
                                          </p:val>
                                        </p:tav>
                                        <p:tav tm="100000">
                                          <p:val>
                                            <p:strVal val="#ppt_w"/>
                                          </p:val>
                                        </p:tav>
                                      </p:tavLst>
                                    </p:anim>
                                    <p:anim calcmode="lin" valueType="num">
                                      <p:cBhvr>
                                        <p:cTn id="28" dur="500" fill="hold"/>
                                        <p:tgtEl>
                                          <p:spTgt spid="11"/>
                                        </p:tgtEl>
                                        <p:attrNameLst>
                                          <p:attrName>ppt_h</p:attrName>
                                        </p:attrNameLst>
                                      </p:cBhvr>
                                      <p:tavLst>
                                        <p:tav tm="0">
                                          <p:val>
                                            <p:fltVal val="0"/>
                                          </p:val>
                                        </p:tav>
                                        <p:tav tm="100000">
                                          <p:val>
                                            <p:strVal val="#ppt_h"/>
                                          </p:val>
                                        </p:tav>
                                      </p:tavLst>
                                    </p:anim>
                                    <p:animEffect transition="in" filter="fade">
                                      <p:cBhvr>
                                        <p:cTn id="29" dur="500"/>
                                        <p:tgtEl>
                                          <p:spTgt spid="11"/>
                                        </p:tgtEl>
                                      </p:cBhvr>
                                    </p:animEffect>
                                  </p:childTnLst>
                                </p:cTn>
                              </p:par>
                            </p:childTnLst>
                          </p:cTn>
                        </p:par>
                      </p:childTnLst>
                    </p:cTn>
                  </p:par>
                </p:childTnLst>
              </p:cTn>
              <p:nextCondLst>
                <p:cond evt="onClick" delay="0">
                  <p:tgtEl>
                    <p:spTgt spid="11"/>
                  </p:tgtEl>
                </p:cond>
              </p:nextCondLst>
            </p:seq>
            <p:seq concurrent="1" nextAc="seek">
              <p:cTn id="30" restart="whenNotActive" fill="hold" evtFilter="cancelBubble" nodeType="interactiveSeq">
                <p:stCondLst>
                  <p:cond evt="onClick" delay="0">
                    <p:tgtEl>
                      <p:spTgt spid="20"/>
                    </p:tgtEl>
                  </p:cond>
                </p:stCondLst>
                <p:endSync evt="end" delay="0">
                  <p:rtn val="all"/>
                </p:endSync>
                <p:childTnLst>
                  <p:par>
                    <p:cTn id="31" fill="hold">
                      <p:stCondLst>
                        <p:cond delay="0"/>
                      </p:stCondLst>
                      <p:childTnLst>
                        <p:par>
                          <p:cTn id="32" fill="hold">
                            <p:stCondLst>
                              <p:cond delay="0"/>
                            </p:stCondLst>
                            <p:childTnLst>
                              <p:par>
                                <p:cTn id="33" presetID="1" presetClass="entr" presetSubtype="0" fill="hold" grpId="0" nodeType="afterEffect">
                                  <p:stCondLst>
                                    <p:cond delay="1000"/>
                                  </p:stCondLst>
                                  <p:childTnLst>
                                    <p:set>
                                      <p:cBhvr>
                                        <p:cTn id="34"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3" name="beep.wav"/>
                                        </p:tgtEl>
                                      </p:cMediaNode>
                                    </p:audio>
                                  </p:subTnLst>
                                </p:cTn>
                              </p:par>
                            </p:childTnLst>
                          </p:cTn>
                        </p:par>
                        <p:par>
                          <p:cTn id="35" fill="hold">
                            <p:stCondLst>
                              <p:cond delay="1000"/>
                            </p:stCondLst>
                            <p:childTnLst>
                              <p:par>
                                <p:cTn id="36" presetID="1" presetClass="entr" presetSubtype="0" fill="hold" grpId="0" nodeType="afterEffect">
                                  <p:stCondLst>
                                    <p:cond delay="1000"/>
                                  </p:stCondLst>
                                  <p:childTnLst>
                                    <p:set>
                                      <p:cBhvr>
                                        <p:cTn id="37"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3" name="beep.wav"/>
                                        </p:tgtEl>
                                      </p:cMediaNode>
                                    </p:audio>
                                  </p:subTnLst>
                                </p:cTn>
                              </p:par>
                            </p:childTnLst>
                          </p:cTn>
                        </p:par>
                        <p:par>
                          <p:cTn id="38" fill="hold">
                            <p:stCondLst>
                              <p:cond delay="2000"/>
                            </p:stCondLst>
                            <p:childTnLst>
                              <p:par>
                                <p:cTn id="39" presetID="1" presetClass="entr" presetSubtype="0" fill="hold" grpId="0" nodeType="afterEffect">
                                  <p:stCondLst>
                                    <p:cond delay="1000"/>
                                  </p:stCondLst>
                                  <p:childTnLst>
                                    <p:set>
                                      <p:cBhvr>
                                        <p:cTn id="40"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3" name="beep.wav"/>
                                        </p:tgtEl>
                                      </p:cMediaNode>
                                    </p:audio>
                                  </p:subTnLst>
                                </p:cTn>
                              </p:par>
                            </p:childTnLst>
                          </p:cTn>
                        </p:par>
                        <p:par>
                          <p:cTn id="41" fill="hold">
                            <p:stCondLst>
                              <p:cond delay="3000"/>
                            </p:stCondLst>
                            <p:childTnLst>
                              <p:par>
                                <p:cTn id="42" presetID="1" presetClass="entr" presetSubtype="0" fill="hold" grpId="0" nodeType="afterEffect">
                                  <p:stCondLst>
                                    <p:cond delay="1000"/>
                                  </p:stCondLst>
                                  <p:childTnLst>
                                    <p:set>
                                      <p:cBhvr>
                                        <p:cTn id="43"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3" name="beep.wav"/>
                                        </p:tgtEl>
                                      </p:cMediaNode>
                                    </p:audio>
                                  </p:subTnLst>
                                </p:cTn>
                              </p:par>
                            </p:childTnLst>
                          </p:cTn>
                        </p:par>
                        <p:par>
                          <p:cTn id="44" fill="hold">
                            <p:stCondLst>
                              <p:cond delay="4000"/>
                            </p:stCondLst>
                            <p:childTnLst>
                              <p:par>
                                <p:cTn id="45" presetID="1" presetClass="entr" presetSubtype="0" fill="hold" grpId="0" nodeType="afterEffect">
                                  <p:stCondLst>
                                    <p:cond delay="1000"/>
                                  </p:stCondLst>
                                  <p:childTnLst>
                                    <p:set>
                                      <p:cBhvr>
                                        <p:cTn id="46"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3" name="beep.wav"/>
                                        </p:tgtEl>
                                      </p:cMediaNode>
                                    </p:audio>
                                  </p:subTnLst>
                                </p:cTn>
                              </p:par>
                            </p:childTnLst>
                          </p:cTn>
                        </p:par>
                        <p:par>
                          <p:cTn id="47" fill="hold">
                            <p:stCondLst>
                              <p:cond delay="5000"/>
                            </p:stCondLst>
                            <p:childTnLst>
                              <p:par>
                                <p:cTn id="48" presetID="1" presetClass="entr" presetSubtype="0" fill="hold" grpId="0" nodeType="afterEffect">
                                  <p:stCondLst>
                                    <p:cond delay="1000"/>
                                  </p:stCondLst>
                                  <p:childTnLst>
                                    <p:set>
                                      <p:cBhvr>
                                        <p:cTn id="49"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3" name="beep.wav"/>
                                        </p:tgtEl>
                                      </p:cMediaNode>
                                    </p:audio>
                                  </p:subTnLst>
                                </p:cTn>
                              </p:par>
                            </p:childTnLst>
                          </p:cTn>
                        </p:par>
                        <p:par>
                          <p:cTn id="50" fill="hold">
                            <p:stCondLst>
                              <p:cond delay="6000"/>
                            </p:stCondLst>
                            <p:childTnLst>
                              <p:par>
                                <p:cTn id="51" presetID="1" presetClass="entr" presetSubtype="0" fill="hold" grpId="0" nodeType="afterEffect">
                                  <p:stCondLst>
                                    <p:cond delay="1000"/>
                                  </p:stCondLst>
                                  <p:childTnLst>
                                    <p:set>
                                      <p:cBhvr>
                                        <p:cTn id="52"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3" name="beep.wav"/>
                                        </p:tgtEl>
                                      </p:cMediaNode>
                                    </p:audio>
                                  </p:subTnLst>
                                </p:cTn>
                              </p:par>
                            </p:childTnLst>
                          </p:cTn>
                        </p:par>
                        <p:par>
                          <p:cTn id="53" fill="hold">
                            <p:stCondLst>
                              <p:cond delay="7000"/>
                            </p:stCondLst>
                            <p:childTnLst>
                              <p:par>
                                <p:cTn id="54" presetID="1" presetClass="entr" presetSubtype="0" fill="hold" grpId="0" nodeType="afterEffect">
                                  <p:stCondLst>
                                    <p:cond delay="1000"/>
                                  </p:stCondLst>
                                  <p:childTnLst>
                                    <p:set>
                                      <p:cBhvr>
                                        <p:cTn id="55"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3" name="beep.wav"/>
                                        </p:tgtEl>
                                      </p:cMediaNode>
                                    </p:audio>
                                  </p:subTnLst>
                                </p:cTn>
                              </p:par>
                            </p:childTnLst>
                          </p:cTn>
                        </p:par>
                        <p:par>
                          <p:cTn id="56" fill="hold">
                            <p:stCondLst>
                              <p:cond delay="8000"/>
                            </p:stCondLst>
                            <p:childTnLst>
                              <p:par>
                                <p:cTn id="57" presetID="1" presetClass="entr" presetSubtype="0" fill="hold" grpId="0" nodeType="afterEffect">
                                  <p:stCondLst>
                                    <p:cond delay="1000"/>
                                  </p:stCondLst>
                                  <p:childTnLst>
                                    <p:set>
                                      <p:cBhvr>
                                        <p:cTn id="58"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3" name="beep.wav"/>
                                        </p:tgtEl>
                                      </p:cMediaNode>
                                    </p:audio>
                                  </p:subTnLst>
                                </p:cTn>
                              </p:par>
                            </p:childTnLst>
                          </p:cTn>
                        </p:par>
                        <p:par>
                          <p:cTn id="59" fill="hold">
                            <p:stCondLst>
                              <p:cond delay="9000"/>
                            </p:stCondLst>
                            <p:childTnLst>
                              <p:par>
                                <p:cTn id="60" presetID="1" presetClass="entr" presetSubtype="0" fill="hold" grpId="0" nodeType="afterEffect">
                                  <p:stCondLst>
                                    <p:cond delay="1000"/>
                                  </p:stCondLst>
                                  <p:childTnLst>
                                    <p:set>
                                      <p:cBhvr>
                                        <p:cTn id="61"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60"/>
                                            </p:cond>
                                          </p:stCondLst>
                                          <p:endCondLst>
                                            <p:cond evt="onStopAudio" delay="0">
                                              <p:tgtEl>
                                                <p:sldTgt/>
                                              </p:tgtEl>
                                            </p:cond>
                                          </p:endCondLst>
                                        </p:cTn>
                                        <p:tgtEl>
                                          <p:sndTgt r:embed="rId3" name="beep.wav"/>
                                        </p:tgtEl>
                                      </p:cMediaNode>
                                    </p:audio>
                                  </p:subTnLst>
                                </p:cTn>
                              </p:par>
                            </p:childTnLst>
                          </p:cTn>
                        </p:par>
                        <p:par>
                          <p:cTn id="62" fill="hold">
                            <p:stCondLst>
                              <p:cond delay="10000"/>
                            </p:stCondLst>
                            <p:childTnLst>
                              <p:par>
                                <p:cTn id="63" presetID="1" presetClass="entr" presetSubtype="0" fill="hold" grpId="0" nodeType="afterEffect">
                                  <p:stCondLst>
                                    <p:cond delay="1000"/>
                                  </p:stCondLst>
                                  <p:childTnLst>
                                    <p:set>
                                      <p:cBhvr>
                                        <p:cTn id="64"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63"/>
                                            </p:cond>
                                          </p:stCondLst>
                                          <p:endCondLst>
                                            <p:cond evt="onStopAudio" delay="0">
                                              <p:tgtEl>
                                                <p:sldTgt/>
                                              </p:tgtEl>
                                            </p:cond>
                                          </p:endCondLst>
                                        </p:cTn>
                                        <p:tgtEl>
                                          <p:sndTgt r:embed="rId3" name="beep.wav"/>
                                        </p:tgtEl>
                                      </p:cMediaNode>
                                    </p:audio>
                                  </p:subTnLst>
                                </p:cTn>
                              </p:par>
                            </p:childTnLst>
                          </p:cTn>
                        </p:par>
                        <p:par>
                          <p:cTn id="65" fill="hold">
                            <p:stCondLst>
                              <p:cond delay="11000"/>
                            </p:stCondLst>
                            <p:childTnLst>
                              <p:par>
                                <p:cTn id="66" presetID="1" presetClass="entr" presetSubtype="0" fill="hold" grpId="0" nodeType="afterEffect">
                                  <p:stCondLst>
                                    <p:cond delay="1000"/>
                                  </p:stCondLst>
                                  <p:childTnLst>
                                    <p:set>
                                      <p:cBhvr>
                                        <p:cTn id="67"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66"/>
                                            </p:cond>
                                          </p:stCondLst>
                                          <p:endCondLst>
                                            <p:cond evt="onStopAudio" delay="0">
                                              <p:tgtEl>
                                                <p:sldTgt/>
                                              </p:tgtEl>
                                            </p:cond>
                                          </p:endCondLst>
                                        </p:cTn>
                                        <p:tgtEl>
                                          <p:sndTgt r:embed="rId3" name="beep.wav"/>
                                        </p:tgtEl>
                                      </p:cMediaNode>
                                    </p:audio>
                                  </p:subTnLst>
                                </p:cTn>
                              </p:par>
                            </p:childTnLst>
                          </p:cTn>
                        </p:par>
                        <p:par>
                          <p:cTn id="68" fill="hold">
                            <p:stCondLst>
                              <p:cond delay="12000"/>
                            </p:stCondLst>
                            <p:childTnLst>
                              <p:par>
                                <p:cTn id="69" presetID="1" presetClass="entr" presetSubtype="0" fill="hold" grpId="0" nodeType="afterEffect">
                                  <p:stCondLst>
                                    <p:cond delay="1000"/>
                                  </p:stCondLst>
                                  <p:childTnLst>
                                    <p:set>
                                      <p:cBhvr>
                                        <p:cTn id="70"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3" name="beep.wav"/>
                                        </p:tgtEl>
                                      </p:cMediaNode>
                                    </p:audio>
                                  </p:subTnLst>
                                </p:cTn>
                              </p:par>
                            </p:childTnLst>
                          </p:cTn>
                        </p:par>
                        <p:par>
                          <p:cTn id="71" fill="hold">
                            <p:stCondLst>
                              <p:cond delay="13000"/>
                            </p:stCondLst>
                            <p:childTnLst>
                              <p:par>
                                <p:cTn id="72" presetID="1" presetClass="entr" presetSubtype="0" fill="hold" grpId="0" nodeType="afterEffect">
                                  <p:stCondLst>
                                    <p:cond delay="1000"/>
                                  </p:stCondLst>
                                  <p:childTnLst>
                                    <p:set>
                                      <p:cBhvr>
                                        <p:cTn id="73"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72"/>
                                            </p:cond>
                                          </p:stCondLst>
                                          <p:endCondLst>
                                            <p:cond evt="onStopAudio" delay="0">
                                              <p:tgtEl>
                                                <p:sldTgt/>
                                              </p:tgtEl>
                                            </p:cond>
                                          </p:endCondLst>
                                        </p:cTn>
                                        <p:tgtEl>
                                          <p:sndTgt r:embed="rId3" name="beep.wav"/>
                                        </p:tgtEl>
                                      </p:cMediaNode>
                                    </p:audio>
                                  </p:subTnLst>
                                </p:cTn>
                              </p:par>
                            </p:childTnLst>
                          </p:cTn>
                        </p:par>
                        <p:par>
                          <p:cTn id="74" fill="hold">
                            <p:stCondLst>
                              <p:cond delay="14000"/>
                            </p:stCondLst>
                            <p:childTnLst>
                              <p:par>
                                <p:cTn id="75" presetID="1" presetClass="entr" presetSubtype="0" fill="hold" grpId="0" nodeType="afterEffect">
                                  <p:stCondLst>
                                    <p:cond delay="1000"/>
                                  </p:stCondLst>
                                  <p:childTnLst>
                                    <p:set>
                                      <p:cBhvr>
                                        <p:cTn id="76"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75"/>
                                            </p:cond>
                                          </p:stCondLst>
                                          <p:endCondLst>
                                            <p:cond evt="onStopAudio" delay="0">
                                              <p:tgtEl>
                                                <p:sldTgt/>
                                              </p:tgtEl>
                                            </p:cond>
                                          </p:endCondLst>
                                        </p:cTn>
                                        <p:tgtEl>
                                          <p:sndTgt r:embed="rId3" name="beep.wav"/>
                                        </p:tgtEl>
                                      </p:cMediaNode>
                                    </p:audio>
                                  </p:subTnLst>
                                </p:cTn>
                              </p:par>
                            </p:childTnLst>
                          </p:cTn>
                        </p:par>
                        <p:par>
                          <p:cTn id="77" fill="hold">
                            <p:stCondLst>
                              <p:cond delay="15000"/>
                            </p:stCondLst>
                            <p:childTnLst>
                              <p:par>
                                <p:cTn id="78" presetID="1" presetClass="entr" presetSubtype="0" fill="hold" grpId="0" nodeType="afterEffect">
                                  <p:stCondLst>
                                    <p:cond delay="1000"/>
                                  </p:stCondLst>
                                  <p:childTnLst>
                                    <p:set>
                                      <p:cBhvr>
                                        <p:cTn id="79"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78"/>
                                            </p:cond>
                                          </p:stCondLst>
                                          <p:endCondLst>
                                            <p:cond evt="onStopAudio" delay="0">
                                              <p:tgtEl>
                                                <p:sldTgt/>
                                              </p:tgtEl>
                                            </p:cond>
                                          </p:endCondLst>
                                        </p:cTn>
                                        <p:tgtEl>
                                          <p:sndTgt r:embed="rId4" name="GUN.wav"/>
                                        </p:tgtEl>
                                      </p:cMediaNode>
                                    </p:audio>
                                  </p:subTnLst>
                                </p:cTn>
                              </p:par>
                            </p:childTnLst>
                          </p:cTn>
                        </p:par>
                      </p:childTnLst>
                    </p:cTn>
                  </p:par>
                </p:childTnLst>
              </p:cTn>
              <p:nextCondLst>
                <p:cond evt="onClick" delay="0">
                  <p:tgtEl>
                    <p:spTgt spid="20"/>
                  </p:tgtEl>
                </p:cond>
              </p:nextCondLst>
            </p:seq>
          </p:childTnLst>
        </p:cTn>
      </p:par>
    </p:tnLst>
    <p:bldLst>
      <p:bldP spid="11" grpId="0"/>
      <p:bldP spid="11" grpId="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730756" y="1801904"/>
            <a:ext cx="954107" cy="1015663"/>
          </a:xfrm>
          <a:prstGeom prst="rect">
            <a:avLst/>
          </a:prstGeom>
          <a:noFill/>
        </p:spPr>
        <p:txBody>
          <a:bodyPr wrap="none" rtlCol="0">
            <a:spAutoFit/>
          </a:bodyPr>
          <a:lstStyle>
            <a:defPPr>
              <a:defRPr lang="en-US"/>
            </a:defPPr>
            <a:lvl1pPr algn="ctr">
              <a:defRPr sz="6000" b="1">
                <a:solidFill>
                  <a:schemeClr val="bg1"/>
                </a:solidFill>
                <a:effectLst>
                  <a:glow rad="101600">
                    <a:schemeClr val="accent5">
                      <a:satMod val="175000"/>
                      <a:alpha val="40000"/>
                    </a:schemeClr>
                  </a:glow>
                  <a:outerShdw blurRad="38100" dist="38100" dir="2700000" algn="tl">
                    <a:srgbClr val="000000">
                      <a:alpha val="43137"/>
                    </a:srgbClr>
                  </a:outerShdw>
                </a:effectLst>
                <a:latin typeface="UTM Swiss Condensed" panose="02000500000000000000"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prstClr val="white"/>
                </a:solidFill>
                <a:effectLst>
                  <a:glow rad="101600">
                    <a:srgbClr val="4472C4">
                      <a:satMod val="175000"/>
                      <a:alpha val="40000"/>
                    </a:srgbClr>
                  </a:glow>
                  <a:outerShdw blurRad="38100" dist="38100" dir="2700000" algn="tl">
                    <a:srgbClr val="000000">
                      <a:alpha val="43137"/>
                    </a:srgbClr>
                  </a:outerShdw>
                </a:effectLst>
                <a:uLnTx/>
                <a:uFillTx/>
                <a:latin typeface="UTM Swiss Condensed" panose="02000500000000000000" pitchFamily="2" charset="0"/>
                <a:ea typeface="+mn-ea"/>
                <a:cs typeface="Arial"/>
                <a:sym typeface="Arial"/>
              </a:rPr>
              <a:t>0</a:t>
            </a:r>
            <a:r>
              <a:rPr kumimoji="0" lang="en-US" sz="6000" b="1" i="0" u="none" strike="noStrike" kern="1200" cap="none" spc="0" normalizeH="0" baseline="0" noProof="0" dirty="0">
                <a:ln>
                  <a:noFill/>
                </a:ln>
                <a:solidFill>
                  <a:prstClr val="white"/>
                </a:solidFill>
                <a:effectLst>
                  <a:glow rad="101600">
                    <a:srgbClr val="4472C4">
                      <a:satMod val="175000"/>
                      <a:alpha val="40000"/>
                    </a:srgbClr>
                  </a:glow>
                  <a:outerShdw blurRad="38100" dist="38100" dir="2700000" algn="tl">
                    <a:srgbClr val="000000">
                      <a:alpha val="43137"/>
                    </a:srgbClr>
                  </a:outerShdw>
                </a:effectLst>
                <a:uLnTx/>
                <a:uFillTx/>
                <a:latin typeface="UTM Swiss Condensed" panose="02000500000000000000" pitchFamily="2" charset="0"/>
                <a:ea typeface="+mn-ea"/>
                <a:cs typeface="Arial"/>
                <a:sym typeface="Arial"/>
              </a:rPr>
              <a:t>3</a:t>
            </a:r>
          </a:p>
        </p:txBody>
      </p:sp>
      <p:pic>
        <p:nvPicPr>
          <p:cNvPr id="12" name="Picture 11" descr="A close up of a logo&#10;&#10;Description generated with high confidence">
            <a:extLst>
              <a:ext uri="{FF2B5EF4-FFF2-40B4-BE49-F238E27FC236}">
                <a16:creationId xmlns:a16="http://schemas.microsoft.com/office/drawing/2014/main" id="{1C77B4BB-D482-4C7D-B228-90B6B4E7550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49743" y="193580"/>
            <a:ext cx="1153923" cy="1165462"/>
          </a:xfrm>
          <a:prstGeom prst="rect">
            <a:avLst/>
          </a:prstGeom>
        </p:spPr>
      </p:pic>
      <p:pic>
        <p:nvPicPr>
          <p:cNvPr id="13" name="Picture 12" descr="A picture containing fireworks, outdoor object&#10;&#10;Description generated with very high confidence">
            <a:extLst>
              <a:ext uri="{FF2B5EF4-FFF2-40B4-BE49-F238E27FC236}">
                <a16:creationId xmlns:a16="http://schemas.microsoft.com/office/drawing/2014/main" id="{AACF0864-491A-48F5-9AA3-F62DCC3F4D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38352" y="451572"/>
            <a:ext cx="3318812" cy="649479"/>
          </a:xfrm>
          <a:prstGeom prst="rect">
            <a:avLst/>
          </a:prstGeom>
        </p:spPr>
      </p:pic>
      <p:pic>
        <p:nvPicPr>
          <p:cNvPr id="14" name="Picture 13" descr="A close up of a logo&#10;&#10;Description generated with high confidence">
            <a:extLst>
              <a:ext uri="{FF2B5EF4-FFF2-40B4-BE49-F238E27FC236}">
                <a16:creationId xmlns:a16="http://schemas.microsoft.com/office/drawing/2014/main" id="{C46575C1-1A0D-4F3F-9313-FF1489871E0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8504149" y="396198"/>
            <a:ext cx="642590" cy="775111"/>
          </a:xfrm>
          <a:prstGeom prst="rect">
            <a:avLst/>
          </a:prstGeom>
        </p:spPr>
      </p:pic>
      <p:pic>
        <p:nvPicPr>
          <p:cNvPr id="15" name="Picture 14" descr="A close up of a logo&#10;&#10;Description generated with high confidence">
            <a:extLst>
              <a:ext uri="{FF2B5EF4-FFF2-40B4-BE49-F238E27FC236}">
                <a16:creationId xmlns:a16="http://schemas.microsoft.com/office/drawing/2014/main" id="{CEF42F1C-4F8A-45A0-B6CB-5290FCCAECA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70514" y="221937"/>
            <a:ext cx="1153923" cy="1165462"/>
          </a:xfrm>
          <a:prstGeom prst="rect">
            <a:avLst/>
          </a:prstGeom>
        </p:spPr>
      </p:pic>
      <p:pic>
        <p:nvPicPr>
          <p:cNvPr id="16" name="Picture 15" descr="A picture containing fireworks, outdoor object&#10;&#10;Description generated with very high confidence">
            <a:extLst>
              <a:ext uri="{FF2B5EF4-FFF2-40B4-BE49-F238E27FC236}">
                <a16:creationId xmlns:a16="http://schemas.microsoft.com/office/drawing/2014/main" id="{9CCB758B-A893-4B77-ABAA-30FBE0C9AB7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60384" y="345239"/>
            <a:ext cx="3318812" cy="649479"/>
          </a:xfrm>
          <a:prstGeom prst="rect">
            <a:avLst/>
          </a:prstGeom>
        </p:spPr>
      </p:pic>
      <p:pic>
        <p:nvPicPr>
          <p:cNvPr id="17" name="Picture 16" descr="A close up of a logo&#10;&#10;Description generated with high confidence">
            <a:extLst>
              <a:ext uri="{FF2B5EF4-FFF2-40B4-BE49-F238E27FC236}">
                <a16:creationId xmlns:a16="http://schemas.microsoft.com/office/drawing/2014/main" id="{D12D1A1A-AB98-4B2E-BE5B-028CFD10E72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3726181" y="289865"/>
            <a:ext cx="642590" cy="775111"/>
          </a:xfrm>
          <a:prstGeom prst="rect">
            <a:avLst/>
          </a:prstGeom>
        </p:spPr>
      </p:pic>
      <p:pic>
        <p:nvPicPr>
          <p:cNvPr id="22" name="Picture 115" descr="ALRMCLOK"/>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585229" y="4659755"/>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Oval 176"/>
          <p:cNvSpPr>
            <a:spLocks noChangeArrowheads="1"/>
          </p:cNvSpPr>
          <p:nvPr/>
        </p:nvSpPr>
        <p:spPr bwMode="auto">
          <a:xfrm>
            <a:off x="5813829" y="504075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15</a:t>
            </a:r>
          </a:p>
        </p:txBody>
      </p:sp>
      <p:sp>
        <p:nvSpPr>
          <p:cNvPr id="24" name="Oval 176"/>
          <p:cNvSpPr>
            <a:spLocks noChangeArrowheads="1"/>
          </p:cNvSpPr>
          <p:nvPr/>
        </p:nvSpPr>
        <p:spPr bwMode="auto">
          <a:xfrm>
            <a:off x="5813829" y="504075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14</a:t>
            </a:r>
          </a:p>
        </p:txBody>
      </p:sp>
      <p:sp>
        <p:nvSpPr>
          <p:cNvPr id="25" name="Oval 176"/>
          <p:cNvSpPr>
            <a:spLocks noChangeArrowheads="1"/>
          </p:cNvSpPr>
          <p:nvPr/>
        </p:nvSpPr>
        <p:spPr bwMode="auto">
          <a:xfrm>
            <a:off x="5813829" y="504075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13</a:t>
            </a:r>
          </a:p>
        </p:txBody>
      </p:sp>
      <p:sp>
        <p:nvSpPr>
          <p:cNvPr id="26" name="Oval 176"/>
          <p:cNvSpPr>
            <a:spLocks noChangeArrowheads="1"/>
          </p:cNvSpPr>
          <p:nvPr/>
        </p:nvSpPr>
        <p:spPr bwMode="auto">
          <a:xfrm>
            <a:off x="5813829" y="504075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12</a:t>
            </a:r>
          </a:p>
        </p:txBody>
      </p:sp>
      <p:sp>
        <p:nvSpPr>
          <p:cNvPr id="27" name="Oval 176"/>
          <p:cNvSpPr>
            <a:spLocks noChangeArrowheads="1"/>
          </p:cNvSpPr>
          <p:nvPr/>
        </p:nvSpPr>
        <p:spPr bwMode="auto">
          <a:xfrm>
            <a:off x="5813829" y="504075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11</a:t>
            </a:r>
          </a:p>
        </p:txBody>
      </p:sp>
      <p:sp>
        <p:nvSpPr>
          <p:cNvPr id="28" name="Oval 176"/>
          <p:cNvSpPr>
            <a:spLocks noChangeArrowheads="1"/>
          </p:cNvSpPr>
          <p:nvPr/>
        </p:nvSpPr>
        <p:spPr bwMode="auto">
          <a:xfrm>
            <a:off x="5813829" y="504075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10</a:t>
            </a:r>
          </a:p>
        </p:txBody>
      </p:sp>
      <p:sp>
        <p:nvSpPr>
          <p:cNvPr id="29" name="Oval 176"/>
          <p:cNvSpPr>
            <a:spLocks noChangeArrowheads="1"/>
          </p:cNvSpPr>
          <p:nvPr/>
        </p:nvSpPr>
        <p:spPr bwMode="auto">
          <a:xfrm>
            <a:off x="5813829" y="504075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9</a:t>
            </a:r>
          </a:p>
        </p:txBody>
      </p:sp>
      <p:sp>
        <p:nvSpPr>
          <p:cNvPr id="30" name="Oval 176"/>
          <p:cNvSpPr>
            <a:spLocks noChangeArrowheads="1"/>
          </p:cNvSpPr>
          <p:nvPr/>
        </p:nvSpPr>
        <p:spPr bwMode="auto">
          <a:xfrm>
            <a:off x="5813829" y="504075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8</a:t>
            </a:r>
          </a:p>
        </p:txBody>
      </p:sp>
      <p:sp>
        <p:nvSpPr>
          <p:cNvPr id="31" name="Oval 176"/>
          <p:cNvSpPr>
            <a:spLocks noChangeArrowheads="1"/>
          </p:cNvSpPr>
          <p:nvPr/>
        </p:nvSpPr>
        <p:spPr bwMode="auto">
          <a:xfrm>
            <a:off x="5813829" y="504075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7</a:t>
            </a:r>
          </a:p>
        </p:txBody>
      </p:sp>
      <p:sp>
        <p:nvSpPr>
          <p:cNvPr id="32" name="Oval 176"/>
          <p:cNvSpPr>
            <a:spLocks noChangeArrowheads="1"/>
          </p:cNvSpPr>
          <p:nvPr/>
        </p:nvSpPr>
        <p:spPr bwMode="auto">
          <a:xfrm>
            <a:off x="5813829" y="504075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6</a:t>
            </a:r>
          </a:p>
        </p:txBody>
      </p:sp>
      <p:sp>
        <p:nvSpPr>
          <p:cNvPr id="33" name="Oval 176"/>
          <p:cNvSpPr>
            <a:spLocks noChangeArrowheads="1"/>
          </p:cNvSpPr>
          <p:nvPr/>
        </p:nvSpPr>
        <p:spPr bwMode="auto">
          <a:xfrm>
            <a:off x="5813829" y="504075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5</a:t>
            </a:r>
          </a:p>
        </p:txBody>
      </p:sp>
      <p:sp>
        <p:nvSpPr>
          <p:cNvPr id="34" name="Oval 176"/>
          <p:cNvSpPr>
            <a:spLocks noChangeArrowheads="1"/>
          </p:cNvSpPr>
          <p:nvPr/>
        </p:nvSpPr>
        <p:spPr bwMode="auto">
          <a:xfrm>
            <a:off x="5813829" y="504075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4</a:t>
            </a:r>
          </a:p>
        </p:txBody>
      </p:sp>
      <p:sp>
        <p:nvSpPr>
          <p:cNvPr id="35" name="Oval 176"/>
          <p:cNvSpPr>
            <a:spLocks noChangeArrowheads="1"/>
          </p:cNvSpPr>
          <p:nvPr/>
        </p:nvSpPr>
        <p:spPr bwMode="auto">
          <a:xfrm>
            <a:off x="5813829" y="504075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3</a:t>
            </a:r>
          </a:p>
        </p:txBody>
      </p:sp>
      <p:sp>
        <p:nvSpPr>
          <p:cNvPr id="36" name="Oval 176"/>
          <p:cNvSpPr>
            <a:spLocks noChangeArrowheads="1"/>
          </p:cNvSpPr>
          <p:nvPr/>
        </p:nvSpPr>
        <p:spPr bwMode="auto">
          <a:xfrm>
            <a:off x="5813829" y="504075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2</a:t>
            </a:r>
          </a:p>
        </p:txBody>
      </p:sp>
      <p:sp>
        <p:nvSpPr>
          <p:cNvPr id="37" name="Oval 176"/>
          <p:cNvSpPr>
            <a:spLocks noChangeArrowheads="1"/>
          </p:cNvSpPr>
          <p:nvPr/>
        </p:nvSpPr>
        <p:spPr bwMode="auto">
          <a:xfrm>
            <a:off x="5813829" y="504075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a:t>
            </a:r>
          </a:p>
        </p:txBody>
      </p:sp>
      <p:sp>
        <p:nvSpPr>
          <p:cNvPr id="38" name="Oval 176"/>
          <p:cNvSpPr>
            <a:spLocks noChangeArrowheads="1"/>
          </p:cNvSpPr>
          <p:nvPr/>
        </p:nvSpPr>
        <p:spPr bwMode="auto">
          <a:xfrm>
            <a:off x="5813829" y="504075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sym typeface="Arial"/>
              </a:rPr>
              <a:t>0</a:t>
            </a:r>
          </a:p>
        </p:txBody>
      </p:sp>
      <p:sp>
        <p:nvSpPr>
          <p:cNvPr id="2" name="Rectangle 1"/>
          <p:cNvSpPr/>
          <p:nvPr/>
        </p:nvSpPr>
        <p:spPr>
          <a:xfrm>
            <a:off x="3299229" y="1926458"/>
            <a:ext cx="8101274" cy="1077218"/>
          </a:xfrm>
          <a:prstGeom prst="rect">
            <a:avLst/>
          </a:prstGeom>
        </p:spPr>
        <p:txBody>
          <a:bodyPr wrap="square">
            <a:spAutoFit/>
          </a:bodyPr>
          <a:lstStyle/>
          <a:p>
            <a:pPr marL="30480" marR="30480" algn="just">
              <a:spcAft>
                <a:spcPts val="1200"/>
              </a:spcAft>
            </a:pPr>
            <a:r>
              <a:rPr lang="vi-VN" sz="3200" b="1" dirty="0">
                <a:solidFill>
                  <a:schemeClr val="bg1"/>
                </a:solidFill>
                <a:latin typeface="Times New Roman" panose="02020603050405020304" pitchFamily="18" charset="0"/>
                <a:ea typeface="Times New Roman" panose="02020603050405020304" pitchFamily="18" charset="0"/>
              </a:rPr>
              <a:t>Câu 3</a:t>
            </a:r>
            <a:r>
              <a:rPr lang="vi-VN" sz="3200" dirty="0">
                <a:solidFill>
                  <a:schemeClr val="bg1"/>
                </a:solidFill>
                <a:latin typeface="Times New Roman" panose="02020603050405020304" pitchFamily="18" charset="0"/>
                <a:ea typeface="Times New Roman" panose="02020603050405020304" pitchFamily="18" charset="0"/>
              </a:rPr>
              <a:t>: Truyện </a:t>
            </a:r>
            <a:r>
              <a:rPr lang="vi-VN" sz="3200" i="1" dirty="0">
                <a:solidFill>
                  <a:schemeClr val="bg1"/>
                </a:solidFill>
                <a:latin typeface="Times New Roman" panose="02020603050405020304" pitchFamily="18" charset="0"/>
                <a:ea typeface="Times New Roman" panose="02020603050405020304" pitchFamily="18" charset="0"/>
              </a:rPr>
              <a:t>Bức tranh của em gái tôi</a:t>
            </a:r>
            <a:r>
              <a:rPr lang="vi-VN" sz="3200" dirty="0">
                <a:solidFill>
                  <a:schemeClr val="bg1"/>
                </a:solidFill>
                <a:latin typeface="Times New Roman" panose="02020603050405020304" pitchFamily="18" charset="0"/>
                <a:ea typeface="Times New Roman" panose="02020603050405020304" pitchFamily="18" charset="0"/>
              </a:rPr>
              <a:t>, tác giả sử dụng </a:t>
            </a:r>
            <a:r>
              <a:rPr lang="en-US" sz="3200" dirty="0" err="1">
                <a:solidFill>
                  <a:schemeClr val="bg1"/>
                </a:solidFill>
                <a:latin typeface="Times New Roman" panose="02020603050405020304" pitchFamily="18" charset="0"/>
                <a:ea typeface="Times New Roman" panose="02020603050405020304" pitchFamily="18" charset="0"/>
              </a:rPr>
              <a:t>những</a:t>
            </a:r>
            <a:r>
              <a:rPr lang="en-US" sz="3200" dirty="0">
                <a:solidFill>
                  <a:schemeClr val="bg1"/>
                </a:solidFill>
                <a:latin typeface="Times New Roman" panose="02020603050405020304" pitchFamily="18" charset="0"/>
                <a:ea typeface="Times New Roman" panose="02020603050405020304" pitchFamily="18" charset="0"/>
              </a:rPr>
              <a:t> </a:t>
            </a:r>
            <a:r>
              <a:rPr lang="vi-VN" sz="3200" dirty="0">
                <a:solidFill>
                  <a:schemeClr val="bg1"/>
                </a:solidFill>
                <a:latin typeface="Times New Roman" panose="02020603050405020304" pitchFamily="18" charset="0"/>
                <a:ea typeface="Times New Roman" panose="02020603050405020304" pitchFamily="18" charset="0"/>
              </a:rPr>
              <a:t>phương thức biểu đạt </a:t>
            </a:r>
            <a:r>
              <a:rPr lang="en-US" sz="3200" dirty="0" err="1">
                <a:solidFill>
                  <a:schemeClr val="bg1"/>
                </a:solidFill>
                <a:latin typeface="Times New Roman" panose="02020603050405020304" pitchFamily="18" charset="0"/>
                <a:ea typeface="Times New Roman" panose="02020603050405020304" pitchFamily="18" charset="0"/>
              </a:rPr>
              <a:t>nào</a:t>
            </a:r>
            <a:r>
              <a:rPr lang="vi-VN" sz="3200" dirty="0">
                <a:solidFill>
                  <a:schemeClr val="bg1"/>
                </a:solidFill>
                <a:latin typeface="Times New Roman" panose="02020603050405020304" pitchFamily="18" charset="0"/>
                <a:ea typeface="Times New Roman" panose="02020603050405020304" pitchFamily="18" charset="0"/>
              </a:rPr>
              <a:t>?</a:t>
            </a:r>
            <a:endParaRPr lang="en-US" sz="3200" dirty="0">
              <a:solidFill>
                <a:schemeClr val="bg1"/>
              </a:solidFill>
              <a:effectLst/>
              <a:latin typeface="Times New Roman" panose="02020603050405020304" pitchFamily="18" charset="0"/>
              <a:ea typeface="Times New Roman" panose="02020603050405020304" pitchFamily="18" charset="0"/>
            </a:endParaRPr>
          </a:p>
        </p:txBody>
      </p:sp>
      <p:sp>
        <p:nvSpPr>
          <p:cNvPr id="3" name="Rectangle 2"/>
          <p:cNvSpPr/>
          <p:nvPr/>
        </p:nvSpPr>
        <p:spPr>
          <a:xfrm>
            <a:off x="1848191" y="4367367"/>
            <a:ext cx="1451038" cy="584775"/>
          </a:xfrm>
          <a:prstGeom prst="rect">
            <a:avLst/>
          </a:prstGeom>
        </p:spPr>
        <p:txBody>
          <a:bodyPr wrap="none">
            <a:spAutoFit/>
          </a:bodyPr>
          <a:lstStyle/>
          <a:p>
            <a:r>
              <a:rPr lang="en-US" sz="3200" dirty="0" err="1">
                <a:solidFill>
                  <a:srgbClr val="000000"/>
                </a:solidFill>
                <a:latin typeface="Times New Roman" panose="02020603050405020304" pitchFamily="18" charset="0"/>
                <a:ea typeface="Times New Roman" panose="02020603050405020304" pitchFamily="18" charset="0"/>
              </a:rPr>
              <a:t>Miêu</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tả</a:t>
            </a:r>
            <a:endParaRPr lang="en-US" sz="3200" dirty="0"/>
          </a:p>
        </p:txBody>
      </p:sp>
      <p:sp>
        <p:nvSpPr>
          <p:cNvPr id="4" name="Rectangle 3"/>
          <p:cNvSpPr/>
          <p:nvPr/>
        </p:nvSpPr>
        <p:spPr>
          <a:xfrm>
            <a:off x="8358470" y="4367366"/>
            <a:ext cx="1143262" cy="584775"/>
          </a:xfrm>
          <a:prstGeom prst="rect">
            <a:avLst/>
          </a:prstGeom>
        </p:spPr>
        <p:txBody>
          <a:bodyPr wrap="none">
            <a:spAutoFit/>
          </a:bodyPr>
          <a:lstStyle/>
          <a:p>
            <a:r>
              <a:rPr lang="en-US" sz="3200" dirty="0" err="1">
                <a:solidFill>
                  <a:srgbClr val="000000"/>
                </a:solidFill>
                <a:latin typeface="Times New Roman" panose="02020603050405020304" pitchFamily="18" charset="0"/>
                <a:ea typeface="Times New Roman" panose="02020603050405020304" pitchFamily="18" charset="0"/>
              </a:rPr>
              <a:t>Tự</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sự</a:t>
            </a:r>
            <a:endParaRPr lang="en-US" sz="3200" dirty="0"/>
          </a:p>
        </p:txBody>
      </p:sp>
      <p:sp>
        <p:nvSpPr>
          <p:cNvPr id="9" name="Rectangle 8"/>
          <p:cNvSpPr/>
          <p:nvPr/>
        </p:nvSpPr>
        <p:spPr>
          <a:xfrm>
            <a:off x="1848191" y="5664119"/>
            <a:ext cx="1809150" cy="584775"/>
          </a:xfrm>
          <a:prstGeom prst="rect">
            <a:avLst/>
          </a:prstGeom>
        </p:spPr>
        <p:txBody>
          <a:bodyPr wrap="none">
            <a:spAutoFit/>
          </a:bodyPr>
          <a:lstStyle/>
          <a:p>
            <a:pPr marL="30480" marR="30480" algn="just">
              <a:spcAft>
                <a:spcPts val="1200"/>
              </a:spcAft>
            </a:pPr>
            <a:r>
              <a:rPr lang="vi-VN" sz="3200" dirty="0">
                <a:solidFill>
                  <a:srgbClr val="000000"/>
                </a:solidFill>
                <a:latin typeface="Times New Roman" panose="02020603050405020304" pitchFamily="18" charset="0"/>
                <a:ea typeface="Times New Roman" panose="02020603050405020304" pitchFamily="18" charset="0"/>
              </a:rPr>
              <a:t>Biểu cảm</a:t>
            </a:r>
            <a:endParaRPr lang="en-US" sz="3200" dirty="0">
              <a:effectLst/>
              <a:latin typeface="Times New Roman" panose="02020603050405020304" pitchFamily="18" charset="0"/>
              <a:ea typeface="Times New Roman" panose="02020603050405020304" pitchFamily="18" charset="0"/>
            </a:endParaRPr>
          </a:p>
        </p:txBody>
      </p:sp>
      <p:sp>
        <p:nvSpPr>
          <p:cNvPr id="10" name="Rectangle 9"/>
          <p:cNvSpPr/>
          <p:nvPr/>
        </p:nvSpPr>
        <p:spPr>
          <a:xfrm>
            <a:off x="7238352" y="5456167"/>
            <a:ext cx="3963098" cy="1077218"/>
          </a:xfrm>
          <a:prstGeom prst="rect">
            <a:avLst/>
          </a:prstGeom>
        </p:spPr>
        <p:txBody>
          <a:bodyPr wrap="square">
            <a:spAutoFit/>
          </a:bodyPr>
          <a:lstStyle/>
          <a:p>
            <a:r>
              <a:rPr lang="en-US" sz="3200" dirty="0" err="1">
                <a:solidFill>
                  <a:srgbClr val="000000"/>
                </a:solidFill>
                <a:latin typeface="Times New Roman" panose="02020603050405020304" pitchFamily="18" charset="0"/>
                <a:ea typeface="Times New Roman" panose="02020603050405020304" pitchFamily="18" charset="0"/>
              </a:rPr>
              <a:t>Tự</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sự</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kết</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hợp</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với</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miêu</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tả</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và</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biểu</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cảm</a:t>
            </a:r>
            <a:endParaRPr lang="en-US" sz="3200" dirty="0"/>
          </a:p>
        </p:txBody>
      </p:sp>
    </p:spTree>
    <p:extLst>
      <p:ext uri="{BB962C8B-B14F-4D97-AF65-F5344CB8AC3E}">
        <p14:creationId xmlns:p14="http://schemas.microsoft.com/office/powerpoint/2010/main" val="31146428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10000" autoRev="1" fill="hold" nodeType="withEffect">
                                  <p:stCondLst>
                                    <p:cond delay="0"/>
                                  </p:stCondLst>
                                  <p:childTnLst>
                                    <p:animRot by="3000000">
                                      <p:cBhvr>
                                        <p:cTn id="6" dur="1500" fill="hold"/>
                                        <p:tgtEl>
                                          <p:spTgt spid="14"/>
                                        </p:tgtEl>
                                        <p:attrNameLst>
                                          <p:attrName>r</p:attrName>
                                        </p:attrNameLst>
                                      </p:cBhvr>
                                    </p:animRot>
                                  </p:childTnLst>
                                </p:cTn>
                              </p:par>
                              <p:par>
                                <p:cTn id="7" presetID="6" presetClass="emph" presetSubtype="0" repeatCount="indefinite" autoRev="1" fill="hold" nodeType="withEffect">
                                  <p:stCondLst>
                                    <p:cond delay="0"/>
                                  </p:stCondLst>
                                  <p:childTnLst>
                                    <p:animScale>
                                      <p:cBhvr>
                                        <p:cTn id="8" dur="1000" fill="hold"/>
                                        <p:tgtEl>
                                          <p:spTgt spid="13"/>
                                        </p:tgtEl>
                                      </p:cBhvr>
                                      <p:by x="150000" y="150000"/>
                                    </p:animScale>
                                  </p:childTnLst>
                                </p:cTn>
                              </p:par>
                              <p:par>
                                <p:cTn id="9" presetID="8" presetClass="emph" presetSubtype="0" repeatCount="indefinite" accel="10000" autoRev="1" fill="hold" nodeType="withEffect">
                                  <p:stCondLst>
                                    <p:cond delay="0"/>
                                  </p:stCondLst>
                                  <p:childTnLst>
                                    <p:animRot by="3000000">
                                      <p:cBhvr>
                                        <p:cTn id="10" dur="1500" fill="hold"/>
                                        <p:tgtEl>
                                          <p:spTgt spid="17"/>
                                        </p:tgtEl>
                                        <p:attrNameLst>
                                          <p:attrName>r</p:attrName>
                                        </p:attrNameLst>
                                      </p:cBhvr>
                                    </p:animRot>
                                  </p:childTnLst>
                                </p:cTn>
                              </p:par>
                              <p:par>
                                <p:cTn id="11" presetID="6" presetClass="emph" presetSubtype="0" repeatCount="indefinite" autoRev="1" fill="hold" nodeType="withEffect">
                                  <p:stCondLst>
                                    <p:cond delay="0"/>
                                  </p:stCondLst>
                                  <p:childTnLst>
                                    <p:animScale>
                                      <p:cBhvr>
                                        <p:cTn id="12" dur="1000" fill="hold"/>
                                        <p:tgtEl>
                                          <p:spTgt spid="16"/>
                                        </p:tgtEl>
                                      </p:cBhvr>
                                      <p:by x="150000" y="150000"/>
                                    </p:animScale>
                                  </p:childTnLst>
                                </p:cTn>
                              </p:par>
                            </p:childTnLst>
                          </p:cTn>
                        </p:par>
                      </p:childTnLst>
                    </p:cTn>
                  </p:par>
                  <p:par>
                    <p:cTn id="13" fill="hold">
                      <p:stCondLst>
                        <p:cond delay="indefinite"/>
                      </p:stCondLst>
                      <p:childTnLst>
                        <p:par>
                          <p:cTn id="14" fill="hold">
                            <p:stCondLst>
                              <p:cond delay="0"/>
                            </p:stCondLst>
                            <p:childTnLst>
                              <p:par>
                                <p:cTn id="15" presetID="16" presetClass="emph" presetSubtype="0" fill="hold" grpId="0" nodeType="clickEffect">
                                  <p:stCondLst>
                                    <p:cond delay="0"/>
                                  </p:stCondLst>
                                  <p:iterate type="lt">
                                    <p:tmPct val="4000"/>
                                  </p:iterate>
                                  <p:childTnLst>
                                    <p:set>
                                      <p:cBhvr override="childStyle">
                                        <p:cTn id="16" dur="500" fill="hold"/>
                                        <p:tgtEl>
                                          <p:spTgt spid="10"/>
                                        </p:tgtEl>
                                        <p:attrNameLst>
                                          <p:attrName>style.color</p:attrName>
                                        </p:attrNameLst>
                                      </p:cBhvr>
                                      <p:to>
                                        <p:clrVal>
                                          <a:srgbClr val="FF0000"/>
                                        </p:clrVal>
                                      </p:to>
                                    </p:set>
                                    <p:set>
                                      <p:cBhvr>
                                        <p:cTn id="17" dur="500" fill="hold"/>
                                        <p:tgtEl>
                                          <p:spTgt spid="10"/>
                                        </p:tgtEl>
                                        <p:attrNameLst>
                                          <p:attrName>fillcolor</p:attrName>
                                        </p:attrNameLst>
                                      </p:cBhvr>
                                      <p:to>
                                        <p:clrVal>
                                          <a:srgbClr val="FF0000"/>
                                        </p:clrVal>
                                      </p:to>
                                    </p:set>
                                    <p:set>
                                      <p:cBhvr>
                                        <p:cTn id="18" dur="500" fill="hold"/>
                                        <p:tgtEl>
                                          <p:spTgt spid="1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11"/>
                    </p:tgtEl>
                  </p:cond>
                </p:stCondLst>
                <p:endSync evt="end" delay="0">
                  <p:rtn val="all"/>
                </p:endSync>
                <p:childTnLst>
                  <p:par>
                    <p:cTn id="20" fill="hold">
                      <p:stCondLst>
                        <p:cond delay="0"/>
                      </p:stCondLst>
                      <p:childTnLst>
                        <p:par>
                          <p:cTn id="21" fill="hold">
                            <p:stCondLst>
                              <p:cond delay="0"/>
                            </p:stCondLst>
                            <p:childTnLst>
                              <p:par>
                                <p:cTn id="22" presetID="1" presetClass="exit"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hidden"/>
                                      </p:to>
                                    </p:set>
                                  </p:childTnLst>
                                </p:cTn>
                              </p:par>
                            </p:childTnLst>
                          </p:cTn>
                        </p:par>
                        <p:par>
                          <p:cTn id="24" fill="hold">
                            <p:stCondLst>
                              <p:cond delay="0"/>
                            </p:stCondLst>
                            <p:childTnLst>
                              <p:par>
                                <p:cTn id="25" presetID="53" presetClass="entr" presetSubtype="16" fill="hold" grpId="1" nodeType="after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ppt_w</p:attrName>
                                        </p:attrNameLst>
                                      </p:cBhvr>
                                      <p:tavLst>
                                        <p:tav tm="0">
                                          <p:val>
                                            <p:fltVal val="0"/>
                                          </p:val>
                                        </p:tav>
                                        <p:tav tm="100000">
                                          <p:val>
                                            <p:strVal val="#ppt_w"/>
                                          </p:val>
                                        </p:tav>
                                      </p:tavLst>
                                    </p:anim>
                                    <p:anim calcmode="lin" valueType="num">
                                      <p:cBhvr>
                                        <p:cTn id="28" dur="500" fill="hold"/>
                                        <p:tgtEl>
                                          <p:spTgt spid="11"/>
                                        </p:tgtEl>
                                        <p:attrNameLst>
                                          <p:attrName>ppt_h</p:attrName>
                                        </p:attrNameLst>
                                      </p:cBhvr>
                                      <p:tavLst>
                                        <p:tav tm="0">
                                          <p:val>
                                            <p:fltVal val="0"/>
                                          </p:val>
                                        </p:tav>
                                        <p:tav tm="100000">
                                          <p:val>
                                            <p:strVal val="#ppt_h"/>
                                          </p:val>
                                        </p:tav>
                                      </p:tavLst>
                                    </p:anim>
                                    <p:animEffect transition="in" filter="fade">
                                      <p:cBhvr>
                                        <p:cTn id="29" dur="500"/>
                                        <p:tgtEl>
                                          <p:spTgt spid="11"/>
                                        </p:tgtEl>
                                      </p:cBhvr>
                                    </p:animEffect>
                                  </p:childTnLst>
                                </p:cTn>
                              </p:par>
                            </p:childTnLst>
                          </p:cTn>
                        </p:par>
                      </p:childTnLst>
                    </p:cTn>
                  </p:par>
                </p:childTnLst>
              </p:cTn>
              <p:nextCondLst>
                <p:cond evt="onClick" delay="0">
                  <p:tgtEl>
                    <p:spTgt spid="11"/>
                  </p:tgtEl>
                </p:cond>
              </p:nextCondLst>
            </p:seq>
            <p:seq concurrent="1" nextAc="seek">
              <p:cTn id="30" restart="whenNotActive" fill="hold" evtFilter="cancelBubble" nodeType="interactiveSeq">
                <p:stCondLst>
                  <p:cond evt="onClick" delay="0">
                    <p:tgtEl>
                      <p:spTgt spid="22"/>
                    </p:tgtEl>
                  </p:cond>
                </p:stCondLst>
                <p:endSync evt="end" delay="0">
                  <p:rtn val="all"/>
                </p:endSync>
                <p:childTnLst>
                  <p:par>
                    <p:cTn id="31" fill="hold">
                      <p:stCondLst>
                        <p:cond delay="0"/>
                      </p:stCondLst>
                      <p:childTnLst>
                        <p:par>
                          <p:cTn id="32" fill="hold">
                            <p:stCondLst>
                              <p:cond delay="0"/>
                            </p:stCondLst>
                            <p:childTnLst>
                              <p:par>
                                <p:cTn id="33" presetID="1" presetClass="entr" presetSubtype="0" fill="hold" grpId="0" nodeType="afterEffect">
                                  <p:stCondLst>
                                    <p:cond delay="1000"/>
                                  </p:stCondLst>
                                  <p:childTnLst>
                                    <p:set>
                                      <p:cBhvr>
                                        <p:cTn id="34"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3" name="beep.wav"/>
                                        </p:tgtEl>
                                      </p:cMediaNode>
                                    </p:audio>
                                  </p:subTnLst>
                                </p:cTn>
                              </p:par>
                            </p:childTnLst>
                          </p:cTn>
                        </p:par>
                        <p:par>
                          <p:cTn id="35" fill="hold">
                            <p:stCondLst>
                              <p:cond delay="1000"/>
                            </p:stCondLst>
                            <p:childTnLst>
                              <p:par>
                                <p:cTn id="36" presetID="1" presetClass="entr" presetSubtype="0" fill="hold" grpId="0" nodeType="afterEffect">
                                  <p:stCondLst>
                                    <p:cond delay="1000"/>
                                  </p:stCondLst>
                                  <p:childTnLst>
                                    <p:set>
                                      <p:cBhvr>
                                        <p:cTn id="37"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3" name="beep.wav"/>
                                        </p:tgtEl>
                                      </p:cMediaNode>
                                    </p:audio>
                                  </p:subTnLst>
                                </p:cTn>
                              </p:par>
                            </p:childTnLst>
                          </p:cTn>
                        </p:par>
                        <p:par>
                          <p:cTn id="38" fill="hold">
                            <p:stCondLst>
                              <p:cond delay="2000"/>
                            </p:stCondLst>
                            <p:childTnLst>
                              <p:par>
                                <p:cTn id="39" presetID="1" presetClass="entr" presetSubtype="0" fill="hold" grpId="0" nodeType="afterEffect">
                                  <p:stCondLst>
                                    <p:cond delay="1000"/>
                                  </p:stCondLst>
                                  <p:childTnLst>
                                    <p:set>
                                      <p:cBhvr>
                                        <p:cTn id="40"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3" name="beep.wav"/>
                                        </p:tgtEl>
                                      </p:cMediaNode>
                                    </p:audio>
                                  </p:subTnLst>
                                </p:cTn>
                              </p:par>
                            </p:childTnLst>
                          </p:cTn>
                        </p:par>
                        <p:par>
                          <p:cTn id="41" fill="hold">
                            <p:stCondLst>
                              <p:cond delay="3000"/>
                            </p:stCondLst>
                            <p:childTnLst>
                              <p:par>
                                <p:cTn id="42" presetID="1" presetClass="entr" presetSubtype="0" fill="hold" grpId="0" nodeType="afterEffect">
                                  <p:stCondLst>
                                    <p:cond delay="1000"/>
                                  </p:stCondLst>
                                  <p:childTnLst>
                                    <p:set>
                                      <p:cBhvr>
                                        <p:cTn id="43"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3" name="beep.wav"/>
                                        </p:tgtEl>
                                      </p:cMediaNode>
                                    </p:audio>
                                  </p:subTnLst>
                                </p:cTn>
                              </p:par>
                            </p:childTnLst>
                          </p:cTn>
                        </p:par>
                        <p:par>
                          <p:cTn id="44" fill="hold">
                            <p:stCondLst>
                              <p:cond delay="4000"/>
                            </p:stCondLst>
                            <p:childTnLst>
                              <p:par>
                                <p:cTn id="45" presetID="1" presetClass="entr" presetSubtype="0" fill="hold" grpId="0" nodeType="afterEffect">
                                  <p:stCondLst>
                                    <p:cond delay="1000"/>
                                  </p:stCondLst>
                                  <p:childTnLst>
                                    <p:set>
                                      <p:cBhvr>
                                        <p:cTn id="46"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3" name="beep.wav"/>
                                        </p:tgtEl>
                                      </p:cMediaNode>
                                    </p:audio>
                                  </p:subTnLst>
                                </p:cTn>
                              </p:par>
                            </p:childTnLst>
                          </p:cTn>
                        </p:par>
                        <p:par>
                          <p:cTn id="47" fill="hold">
                            <p:stCondLst>
                              <p:cond delay="5000"/>
                            </p:stCondLst>
                            <p:childTnLst>
                              <p:par>
                                <p:cTn id="48" presetID="1" presetClass="entr" presetSubtype="0" fill="hold" grpId="0" nodeType="afterEffect">
                                  <p:stCondLst>
                                    <p:cond delay="1000"/>
                                  </p:stCondLst>
                                  <p:childTnLst>
                                    <p:set>
                                      <p:cBhvr>
                                        <p:cTn id="49"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3" name="beep.wav"/>
                                        </p:tgtEl>
                                      </p:cMediaNode>
                                    </p:audio>
                                  </p:subTnLst>
                                </p:cTn>
                              </p:par>
                            </p:childTnLst>
                          </p:cTn>
                        </p:par>
                        <p:par>
                          <p:cTn id="50" fill="hold">
                            <p:stCondLst>
                              <p:cond delay="6000"/>
                            </p:stCondLst>
                            <p:childTnLst>
                              <p:par>
                                <p:cTn id="51" presetID="1" presetClass="entr" presetSubtype="0" fill="hold" grpId="0" nodeType="afterEffect">
                                  <p:stCondLst>
                                    <p:cond delay="1000"/>
                                  </p:stCondLst>
                                  <p:childTnLst>
                                    <p:set>
                                      <p:cBhvr>
                                        <p:cTn id="52"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3" name="beep.wav"/>
                                        </p:tgtEl>
                                      </p:cMediaNode>
                                    </p:audio>
                                  </p:subTnLst>
                                </p:cTn>
                              </p:par>
                            </p:childTnLst>
                          </p:cTn>
                        </p:par>
                        <p:par>
                          <p:cTn id="53" fill="hold">
                            <p:stCondLst>
                              <p:cond delay="7000"/>
                            </p:stCondLst>
                            <p:childTnLst>
                              <p:par>
                                <p:cTn id="54" presetID="1" presetClass="entr" presetSubtype="0" fill="hold" grpId="0" nodeType="afterEffect">
                                  <p:stCondLst>
                                    <p:cond delay="1000"/>
                                  </p:stCondLst>
                                  <p:childTnLst>
                                    <p:set>
                                      <p:cBhvr>
                                        <p:cTn id="55"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3" name="beep.wav"/>
                                        </p:tgtEl>
                                      </p:cMediaNode>
                                    </p:audio>
                                  </p:subTnLst>
                                </p:cTn>
                              </p:par>
                            </p:childTnLst>
                          </p:cTn>
                        </p:par>
                        <p:par>
                          <p:cTn id="56" fill="hold">
                            <p:stCondLst>
                              <p:cond delay="8000"/>
                            </p:stCondLst>
                            <p:childTnLst>
                              <p:par>
                                <p:cTn id="57" presetID="1" presetClass="entr" presetSubtype="0" fill="hold" grpId="0" nodeType="afterEffect">
                                  <p:stCondLst>
                                    <p:cond delay="1000"/>
                                  </p:stCondLst>
                                  <p:childTnLst>
                                    <p:set>
                                      <p:cBhvr>
                                        <p:cTn id="58"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3" name="beep.wav"/>
                                        </p:tgtEl>
                                      </p:cMediaNode>
                                    </p:audio>
                                  </p:subTnLst>
                                </p:cTn>
                              </p:par>
                            </p:childTnLst>
                          </p:cTn>
                        </p:par>
                        <p:par>
                          <p:cTn id="59" fill="hold">
                            <p:stCondLst>
                              <p:cond delay="9000"/>
                            </p:stCondLst>
                            <p:childTnLst>
                              <p:par>
                                <p:cTn id="60" presetID="1" presetClass="entr" presetSubtype="0" fill="hold" grpId="0" nodeType="afterEffect">
                                  <p:stCondLst>
                                    <p:cond delay="1000"/>
                                  </p:stCondLst>
                                  <p:childTnLst>
                                    <p:set>
                                      <p:cBhvr>
                                        <p:cTn id="61"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60"/>
                                            </p:cond>
                                          </p:stCondLst>
                                          <p:endCondLst>
                                            <p:cond evt="onStopAudio" delay="0">
                                              <p:tgtEl>
                                                <p:sldTgt/>
                                              </p:tgtEl>
                                            </p:cond>
                                          </p:endCondLst>
                                        </p:cTn>
                                        <p:tgtEl>
                                          <p:sndTgt r:embed="rId3" name="beep.wav"/>
                                        </p:tgtEl>
                                      </p:cMediaNode>
                                    </p:audio>
                                  </p:subTnLst>
                                </p:cTn>
                              </p:par>
                            </p:childTnLst>
                          </p:cTn>
                        </p:par>
                        <p:par>
                          <p:cTn id="62" fill="hold">
                            <p:stCondLst>
                              <p:cond delay="10000"/>
                            </p:stCondLst>
                            <p:childTnLst>
                              <p:par>
                                <p:cTn id="63" presetID="1" presetClass="entr" presetSubtype="0" fill="hold" grpId="0" nodeType="afterEffect">
                                  <p:stCondLst>
                                    <p:cond delay="1000"/>
                                  </p:stCondLst>
                                  <p:childTnLst>
                                    <p:set>
                                      <p:cBhvr>
                                        <p:cTn id="64"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63"/>
                                            </p:cond>
                                          </p:stCondLst>
                                          <p:endCondLst>
                                            <p:cond evt="onStopAudio" delay="0">
                                              <p:tgtEl>
                                                <p:sldTgt/>
                                              </p:tgtEl>
                                            </p:cond>
                                          </p:endCondLst>
                                        </p:cTn>
                                        <p:tgtEl>
                                          <p:sndTgt r:embed="rId3" name="beep.wav"/>
                                        </p:tgtEl>
                                      </p:cMediaNode>
                                    </p:audio>
                                  </p:subTnLst>
                                </p:cTn>
                              </p:par>
                            </p:childTnLst>
                          </p:cTn>
                        </p:par>
                        <p:par>
                          <p:cTn id="65" fill="hold">
                            <p:stCondLst>
                              <p:cond delay="11000"/>
                            </p:stCondLst>
                            <p:childTnLst>
                              <p:par>
                                <p:cTn id="66" presetID="1" presetClass="entr" presetSubtype="0" fill="hold" grpId="0" nodeType="afterEffect">
                                  <p:stCondLst>
                                    <p:cond delay="1000"/>
                                  </p:stCondLst>
                                  <p:childTnLst>
                                    <p:set>
                                      <p:cBhvr>
                                        <p:cTn id="67"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66"/>
                                            </p:cond>
                                          </p:stCondLst>
                                          <p:endCondLst>
                                            <p:cond evt="onStopAudio" delay="0">
                                              <p:tgtEl>
                                                <p:sldTgt/>
                                              </p:tgtEl>
                                            </p:cond>
                                          </p:endCondLst>
                                        </p:cTn>
                                        <p:tgtEl>
                                          <p:sndTgt r:embed="rId3" name="beep.wav"/>
                                        </p:tgtEl>
                                      </p:cMediaNode>
                                    </p:audio>
                                  </p:subTnLst>
                                </p:cTn>
                              </p:par>
                            </p:childTnLst>
                          </p:cTn>
                        </p:par>
                        <p:par>
                          <p:cTn id="68" fill="hold">
                            <p:stCondLst>
                              <p:cond delay="12000"/>
                            </p:stCondLst>
                            <p:childTnLst>
                              <p:par>
                                <p:cTn id="69" presetID="1" presetClass="entr" presetSubtype="0" fill="hold" grpId="0" nodeType="afterEffect">
                                  <p:stCondLst>
                                    <p:cond delay="1000"/>
                                  </p:stCondLst>
                                  <p:childTnLst>
                                    <p:set>
                                      <p:cBhvr>
                                        <p:cTn id="70"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3" name="beep.wav"/>
                                        </p:tgtEl>
                                      </p:cMediaNode>
                                    </p:audio>
                                  </p:subTnLst>
                                </p:cTn>
                              </p:par>
                            </p:childTnLst>
                          </p:cTn>
                        </p:par>
                        <p:par>
                          <p:cTn id="71" fill="hold">
                            <p:stCondLst>
                              <p:cond delay="13000"/>
                            </p:stCondLst>
                            <p:childTnLst>
                              <p:par>
                                <p:cTn id="72" presetID="1" presetClass="entr" presetSubtype="0" fill="hold" grpId="0" nodeType="afterEffect">
                                  <p:stCondLst>
                                    <p:cond delay="1000"/>
                                  </p:stCondLst>
                                  <p:childTnLst>
                                    <p:set>
                                      <p:cBhvr>
                                        <p:cTn id="73"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72"/>
                                            </p:cond>
                                          </p:stCondLst>
                                          <p:endCondLst>
                                            <p:cond evt="onStopAudio" delay="0">
                                              <p:tgtEl>
                                                <p:sldTgt/>
                                              </p:tgtEl>
                                            </p:cond>
                                          </p:endCondLst>
                                        </p:cTn>
                                        <p:tgtEl>
                                          <p:sndTgt r:embed="rId3" name="beep.wav"/>
                                        </p:tgtEl>
                                      </p:cMediaNode>
                                    </p:audio>
                                  </p:subTnLst>
                                </p:cTn>
                              </p:par>
                            </p:childTnLst>
                          </p:cTn>
                        </p:par>
                        <p:par>
                          <p:cTn id="74" fill="hold">
                            <p:stCondLst>
                              <p:cond delay="14000"/>
                            </p:stCondLst>
                            <p:childTnLst>
                              <p:par>
                                <p:cTn id="75" presetID="1" presetClass="entr" presetSubtype="0" fill="hold" grpId="0" nodeType="afterEffect">
                                  <p:stCondLst>
                                    <p:cond delay="1000"/>
                                  </p:stCondLst>
                                  <p:childTnLst>
                                    <p:set>
                                      <p:cBhvr>
                                        <p:cTn id="76"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75"/>
                                            </p:cond>
                                          </p:stCondLst>
                                          <p:endCondLst>
                                            <p:cond evt="onStopAudio" delay="0">
                                              <p:tgtEl>
                                                <p:sldTgt/>
                                              </p:tgtEl>
                                            </p:cond>
                                          </p:endCondLst>
                                        </p:cTn>
                                        <p:tgtEl>
                                          <p:sndTgt r:embed="rId3" name="beep.wav"/>
                                        </p:tgtEl>
                                      </p:cMediaNode>
                                    </p:audio>
                                  </p:subTnLst>
                                </p:cTn>
                              </p:par>
                            </p:childTnLst>
                          </p:cTn>
                        </p:par>
                        <p:par>
                          <p:cTn id="77" fill="hold">
                            <p:stCondLst>
                              <p:cond delay="15000"/>
                            </p:stCondLst>
                            <p:childTnLst>
                              <p:par>
                                <p:cTn id="78" presetID="1" presetClass="entr" presetSubtype="0" fill="hold" grpId="0" nodeType="afterEffect">
                                  <p:stCondLst>
                                    <p:cond delay="1000"/>
                                  </p:stCondLst>
                                  <p:childTnLst>
                                    <p:set>
                                      <p:cBhvr>
                                        <p:cTn id="79"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78"/>
                                            </p:cond>
                                          </p:stCondLst>
                                          <p:endCondLst>
                                            <p:cond evt="onStopAudio" delay="0">
                                              <p:tgtEl>
                                                <p:sldTgt/>
                                              </p:tgtEl>
                                            </p:cond>
                                          </p:endCondLst>
                                        </p:cTn>
                                        <p:tgtEl>
                                          <p:sndTgt r:embed="rId4" name="GUN.wav"/>
                                        </p:tgtEl>
                                      </p:cMediaNode>
                                    </p:audio>
                                  </p:subTnLst>
                                </p:cTn>
                              </p:par>
                            </p:childTnLst>
                          </p:cTn>
                        </p:par>
                      </p:childTnLst>
                    </p:cTn>
                  </p:par>
                </p:childTnLst>
              </p:cTn>
              <p:nextCondLst>
                <p:cond evt="onClick" delay="0">
                  <p:tgtEl>
                    <p:spTgt spid="22"/>
                  </p:tgtEl>
                </p:cond>
              </p:nextCondLst>
            </p:seq>
          </p:childTnLst>
        </p:cTn>
      </p:par>
    </p:tnLst>
    <p:bldLst>
      <p:bldP spid="11" grpId="0"/>
      <p:bldP spid="11" grpId="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10"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83132" y="1683849"/>
            <a:ext cx="954107" cy="1015663"/>
          </a:xfrm>
          <a:prstGeom prst="rect">
            <a:avLst/>
          </a:prstGeom>
          <a:noFill/>
        </p:spPr>
        <p:txBody>
          <a:bodyPr wrap="none" rtlCol="0">
            <a:spAutoFit/>
          </a:bodyPr>
          <a:lstStyle>
            <a:defPPr>
              <a:defRPr lang="en-US"/>
            </a:defPPr>
            <a:lvl1pPr algn="ctr">
              <a:defRPr sz="6000" b="1">
                <a:solidFill>
                  <a:schemeClr val="bg1"/>
                </a:solidFill>
                <a:effectLst>
                  <a:glow rad="101600">
                    <a:schemeClr val="accent5">
                      <a:satMod val="175000"/>
                      <a:alpha val="40000"/>
                    </a:schemeClr>
                  </a:glow>
                  <a:outerShdw blurRad="38100" dist="38100" dir="2700000" algn="tl">
                    <a:srgbClr val="000000">
                      <a:alpha val="43137"/>
                    </a:srgbClr>
                  </a:outerShdw>
                </a:effectLst>
                <a:latin typeface="UTM Swiss Condensed" panose="02000500000000000000"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prstClr val="white"/>
                </a:solidFill>
                <a:effectLst>
                  <a:glow rad="101600">
                    <a:srgbClr val="4472C4">
                      <a:satMod val="175000"/>
                      <a:alpha val="40000"/>
                    </a:srgbClr>
                  </a:glow>
                  <a:outerShdw blurRad="38100" dist="38100" dir="2700000" algn="tl">
                    <a:srgbClr val="000000">
                      <a:alpha val="43137"/>
                    </a:srgbClr>
                  </a:outerShdw>
                </a:effectLst>
                <a:uLnTx/>
                <a:uFillTx/>
                <a:latin typeface="UTM Swiss Condensed" panose="02000500000000000000" pitchFamily="2" charset="0"/>
                <a:ea typeface="+mn-ea"/>
                <a:cs typeface="Arial"/>
                <a:sym typeface="Arial"/>
              </a:rPr>
              <a:t>0</a:t>
            </a:r>
            <a:r>
              <a:rPr kumimoji="0" lang="en-US" sz="6000" b="1" i="0" u="none" strike="noStrike" kern="1200" cap="none" spc="0" normalizeH="0" baseline="0" noProof="0" dirty="0">
                <a:ln>
                  <a:noFill/>
                </a:ln>
                <a:solidFill>
                  <a:prstClr val="white"/>
                </a:solidFill>
                <a:effectLst>
                  <a:glow rad="101600">
                    <a:srgbClr val="4472C4">
                      <a:satMod val="175000"/>
                      <a:alpha val="40000"/>
                    </a:srgbClr>
                  </a:glow>
                  <a:outerShdw blurRad="38100" dist="38100" dir="2700000" algn="tl">
                    <a:srgbClr val="000000">
                      <a:alpha val="43137"/>
                    </a:srgbClr>
                  </a:outerShdw>
                </a:effectLst>
                <a:uLnTx/>
                <a:uFillTx/>
                <a:latin typeface="UTM Swiss Condensed" panose="02000500000000000000" pitchFamily="2" charset="0"/>
                <a:ea typeface="+mn-ea"/>
                <a:cs typeface="Arial"/>
                <a:sym typeface="Arial"/>
              </a:rPr>
              <a:t>4</a:t>
            </a:r>
          </a:p>
        </p:txBody>
      </p:sp>
      <p:pic>
        <p:nvPicPr>
          <p:cNvPr id="12" name="Picture 11" descr="A close up of a logo&#10;&#10;Description generated with high confidence">
            <a:extLst>
              <a:ext uri="{FF2B5EF4-FFF2-40B4-BE49-F238E27FC236}">
                <a16:creationId xmlns:a16="http://schemas.microsoft.com/office/drawing/2014/main" id="{964FB21D-FDAE-4FB6-998B-E375D87B1A1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49743" y="193580"/>
            <a:ext cx="1153923" cy="1165462"/>
          </a:xfrm>
          <a:prstGeom prst="rect">
            <a:avLst/>
          </a:prstGeom>
        </p:spPr>
      </p:pic>
      <p:pic>
        <p:nvPicPr>
          <p:cNvPr id="13" name="Picture 12" descr="A picture containing fireworks, outdoor object&#10;&#10;Description generated with very high confidence">
            <a:extLst>
              <a:ext uri="{FF2B5EF4-FFF2-40B4-BE49-F238E27FC236}">
                <a16:creationId xmlns:a16="http://schemas.microsoft.com/office/drawing/2014/main" id="{F5A1C9F4-6D35-4ADC-985D-1511E1F287B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38352" y="451572"/>
            <a:ext cx="3318812" cy="649479"/>
          </a:xfrm>
          <a:prstGeom prst="rect">
            <a:avLst/>
          </a:prstGeom>
        </p:spPr>
      </p:pic>
      <p:pic>
        <p:nvPicPr>
          <p:cNvPr id="14" name="Picture 13" descr="A close up of a logo&#10;&#10;Description generated with high confidence">
            <a:extLst>
              <a:ext uri="{FF2B5EF4-FFF2-40B4-BE49-F238E27FC236}">
                <a16:creationId xmlns:a16="http://schemas.microsoft.com/office/drawing/2014/main" id="{E0B0854F-5D45-4087-9590-C6C4141BB0B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8504149" y="396198"/>
            <a:ext cx="642590" cy="775111"/>
          </a:xfrm>
          <a:prstGeom prst="rect">
            <a:avLst/>
          </a:prstGeom>
        </p:spPr>
      </p:pic>
      <p:pic>
        <p:nvPicPr>
          <p:cNvPr id="15" name="Picture 14" descr="A close up of a logo&#10;&#10;Description generated with high confidence">
            <a:extLst>
              <a:ext uri="{FF2B5EF4-FFF2-40B4-BE49-F238E27FC236}">
                <a16:creationId xmlns:a16="http://schemas.microsoft.com/office/drawing/2014/main" id="{93F2B4A6-F0BC-459A-BBEA-007AA2104E8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70514" y="221937"/>
            <a:ext cx="1153923" cy="1165462"/>
          </a:xfrm>
          <a:prstGeom prst="rect">
            <a:avLst/>
          </a:prstGeom>
        </p:spPr>
      </p:pic>
      <p:pic>
        <p:nvPicPr>
          <p:cNvPr id="16" name="Picture 15" descr="A picture containing fireworks, outdoor object&#10;&#10;Description generated with very high confidence">
            <a:extLst>
              <a:ext uri="{FF2B5EF4-FFF2-40B4-BE49-F238E27FC236}">
                <a16:creationId xmlns:a16="http://schemas.microsoft.com/office/drawing/2014/main" id="{7618FB5C-14DD-4AB3-8FE3-2EFB72AA5B3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60384" y="345239"/>
            <a:ext cx="3318812" cy="649479"/>
          </a:xfrm>
          <a:prstGeom prst="rect">
            <a:avLst/>
          </a:prstGeom>
        </p:spPr>
      </p:pic>
      <p:pic>
        <p:nvPicPr>
          <p:cNvPr id="17" name="Picture 16" descr="A close up of a logo&#10;&#10;Description generated with high confidence">
            <a:extLst>
              <a:ext uri="{FF2B5EF4-FFF2-40B4-BE49-F238E27FC236}">
                <a16:creationId xmlns:a16="http://schemas.microsoft.com/office/drawing/2014/main" id="{3A5D8ECF-D455-456D-B785-F4492FBDF7B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3726181" y="289865"/>
            <a:ext cx="642590" cy="775111"/>
          </a:xfrm>
          <a:prstGeom prst="rect">
            <a:avLst/>
          </a:prstGeom>
        </p:spPr>
      </p:pic>
      <p:pic>
        <p:nvPicPr>
          <p:cNvPr id="21" name="Picture 115" descr="ALRMCLOK"/>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538538" y="4696375"/>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Oval 176"/>
          <p:cNvSpPr>
            <a:spLocks noChangeArrowheads="1"/>
          </p:cNvSpPr>
          <p:nvPr/>
        </p:nvSpPr>
        <p:spPr bwMode="auto">
          <a:xfrm>
            <a:off x="5767138" y="507737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15</a:t>
            </a:r>
          </a:p>
        </p:txBody>
      </p:sp>
      <p:sp>
        <p:nvSpPr>
          <p:cNvPr id="23" name="Oval 176"/>
          <p:cNvSpPr>
            <a:spLocks noChangeArrowheads="1"/>
          </p:cNvSpPr>
          <p:nvPr/>
        </p:nvSpPr>
        <p:spPr bwMode="auto">
          <a:xfrm>
            <a:off x="5767138" y="507737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14</a:t>
            </a:r>
          </a:p>
        </p:txBody>
      </p:sp>
      <p:sp>
        <p:nvSpPr>
          <p:cNvPr id="24" name="Oval 176"/>
          <p:cNvSpPr>
            <a:spLocks noChangeArrowheads="1"/>
          </p:cNvSpPr>
          <p:nvPr/>
        </p:nvSpPr>
        <p:spPr bwMode="auto">
          <a:xfrm>
            <a:off x="5767138" y="507737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13</a:t>
            </a:r>
          </a:p>
        </p:txBody>
      </p:sp>
      <p:sp>
        <p:nvSpPr>
          <p:cNvPr id="25" name="Oval 176"/>
          <p:cNvSpPr>
            <a:spLocks noChangeArrowheads="1"/>
          </p:cNvSpPr>
          <p:nvPr/>
        </p:nvSpPr>
        <p:spPr bwMode="auto">
          <a:xfrm>
            <a:off x="5767138" y="507737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12</a:t>
            </a:r>
          </a:p>
        </p:txBody>
      </p:sp>
      <p:sp>
        <p:nvSpPr>
          <p:cNvPr id="26" name="Oval 176"/>
          <p:cNvSpPr>
            <a:spLocks noChangeArrowheads="1"/>
          </p:cNvSpPr>
          <p:nvPr/>
        </p:nvSpPr>
        <p:spPr bwMode="auto">
          <a:xfrm>
            <a:off x="5767138" y="507737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11</a:t>
            </a:r>
          </a:p>
        </p:txBody>
      </p:sp>
      <p:sp>
        <p:nvSpPr>
          <p:cNvPr id="27" name="Oval 176"/>
          <p:cNvSpPr>
            <a:spLocks noChangeArrowheads="1"/>
          </p:cNvSpPr>
          <p:nvPr/>
        </p:nvSpPr>
        <p:spPr bwMode="auto">
          <a:xfrm>
            <a:off x="5767138" y="507737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10</a:t>
            </a:r>
          </a:p>
        </p:txBody>
      </p:sp>
      <p:sp>
        <p:nvSpPr>
          <p:cNvPr id="28" name="Oval 176"/>
          <p:cNvSpPr>
            <a:spLocks noChangeArrowheads="1"/>
          </p:cNvSpPr>
          <p:nvPr/>
        </p:nvSpPr>
        <p:spPr bwMode="auto">
          <a:xfrm>
            <a:off x="5767138" y="507737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9</a:t>
            </a:r>
          </a:p>
        </p:txBody>
      </p:sp>
      <p:sp>
        <p:nvSpPr>
          <p:cNvPr id="29" name="Oval 176"/>
          <p:cNvSpPr>
            <a:spLocks noChangeArrowheads="1"/>
          </p:cNvSpPr>
          <p:nvPr/>
        </p:nvSpPr>
        <p:spPr bwMode="auto">
          <a:xfrm>
            <a:off x="5767138" y="507737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8</a:t>
            </a:r>
          </a:p>
        </p:txBody>
      </p:sp>
      <p:sp>
        <p:nvSpPr>
          <p:cNvPr id="30" name="Oval 176"/>
          <p:cNvSpPr>
            <a:spLocks noChangeArrowheads="1"/>
          </p:cNvSpPr>
          <p:nvPr/>
        </p:nvSpPr>
        <p:spPr bwMode="auto">
          <a:xfrm>
            <a:off x="5767138" y="507737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7</a:t>
            </a:r>
          </a:p>
        </p:txBody>
      </p:sp>
      <p:sp>
        <p:nvSpPr>
          <p:cNvPr id="31" name="Oval 176"/>
          <p:cNvSpPr>
            <a:spLocks noChangeArrowheads="1"/>
          </p:cNvSpPr>
          <p:nvPr/>
        </p:nvSpPr>
        <p:spPr bwMode="auto">
          <a:xfrm>
            <a:off x="5767138" y="507737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6</a:t>
            </a:r>
          </a:p>
        </p:txBody>
      </p:sp>
      <p:sp>
        <p:nvSpPr>
          <p:cNvPr id="32" name="Oval 176"/>
          <p:cNvSpPr>
            <a:spLocks noChangeArrowheads="1"/>
          </p:cNvSpPr>
          <p:nvPr/>
        </p:nvSpPr>
        <p:spPr bwMode="auto">
          <a:xfrm>
            <a:off x="5767138" y="507737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5</a:t>
            </a:r>
          </a:p>
        </p:txBody>
      </p:sp>
      <p:sp>
        <p:nvSpPr>
          <p:cNvPr id="33" name="Oval 176"/>
          <p:cNvSpPr>
            <a:spLocks noChangeArrowheads="1"/>
          </p:cNvSpPr>
          <p:nvPr/>
        </p:nvSpPr>
        <p:spPr bwMode="auto">
          <a:xfrm>
            <a:off x="5767138" y="507737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4</a:t>
            </a:r>
          </a:p>
        </p:txBody>
      </p:sp>
      <p:sp>
        <p:nvSpPr>
          <p:cNvPr id="34" name="Oval 176"/>
          <p:cNvSpPr>
            <a:spLocks noChangeArrowheads="1"/>
          </p:cNvSpPr>
          <p:nvPr/>
        </p:nvSpPr>
        <p:spPr bwMode="auto">
          <a:xfrm>
            <a:off x="5767138" y="507737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3</a:t>
            </a:r>
          </a:p>
        </p:txBody>
      </p:sp>
      <p:sp>
        <p:nvSpPr>
          <p:cNvPr id="35" name="Oval 176"/>
          <p:cNvSpPr>
            <a:spLocks noChangeArrowheads="1"/>
          </p:cNvSpPr>
          <p:nvPr/>
        </p:nvSpPr>
        <p:spPr bwMode="auto">
          <a:xfrm>
            <a:off x="5767138" y="507737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2</a:t>
            </a:r>
          </a:p>
        </p:txBody>
      </p:sp>
      <p:sp>
        <p:nvSpPr>
          <p:cNvPr id="36" name="Oval 176"/>
          <p:cNvSpPr>
            <a:spLocks noChangeArrowheads="1"/>
          </p:cNvSpPr>
          <p:nvPr/>
        </p:nvSpPr>
        <p:spPr bwMode="auto">
          <a:xfrm>
            <a:off x="5767138" y="507737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a:t>
            </a:r>
          </a:p>
        </p:txBody>
      </p:sp>
      <p:sp>
        <p:nvSpPr>
          <p:cNvPr id="37" name="Oval 176"/>
          <p:cNvSpPr>
            <a:spLocks noChangeArrowheads="1"/>
          </p:cNvSpPr>
          <p:nvPr/>
        </p:nvSpPr>
        <p:spPr bwMode="auto">
          <a:xfrm>
            <a:off x="5767138" y="507737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sym typeface="Arial"/>
              </a:rPr>
              <a:t>0</a:t>
            </a:r>
          </a:p>
        </p:txBody>
      </p:sp>
      <p:sp>
        <p:nvSpPr>
          <p:cNvPr id="6" name="Rectangle 5"/>
          <p:cNvSpPr/>
          <p:nvPr/>
        </p:nvSpPr>
        <p:spPr>
          <a:xfrm>
            <a:off x="3335883" y="1944768"/>
            <a:ext cx="7804938" cy="1077218"/>
          </a:xfrm>
          <a:prstGeom prst="rect">
            <a:avLst/>
          </a:prstGeom>
        </p:spPr>
        <p:txBody>
          <a:bodyPr wrap="square">
            <a:spAutoFit/>
          </a:bodyPr>
          <a:lstStyle/>
          <a:p>
            <a:pPr algn="just"/>
            <a:r>
              <a:rPr lang="vi-VN" sz="3200" b="1" dirty="0">
                <a:solidFill>
                  <a:schemeClr val="bg1"/>
                </a:solidFill>
                <a:latin typeface="Times New Roman" panose="02020603050405020304" pitchFamily="18" charset="0"/>
                <a:ea typeface="Times New Roman" panose="02020603050405020304" pitchFamily="18" charset="0"/>
              </a:rPr>
              <a:t>Câu 4</a:t>
            </a:r>
            <a:r>
              <a:rPr lang="vi-VN" sz="3200" dirty="0">
                <a:solidFill>
                  <a:schemeClr val="bg1"/>
                </a:solidFill>
                <a:latin typeface="Times New Roman" panose="02020603050405020304" pitchFamily="18" charset="0"/>
                <a:ea typeface="Times New Roman" panose="02020603050405020304" pitchFamily="18" charset="0"/>
              </a:rPr>
              <a:t>: Phương thức biểu đạt chính của </a:t>
            </a:r>
            <a:r>
              <a:rPr lang="en-US" sz="3200" dirty="0" err="1">
                <a:solidFill>
                  <a:schemeClr val="bg1"/>
                </a:solidFill>
                <a:latin typeface="Times New Roman" panose="02020603050405020304" pitchFamily="18" charset="0"/>
                <a:ea typeface="Times New Roman" panose="02020603050405020304" pitchFamily="18" charset="0"/>
              </a:rPr>
              <a:t>văn</a:t>
            </a:r>
            <a:r>
              <a:rPr lang="en-US" sz="3200" dirty="0">
                <a:solidFill>
                  <a:schemeClr val="bg1"/>
                </a:solidFill>
                <a:latin typeface="Times New Roman" panose="02020603050405020304" pitchFamily="18" charset="0"/>
                <a:ea typeface="Times New Roman" panose="02020603050405020304" pitchFamily="18" charset="0"/>
              </a:rPr>
              <a:t> </a:t>
            </a:r>
            <a:r>
              <a:rPr lang="en-US" sz="3200" dirty="0" err="1">
                <a:solidFill>
                  <a:schemeClr val="bg1"/>
                </a:solidFill>
                <a:latin typeface="Times New Roman" panose="02020603050405020304" pitchFamily="18" charset="0"/>
                <a:ea typeface="Times New Roman" panose="02020603050405020304" pitchFamily="18" charset="0"/>
              </a:rPr>
              <a:t>bản</a:t>
            </a:r>
            <a:r>
              <a:rPr lang="vi-VN" sz="3200" dirty="0">
                <a:solidFill>
                  <a:schemeClr val="bg1"/>
                </a:solidFill>
                <a:latin typeface="Times New Roman" panose="02020603050405020304" pitchFamily="18" charset="0"/>
                <a:ea typeface="Times New Roman" panose="02020603050405020304" pitchFamily="18" charset="0"/>
              </a:rPr>
              <a:t> là</a:t>
            </a:r>
            <a:r>
              <a:rPr lang="en-US" sz="3200" dirty="0">
                <a:solidFill>
                  <a:schemeClr val="bg1"/>
                </a:solidFill>
                <a:latin typeface="Times New Roman" panose="02020603050405020304" pitchFamily="18" charset="0"/>
                <a:ea typeface="Times New Roman" panose="02020603050405020304" pitchFamily="18" charset="0"/>
              </a:rPr>
              <a:t>:</a:t>
            </a:r>
            <a:endParaRPr lang="en-US" sz="3200" dirty="0">
              <a:solidFill>
                <a:schemeClr val="bg1"/>
              </a:solidFill>
              <a:effectLst/>
              <a:latin typeface="Times New Roman" panose="02020603050405020304" pitchFamily="18" charset="0"/>
              <a:ea typeface="Times New Roman" panose="02020603050405020304" pitchFamily="18" charset="0"/>
            </a:endParaRPr>
          </a:p>
        </p:txBody>
      </p:sp>
      <p:sp>
        <p:nvSpPr>
          <p:cNvPr id="7" name="Rectangle 6"/>
          <p:cNvSpPr/>
          <p:nvPr/>
        </p:nvSpPr>
        <p:spPr>
          <a:xfrm>
            <a:off x="2085597" y="4403987"/>
            <a:ext cx="1143262" cy="584775"/>
          </a:xfrm>
          <a:prstGeom prst="rect">
            <a:avLst/>
          </a:prstGeom>
        </p:spPr>
        <p:txBody>
          <a:bodyPr wrap="none">
            <a:spAutoFit/>
          </a:bodyPr>
          <a:lstStyle/>
          <a:p>
            <a:r>
              <a:rPr lang="en-US" sz="3200" dirty="0" err="1">
                <a:solidFill>
                  <a:srgbClr val="000000"/>
                </a:solidFill>
                <a:latin typeface="Times New Roman" panose="02020603050405020304" pitchFamily="18" charset="0"/>
                <a:ea typeface="Times New Roman" panose="02020603050405020304" pitchFamily="18" charset="0"/>
              </a:rPr>
              <a:t>Tự</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sự</a:t>
            </a:r>
            <a:endParaRPr lang="en-US" sz="3200" dirty="0"/>
          </a:p>
        </p:txBody>
      </p:sp>
      <p:sp>
        <p:nvSpPr>
          <p:cNvPr id="8" name="Rectangle 7"/>
          <p:cNvSpPr/>
          <p:nvPr/>
        </p:nvSpPr>
        <p:spPr>
          <a:xfrm>
            <a:off x="8149743" y="4403986"/>
            <a:ext cx="1747594" cy="584775"/>
          </a:xfrm>
          <a:prstGeom prst="rect">
            <a:avLst/>
          </a:prstGeom>
        </p:spPr>
        <p:txBody>
          <a:bodyPr wrap="none">
            <a:spAutoFit/>
          </a:bodyPr>
          <a:lstStyle/>
          <a:p>
            <a:r>
              <a:rPr lang="en-US" sz="3200" dirty="0" err="1">
                <a:solidFill>
                  <a:srgbClr val="000000"/>
                </a:solidFill>
                <a:latin typeface="Times New Roman" panose="02020603050405020304" pitchFamily="18" charset="0"/>
                <a:ea typeface="Times New Roman" panose="02020603050405020304" pitchFamily="18" charset="0"/>
              </a:rPr>
              <a:t>Biểu</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cảm</a:t>
            </a:r>
            <a:endParaRPr lang="en-US" sz="3200" dirty="0"/>
          </a:p>
        </p:txBody>
      </p:sp>
      <p:sp>
        <p:nvSpPr>
          <p:cNvPr id="11" name="Rectangle 10"/>
          <p:cNvSpPr/>
          <p:nvPr/>
        </p:nvSpPr>
        <p:spPr>
          <a:xfrm>
            <a:off x="2019476" y="5671240"/>
            <a:ext cx="1451038" cy="584775"/>
          </a:xfrm>
          <a:prstGeom prst="rect">
            <a:avLst/>
          </a:prstGeom>
        </p:spPr>
        <p:txBody>
          <a:bodyPr wrap="none">
            <a:spAutoFit/>
          </a:bodyPr>
          <a:lstStyle/>
          <a:p>
            <a:r>
              <a:rPr lang="en-US" sz="3200" dirty="0" err="1">
                <a:solidFill>
                  <a:srgbClr val="000000"/>
                </a:solidFill>
                <a:latin typeface="Times New Roman" panose="02020603050405020304" pitchFamily="18" charset="0"/>
                <a:ea typeface="Times New Roman" panose="02020603050405020304" pitchFamily="18" charset="0"/>
              </a:rPr>
              <a:t>Miêu</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tả</a:t>
            </a:r>
            <a:endParaRPr lang="en-US" sz="3200" dirty="0"/>
          </a:p>
        </p:txBody>
      </p:sp>
      <p:sp>
        <p:nvSpPr>
          <p:cNvPr id="18" name="Rectangle 17"/>
          <p:cNvSpPr/>
          <p:nvPr/>
        </p:nvSpPr>
        <p:spPr>
          <a:xfrm>
            <a:off x="8149743" y="5671239"/>
            <a:ext cx="1814920" cy="584775"/>
          </a:xfrm>
          <a:prstGeom prst="rect">
            <a:avLst/>
          </a:prstGeom>
        </p:spPr>
        <p:txBody>
          <a:bodyPr wrap="none">
            <a:spAutoFit/>
          </a:bodyPr>
          <a:lstStyle/>
          <a:p>
            <a:r>
              <a:rPr lang="en-US" sz="3200" dirty="0" err="1">
                <a:solidFill>
                  <a:srgbClr val="000000"/>
                </a:solidFill>
                <a:latin typeface="Times New Roman" panose="02020603050405020304" pitchFamily="18" charset="0"/>
                <a:ea typeface="Times New Roman" panose="02020603050405020304" pitchFamily="18" charset="0"/>
              </a:rPr>
              <a:t>Nghị</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luận</a:t>
            </a:r>
            <a:endParaRPr lang="en-US" sz="3200" dirty="0"/>
          </a:p>
        </p:txBody>
      </p:sp>
    </p:spTree>
    <p:extLst>
      <p:ext uri="{BB962C8B-B14F-4D97-AF65-F5344CB8AC3E}">
        <p14:creationId xmlns:p14="http://schemas.microsoft.com/office/powerpoint/2010/main" val="236441997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10000" autoRev="1" fill="hold" nodeType="withEffect">
                                  <p:stCondLst>
                                    <p:cond delay="0"/>
                                  </p:stCondLst>
                                  <p:childTnLst>
                                    <p:animRot by="3000000">
                                      <p:cBhvr>
                                        <p:cTn id="6" dur="1500" fill="hold"/>
                                        <p:tgtEl>
                                          <p:spTgt spid="14"/>
                                        </p:tgtEl>
                                        <p:attrNameLst>
                                          <p:attrName>r</p:attrName>
                                        </p:attrNameLst>
                                      </p:cBhvr>
                                    </p:animRot>
                                  </p:childTnLst>
                                </p:cTn>
                              </p:par>
                              <p:par>
                                <p:cTn id="7" presetID="6" presetClass="emph" presetSubtype="0" repeatCount="indefinite" autoRev="1" fill="hold" nodeType="withEffect">
                                  <p:stCondLst>
                                    <p:cond delay="0"/>
                                  </p:stCondLst>
                                  <p:childTnLst>
                                    <p:animScale>
                                      <p:cBhvr>
                                        <p:cTn id="8" dur="1000" fill="hold"/>
                                        <p:tgtEl>
                                          <p:spTgt spid="13"/>
                                        </p:tgtEl>
                                      </p:cBhvr>
                                      <p:by x="150000" y="150000"/>
                                    </p:animScale>
                                  </p:childTnLst>
                                </p:cTn>
                              </p:par>
                              <p:par>
                                <p:cTn id="9" presetID="8" presetClass="emph" presetSubtype="0" repeatCount="indefinite" accel="10000" autoRev="1" fill="hold" nodeType="withEffect">
                                  <p:stCondLst>
                                    <p:cond delay="0"/>
                                  </p:stCondLst>
                                  <p:childTnLst>
                                    <p:animRot by="3000000">
                                      <p:cBhvr>
                                        <p:cTn id="10" dur="1500" fill="hold"/>
                                        <p:tgtEl>
                                          <p:spTgt spid="17"/>
                                        </p:tgtEl>
                                        <p:attrNameLst>
                                          <p:attrName>r</p:attrName>
                                        </p:attrNameLst>
                                      </p:cBhvr>
                                    </p:animRot>
                                  </p:childTnLst>
                                </p:cTn>
                              </p:par>
                              <p:par>
                                <p:cTn id="11" presetID="6" presetClass="emph" presetSubtype="0" repeatCount="indefinite" autoRev="1" fill="hold" nodeType="withEffect">
                                  <p:stCondLst>
                                    <p:cond delay="0"/>
                                  </p:stCondLst>
                                  <p:childTnLst>
                                    <p:animScale>
                                      <p:cBhvr>
                                        <p:cTn id="12" dur="1000" fill="hold"/>
                                        <p:tgtEl>
                                          <p:spTgt spid="16"/>
                                        </p:tgtEl>
                                      </p:cBhvr>
                                      <p:by x="150000" y="150000"/>
                                    </p:animScale>
                                  </p:childTnLst>
                                </p:cTn>
                              </p:par>
                            </p:childTnLst>
                          </p:cTn>
                        </p:par>
                      </p:childTnLst>
                    </p:cTn>
                  </p:par>
                  <p:par>
                    <p:cTn id="13" fill="hold">
                      <p:stCondLst>
                        <p:cond delay="indefinite"/>
                      </p:stCondLst>
                      <p:childTnLst>
                        <p:par>
                          <p:cTn id="14" fill="hold">
                            <p:stCondLst>
                              <p:cond delay="0"/>
                            </p:stCondLst>
                            <p:childTnLst>
                              <p:par>
                                <p:cTn id="15" presetID="16" presetClass="emph" presetSubtype="0" fill="hold" grpId="0" nodeType="clickEffect">
                                  <p:stCondLst>
                                    <p:cond delay="0"/>
                                  </p:stCondLst>
                                  <p:iterate type="lt">
                                    <p:tmPct val="4000"/>
                                  </p:iterate>
                                  <p:childTnLst>
                                    <p:set>
                                      <p:cBhvr override="childStyle">
                                        <p:cTn id="16" dur="500" fill="hold"/>
                                        <p:tgtEl>
                                          <p:spTgt spid="7"/>
                                        </p:tgtEl>
                                        <p:attrNameLst>
                                          <p:attrName>style.color</p:attrName>
                                        </p:attrNameLst>
                                      </p:cBhvr>
                                      <p:to>
                                        <p:clrVal>
                                          <a:srgbClr val="FF0000"/>
                                        </p:clrVal>
                                      </p:to>
                                    </p:set>
                                    <p:set>
                                      <p:cBhvr>
                                        <p:cTn id="17" dur="500" fill="hold"/>
                                        <p:tgtEl>
                                          <p:spTgt spid="7"/>
                                        </p:tgtEl>
                                        <p:attrNameLst>
                                          <p:attrName>fillcolor</p:attrName>
                                        </p:attrNameLst>
                                      </p:cBhvr>
                                      <p:to>
                                        <p:clrVal>
                                          <a:srgbClr val="FF0000"/>
                                        </p:clrVal>
                                      </p:to>
                                    </p:set>
                                    <p:set>
                                      <p:cBhvr>
                                        <p:cTn id="18" dur="500" fill="hold"/>
                                        <p:tgtEl>
                                          <p:spTgt spid="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4"/>
                    </p:tgtEl>
                  </p:cond>
                </p:stCondLst>
                <p:endSync evt="end" delay="0">
                  <p:rtn val="all"/>
                </p:endSync>
                <p:childTnLst>
                  <p:par>
                    <p:cTn id="20" fill="hold">
                      <p:stCondLst>
                        <p:cond delay="0"/>
                      </p:stCondLst>
                      <p:childTnLst>
                        <p:par>
                          <p:cTn id="21" fill="hold">
                            <p:stCondLst>
                              <p:cond delay="0"/>
                            </p:stCondLst>
                            <p:childTnLst>
                              <p:par>
                                <p:cTn id="22" presetID="1" presetClass="exit" presetSubtype="0" fill="hold" grpId="0" nodeType="withEffect">
                                  <p:stCondLst>
                                    <p:cond delay="0"/>
                                  </p:stCondLst>
                                  <p:childTnLst>
                                    <p:set>
                                      <p:cBhvr>
                                        <p:cTn id="23" dur="1" fill="hold">
                                          <p:stCondLst>
                                            <p:cond delay="0"/>
                                          </p:stCondLst>
                                        </p:cTn>
                                        <p:tgtEl>
                                          <p:spTgt spid="4"/>
                                        </p:tgtEl>
                                        <p:attrNameLst>
                                          <p:attrName>style.visibility</p:attrName>
                                        </p:attrNameLst>
                                      </p:cBhvr>
                                      <p:to>
                                        <p:strVal val="hidden"/>
                                      </p:to>
                                    </p:set>
                                  </p:childTnLst>
                                </p:cTn>
                              </p:par>
                            </p:childTnLst>
                          </p:cTn>
                        </p:par>
                        <p:par>
                          <p:cTn id="24" fill="hold">
                            <p:stCondLst>
                              <p:cond delay="0"/>
                            </p:stCondLst>
                            <p:childTnLst>
                              <p:par>
                                <p:cTn id="25" presetID="53" presetClass="entr" presetSubtype="16" fill="hold" grpId="1" nodeType="after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p:cTn id="27" dur="500" fill="hold"/>
                                        <p:tgtEl>
                                          <p:spTgt spid="4"/>
                                        </p:tgtEl>
                                        <p:attrNameLst>
                                          <p:attrName>ppt_w</p:attrName>
                                        </p:attrNameLst>
                                      </p:cBhvr>
                                      <p:tavLst>
                                        <p:tav tm="0">
                                          <p:val>
                                            <p:fltVal val="0"/>
                                          </p:val>
                                        </p:tav>
                                        <p:tav tm="100000">
                                          <p:val>
                                            <p:strVal val="#ppt_w"/>
                                          </p:val>
                                        </p:tav>
                                      </p:tavLst>
                                    </p:anim>
                                    <p:anim calcmode="lin" valueType="num">
                                      <p:cBhvr>
                                        <p:cTn id="28" dur="500" fill="hold"/>
                                        <p:tgtEl>
                                          <p:spTgt spid="4"/>
                                        </p:tgtEl>
                                        <p:attrNameLst>
                                          <p:attrName>ppt_h</p:attrName>
                                        </p:attrNameLst>
                                      </p:cBhvr>
                                      <p:tavLst>
                                        <p:tav tm="0">
                                          <p:val>
                                            <p:fltVal val="0"/>
                                          </p:val>
                                        </p:tav>
                                        <p:tav tm="100000">
                                          <p:val>
                                            <p:strVal val="#ppt_h"/>
                                          </p:val>
                                        </p:tav>
                                      </p:tavLst>
                                    </p:anim>
                                    <p:animEffect transition="in" filter="fade">
                                      <p:cBhvr>
                                        <p:cTn id="29" dur="500"/>
                                        <p:tgtEl>
                                          <p:spTgt spid="4"/>
                                        </p:tgtEl>
                                      </p:cBhvr>
                                    </p:animEffect>
                                  </p:childTnLst>
                                </p:cTn>
                              </p:par>
                            </p:childTnLst>
                          </p:cTn>
                        </p:par>
                      </p:childTnLst>
                    </p:cTn>
                  </p:par>
                </p:childTnLst>
              </p:cTn>
              <p:nextCondLst>
                <p:cond evt="onClick" delay="0">
                  <p:tgtEl>
                    <p:spTgt spid="4"/>
                  </p:tgtEl>
                </p:cond>
              </p:nextCondLst>
            </p:seq>
            <p:seq concurrent="1" nextAc="seek">
              <p:cTn id="30" restart="whenNotActive" fill="hold" evtFilter="cancelBubble" nodeType="interactiveSeq">
                <p:stCondLst>
                  <p:cond evt="onClick" delay="0">
                    <p:tgtEl>
                      <p:spTgt spid="21"/>
                    </p:tgtEl>
                  </p:cond>
                </p:stCondLst>
                <p:endSync evt="end" delay="0">
                  <p:rtn val="all"/>
                </p:endSync>
                <p:childTnLst>
                  <p:par>
                    <p:cTn id="31" fill="hold">
                      <p:stCondLst>
                        <p:cond delay="0"/>
                      </p:stCondLst>
                      <p:childTnLst>
                        <p:par>
                          <p:cTn id="32" fill="hold">
                            <p:stCondLst>
                              <p:cond delay="0"/>
                            </p:stCondLst>
                            <p:childTnLst>
                              <p:par>
                                <p:cTn id="33" presetID="1" presetClass="entr" presetSubtype="0" fill="hold" grpId="0" nodeType="afterEffect">
                                  <p:stCondLst>
                                    <p:cond delay="1000"/>
                                  </p:stCondLst>
                                  <p:childTnLst>
                                    <p:set>
                                      <p:cBhvr>
                                        <p:cTn id="34"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3" name="beep.wav"/>
                                        </p:tgtEl>
                                      </p:cMediaNode>
                                    </p:audio>
                                  </p:subTnLst>
                                </p:cTn>
                              </p:par>
                            </p:childTnLst>
                          </p:cTn>
                        </p:par>
                        <p:par>
                          <p:cTn id="35" fill="hold">
                            <p:stCondLst>
                              <p:cond delay="1000"/>
                            </p:stCondLst>
                            <p:childTnLst>
                              <p:par>
                                <p:cTn id="36" presetID="1" presetClass="entr" presetSubtype="0" fill="hold" grpId="0" nodeType="afterEffect">
                                  <p:stCondLst>
                                    <p:cond delay="1000"/>
                                  </p:stCondLst>
                                  <p:childTnLst>
                                    <p:set>
                                      <p:cBhvr>
                                        <p:cTn id="37"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3" name="beep.wav"/>
                                        </p:tgtEl>
                                      </p:cMediaNode>
                                    </p:audio>
                                  </p:subTnLst>
                                </p:cTn>
                              </p:par>
                            </p:childTnLst>
                          </p:cTn>
                        </p:par>
                        <p:par>
                          <p:cTn id="38" fill="hold">
                            <p:stCondLst>
                              <p:cond delay="2000"/>
                            </p:stCondLst>
                            <p:childTnLst>
                              <p:par>
                                <p:cTn id="39" presetID="1" presetClass="entr" presetSubtype="0" fill="hold" grpId="0" nodeType="afterEffect">
                                  <p:stCondLst>
                                    <p:cond delay="1000"/>
                                  </p:stCondLst>
                                  <p:childTnLst>
                                    <p:set>
                                      <p:cBhvr>
                                        <p:cTn id="40"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3" name="beep.wav"/>
                                        </p:tgtEl>
                                      </p:cMediaNode>
                                    </p:audio>
                                  </p:subTnLst>
                                </p:cTn>
                              </p:par>
                            </p:childTnLst>
                          </p:cTn>
                        </p:par>
                        <p:par>
                          <p:cTn id="41" fill="hold">
                            <p:stCondLst>
                              <p:cond delay="3000"/>
                            </p:stCondLst>
                            <p:childTnLst>
                              <p:par>
                                <p:cTn id="42" presetID="1" presetClass="entr" presetSubtype="0" fill="hold" grpId="0" nodeType="afterEffect">
                                  <p:stCondLst>
                                    <p:cond delay="1000"/>
                                  </p:stCondLst>
                                  <p:childTnLst>
                                    <p:set>
                                      <p:cBhvr>
                                        <p:cTn id="43"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3" name="beep.wav"/>
                                        </p:tgtEl>
                                      </p:cMediaNode>
                                    </p:audio>
                                  </p:subTnLst>
                                </p:cTn>
                              </p:par>
                            </p:childTnLst>
                          </p:cTn>
                        </p:par>
                        <p:par>
                          <p:cTn id="44" fill="hold">
                            <p:stCondLst>
                              <p:cond delay="4000"/>
                            </p:stCondLst>
                            <p:childTnLst>
                              <p:par>
                                <p:cTn id="45" presetID="1" presetClass="entr" presetSubtype="0" fill="hold" grpId="0" nodeType="afterEffect">
                                  <p:stCondLst>
                                    <p:cond delay="1000"/>
                                  </p:stCondLst>
                                  <p:childTnLst>
                                    <p:set>
                                      <p:cBhvr>
                                        <p:cTn id="46"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3" name="beep.wav"/>
                                        </p:tgtEl>
                                      </p:cMediaNode>
                                    </p:audio>
                                  </p:subTnLst>
                                </p:cTn>
                              </p:par>
                            </p:childTnLst>
                          </p:cTn>
                        </p:par>
                        <p:par>
                          <p:cTn id="47" fill="hold">
                            <p:stCondLst>
                              <p:cond delay="5000"/>
                            </p:stCondLst>
                            <p:childTnLst>
                              <p:par>
                                <p:cTn id="48" presetID="1" presetClass="entr" presetSubtype="0" fill="hold" grpId="0" nodeType="afterEffect">
                                  <p:stCondLst>
                                    <p:cond delay="1000"/>
                                  </p:stCondLst>
                                  <p:childTnLst>
                                    <p:set>
                                      <p:cBhvr>
                                        <p:cTn id="49"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3" name="beep.wav"/>
                                        </p:tgtEl>
                                      </p:cMediaNode>
                                    </p:audio>
                                  </p:subTnLst>
                                </p:cTn>
                              </p:par>
                            </p:childTnLst>
                          </p:cTn>
                        </p:par>
                        <p:par>
                          <p:cTn id="50" fill="hold">
                            <p:stCondLst>
                              <p:cond delay="6000"/>
                            </p:stCondLst>
                            <p:childTnLst>
                              <p:par>
                                <p:cTn id="51" presetID="1" presetClass="entr" presetSubtype="0" fill="hold" grpId="0" nodeType="afterEffect">
                                  <p:stCondLst>
                                    <p:cond delay="1000"/>
                                  </p:stCondLst>
                                  <p:childTnLst>
                                    <p:set>
                                      <p:cBhvr>
                                        <p:cTn id="52"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3" name="beep.wav"/>
                                        </p:tgtEl>
                                      </p:cMediaNode>
                                    </p:audio>
                                  </p:subTnLst>
                                </p:cTn>
                              </p:par>
                            </p:childTnLst>
                          </p:cTn>
                        </p:par>
                        <p:par>
                          <p:cTn id="53" fill="hold">
                            <p:stCondLst>
                              <p:cond delay="7000"/>
                            </p:stCondLst>
                            <p:childTnLst>
                              <p:par>
                                <p:cTn id="54" presetID="1" presetClass="entr" presetSubtype="0" fill="hold" grpId="0" nodeType="afterEffect">
                                  <p:stCondLst>
                                    <p:cond delay="1000"/>
                                  </p:stCondLst>
                                  <p:childTnLst>
                                    <p:set>
                                      <p:cBhvr>
                                        <p:cTn id="55"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3" name="beep.wav"/>
                                        </p:tgtEl>
                                      </p:cMediaNode>
                                    </p:audio>
                                  </p:subTnLst>
                                </p:cTn>
                              </p:par>
                            </p:childTnLst>
                          </p:cTn>
                        </p:par>
                        <p:par>
                          <p:cTn id="56" fill="hold">
                            <p:stCondLst>
                              <p:cond delay="8000"/>
                            </p:stCondLst>
                            <p:childTnLst>
                              <p:par>
                                <p:cTn id="57" presetID="1" presetClass="entr" presetSubtype="0" fill="hold" grpId="0" nodeType="afterEffect">
                                  <p:stCondLst>
                                    <p:cond delay="1000"/>
                                  </p:stCondLst>
                                  <p:childTnLst>
                                    <p:set>
                                      <p:cBhvr>
                                        <p:cTn id="58"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3" name="beep.wav"/>
                                        </p:tgtEl>
                                      </p:cMediaNode>
                                    </p:audio>
                                  </p:subTnLst>
                                </p:cTn>
                              </p:par>
                            </p:childTnLst>
                          </p:cTn>
                        </p:par>
                        <p:par>
                          <p:cTn id="59" fill="hold">
                            <p:stCondLst>
                              <p:cond delay="9000"/>
                            </p:stCondLst>
                            <p:childTnLst>
                              <p:par>
                                <p:cTn id="60" presetID="1" presetClass="entr" presetSubtype="0" fill="hold" grpId="0" nodeType="afterEffect">
                                  <p:stCondLst>
                                    <p:cond delay="1000"/>
                                  </p:stCondLst>
                                  <p:childTnLst>
                                    <p:set>
                                      <p:cBhvr>
                                        <p:cTn id="61"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60"/>
                                            </p:cond>
                                          </p:stCondLst>
                                          <p:endCondLst>
                                            <p:cond evt="onStopAudio" delay="0">
                                              <p:tgtEl>
                                                <p:sldTgt/>
                                              </p:tgtEl>
                                            </p:cond>
                                          </p:endCondLst>
                                        </p:cTn>
                                        <p:tgtEl>
                                          <p:sndTgt r:embed="rId3" name="beep.wav"/>
                                        </p:tgtEl>
                                      </p:cMediaNode>
                                    </p:audio>
                                  </p:subTnLst>
                                </p:cTn>
                              </p:par>
                            </p:childTnLst>
                          </p:cTn>
                        </p:par>
                        <p:par>
                          <p:cTn id="62" fill="hold">
                            <p:stCondLst>
                              <p:cond delay="10000"/>
                            </p:stCondLst>
                            <p:childTnLst>
                              <p:par>
                                <p:cTn id="63" presetID="1" presetClass="entr" presetSubtype="0" fill="hold" grpId="0" nodeType="afterEffect">
                                  <p:stCondLst>
                                    <p:cond delay="1000"/>
                                  </p:stCondLst>
                                  <p:childTnLst>
                                    <p:set>
                                      <p:cBhvr>
                                        <p:cTn id="64"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63"/>
                                            </p:cond>
                                          </p:stCondLst>
                                          <p:endCondLst>
                                            <p:cond evt="onStopAudio" delay="0">
                                              <p:tgtEl>
                                                <p:sldTgt/>
                                              </p:tgtEl>
                                            </p:cond>
                                          </p:endCondLst>
                                        </p:cTn>
                                        <p:tgtEl>
                                          <p:sndTgt r:embed="rId3" name="beep.wav"/>
                                        </p:tgtEl>
                                      </p:cMediaNode>
                                    </p:audio>
                                  </p:subTnLst>
                                </p:cTn>
                              </p:par>
                            </p:childTnLst>
                          </p:cTn>
                        </p:par>
                        <p:par>
                          <p:cTn id="65" fill="hold">
                            <p:stCondLst>
                              <p:cond delay="11000"/>
                            </p:stCondLst>
                            <p:childTnLst>
                              <p:par>
                                <p:cTn id="66" presetID="1" presetClass="entr" presetSubtype="0" fill="hold" grpId="0" nodeType="afterEffect">
                                  <p:stCondLst>
                                    <p:cond delay="1000"/>
                                  </p:stCondLst>
                                  <p:childTnLst>
                                    <p:set>
                                      <p:cBhvr>
                                        <p:cTn id="67"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66"/>
                                            </p:cond>
                                          </p:stCondLst>
                                          <p:endCondLst>
                                            <p:cond evt="onStopAudio" delay="0">
                                              <p:tgtEl>
                                                <p:sldTgt/>
                                              </p:tgtEl>
                                            </p:cond>
                                          </p:endCondLst>
                                        </p:cTn>
                                        <p:tgtEl>
                                          <p:sndTgt r:embed="rId3" name="beep.wav"/>
                                        </p:tgtEl>
                                      </p:cMediaNode>
                                    </p:audio>
                                  </p:subTnLst>
                                </p:cTn>
                              </p:par>
                            </p:childTnLst>
                          </p:cTn>
                        </p:par>
                        <p:par>
                          <p:cTn id="68" fill="hold">
                            <p:stCondLst>
                              <p:cond delay="12000"/>
                            </p:stCondLst>
                            <p:childTnLst>
                              <p:par>
                                <p:cTn id="69" presetID="1" presetClass="entr" presetSubtype="0" fill="hold" grpId="0" nodeType="afterEffect">
                                  <p:stCondLst>
                                    <p:cond delay="1000"/>
                                  </p:stCondLst>
                                  <p:childTnLst>
                                    <p:set>
                                      <p:cBhvr>
                                        <p:cTn id="70"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3" name="beep.wav"/>
                                        </p:tgtEl>
                                      </p:cMediaNode>
                                    </p:audio>
                                  </p:subTnLst>
                                </p:cTn>
                              </p:par>
                            </p:childTnLst>
                          </p:cTn>
                        </p:par>
                        <p:par>
                          <p:cTn id="71" fill="hold">
                            <p:stCondLst>
                              <p:cond delay="13000"/>
                            </p:stCondLst>
                            <p:childTnLst>
                              <p:par>
                                <p:cTn id="72" presetID="1" presetClass="entr" presetSubtype="0" fill="hold" grpId="0" nodeType="afterEffect">
                                  <p:stCondLst>
                                    <p:cond delay="1000"/>
                                  </p:stCondLst>
                                  <p:childTnLst>
                                    <p:set>
                                      <p:cBhvr>
                                        <p:cTn id="73"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72"/>
                                            </p:cond>
                                          </p:stCondLst>
                                          <p:endCondLst>
                                            <p:cond evt="onStopAudio" delay="0">
                                              <p:tgtEl>
                                                <p:sldTgt/>
                                              </p:tgtEl>
                                            </p:cond>
                                          </p:endCondLst>
                                        </p:cTn>
                                        <p:tgtEl>
                                          <p:sndTgt r:embed="rId3" name="beep.wav"/>
                                        </p:tgtEl>
                                      </p:cMediaNode>
                                    </p:audio>
                                  </p:subTnLst>
                                </p:cTn>
                              </p:par>
                            </p:childTnLst>
                          </p:cTn>
                        </p:par>
                        <p:par>
                          <p:cTn id="74" fill="hold">
                            <p:stCondLst>
                              <p:cond delay="14000"/>
                            </p:stCondLst>
                            <p:childTnLst>
                              <p:par>
                                <p:cTn id="75" presetID="1" presetClass="entr" presetSubtype="0" fill="hold" grpId="0" nodeType="afterEffect">
                                  <p:stCondLst>
                                    <p:cond delay="1000"/>
                                  </p:stCondLst>
                                  <p:childTnLst>
                                    <p:set>
                                      <p:cBhvr>
                                        <p:cTn id="76"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75"/>
                                            </p:cond>
                                          </p:stCondLst>
                                          <p:endCondLst>
                                            <p:cond evt="onStopAudio" delay="0">
                                              <p:tgtEl>
                                                <p:sldTgt/>
                                              </p:tgtEl>
                                            </p:cond>
                                          </p:endCondLst>
                                        </p:cTn>
                                        <p:tgtEl>
                                          <p:sndTgt r:embed="rId3" name="beep.wav"/>
                                        </p:tgtEl>
                                      </p:cMediaNode>
                                    </p:audio>
                                  </p:subTnLst>
                                </p:cTn>
                              </p:par>
                            </p:childTnLst>
                          </p:cTn>
                        </p:par>
                        <p:par>
                          <p:cTn id="77" fill="hold">
                            <p:stCondLst>
                              <p:cond delay="15000"/>
                            </p:stCondLst>
                            <p:childTnLst>
                              <p:par>
                                <p:cTn id="78" presetID="1" presetClass="entr" presetSubtype="0" fill="hold" grpId="0" nodeType="afterEffect">
                                  <p:stCondLst>
                                    <p:cond delay="1000"/>
                                  </p:stCondLst>
                                  <p:childTnLst>
                                    <p:set>
                                      <p:cBhvr>
                                        <p:cTn id="79"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78"/>
                                            </p:cond>
                                          </p:stCondLst>
                                          <p:endCondLst>
                                            <p:cond evt="onStopAudio" delay="0">
                                              <p:tgtEl>
                                                <p:sldTgt/>
                                              </p:tgtEl>
                                            </p:cond>
                                          </p:endCondLst>
                                        </p:cTn>
                                        <p:tgtEl>
                                          <p:sndTgt r:embed="rId4" name="GUN.wav"/>
                                        </p:tgtEl>
                                      </p:cMediaNode>
                                    </p:audio>
                                  </p:subTnLst>
                                </p:cTn>
                              </p:par>
                            </p:childTnLst>
                          </p:cTn>
                        </p:par>
                      </p:childTnLst>
                    </p:cTn>
                  </p:par>
                </p:childTnLst>
              </p:cTn>
              <p:nextCondLst>
                <p:cond evt="onClick" delay="0">
                  <p:tgtEl>
                    <p:spTgt spid="21"/>
                  </p:tgtEl>
                </p:cond>
              </p:nextCondLst>
            </p:seq>
          </p:childTnLst>
        </p:cTn>
      </p:par>
    </p:tnLst>
    <p:bldLst>
      <p:bldP spid="4" grpId="0"/>
      <p:bldP spid="4" grpId="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82835" y="142020"/>
            <a:ext cx="6466114" cy="1116972"/>
          </a:xfrm>
          <a:prstGeom prst="rect">
            <a:avLst/>
          </a:prstGeom>
        </p:spPr>
        <p:txBody>
          <a:bodyPr wrap="square">
            <a:spAutoFit/>
          </a:bodyPr>
          <a:lstStyle/>
          <a:p>
            <a:pPr marL="57150" marR="177165" lvl="0" indent="0" algn="ctr" defTabSz="914400" rtl="0" eaLnBrk="1" fontAlgn="auto" latinLnBrk="0" hangingPunct="1">
              <a:lnSpc>
                <a:spcPct val="107000"/>
              </a:lnSpc>
              <a:spcBef>
                <a:spcPts val="0"/>
              </a:spcBef>
              <a:spcAft>
                <a:spcPts val="800"/>
              </a:spcAft>
              <a:buClrTx/>
              <a:buSzTx/>
              <a:buFontTx/>
              <a:buNone/>
              <a:tabLst>
                <a:tab pos="57150" algn="l"/>
              </a:tabLst>
              <a:defRPr/>
            </a:pPr>
            <a:r>
              <a:rPr kumimoji="0" lang="en-US" sz="2800" b="1" i="1"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BỨC TRANH CỦA EM GIÁI TÔI</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57150" marR="177165" lvl="0" indent="0" algn="ctr" defTabSz="914400" rtl="0" eaLnBrk="1" fontAlgn="auto" latinLnBrk="0" hangingPunct="1">
              <a:lnSpc>
                <a:spcPct val="107000"/>
              </a:lnSpc>
              <a:spcBef>
                <a:spcPts val="0"/>
              </a:spcBef>
              <a:spcAft>
                <a:spcPts val="800"/>
              </a:spcAft>
              <a:buClrTx/>
              <a:buSzTx/>
              <a:buFontTx/>
              <a:buNone/>
              <a:tabLst>
                <a:tab pos="57150" algn="l"/>
              </a:tabLst>
              <a:defRPr/>
            </a:pPr>
            <a:r>
              <a:rPr kumimoji="0" lang="en-US" sz="28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Tạ</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Duy</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400" b="0" i="1"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Anh</a:t>
            </a:r>
            <a:r>
              <a:rPr kumimoji="0" lang="en-US" sz="2400" b="0" i="1"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7" name="Rectangle 6"/>
          <p:cNvSpPr/>
          <p:nvPr/>
        </p:nvSpPr>
        <p:spPr>
          <a:xfrm>
            <a:off x="3654079" y="1258992"/>
            <a:ext cx="4871142" cy="553357"/>
          </a:xfrm>
          <a:prstGeom prst="rect">
            <a:avLst/>
          </a:prstGeom>
        </p:spPr>
        <p:txBody>
          <a:bodyPr wrap="none">
            <a:spAutoFit/>
          </a:bodyPr>
          <a:lstStyle/>
          <a:p>
            <a:pPr marL="57150" marR="177165" lvl="0" indent="0" algn="ctr" defTabSz="914400" rtl="0" eaLnBrk="1" fontAlgn="auto" latinLnBrk="0" hangingPunct="1">
              <a:lnSpc>
                <a:spcPct val="107000"/>
              </a:lnSpc>
              <a:spcBef>
                <a:spcPts val="0"/>
              </a:spcBef>
              <a:spcAft>
                <a:spcPts val="800"/>
              </a:spcAft>
              <a:buClrTx/>
              <a:buSzTx/>
              <a:buFontTx/>
              <a:buNone/>
              <a:tabLst>
                <a:tab pos="57150" algn="l"/>
              </a:tabLst>
              <a:defRPr/>
            </a:pPr>
            <a:r>
              <a:rPr kumimoji="0" lang="fr-FR"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HOẠT ÐỘNG KHỞI ÐỘNG</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9" name="Cloud Callout 8"/>
          <p:cNvSpPr/>
          <p:nvPr/>
        </p:nvSpPr>
        <p:spPr>
          <a:xfrm>
            <a:off x="549785" y="1812350"/>
            <a:ext cx="6659227" cy="3446834"/>
          </a:xfrm>
          <a:prstGeom prst="cloudCallout">
            <a:avLst>
              <a:gd name="adj1" fmla="val 51367"/>
              <a:gd name="adj2" fmla="val 34759"/>
            </a:avLst>
          </a:prstGeom>
          <a:scene3d>
            <a:camera prst="orthographicFront"/>
            <a:lightRig rig="threePt" dir="t"/>
          </a:scene3d>
          <a:sp3d>
            <a:bevelT w="152400" h="50800" prst="softRound"/>
          </a:sp3d>
        </p:spPr>
        <p:style>
          <a:lnRef idx="2">
            <a:schemeClr val="accent1"/>
          </a:lnRef>
          <a:fillRef idx="1">
            <a:schemeClr val="lt1"/>
          </a:fillRef>
          <a:effectRef idx="0">
            <a:schemeClr val="accent1"/>
          </a:effectRef>
          <a:fontRef idx="minor">
            <a:schemeClr val="dk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Trong</a:t>
            </a:r>
            <a:r>
              <a:rPr kumimoji="0" lang="en-US" sz="1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gia</a:t>
            </a:r>
            <a:r>
              <a:rPr kumimoji="0" lang="en-US" sz="1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đình</a:t>
            </a:r>
            <a:r>
              <a:rPr kumimoji="0" lang="en-US" sz="1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khi</a:t>
            </a:r>
            <a:r>
              <a:rPr kumimoji="0" lang="en-US" sz="1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em</a:t>
            </a:r>
            <a:r>
              <a:rPr kumimoji="0" lang="en-US" sz="1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có</a:t>
            </a:r>
            <a:r>
              <a:rPr kumimoji="0" lang="en-US" sz="1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thành</a:t>
            </a:r>
            <a:r>
              <a:rPr kumimoji="0" lang="en-US" sz="1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tích</a:t>
            </a:r>
            <a:r>
              <a:rPr kumimoji="0" lang="en-US" sz="1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học</a:t>
            </a:r>
            <a:r>
              <a:rPr kumimoji="0" lang="en-US" sz="1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tập</a:t>
            </a:r>
            <a:r>
              <a:rPr kumimoji="0" lang="en-US" sz="1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hoặc</a:t>
            </a:r>
            <a:r>
              <a:rPr kumimoji="0" lang="en-US" sz="1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niềm</a:t>
            </a:r>
            <a:r>
              <a:rPr kumimoji="0" lang="en-US" sz="1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vui</a:t>
            </a:r>
            <a:r>
              <a:rPr kumimoji="0" lang="en-US" sz="1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mới</a:t>
            </a:r>
            <a:r>
              <a:rPr kumimoji="0" lang="en-US" sz="1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mọi</a:t>
            </a:r>
            <a:r>
              <a:rPr kumimoji="0" lang="en-US" sz="1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người</a:t>
            </a:r>
            <a:r>
              <a:rPr kumimoji="0" lang="en-US" sz="1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sẽ</a:t>
            </a:r>
            <a:r>
              <a:rPr kumimoji="0" lang="en-US" sz="1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bộc</a:t>
            </a:r>
            <a:r>
              <a:rPr kumimoji="0" lang="en-US" sz="1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lộ</a:t>
            </a:r>
            <a:r>
              <a:rPr kumimoji="0" lang="en-US" sz="1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tình</a:t>
            </a:r>
            <a:r>
              <a:rPr kumimoji="0" lang="en-US" sz="1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cảm</a:t>
            </a:r>
            <a:r>
              <a:rPr kumimoji="0" lang="en-US" sz="1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như</a:t>
            </a:r>
            <a:r>
              <a:rPr kumimoji="0" lang="en-US" sz="1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thế</a:t>
            </a:r>
            <a:r>
              <a:rPr kumimoji="0" lang="en-US" sz="1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nào</a:t>
            </a:r>
            <a:r>
              <a:rPr kumimoji="0" lang="en-US" sz="1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a:t>
            </a:r>
            <a:endParaRPr kumimoji="0" lang="en-US" sz="16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Trước</a:t>
            </a:r>
            <a:r>
              <a:rPr kumimoji="0" lang="en-US" sz="1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những</a:t>
            </a:r>
            <a:r>
              <a:rPr kumimoji="0" lang="en-US" sz="1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thành</a:t>
            </a:r>
            <a:r>
              <a:rPr kumimoji="0" lang="en-US" sz="1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công</a:t>
            </a:r>
            <a:r>
              <a:rPr kumimoji="0" lang="en-US" sz="1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niềm</a:t>
            </a:r>
            <a:r>
              <a:rPr kumimoji="0" lang="en-US" sz="1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vui</a:t>
            </a:r>
            <a:r>
              <a:rPr kumimoji="0" lang="en-US" sz="1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của</a:t>
            </a:r>
            <a:r>
              <a:rPr kumimoji="0" lang="en-US" sz="1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người</a:t>
            </a:r>
            <a:r>
              <a:rPr kumimoji="0" lang="en-US" sz="1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khác</a:t>
            </a:r>
            <a:r>
              <a:rPr kumimoji="0" lang="en-US" sz="1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người</a:t>
            </a:r>
            <a:r>
              <a:rPr kumimoji="0" lang="en-US" sz="1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thân</a:t>
            </a:r>
            <a:r>
              <a:rPr kumimoji="0" lang="en-US" sz="1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bạn</a:t>
            </a:r>
            <a:r>
              <a:rPr kumimoji="0" lang="en-US" sz="1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bè</a:t>
            </a:r>
            <a:r>
              <a:rPr kumimoji="0" lang="en-US" sz="1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em</a:t>
            </a:r>
            <a:r>
              <a:rPr kumimoji="0" lang="en-US" sz="1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sẽ</a:t>
            </a:r>
            <a:r>
              <a:rPr kumimoji="0" lang="en-US" sz="1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có</a:t>
            </a:r>
            <a:r>
              <a:rPr kumimoji="0" lang="en-US" sz="1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tình</a:t>
            </a:r>
            <a:r>
              <a:rPr kumimoji="0" lang="en-US" sz="1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cảm</a:t>
            </a:r>
            <a:r>
              <a:rPr kumimoji="0" lang="en-US" sz="1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như</a:t>
            </a:r>
            <a:r>
              <a:rPr kumimoji="0" lang="en-US" sz="1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thế</a:t>
            </a:r>
            <a:r>
              <a:rPr kumimoji="0" lang="en-US" sz="1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nào</a:t>
            </a:r>
            <a:r>
              <a:rPr kumimoji="0" lang="en-US" sz="1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và</a:t>
            </a:r>
            <a:r>
              <a:rPr kumimoji="0" lang="en-US" sz="1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ứng</a:t>
            </a:r>
            <a:r>
              <a:rPr kumimoji="0" lang="en-US" sz="1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xử</a:t>
            </a:r>
            <a:r>
              <a:rPr kumimoji="0" lang="en-US" sz="1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ra</a:t>
            </a:r>
            <a:r>
              <a:rPr kumimoji="0" lang="en-US" sz="1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 </a:t>
            </a:r>
            <a:r>
              <a:rPr kumimoji="0" lang="en-US" sz="1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sao</a:t>
            </a:r>
            <a:r>
              <a:rPr kumimoji="0" lang="en-US" sz="1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rPr>
              <a:t>?</a:t>
            </a:r>
            <a:endParaRPr kumimoji="0" lang="en-US" sz="16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Times New Roman" panose="02020603050405020304" pitchFamily="18" charset="0"/>
              <a:cs typeface="+mn-cs"/>
            </a:endParaRPr>
          </a:p>
        </p:txBody>
      </p:sp>
      <p:pic>
        <p:nvPicPr>
          <p:cNvPr id="10" name="Picture 9"/>
          <p:cNvPicPr>
            <a:picLocks noChangeAspect="1"/>
          </p:cNvPicPr>
          <p:nvPr/>
        </p:nvPicPr>
        <p:blipFill>
          <a:blip r:embed="rId2"/>
          <a:stretch>
            <a:fillRect/>
          </a:stretch>
        </p:blipFill>
        <p:spPr>
          <a:xfrm>
            <a:off x="7462823" y="2560328"/>
            <a:ext cx="3780366" cy="292458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51982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758587" y="1719255"/>
            <a:ext cx="954107" cy="1015663"/>
          </a:xfrm>
          <a:prstGeom prst="rect">
            <a:avLst/>
          </a:prstGeom>
          <a:noFill/>
        </p:spPr>
        <p:txBody>
          <a:bodyPr wrap="none" rtlCol="0">
            <a:spAutoFit/>
          </a:bodyPr>
          <a:lstStyle>
            <a:defPPr>
              <a:defRPr lang="en-US"/>
            </a:defPPr>
            <a:lvl1pPr algn="ctr">
              <a:defRPr sz="6000" b="1">
                <a:solidFill>
                  <a:schemeClr val="bg1"/>
                </a:solidFill>
                <a:effectLst>
                  <a:glow rad="101600">
                    <a:schemeClr val="accent5">
                      <a:satMod val="175000"/>
                      <a:alpha val="40000"/>
                    </a:schemeClr>
                  </a:glow>
                  <a:outerShdw blurRad="38100" dist="38100" dir="2700000" algn="tl">
                    <a:srgbClr val="000000">
                      <a:alpha val="43137"/>
                    </a:srgbClr>
                  </a:outerShdw>
                </a:effectLst>
                <a:latin typeface="UTM Swiss Condensed" panose="02000500000000000000"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prstClr val="white"/>
                </a:solidFill>
                <a:effectLst>
                  <a:glow rad="101600">
                    <a:srgbClr val="4472C4">
                      <a:satMod val="175000"/>
                      <a:alpha val="40000"/>
                    </a:srgbClr>
                  </a:glow>
                  <a:outerShdw blurRad="38100" dist="38100" dir="2700000" algn="tl">
                    <a:srgbClr val="000000">
                      <a:alpha val="43137"/>
                    </a:srgbClr>
                  </a:outerShdw>
                </a:effectLst>
                <a:uLnTx/>
                <a:uFillTx/>
                <a:latin typeface="UTM Swiss Condensed" panose="02000500000000000000" pitchFamily="2" charset="0"/>
                <a:ea typeface="+mn-ea"/>
                <a:cs typeface="Arial"/>
                <a:sym typeface="Arial"/>
              </a:rPr>
              <a:t>0</a:t>
            </a:r>
            <a:r>
              <a:rPr kumimoji="0" lang="en-US" sz="6000" b="1" i="0" u="none" strike="noStrike" kern="1200" cap="none" spc="0" normalizeH="0" baseline="0" noProof="0" dirty="0">
                <a:ln>
                  <a:noFill/>
                </a:ln>
                <a:solidFill>
                  <a:prstClr val="white"/>
                </a:solidFill>
                <a:effectLst>
                  <a:glow rad="101600">
                    <a:srgbClr val="4472C4">
                      <a:satMod val="175000"/>
                      <a:alpha val="40000"/>
                    </a:srgbClr>
                  </a:glow>
                  <a:outerShdw blurRad="38100" dist="38100" dir="2700000" algn="tl">
                    <a:srgbClr val="000000">
                      <a:alpha val="43137"/>
                    </a:srgbClr>
                  </a:outerShdw>
                </a:effectLst>
                <a:uLnTx/>
                <a:uFillTx/>
                <a:latin typeface="UTM Swiss Condensed" panose="02000500000000000000" pitchFamily="2" charset="0"/>
                <a:ea typeface="+mn-ea"/>
                <a:cs typeface="Arial"/>
                <a:sym typeface="Arial"/>
              </a:rPr>
              <a:t>5</a:t>
            </a:r>
          </a:p>
        </p:txBody>
      </p:sp>
      <p:pic>
        <p:nvPicPr>
          <p:cNvPr id="12" name="Picture 11" descr="A close up of a logo&#10;&#10;Description generated with high confidence">
            <a:extLst>
              <a:ext uri="{FF2B5EF4-FFF2-40B4-BE49-F238E27FC236}">
                <a16:creationId xmlns:a16="http://schemas.microsoft.com/office/drawing/2014/main" id="{8359ED9B-1E1E-47DB-ABCE-B0A8E89B90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49743" y="193580"/>
            <a:ext cx="1153923" cy="1165462"/>
          </a:xfrm>
          <a:prstGeom prst="rect">
            <a:avLst/>
          </a:prstGeom>
        </p:spPr>
      </p:pic>
      <p:pic>
        <p:nvPicPr>
          <p:cNvPr id="13" name="Picture 12" descr="A picture containing fireworks, outdoor object&#10;&#10;Description generated with very high confidence">
            <a:extLst>
              <a:ext uri="{FF2B5EF4-FFF2-40B4-BE49-F238E27FC236}">
                <a16:creationId xmlns:a16="http://schemas.microsoft.com/office/drawing/2014/main" id="{41187DC0-86B3-4928-AF43-38F8C120596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38352" y="451572"/>
            <a:ext cx="3318812" cy="649479"/>
          </a:xfrm>
          <a:prstGeom prst="rect">
            <a:avLst/>
          </a:prstGeom>
        </p:spPr>
      </p:pic>
      <p:pic>
        <p:nvPicPr>
          <p:cNvPr id="14" name="Picture 13" descr="A close up of a logo&#10;&#10;Description generated with high confidence">
            <a:extLst>
              <a:ext uri="{FF2B5EF4-FFF2-40B4-BE49-F238E27FC236}">
                <a16:creationId xmlns:a16="http://schemas.microsoft.com/office/drawing/2014/main" id="{AE42EC13-2D7C-4AA0-ADFC-CCC68D10A47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8504149" y="396198"/>
            <a:ext cx="642590" cy="775111"/>
          </a:xfrm>
          <a:prstGeom prst="rect">
            <a:avLst/>
          </a:prstGeom>
        </p:spPr>
      </p:pic>
      <p:pic>
        <p:nvPicPr>
          <p:cNvPr id="15" name="Picture 14" descr="A close up of a logo&#10;&#10;Description generated with high confidence">
            <a:extLst>
              <a:ext uri="{FF2B5EF4-FFF2-40B4-BE49-F238E27FC236}">
                <a16:creationId xmlns:a16="http://schemas.microsoft.com/office/drawing/2014/main" id="{DC787198-ADB0-47EE-A01D-437E15E2EEF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70514" y="221937"/>
            <a:ext cx="1153923" cy="1165462"/>
          </a:xfrm>
          <a:prstGeom prst="rect">
            <a:avLst/>
          </a:prstGeom>
        </p:spPr>
      </p:pic>
      <p:pic>
        <p:nvPicPr>
          <p:cNvPr id="16" name="Picture 15" descr="A picture containing fireworks, outdoor object&#10;&#10;Description generated with very high confidence">
            <a:extLst>
              <a:ext uri="{FF2B5EF4-FFF2-40B4-BE49-F238E27FC236}">
                <a16:creationId xmlns:a16="http://schemas.microsoft.com/office/drawing/2014/main" id="{9ADA4627-2E65-42C9-9488-0D93B9A3FD6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60384" y="345239"/>
            <a:ext cx="3318812" cy="649479"/>
          </a:xfrm>
          <a:prstGeom prst="rect">
            <a:avLst/>
          </a:prstGeom>
        </p:spPr>
      </p:pic>
      <p:pic>
        <p:nvPicPr>
          <p:cNvPr id="17" name="Picture 16" descr="A close up of a logo&#10;&#10;Description generated with high confidence">
            <a:extLst>
              <a:ext uri="{FF2B5EF4-FFF2-40B4-BE49-F238E27FC236}">
                <a16:creationId xmlns:a16="http://schemas.microsoft.com/office/drawing/2014/main" id="{771FE0F0-5D6C-4DB6-9208-E6ED7CAB078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3726181" y="289865"/>
            <a:ext cx="642590" cy="775111"/>
          </a:xfrm>
          <a:prstGeom prst="rect">
            <a:avLst/>
          </a:prstGeom>
        </p:spPr>
      </p:pic>
      <p:pic>
        <p:nvPicPr>
          <p:cNvPr id="21" name="Picture 115" descr="ALRMCLOK"/>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610727" y="4644189"/>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Oval 176"/>
          <p:cNvSpPr>
            <a:spLocks noChangeArrowheads="1"/>
          </p:cNvSpPr>
          <p:nvPr/>
        </p:nvSpPr>
        <p:spPr bwMode="auto">
          <a:xfrm>
            <a:off x="5839327" y="5025189"/>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15</a:t>
            </a:r>
          </a:p>
        </p:txBody>
      </p:sp>
      <p:sp>
        <p:nvSpPr>
          <p:cNvPr id="23" name="Oval 176"/>
          <p:cNvSpPr>
            <a:spLocks noChangeArrowheads="1"/>
          </p:cNvSpPr>
          <p:nvPr/>
        </p:nvSpPr>
        <p:spPr bwMode="auto">
          <a:xfrm>
            <a:off x="5839327" y="5025189"/>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14</a:t>
            </a:r>
          </a:p>
        </p:txBody>
      </p:sp>
      <p:sp>
        <p:nvSpPr>
          <p:cNvPr id="24" name="Oval 176"/>
          <p:cNvSpPr>
            <a:spLocks noChangeArrowheads="1"/>
          </p:cNvSpPr>
          <p:nvPr/>
        </p:nvSpPr>
        <p:spPr bwMode="auto">
          <a:xfrm>
            <a:off x="5839327" y="5025189"/>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13</a:t>
            </a:r>
          </a:p>
        </p:txBody>
      </p:sp>
      <p:sp>
        <p:nvSpPr>
          <p:cNvPr id="25" name="Oval 176"/>
          <p:cNvSpPr>
            <a:spLocks noChangeArrowheads="1"/>
          </p:cNvSpPr>
          <p:nvPr/>
        </p:nvSpPr>
        <p:spPr bwMode="auto">
          <a:xfrm>
            <a:off x="5839327" y="5025189"/>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12</a:t>
            </a:r>
          </a:p>
        </p:txBody>
      </p:sp>
      <p:sp>
        <p:nvSpPr>
          <p:cNvPr id="26" name="Oval 176"/>
          <p:cNvSpPr>
            <a:spLocks noChangeArrowheads="1"/>
          </p:cNvSpPr>
          <p:nvPr/>
        </p:nvSpPr>
        <p:spPr bwMode="auto">
          <a:xfrm>
            <a:off x="5839327" y="5025189"/>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11</a:t>
            </a:r>
          </a:p>
        </p:txBody>
      </p:sp>
      <p:sp>
        <p:nvSpPr>
          <p:cNvPr id="27" name="Oval 176"/>
          <p:cNvSpPr>
            <a:spLocks noChangeArrowheads="1"/>
          </p:cNvSpPr>
          <p:nvPr/>
        </p:nvSpPr>
        <p:spPr bwMode="auto">
          <a:xfrm>
            <a:off x="5839327" y="5025189"/>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10</a:t>
            </a:r>
          </a:p>
        </p:txBody>
      </p:sp>
      <p:sp>
        <p:nvSpPr>
          <p:cNvPr id="28" name="Oval 176"/>
          <p:cNvSpPr>
            <a:spLocks noChangeArrowheads="1"/>
          </p:cNvSpPr>
          <p:nvPr/>
        </p:nvSpPr>
        <p:spPr bwMode="auto">
          <a:xfrm>
            <a:off x="5839327" y="5025189"/>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9</a:t>
            </a:r>
          </a:p>
        </p:txBody>
      </p:sp>
      <p:sp>
        <p:nvSpPr>
          <p:cNvPr id="29" name="Oval 176"/>
          <p:cNvSpPr>
            <a:spLocks noChangeArrowheads="1"/>
          </p:cNvSpPr>
          <p:nvPr/>
        </p:nvSpPr>
        <p:spPr bwMode="auto">
          <a:xfrm>
            <a:off x="5839327" y="5025189"/>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8</a:t>
            </a:r>
          </a:p>
        </p:txBody>
      </p:sp>
      <p:sp>
        <p:nvSpPr>
          <p:cNvPr id="30" name="Oval 176"/>
          <p:cNvSpPr>
            <a:spLocks noChangeArrowheads="1"/>
          </p:cNvSpPr>
          <p:nvPr/>
        </p:nvSpPr>
        <p:spPr bwMode="auto">
          <a:xfrm>
            <a:off x="5839327" y="5025189"/>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7</a:t>
            </a:r>
          </a:p>
        </p:txBody>
      </p:sp>
      <p:sp>
        <p:nvSpPr>
          <p:cNvPr id="31" name="Oval 176"/>
          <p:cNvSpPr>
            <a:spLocks noChangeArrowheads="1"/>
          </p:cNvSpPr>
          <p:nvPr/>
        </p:nvSpPr>
        <p:spPr bwMode="auto">
          <a:xfrm>
            <a:off x="5839327" y="5025189"/>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6</a:t>
            </a:r>
          </a:p>
        </p:txBody>
      </p:sp>
      <p:sp>
        <p:nvSpPr>
          <p:cNvPr id="32" name="Oval 176"/>
          <p:cNvSpPr>
            <a:spLocks noChangeArrowheads="1"/>
          </p:cNvSpPr>
          <p:nvPr/>
        </p:nvSpPr>
        <p:spPr bwMode="auto">
          <a:xfrm>
            <a:off x="5839327" y="5025189"/>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5</a:t>
            </a:r>
          </a:p>
        </p:txBody>
      </p:sp>
      <p:sp>
        <p:nvSpPr>
          <p:cNvPr id="33" name="Oval 176"/>
          <p:cNvSpPr>
            <a:spLocks noChangeArrowheads="1"/>
          </p:cNvSpPr>
          <p:nvPr/>
        </p:nvSpPr>
        <p:spPr bwMode="auto">
          <a:xfrm>
            <a:off x="5839327" y="5025189"/>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4</a:t>
            </a:r>
          </a:p>
        </p:txBody>
      </p:sp>
      <p:sp>
        <p:nvSpPr>
          <p:cNvPr id="34" name="Oval 176"/>
          <p:cNvSpPr>
            <a:spLocks noChangeArrowheads="1"/>
          </p:cNvSpPr>
          <p:nvPr/>
        </p:nvSpPr>
        <p:spPr bwMode="auto">
          <a:xfrm>
            <a:off x="5839327" y="5025189"/>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3</a:t>
            </a:r>
          </a:p>
        </p:txBody>
      </p:sp>
      <p:sp>
        <p:nvSpPr>
          <p:cNvPr id="35" name="Oval 176"/>
          <p:cNvSpPr>
            <a:spLocks noChangeArrowheads="1"/>
          </p:cNvSpPr>
          <p:nvPr/>
        </p:nvSpPr>
        <p:spPr bwMode="auto">
          <a:xfrm>
            <a:off x="5839327" y="5025189"/>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2</a:t>
            </a:r>
          </a:p>
        </p:txBody>
      </p:sp>
      <p:sp>
        <p:nvSpPr>
          <p:cNvPr id="36" name="Oval 176"/>
          <p:cNvSpPr>
            <a:spLocks noChangeArrowheads="1"/>
          </p:cNvSpPr>
          <p:nvPr/>
        </p:nvSpPr>
        <p:spPr bwMode="auto">
          <a:xfrm>
            <a:off x="5839327" y="5025189"/>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a:t>
            </a:r>
          </a:p>
        </p:txBody>
      </p:sp>
      <p:sp>
        <p:nvSpPr>
          <p:cNvPr id="37" name="Oval 176"/>
          <p:cNvSpPr>
            <a:spLocks noChangeArrowheads="1"/>
          </p:cNvSpPr>
          <p:nvPr/>
        </p:nvSpPr>
        <p:spPr bwMode="auto">
          <a:xfrm>
            <a:off x="5839327" y="5025189"/>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sym typeface="Arial"/>
              </a:rPr>
              <a:t>0</a:t>
            </a:r>
          </a:p>
        </p:txBody>
      </p:sp>
      <p:sp>
        <p:nvSpPr>
          <p:cNvPr id="2" name="Rectangle 1"/>
          <p:cNvSpPr/>
          <p:nvPr/>
        </p:nvSpPr>
        <p:spPr>
          <a:xfrm>
            <a:off x="3058026" y="2080789"/>
            <a:ext cx="8448173" cy="1077218"/>
          </a:xfrm>
          <a:prstGeom prst="rect">
            <a:avLst/>
          </a:prstGeom>
        </p:spPr>
        <p:txBody>
          <a:bodyPr wrap="square">
            <a:spAutoFit/>
          </a:bodyPr>
          <a:lstStyle/>
          <a:p>
            <a:pPr marL="30480" marR="30480" algn="just">
              <a:spcAft>
                <a:spcPts val="1200"/>
              </a:spcAft>
            </a:pPr>
            <a:r>
              <a:rPr lang="vi-VN" sz="3200" b="1" dirty="0">
                <a:solidFill>
                  <a:schemeClr val="bg1"/>
                </a:solidFill>
                <a:latin typeface="Times New Roman" panose="02020603050405020304" pitchFamily="18" charset="0"/>
                <a:ea typeface="Times New Roman" panose="02020603050405020304" pitchFamily="18" charset="0"/>
              </a:rPr>
              <a:t>Câu 5:</a:t>
            </a:r>
            <a:r>
              <a:rPr lang="vi-VN" sz="3200" dirty="0">
                <a:solidFill>
                  <a:schemeClr val="bg1"/>
                </a:solidFill>
                <a:latin typeface="Times New Roman" panose="02020603050405020304" pitchFamily="18" charset="0"/>
                <a:ea typeface="Times New Roman" panose="02020603050405020304" pitchFamily="18" charset="0"/>
              </a:rPr>
              <a:t> Dòng nào diễn đạt đúng thái độ người anh khi thoạt đầu thấy cô em gái tự chế màu vẽ?</a:t>
            </a:r>
            <a:endParaRPr lang="en-US" sz="3200" dirty="0">
              <a:solidFill>
                <a:schemeClr val="bg1"/>
              </a:solidFill>
              <a:effectLst/>
              <a:latin typeface="Times New Roman" panose="02020603050405020304" pitchFamily="18" charset="0"/>
              <a:ea typeface="Times New Roman" panose="02020603050405020304" pitchFamily="18" charset="0"/>
            </a:endParaRPr>
          </a:p>
        </p:txBody>
      </p:sp>
      <p:sp>
        <p:nvSpPr>
          <p:cNvPr id="5" name="Rectangle 4"/>
          <p:cNvSpPr/>
          <p:nvPr/>
        </p:nvSpPr>
        <p:spPr>
          <a:xfrm>
            <a:off x="1063086" y="4105580"/>
            <a:ext cx="3989880" cy="1077218"/>
          </a:xfrm>
          <a:prstGeom prst="rect">
            <a:avLst/>
          </a:prstGeom>
        </p:spPr>
        <p:txBody>
          <a:bodyPr wrap="square">
            <a:spAutoFit/>
          </a:bodyPr>
          <a:lstStyle/>
          <a:p>
            <a:r>
              <a:rPr lang="en-US" sz="3200" dirty="0" err="1">
                <a:solidFill>
                  <a:srgbClr val="000000"/>
                </a:solidFill>
                <a:latin typeface="Times New Roman" panose="02020603050405020304" pitchFamily="18" charset="0"/>
                <a:ea typeface="Times New Roman" panose="02020603050405020304" pitchFamily="18" charset="0"/>
              </a:rPr>
              <a:t>Bực</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bội</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khó</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chịu</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vì</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em</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gái</a:t>
            </a:r>
            <a:r>
              <a:rPr lang="en-US" sz="3200" dirty="0">
                <a:solidFill>
                  <a:srgbClr val="000000"/>
                </a:solidFill>
                <a:latin typeface="Times New Roman" panose="02020603050405020304" pitchFamily="18" charset="0"/>
                <a:ea typeface="Times New Roman" panose="02020603050405020304" pitchFamily="18" charset="0"/>
              </a:rPr>
              <a:t> hay </a:t>
            </a:r>
            <a:r>
              <a:rPr lang="en-US" sz="3200" dirty="0" err="1">
                <a:solidFill>
                  <a:srgbClr val="000000"/>
                </a:solidFill>
                <a:latin typeface="Times New Roman" panose="02020603050405020304" pitchFamily="18" charset="0"/>
                <a:ea typeface="Times New Roman" panose="02020603050405020304" pitchFamily="18" charset="0"/>
              </a:rPr>
              <a:t>lục</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lọi</a:t>
            </a:r>
            <a:endParaRPr lang="en-US" sz="3200" dirty="0"/>
          </a:p>
        </p:txBody>
      </p:sp>
      <p:sp>
        <p:nvSpPr>
          <p:cNvPr id="6" name="Rectangle 5"/>
          <p:cNvSpPr/>
          <p:nvPr/>
        </p:nvSpPr>
        <p:spPr>
          <a:xfrm>
            <a:off x="6847390" y="4105580"/>
            <a:ext cx="4513738" cy="1077218"/>
          </a:xfrm>
          <a:prstGeom prst="rect">
            <a:avLst/>
          </a:prstGeom>
        </p:spPr>
        <p:txBody>
          <a:bodyPr wrap="square">
            <a:spAutoFit/>
          </a:bodyPr>
          <a:lstStyle/>
          <a:p>
            <a:r>
              <a:rPr lang="en-US" sz="3200" dirty="0" err="1">
                <a:solidFill>
                  <a:srgbClr val="000000"/>
                </a:solidFill>
                <a:latin typeface="Times New Roman" panose="02020603050405020304" pitchFamily="18" charset="0"/>
                <a:ea typeface="Times New Roman" panose="02020603050405020304" pitchFamily="18" charset="0"/>
              </a:rPr>
              <a:t>Thấy</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hơi</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ngạc</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nhiên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cho</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là</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em</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nghịch</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ngợm</a:t>
            </a:r>
            <a:endParaRPr lang="en-US" sz="3200" dirty="0"/>
          </a:p>
        </p:txBody>
      </p:sp>
      <p:sp>
        <p:nvSpPr>
          <p:cNvPr id="7" name="Rectangle 6"/>
          <p:cNvSpPr/>
          <p:nvPr/>
        </p:nvSpPr>
        <p:spPr>
          <a:xfrm>
            <a:off x="1063086" y="5476242"/>
            <a:ext cx="4141671" cy="1077218"/>
          </a:xfrm>
          <a:prstGeom prst="rect">
            <a:avLst/>
          </a:prstGeom>
        </p:spPr>
        <p:txBody>
          <a:bodyPr wrap="square">
            <a:spAutoFit/>
          </a:bodyPr>
          <a:lstStyle/>
          <a:p>
            <a:r>
              <a:rPr lang="en-US" sz="3200" dirty="0" err="1">
                <a:solidFill>
                  <a:srgbClr val="000000"/>
                </a:solidFill>
                <a:latin typeface="Times New Roman" panose="02020603050405020304" pitchFamily="18" charset="0"/>
                <a:ea typeface="Times New Roman" panose="02020603050405020304" pitchFamily="18" charset="0"/>
              </a:rPr>
              <a:t>Lấy</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làm</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lạ</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bí</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mật</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theo</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dõi</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em</a:t>
            </a:r>
            <a:endParaRPr lang="en-US" sz="3200" dirty="0"/>
          </a:p>
        </p:txBody>
      </p:sp>
      <p:sp>
        <p:nvSpPr>
          <p:cNvPr id="8" name="Rectangle 7"/>
          <p:cNvSpPr/>
          <p:nvPr/>
        </p:nvSpPr>
        <p:spPr>
          <a:xfrm>
            <a:off x="7282112" y="5459941"/>
            <a:ext cx="3330780" cy="1077218"/>
          </a:xfrm>
          <a:prstGeom prst="rect">
            <a:avLst/>
          </a:prstGeom>
        </p:spPr>
        <p:txBody>
          <a:bodyPr wrap="square">
            <a:spAutoFit/>
          </a:bodyPr>
          <a:lstStyle/>
          <a:p>
            <a:pPr marL="30480" marR="30480" algn="just">
              <a:spcAft>
                <a:spcPts val="1200"/>
              </a:spcAft>
            </a:pPr>
            <a:r>
              <a:rPr lang="vi-VN" sz="3200" dirty="0">
                <a:solidFill>
                  <a:srgbClr val="000000"/>
                </a:solidFill>
                <a:latin typeface="Times New Roman" panose="02020603050405020304" pitchFamily="18" charset="0"/>
                <a:ea typeface="Times New Roman" panose="02020603050405020304" pitchFamily="18" charset="0"/>
              </a:rPr>
              <a:t>Ngăn cản không cho em nghịch</a:t>
            </a:r>
            <a:endParaRPr lang="en-US" sz="3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9404794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10000" autoRev="1" fill="hold" nodeType="withEffect">
                                  <p:stCondLst>
                                    <p:cond delay="0"/>
                                  </p:stCondLst>
                                  <p:childTnLst>
                                    <p:animRot by="3000000">
                                      <p:cBhvr>
                                        <p:cTn id="6" dur="1500" fill="hold"/>
                                        <p:tgtEl>
                                          <p:spTgt spid="14"/>
                                        </p:tgtEl>
                                        <p:attrNameLst>
                                          <p:attrName>r</p:attrName>
                                        </p:attrNameLst>
                                      </p:cBhvr>
                                    </p:animRot>
                                  </p:childTnLst>
                                </p:cTn>
                              </p:par>
                              <p:par>
                                <p:cTn id="7" presetID="6" presetClass="emph" presetSubtype="0" repeatCount="indefinite" autoRev="1" fill="hold" nodeType="withEffect">
                                  <p:stCondLst>
                                    <p:cond delay="0"/>
                                  </p:stCondLst>
                                  <p:childTnLst>
                                    <p:animScale>
                                      <p:cBhvr>
                                        <p:cTn id="8" dur="1000" fill="hold"/>
                                        <p:tgtEl>
                                          <p:spTgt spid="13"/>
                                        </p:tgtEl>
                                      </p:cBhvr>
                                      <p:by x="150000" y="150000"/>
                                    </p:animScale>
                                  </p:childTnLst>
                                </p:cTn>
                              </p:par>
                              <p:par>
                                <p:cTn id="9" presetID="8" presetClass="emph" presetSubtype="0" repeatCount="indefinite" accel="10000" autoRev="1" fill="hold" nodeType="withEffect">
                                  <p:stCondLst>
                                    <p:cond delay="0"/>
                                  </p:stCondLst>
                                  <p:childTnLst>
                                    <p:animRot by="3000000">
                                      <p:cBhvr>
                                        <p:cTn id="10" dur="1500" fill="hold"/>
                                        <p:tgtEl>
                                          <p:spTgt spid="17"/>
                                        </p:tgtEl>
                                        <p:attrNameLst>
                                          <p:attrName>r</p:attrName>
                                        </p:attrNameLst>
                                      </p:cBhvr>
                                    </p:animRot>
                                  </p:childTnLst>
                                </p:cTn>
                              </p:par>
                              <p:par>
                                <p:cTn id="11" presetID="6" presetClass="emph" presetSubtype="0" repeatCount="indefinite" autoRev="1" fill="hold" nodeType="withEffect">
                                  <p:stCondLst>
                                    <p:cond delay="0"/>
                                  </p:stCondLst>
                                  <p:childTnLst>
                                    <p:animScale>
                                      <p:cBhvr>
                                        <p:cTn id="12" dur="1000" fill="hold"/>
                                        <p:tgtEl>
                                          <p:spTgt spid="16"/>
                                        </p:tgtEl>
                                      </p:cBhvr>
                                      <p:by x="150000" y="150000"/>
                                    </p:animScale>
                                  </p:childTnLst>
                                </p:cTn>
                              </p:par>
                            </p:childTnLst>
                          </p:cTn>
                        </p:par>
                      </p:childTnLst>
                    </p:cTn>
                  </p:par>
                  <p:par>
                    <p:cTn id="13" fill="hold">
                      <p:stCondLst>
                        <p:cond delay="indefinite"/>
                      </p:stCondLst>
                      <p:childTnLst>
                        <p:par>
                          <p:cTn id="14" fill="hold">
                            <p:stCondLst>
                              <p:cond delay="0"/>
                            </p:stCondLst>
                            <p:childTnLst>
                              <p:par>
                                <p:cTn id="15" presetID="16" presetClass="emph" presetSubtype="0" fill="hold" grpId="0" nodeType="clickEffect">
                                  <p:stCondLst>
                                    <p:cond delay="0"/>
                                  </p:stCondLst>
                                  <p:iterate type="lt">
                                    <p:tmPct val="4000"/>
                                  </p:iterate>
                                  <p:childTnLst>
                                    <p:set>
                                      <p:cBhvr override="childStyle">
                                        <p:cTn id="16" dur="500" fill="hold"/>
                                        <p:tgtEl>
                                          <p:spTgt spid="7"/>
                                        </p:tgtEl>
                                        <p:attrNameLst>
                                          <p:attrName>style.color</p:attrName>
                                        </p:attrNameLst>
                                      </p:cBhvr>
                                      <p:to>
                                        <p:clrVal>
                                          <a:schemeClr val="accent2"/>
                                        </p:clrVal>
                                      </p:to>
                                    </p:set>
                                    <p:set>
                                      <p:cBhvr>
                                        <p:cTn id="17" dur="500" fill="hold"/>
                                        <p:tgtEl>
                                          <p:spTgt spid="7"/>
                                        </p:tgtEl>
                                        <p:attrNameLst>
                                          <p:attrName>fillcolor</p:attrName>
                                        </p:attrNameLst>
                                      </p:cBhvr>
                                      <p:to>
                                        <p:clrVal>
                                          <a:schemeClr val="accent2"/>
                                        </p:clrVal>
                                      </p:to>
                                    </p:set>
                                    <p:set>
                                      <p:cBhvr>
                                        <p:cTn id="18" dur="500" fill="hold"/>
                                        <p:tgtEl>
                                          <p:spTgt spid="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11"/>
                    </p:tgtEl>
                  </p:cond>
                </p:stCondLst>
                <p:endSync evt="end" delay="0">
                  <p:rtn val="all"/>
                </p:endSync>
                <p:childTnLst>
                  <p:par>
                    <p:cTn id="20" fill="hold">
                      <p:stCondLst>
                        <p:cond delay="0"/>
                      </p:stCondLst>
                      <p:childTnLst>
                        <p:par>
                          <p:cTn id="21" fill="hold">
                            <p:stCondLst>
                              <p:cond delay="0"/>
                            </p:stCondLst>
                            <p:childTnLst>
                              <p:par>
                                <p:cTn id="22" presetID="1" presetClass="exit"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hidden"/>
                                      </p:to>
                                    </p:set>
                                  </p:childTnLst>
                                </p:cTn>
                              </p:par>
                            </p:childTnLst>
                          </p:cTn>
                        </p:par>
                        <p:par>
                          <p:cTn id="24" fill="hold">
                            <p:stCondLst>
                              <p:cond delay="0"/>
                            </p:stCondLst>
                            <p:childTnLst>
                              <p:par>
                                <p:cTn id="25" presetID="53" presetClass="entr" presetSubtype="16" fill="hold" grpId="1" nodeType="after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ppt_w</p:attrName>
                                        </p:attrNameLst>
                                      </p:cBhvr>
                                      <p:tavLst>
                                        <p:tav tm="0">
                                          <p:val>
                                            <p:fltVal val="0"/>
                                          </p:val>
                                        </p:tav>
                                        <p:tav tm="100000">
                                          <p:val>
                                            <p:strVal val="#ppt_w"/>
                                          </p:val>
                                        </p:tav>
                                      </p:tavLst>
                                    </p:anim>
                                    <p:anim calcmode="lin" valueType="num">
                                      <p:cBhvr>
                                        <p:cTn id="28" dur="500" fill="hold"/>
                                        <p:tgtEl>
                                          <p:spTgt spid="11"/>
                                        </p:tgtEl>
                                        <p:attrNameLst>
                                          <p:attrName>ppt_h</p:attrName>
                                        </p:attrNameLst>
                                      </p:cBhvr>
                                      <p:tavLst>
                                        <p:tav tm="0">
                                          <p:val>
                                            <p:fltVal val="0"/>
                                          </p:val>
                                        </p:tav>
                                        <p:tav tm="100000">
                                          <p:val>
                                            <p:strVal val="#ppt_h"/>
                                          </p:val>
                                        </p:tav>
                                      </p:tavLst>
                                    </p:anim>
                                    <p:animEffect transition="in" filter="fade">
                                      <p:cBhvr>
                                        <p:cTn id="29" dur="500"/>
                                        <p:tgtEl>
                                          <p:spTgt spid="11"/>
                                        </p:tgtEl>
                                      </p:cBhvr>
                                    </p:animEffect>
                                  </p:childTnLst>
                                </p:cTn>
                              </p:par>
                            </p:childTnLst>
                          </p:cTn>
                        </p:par>
                      </p:childTnLst>
                    </p:cTn>
                  </p:par>
                </p:childTnLst>
              </p:cTn>
              <p:nextCondLst>
                <p:cond evt="onClick" delay="0">
                  <p:tgtEl>
                    <p:spTgt spid="11"/>
                  </p:tgtEl>
                </p:cond>
              </p:nextCondLst>
            </p:seq>
            <p:seq concurrent="1" nextAc="seek">
              <p:cTn id="30" restart="whenNotActive" fill="hold" evtFilter="cancelBubble" nodeType="interactiveSeq">
                <p:stCondLst>
                  <p:cond evt="onClick" delay="0">
                    <p:tgtEl>
                      <p:spTgt spid="21"/>
                    </p:tgtEl>
                  </p:cond>
                </p:stCondLst>
                <p:endSync evt="end" delay="0">
                  <p:rtn val="all"/>
                </p:endSync>
                <p:childTnLst>
                  <p:par>
                    <p:cTn id="31" fill="hold">
                      <p:stCondLst>
                        <p:cond delay="0"/>
                      </p:stCondLst>
                      <p:childTnLst>
                        <p:par>
                          <p:cTn id="32" fill="hold">
                            <p:stCondLst>
                              <p:cond delay="0"/>
                            </p:stCondLst>
                            <p:childTnLst>
                              <p:par>
                                <p:cTn id="33" presetID="1" presetClass="entr" presetSubtype="0" fill="hold" grpId="0" nodeType="afterEffect">
                                  <p:stCondLst>
                                    <p:cond delay="1000"/>
                                  </p:stCondLst>
                                  <p:childTnLst>
                                    <p:set>
                                      <p:cBhvr>
                                        <p:cTn id="34"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3" name="beep.wav"/>
                                        </p:tgtEl>
                                      </p:cMediaNode>
                                    </p:audio>
                                  </p:subTnLst>
                                </p:cTn>
                              </p:par>
                            </p:childTnLst>
                          </p:cTn>
                        </p:par>
                        <p:par>
                          <p:cTn id="35" fill="hold">
                            <p:stCondLst>
                              <p:cond delay="1000"/>
                            </p:stCondLst>
                            <p:childTnLst>
                              <p:par>
                                <p:cTn id="36" presetID="1" presetClass="entr" presetSubtype="0" fill="hold" grpId="0" nodeType="afterEffect">
                                  <p:stCondLst>
                                    <p:cond delay="1000"/>
                                  </p:stCondLst>
                                  <p:childTnLst>
                                    <p:set>
                                      <p:cBhvr>
                                        <p:cTn id="37"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3" name="beep.wav"/>
                                        </p:tgtEl>
                                      </p:cMediaNode>
                                    </p:audio>
                                  </p:subTnLst>
                                </p:cTn>
                              </p:par>
                            </p:childTnLst>
                          </p:cTn>
                        </p:par>
                        <p:par>
                          <p:cTn id="38" fill="hold">
                            <p:stCondLst>
                              <p:cond delay="2000"/>
                            </p:stCondLst>
                            <p:childTnLst>
                              <p:par>
                                <p:cTn id="39" presetID="1" presetClass="entr" presetSubtype="0" fill="hold" grpId="0" nodeType="afterEffect">
                                  <p:stCondLst>
                                    <p:cond delay="1000"/>
                                  </p:stCondLst>
                                  <p:childTnLst>
                                    <p:set>
                                      <p:cBhvr>
                                        <p:cTn id="40"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3" name="beep.wav"/>
                                        </p:tgtEl>
                                      </p:cMediaNode>
                                    </p:audio>
                                  </p:subTnLst>
                                </p:cTn>
                              </p:par>
                            </p:childTnLst>
                          </p:cTn>
                        </p:par>
                        <p:par>
                          <p:cTn id="41" fill="hold">
                            <p:stCondLst>
                              <p:cond delay="3000"/>
                            </p:stCondLst>
                            <p:childTnLst>
                              <p:par>
                                <p:cTn id="42" presetID="1" presetClass="entr" presetSubtype="0" fill="hold" grpId="0" nodeType="afterEffect">
                                  <p:stCondLst>
                                    <p:cond delay="1000"/>
                                  </p:stCondLst>
                                  <p:childTnLst>
                                    <p:set>
                                      <p:cBhvr>
                                        <p:cTn id="43"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3" name="beep.wav"/>
                                        </p:tgtEl>
                                      </p:cMediaNode>
                                    </p:audio>
                                  </p:subTnLst>
                                </p:cTn>
                              </p:par>
                            </p:childTnLst>
                          </p:cTn>
                        </p:par>
                        <p:par>
                          <p:cTn id="44" fill="hold">
                            <p:stCondLst>
                              <p:cond delay="4000"/>
                            </p:stCondLst>
                            <p:childTnLst>
                              <p:par>
                                <p:cTn id="45" presetID="1" presetClass="entr" presetSubtype="0" fill="hold" grpId="0" nodeType="afterEffect">
                                  <p:stCondLst>
                                    <p:cond delay="1000"/>
                                  </p:stCondLst>
                                  <p:childTnLst>
                                    <p:set>
                                      <p:cBhvr>
                                        <p:cTn id="46"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3" name="beep.wav"/>
                                        </p:tgtEl>
                                      </p:cMediaNode>
                                    </p:audio>
                                  </p:subTnLst>
                                </p:cTn>
                              </p:par>
                            </p:childTnLst>
                          </p:cTn>
                        </p:par>
                        <p:par>
                          <p:cTn id="47" fill="hold">
                            <p:stCondLst>
                              <p:cond delay="5000"/>
                            </p:stCondLst>
                            <p:childTnLst>
                              <p:par>
                                <p:cTn id="48" presetID="1" presetClass="entr" presetSubtype="0" fill="hold" grpId="0" nodeType="afterEffect">
                                  <p:stCondLst>
                                    <p:cond delay="1000"/>
                                  </p:stCondLst>
                                  <p:childTnLst>
                                    <p:set>
                                      <p:cBhvr>
                                        <p:cTn id="49"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3" name="beep.wav"/>
                                        </p:tgtEl>
                                      </p:cMediaNode>
                                    </p:audio>
                                  </p:subTnLst>
                                </p:cTn>
                              </p:par>
                            </p:childTnLst>
                          </p:cTn>
                        </p:par>
                        <p:par>
                          <p:cTn id="50" fill="hold">
                            <p:stCondLst>
                              <p:cond delay="6000"/>
                            </p:stCondLst>
                            <p:childTnLst>
                              <p:par>
                                <p:cTn id="51" presetID="1" presetClass="entr" presetSubtype="0" fill="hold" grpId="0" nodeType="afterEffect">
                                  <p:stCondLst>
                                    <p:cond delay="1000"/>
                                  </p:stCondLst>
                                  <p:childTnLst>
                                    <p:set>
                                      <p:cBhvr>
                                        <p:cTn id="52"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3" name="beep.wav"/>
                                        </p:tgtEl>
                                      </p:cMediaNode>
                                    </p:audio>
                                  </p:subTnLst>
                                </p:cTn>
                              </p:par>
                            </p:childTnLst>
                          </p:cTn>
                        </p:par>
                        <p:par>
                          <p:cTn id="53" fill="hold">
                            <p:stCondLst>
                              <p:cond delay="7000"/>
                            </p:stCondLst>
                            <p:childTnLst>
                              <p:par>
                                <p:cTn id="54" presetID="1" presetClass="entr" presetSubtype="0" fill="hold" grpId="0" nodeType="afterEffect">
                                  <p:stCondLst>
                                    <p:cond delay="1000"/>
                                  </p:stCondLst>
                                  <p:childTnLst>
                                    <p:set>
                                      <p:cBhvr>
                                        <p:cTn id="55"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3" name="beep.wav"/>
                                        </p:tgtEl>
                                      </p:cMediaNode>
                                    </p:audio>
                                  </p:subTnLst>
                                </p:cTn>
                              </p:par>
                            </p:childTnLst>
                          </p:cTn>
                        </p:par>
                        <p:par>
                          <p:cTn id="56" fill="hold">
                            <p:stCondLst>
                              <p:cond delay="8000"/>
                            </p:stCondLst>
                            <p:childTnLst>
                              <p:par>
                                <p:cTn id="57" presetID="1" presetClass="entr" presetSubtype="0" fill="hold" grpId="0" nodeType="afterEffect">
                                  <p:stCondLst>
                                    <p:cond delay="1000"/>
                                  </p:stCondLst>
                                  <p:childTnLst>
                                    <p:set>
                                      <p:cBhvr>
                                        <p:cTn id="58"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3" name="beep.wav"/>
                                        </p:tgtEl>
                                      </p:cMediaNode>
                                    </p:audio>
                                  </p:subTnLst>
                                </p:cTn>
                              </p:par>
                            </p:childTnLst>
                          </p:cTn>
                        </p:par>
                        <p:par>
                          <p:cTn id="59" fill="hold">
                            <p:stCondLst>
                              <p:cond delay="9000"/>
                            </p:stCondLst>
                            <p:childTnLst>
                              <p:par>
                                <p:cTn id="60" presetID="1" presetClass="entr" presetSubtype="0" fill="hold" grpId="0" nodeType="afterEffect">
                                  <p:stCondLst>
                                    <p:cond delay="1000"/>
                                  </p:stCondLst>
                                  <p:childTnLst>
                                    <p:set>
                                      <p:cBhvr>
                                        <p:cTn id="61"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60"/>
                                            </p:cond>
                                          </p:stCondLst>
                                          <p:endCondLst>
                                            <p:cond evt="onStopAudio" delay="0">
                                              <p:tgtEl>
                                                <p:sldTgt/>
                                              </p:tgtEl>
                                            </p:cond>
                                          </p:endCondLst>
                                        </p:cTn>
                                        <p:tgtEl>
                                          <p:sndTgt r:embed="rId3" name="beep.wav"/>
                                        </p:tgtEl>
                                      </p:cMediaNode>
                                    </p:audio>
                                  </p:subTnLst>
                                </p:cTn>
                              </p:par>
                            </p:childTnLst>
                          </p:cTn>
                        </p:par>
                        <p:par>
                          <p:cTn id="62" fill="hold">
                            <p:stCondLst>
                              <p:cond delay="10000"/>
                            </p:stCondLst>
                            <p:childTnLst>
                              <p:par>
                                <p:cTn id="63" presetID="1" presetClass="entr" presetSubtype="0" fill="hold" grpId="0" nodeType="afterEffect">
                                  <p:stCondLst>
                                    <p:cond delay="1000"/>
                                  </p:stCondLst>
                                  <p:childTnLst>
                                    <p:set>
                                      <p:cBhvr>
                                        <p:cTn id="64"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63"/>
                                            </p:cond>
                                          </p:stCondLst>
                                          <p:endCondLst>
                                            <p:cond evt="onStopAudio" delay="0">
                                              <p:tgtEl>
                                                <p:sldTgt/>
                                              </p:tgtEl>
                                            </p:cond>
                                          </p:endCondLst>
                                        </p:cTn>
                                        <p:tgtEl>
                                          <p:sndTgt r:embed="rId3" name="beep.wav"/>
                                        </p:tgtEl>
                                      </p:cMediaNode>
                                    </p:audio>
                                  </p:subTnLst>
                                </p:cTn>
                              </p:par>
                            </p:childTnLst>
                          </p:cTn>
                        </p:par>
                        <p:par>
                          <p:cTn id="65" fill="hold">
                            <p:stCondLst>
                              <p:cond delay="11000"/>
                            </p:stCondLst>
                            <p:childTnLst>
                              <p:par>
                                <p:cTn id="66" presetID="1" presetClass="entr" presetSubtype="0" fill="hold" grpId="0" nodeType="afterEffect">
                                  <p:stCondLst>
                                    <p:cond delay="1000"/>
                                  </p:stCondLst>
                                  <p:childTnLst>
                                    <p:set>
                                      <p:cBhvr>
                                        <p:cTn id="67"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66"/>
                                            </p:cond>
                                          </p:stCondLst>
                                          <p:endCondLst>
                                            <p:cond evt="onStopAudio" delay="0">
                                              <p:tgtEl>
                                                <p:sldTgt/>
                                              </p:tgtEl>
                                            </p:cond>
                                          </p:endCondLst>
                                        </p:cTn>
                                        <p:tgtEl>
                                          <p:sndTgt r:embed="rId3" name="beep.wav"/>
                                        </p:tgtEl>
                                      </p:cMediaNode>
                                    </p:audio>
                                  </p:subTnLst>
                                </p:cTn>
                              </p:par>
                            </p:childTnLst>
                          </p:cTn>
                        </p:par>
                        <p:par>
                          <p:cTn id="68" fill="hold">
                            <p:stCondLst>
                              <p:cond delay="12000"/>
                            </p:stCondLst>
                            <p:childTnLst>
                              <p:par>
                                <p:cTn id="69" presetID="1" presetClass="entr" presetSubtype="0" fill="hold" grpId="0" nodeType="afterEffect">
                                  <p:stCondLst>
                                    <p:cond delay="1000"/>
                                  </p:stCondLst>
                                  <p:childTnLst>
                                    <p:set>
                                      <p:cBhvr>
                                        <p:cTn id="70"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3" name="beep.wav"/>
                                        </p:tgtEl>
                                      </p:cMediaNode>
                                    </p:audio>
                                  </p:subTnLst>
                                </p:cTn>
                              </p:par>
                            </p:childTnLst>
                          </p:cTn>
                        </p:par>
                        <p:par>
                          <p:cTn id="71" fill="hold">
                            <p:stCondLst>
                              <p:cond delay="13000"/>
                            </p:stCondLst>
                            <p:childTnLst>
                              <p:par>
                                <p:cTn id="72" presetID="1" presetClass="entr" presetSubtype="0" fill="hold" grpId="0" nodeType="afterEffect">
                                  <p:stCondLst>
                                    <p:cond delay="1000"/>
                                  </p:stCondLst>
                                  <p:childTnLst>
                                    <p:set>
                                      <p:cBhvr>
                                        <p:cTn id="73"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72"/>
                                            </p:cond>
                                          </p:stCondLst>
                                          <p:endCondLst>
                                            <p:cond evt="onStopAudio" delay="0">
                                              <p:tgtEl>
                                                <p:sldTgt/>
                                              </p:tgtEl>
                                            </p:cond>
                                          </p:endCondLst>
                                        </p:cTn>
                                        <p:tgtEl>
                                          <p:sndTgt r:embed="rId3" name="beep.wav"/>
                                        </p:tgtEl>
                                      </p:cMediaNode>
                                    </p:audio>
                                  </p:subTnLst>
                                </p:cTn>
                              </p:par>
                            </p:childTnLst>
                          </p:cTn>
                        </p:par>
                        <p:par>
                          <p:cTn id="74" fill="hold">
                            <p:stCondLst>
                              <p:cond delay="14000"/>
                            </p:stCondLst>
                            <p:childTnLst>
                              <p:par>
                                <p:cTn id="75" presetID="1" presetClass="entr" presetSubtype="0" fill="hold" grpId="0" nodeType="afterEffect">
                                  <p:stCondLst>
                                    <p:cond delay="1000"/>
                                  </p:stCondLst>
                                  <p:childTnLst>
                                    <p:set>
                                      <p:cBhvr>
                                        <p:cTn id="76"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75"/>
                                            </p:cond>
                                          </p:stCondLst>
                                          <p:endCondLst>
                                            <p:cond evt="onStopAudio" delay="0">
                                              <p:tgtEl>
                                                <p:sldTgt/>
                                              </p:tgtEl>
                                            </p:cond>
                                          </p:endCondLst>
                                        </p:cTn>
                                        <p:tgtEl>
                                          <p:sndTgt r:embed="rId3" name="beep.wav"/>
                                        </p:tgtEl>
                                      </p:cMediaNode>
                                    </p:audio>
                                  </p:subTnLst>
                                </p:cTn>
                              </p:par>
                            </p:childTnLst>
                          </p:cTn>
                        </p:par>
                        <p:par>
                          <p:cTn id="77" fill="hold">
                            <p:stCondLst>
                              <p:cond delay="15000"/>
                            </p:stCondLst>
                            <p:childTnLst>
                              <p:par>
                                <p:cTn id="78" presetID="1" presetClass="entr" presetSubtype="0" fill="hold" grpId="0" nodeType="afterEffect">
                                  <p:stCondLst>
                                    <p:cond delay="1000"/>
                                  </p:stCondLst>
                                  <p:childTnLst>
                                    <p:set>
                                      <p:cBhvr>
                                        <p:cTn id="79"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78"/>
                                            </p:cond>
                                          </p:stCondLst>
                                          <p:endCondLst>
                                            <p:cond evt="onStopAudio" delay="0">
                                              <p:tgtEl>
                                                <p:sldTgt/>
                                              </p:tgtEl>
                                            </p:cond>
                                          </p:endCondLst>
                                        </p:cTn>
                                        <p:tgtEl>
                                          <p:sndTgt r:embed="rId4" name="GUN.wav"/>
                                        </p:tgtEl>
                                      </p:cMediaNode>
                                    </p:audio>
                                  </p:subTnLst>
                                </p:cTn>
                              </p:par>
                            </p:childTnLst>
                          </p:cTn>
                        </p:par>
                      </p:childTnLst>
                    </p:cTn>
                  </p:par>
                </p:childTnLst>
              </p:cTn>
              <p:nextCondLst>
                <p:cond evt="onClick" delay="0">
                  <p:tgtEl>
                    <p:spTgt spid="21"/>
                  </p:tgtEl>
                </p:cond>
              </p:nextCondLst>
            </p:seq>
          </p:childTnLst>
        </p:cTn>
      </p:par>
    </p:tnLst>
    <p:bldLst>
      <p:bldP spid="11" grpId="0"/>
      <p:bldP spid="11" grpId="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7"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730756" y="1801904"/>
            <a:ext cx="954107" cy="1015663"/>
          </a:xfrm>
          <a:prstGeom prst="rect">
            <a:avLst/>
          </a:prstGeom>
          <a:noFill/>
        </p:spPr>
        <p:txBody>
          <a:bodyPr wrap="none" rtlCol="0">
            <a:spAutoFit/>
          </a:bodyPr>
          <a:lstStyle>
            <a:defPPr>
              <a:defRPr lang="en-US"/>
            </a:defPPr>
            <a:lvl1pPr algn="ctr">
              <a:defRPr sz="6000" b="1">
                <a:solidFill>
                  <a:schemeClr val="bg1"/>
                </a:solidFill>
                <a:effectLst>
                  <a:glow rad="101600">
                    <a:schemeClr val="accent5">
                      <a:satMod val="175000"/>
                      <a:alpha val="40000"/>
                    </a:schemeClr>
                  </a:glow>
                  <a:outerShdw blurRad="38100" dist="38100" dir="2700000" algn="tl">
                    <a:srgbClr val="000000">
                      <a:alpha val="43137"/>
                    </a:srgbClr>
                  </a:outerShdw>
                </a:effectLst>
                <a:latin typeface="UTM Swiss Condensed" panose="02000500000000000000"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prstClr val="white"/>
                </a:solidFill>
                <a:effectLst>
                  <a:glow rad="101600">
                    <a:srgbClr val="4472C4">
                      <a:satMod val="175000"/>
                      <a:alpha val="40000"/>
                    </a:srgbClr>
                  </a:glow>
                  <a:outerShdw blurRad="38100" dist="38100" dir="2700000" algn="tl">
                    <a:srgbClr val="000000">
                      <a:alpha val="43137"/>
                    </a:srgbClr>
                  </a:outerShdw>
                </a:effectLst>
                <a:uLnTx/>
                <a:uFillTx/>
                <a:latin typeface="UTM Swiss Condensed" panose="02000500000000000000" pitchFamily="2" charset="0"/>
                <a:ea typeface="+mn-ea"/>
                <a:cs typeface="Arial"/>
                <a:sym typeface="Arial"/>
              </a:rPr>
              <a:t>0</a:t>
            </a:r>
            <a:r>
              <a:rPr kumimoji="0" lang="en-US" sz="6000" b="1" i="0" u="none" strike="noStrike" kern="1200" cap="none" spc="0" normalizeH="0" baseline="0" noProof="0" dirty="0">
                <a:ln>
                  <a:noFill/>
                </a:ln>
                <a:solidFill>
                  <a:prstClr val="white"/>
                </a:solidFill>
                <a:effectLst>
                  <a:glow rad="101600">
                    <a:srgbClr val="4472C4">
                      <a:satMod val="175000"/>
                      <a:alpha val="40000"/>
                    </a:srgbClr>
                  </a:glow>
                  <a:outerShdw blurRad="38100" dist="38100" dir="2700000" algn="tl">
                    <a:srgbClr val="000000">
                      <a:alpha val="43137"/>
                    </a:srgbClr>
                  </a:outerShdw>
                </a:effectLst>
                <a:uLnTx/>
                <a:uFillTx/>
                <a:latin typeface="UTM Swiss Condensed" panose="02000500000000000000" pitchFamily="2" charset="0"/>
                <a:ea typeface="+mn-ea"/>
                <a:cs typeface="Arial"/>
                <a:sym typeface="Arial"/>
              </a:rPr>
              <a:t>6</a:t>
            </a:r>
          </a:p>
        </p:txBody>
      </p:sp>
      <p:pic>
        <p:nvPicPr>
          <p:cNvPr id="12" name="Picture 11" descr="A close up of a logo&#10;&#10;Description generated with high confidence">
            <a:extLst>
              <a:ext uri="{FF2B5EF4-FFF2-40B4-BE49-F238E27FC236}">
                <a16:creationId xmlns:a16="http://schemas.microsoft.com/office/drawing/2014/main" id="{1C77B4BB-D482-4C7D-B228-90B6B4E7550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49743" y="193580"/>
            <a:ext cx="1153923" cy="1165462"/>
          </a:xfrm>
          <a:prstGeom prst="rect">
            <a:avLst/>
          </a:prstGeom>
        </p:spPr>
      </p:pic>
      <p:pic>
        <p:nvPicPr>
          <p:cNvPr id="13" name="Picture 12" descr="A picture containing fireworks, outdoor object&#10;&#10;Description generated with very high confidence">
            <a:extLst>
              <a:ext uri="{FF2B5EF4-FFF2-40B4-BE49-F238E27FC236}">
                <a16:creationId xmlns:a16="http://schemas.microsoft.com/office/drawing/2014/main" id="{AACF0864-491A-48F5-9AA3-F62DCC3F4D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38352" y="451572"/>
            <a:ext cx="3318812" cy="649479"/>
          </a:xfrm>
          <a:prstGeom prst="rect">
            <a:avLst/>
          </a:prstGeom>
        </p:spPr>
      </p:pic>
      <p:pic>
        <p:nvPicPr>
          <p:cNvPr id="14" name="Picture 13" descr="A close up of a logo&#10;&#10;Description generated with high confidence">
            <a:extLst>
              <a:ext uri="{FF2B5EF4-FFF2-40B4-BE49-F238E27FC236}">
                <a16:creationId xmlns:a16="http://schemas.microsoft.com/office/drawing/2014/main" id="{C46575C1-1A0D-4F3F-9313-FF1489871E0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8504149" y="396198"/>
            <a:ext cx="642590" cy="775111"/>
          </a:xfrm>
          <a:prstGeom prst="rect">
            <a:avLst/>
          </a:prstGeom>
        </p:spPr>
      </p:pic>
      <p:pic>
        <p:nvPicPr>
          <p:cNvPr id="15" name="Picture 14" descr="A close up of a logo&#10;&#10;Description generated with high confidence">
            <a:extLst>
              <a:ext uri="{FF2B5EF4-FFF2-40B4-BE49-F238E27FC236}">
                <a16:creationId xmlns:a16="http://schemas.microsoft.com/office/drawing/2014/main" id="{CEF42F1C-4F8A-45A0-B6CB-5290FCCAECA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70514" y="221937"/>
            <a:ext cx="1153923" cy="1165462"/>
          </a:xfrm>
          <a:prstGeom prst="rect">
            <a:avLst/>
          </a:prstGeom>
        </p:spPr>
      </p:pic>
      <p:pic>
        <p:nvPicPr>
          <p:cNvPr id="16" name="Picture 15" descr="A picture containing fireworks, outdoor object&#10;&#10;Description generated with very high confidence">
            <a:extLst>
              <a:ext uri="{FF2B5EF4-FFF2-40B4-BE49-F238E27FC236}">
                <a16:creationId xmlns:a16="http://schemas.microsoft.com/office/drawing/2014/main" id="{9CCB758B-A893-4B77-ABAA-30FBE0C9AB7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60384" y="345239"/>
            <a:ext cx="3318812" cy="649479"/>
          </a:xfrm>
          <a:prstGeom prst="rect">
            <a:avLst/>
          </a:prstGeom>
        </p:spPr>
      </p:pic>
      <p:pic>
        <p:nvPicPr>
          <p:cNvPr id="17" name="Picture 16" descr="A close up of a logo&#10;&#10;Description generated with high confidence">
            <a:extLst>
              <a:ext uri="{FF2B5EF4-FFF2-40B4-BE49-F238E27FC236}">
                <a16:creationId xmlns:a16="http://schemas.microsoft.com/office/drawing/2014/main" id="{D12D1A1A-AB98-4B2E-BE5B-028CFD10E72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3726181" y="289865"/>
            <a:ext cx="642590" cy="775111"/>
          </a:xfrm>
          <a:prstGeom prst="rect">
            <a:avLst/>
          </a:prstGeom>
        </p:spPr>
      </p:pic>
      <p:pic>
        <p:nvPicPr>
          <p:cNvPr id="21" name="Picture 115" descr="ALRMCLOK"/>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547856" y="4688411"/>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Oval 176"/>
          <p:cNvSpPr>
            <a:spLocks noChangeArrowheads="1"/>
          </p:cNvSpPr>
          <p:nvPr/>
        </p:nvSpPr>
        <p:spPr bwMode="auto">
          <a:xfrm>
            <a:off x="5776456" y="506941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15</a:t>
            </a:r>
          </a:p>
        </p:txBody>
      </p:sp>
      <p:sp>
        <p:nvSpPr>
          <p:cNvPr id="23" name="Oval 176"/>
          <p:cNvSpPr>
            <a:spLocks noChangeArrowheads="1"/>
          </p:cNvSpPr>
          <p:nvPr/>
        </p:nvSpPr>
        <p:spPr bwMode="auto">
          <a:xfrm>
            <a:off x="5776456" y="506941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14</a:t>
            </a:r>
          </a:p>
        </p:txBody>
      </p:sp>
      <p:sp>
        <p:nvSpPr>
          <p:cNvPr id="24" name="Oval 176"/>
          <p:cNvSpPr>
            <a:spLocks noChangeArrowheads="1"/>
          </p:cNvSpPr>
          <p:nvPr/>
        </p:nvSpPr>
        <p:spPr bwMode="auto">
          <a:xfrm>
            <a:off x="5776456" y="506941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13</a:t>
            </a:r>
          </a:p>
        </p:txBody>
      </p:sp>
      <p:sp>
        <p:nvSpPr>
          <p:cNvPr id="25" name="Oval 176"/>
          <p:cNvSpPr>
            <a:spLocks noChangeArrowheads="1"/>
          </p:cNvSpPr>
          <p:nvPr/>
        </p:nvSpPr>
        <p:spPr bwMode="auto">
          <a:xfrm>
            <a:off x="5776456" y="506941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12</a:t>
            </a:r>
          </a:p>
        </p:txBody>
      </p:sp>
      <p:sp>
        <p:nvSpPr>
          <p:cNvPr id="26" name="Oval 176"/>
          <p:cNvSpPr>
            <a:spLocks noChangeArrowheads="1"/>
          </p:cNvSpPr>
          <p:nvPr/>
        </p:nvSpPr>
        <p:spPr bwMode="auto">
          <a:xfrm>
            <a:off x="5776456" y="506941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11</a:t>
            </a:r>
          </a:p>
        </p:txBody>
      </p:sp>
      <p:sp>
        <p:nvSpPr>
          <p:cNvPr id="27" name="Oval 176"/>
          <p:cNvSpPr>
            <a:spLocks noChangeArrowheads="1"/>
          </p:cNvSpPr>
          <p:nvPr/>
        </p:nvSpPr>
        <p:spPr bwMode="auto">
          <a:xfrm>
            <a:off x="5776456" y="506941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10</a:t>
            </a:r>
          </a:p>
        </p:txBody>
      </p:sp>
      <p:sp>
        <p:nvSpPr>
          <p:cNvPr id="28" name="Oval 176"/>
          <p:cNvSpPr>
            <a:spLocks noChangeArrowheads="1"/>
          </p:cNvSpPr>
          <p:nvPr/>
        </p:nvSpPr>
        <p:spPr bwMode="auto">
          <a:xfrm>
            <a:off x="5776456" y="506941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9</a:t>
            </a:r>
          </a:p>
        </p:txBody>
      </p:sp>
      <p:sp>
        <p:nvSpPr>
          <p:cNvPr id="29" name="Oval 176"/>
          <p:cNvSpPr>
            <a:spLocks noChangeArrowheads="1"/>
          </p:cNvSpPr>
          <p:nvPr/>
        </p:nvSpPr>
        <p:spPr bwMode="auto">
          <a:xfrm>
            <a:off x="5776456" y="506941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8</a:t>
            </a:r>
          </a:p>
        </p:txBody>
      </p:sp>
      <p:sp>
        <p:nvSpPr>
          <p:cNvPr id="30" name="Oval 176"/>
          <p:cNvSpPr>
            <a:spLocks noChangeArrowheads="1"/>
          </p:cNvSpPr>
          <p:nvPr/>
        </p:nvSpPr>
        <p:spPr bwMode="auto">
          <a:xfrm>
            <a:off x="5776456" y="506941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7</a:t>
            </a:r>
          </a:p>
        </p:txBody>
      </p:sp>
      <p:sp>
        <p:nvSpPr>
          <p:cNvPr id="31" name="Oval 176"/>
          <p:cNvSpPr>
            <a:spLocks noChangeArrowheads="1"/>
          </p:cNvSpPr>
          <p:nvPr/>
        </p:nvSpPr>
        <p:spPr bwMode="auto">
          <a:xfrm>
            <a:off x="5776456" y="506941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6</a:t>
            </a:r>
          </a:p>
        </p:txBody>
      </p:sp>
      <p:sp>
        <p:nvSpPr>
          <p:cNvPr id="32" name="Oval 176"/>
          <p:cNvSpPr>
            <a:spLocks noChangeArrowheads="1"/>
          </p:cNvSpPr>
          <p:nvPr/>
        </p:nvSpPr>
        <p:spPr bwMode="auto">
          <a:xfrm>
            <a:off x="5776456" y="506941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5</a:t>
            </a:r>
          </a:p>
        </p:txBody>
      </p:sp>
      <p:sp>
        <p:nvSpPr>
          <p:cNvPr id="33" name="Oval 176"/>
          <p:cNvSpPr>
            <a:spLocks noChangeArrowheads="1"/>
          </p:cNvSpPr>
          <p:nvPr/>
        </p:nvSpPr>
        <p:spPr bwMode="auto">
          <a:xfrm>
            <a:off x="5776456" y="506941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4</a:t>
            </a:r>
          </a:p>
        </p:txBody>
      </p:sp>
      <p:sp>
        <p:nvSpPr>
          <p:cNvPr id="34" name="Oval 176"/>
          <p:cNvSpPr>
            <a:spLocks noChangeArrowheads="1"/>
          </p:cNvSpPr>
          <p:nvPr/>
        </p:nvSpPr>
        <p:spPr bwMode="auto">
          <a:xfrm>
            <a:off x="5776456" y="506941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3</a:t>
            </a:r>
          </a:p>
        </p:txBody>
      </p:sp>
      <p:sp>
        <p:nvSpPr>
          <p:cNvPr id="35" name="Oval 176"/>
          <p:cNvSpPr>
            <a:spLocks noChangeArrowheads="1"/>
          </p:cNvSpPr>
          <p:nvPr/>
        </p:nvSpPr>
        <p:spPr bwMode="auto">
          <a:xfrm>
            <a:off x="5776456" y="506941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2</a:t>
            </a:r>
          </a:p>
        </p:txBody>
      </p:sp>
      <p:sp>
        <p:nvSpPr>
          <p:cNvPr id="36" name="Oval 176"/>
          <p:cNvSpPr>
            <a:spLocks noChangeArrowheads="1"/>
          </p:cNvSpPr>
          <p:nvPr/>
        </p:nvSpPr>
        <p:spPr bwMode="auto">
          <a:xfrm>
            <a:off x="5776456" y="506941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a:t>
            </a:r>
          </a:p>
        </p:txBody>
      </p:sp>
      <p:sp>
        <p:nvSpPr>
          <p:cNvPr id="37" name="Oval 176"/>
          <p:cNvSpPr>
            <a:spLocks noChangeArrowheads="1"/>
          </p:cNvSpPr>
          <p:nvPr/>
        </p:nvSpPr>
        <p:spPr bwMode="auto">
          <a:xfrm>
            <a:off x="5776456" y="506941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sym typeface="Arial"/>
              </a:rPr>
              <a:t>0</a:t>
            </a:r>
          </a:p>
        </p:txBody>
      </p:sp>
      <p:sp>
        <p:nvSpPr>
          <p:cNvPr id="2" name="Rectangle 1"/>
          <p:cNvSpPr/>
          <p:nvPr/>
        </p:nvSpPr>
        <p:spPr>
          <a:xfrm>
            <a:off x="3322375" y="1958336"/>
            <a:ext cx="7620928" cy="1077218"/>
          </a:xfrm>
          <a:prstGeom prst="rect">
            <a:avLst/>
          </a:prstGeom>
        </p:spPr>
        <p:txBody>
          <a:bodyPr wrap="square">
            <a:spAutoFit/>
          </a:bodyPr>
          <a:lstStyle/>
          <a:p>
            <a:pPr marL="30480" marR="30480" algn="just">
              <a:spcAft>
                <a:spcPts val="1200"/>
              </a:spcAft>
            </a:pPr>
            <a:r>
              <a:rPr lang="vi-VN" sz="3200" b="1" dirty="0">
                <a:solidFill>
                  <a:schemeClr val="bg1"/>
                </a:solidFill>
                <a:latin typeface="Times New Roman" panose="02020603050405020304" pitchFamily="18" charset="0"/>
                <a:ea typeface="Times New Roman" panose="02020603050405020304" pitchFamily="18" charset="0"/>
              </a:rPr>
              <a:t>Câu 6</a:t>
            </a:r>
            <a:r>
              <a:rPr lang="vi-VN" sz="3200" dirty="0">
                <a:solidFill>
                  <a:schemeClr val="bg1"/>
                </a:solidFill>
                <a:latin typeface="Times New Roman" panose="02020603050405020304" pitchFamily="18" charset="0"/>
                <a:ea typeface="Times New Roman" panose="02020603050405020304" pitchFamily="18" charset="0"/>
              </a:rPr>
              <a:t>: Khi tài năng của cô em được phát hiện, người anh có thái độ ra sao?</a:t>
            </a:r>
            <a:endParaRPr lang="en-US" sz="3200" dirty="0">
              <a:solidFill>
                <a:schemeClr val="bg1"/>
              </a:solidFill>
              <a:effectLst/>
              <a:latin typeface="Times New Roman" panose="02020603050405020304" pitchFamily="18" charset="0"/>
              <a:ea typeface="Times New Roman" panose="02020603050405020304" pitchFamily="18" charset="0"/>
            </a:endParaRPr>
          </a:p>
        </p:txBody>
      </p:sp>
      <p:sp>
        <p:nvSpPr>
          <p:cNvPr id="6" name="Rectangle 5"/>
          <p:cNvSpPr/>
          <p:nvPr/>
        </p:nvSpPr>
        <p:spPr>
          <a:xfrm>
            <a:off x="964126" y="4149802"/>
            <a:ext cx="5012775" cy="1077218"/>
          </a:xfrm>
          <a:prstGeom prst="rect">
            <a:avLst/>
          </a:prstGeom>
        </p:spPr>
        <p:txBody>
          <a:bodyPr wrap="square">
            <a:spAutoFit/>
          </a:bodyPr>
          <a:lstStyle/>
          <a:p>
            <a:r>
              <a:rPr lang="en-US" sz="3200" dirty="0" err="1">
                <a:solidFill>
                  <a:srgbClr val="000000"/>
                </a:solidFill>
                <a:latin typeface="Times New Roman" panose="02020603050405020304" pitchFamily="18" charset="0"/>
                <a:ea typeface="Times New Roman" panose="02020603050405020304" pitchFamily="18" charset="0"/>
              </a:rPr>
              <a:t>Chê</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bai</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không</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thèm</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quan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tâm</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tranh</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của</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em</a:t>
            </a:r>
            <a:endParaRPr lang="en-US" sz="3200" dirty="0"/>
          </a:p>
        </p:txBody>
      </p:sp>
      <p:sp>
        <p:nvSpPr>
          <p:cNvPr id="8" name="Rectangle 7"/>
          <p:cNvSpPr/>
          <p:nvPr/>
        </p:nvSpPr>
        <p:spPr>
          <a:xfrm>
            <a:off x="6897637" y="4149802"/>
            <a:ext cx="4242012" cy="1077218"/>
          </a:xfrm>
          <a:prstGeom prst="rect">
            <a:avLst/>
          </a:prstGeom>
        </p:spPr>
        <p:txBody>
          <a:bodyPr wrap="square">
            <a:spAutoFit/>
          </a:bodyPr>
          <a:lstStyle/>
          <a:p>
            <a:r>
              <a:rPr lang="en-US" sz="3200" dirty="0" err="1">
                <a:solidFill>
                  <a:srgbClr val="000000"/>
                </a:solidFill>
                <a:latin typeface="Times New Roman" panose="02020603050405020304" pitchFamily="18" charset="0"/>
                <a:ea typeface="Times New Roman" panose="02020603050405020304" pitchFamily="18" charset="0"/>
              </a:rPr>
              <a:t>Ghét</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bỏ</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luôn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luôn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mắng</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em</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vô</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cớ</a:t>
            </a:r>
            <a:endParaRPr lang="en-US" sz="3200" dirty="0"/>
          </a:p>
        </p:txBody>
      </p:sp>
      <p:sp>
        <p:nvSpPr>
          <p:cNvPr id="10" name="Rectangle 9"/>
          <p:cNvSpPr/>
          <p:nvPr/>
        </p:nvSpPr>
        <p:spPr>
          <a:xfrm>
            <a:off x="730756" y="5526375"/>
            <a:ext cx="4877056" cy="892552"/>
          </a:xfrm>
          <a:prstGeom prst="rect">
            <a:avLst/>
          </a:prstGeom>
        </p:spPr>
        <p:txBody>
          <a:bodyPr wrap="square">
            <a:spAutoFit/>
          </a:bodyPr>
          <a:lstStyle/>
          <a:p>
            <a:pPr marL="30480" marR="30480" algn="just">
              <a:spcAft>
                <a:spcPts val="1200"/>
              </a:spcAft>
            </a:pPr>
            <a:r>
              <a:rPr lang="vi-VN" sz="2600" dirty="0">
                <a:solidFill>
                  <a:srgbClr val="000000"/>
                </a:solidFill>
                <a:latin typeface="Times New Roman" panose="02020603050405020304" pitchFamily="18" charset="0"/>
                <a:ea typeface="Times New Roman" panose="02020603050405020304" pitchFamily="18" charset="0"/>
              </a:rPr>
              <a:t>Buồn bã, khó chịu, gắt gỏng, không còn thân với em như trước</a:t>
            </a:r>
            <a:endParaRPr lang="en-US" sz="2600" dirty="0">
              <a:effectLst/>
              <a:latin typeface="Times New Roman" panose="02020603050405020304" pitchFamily="18" charset="0"/>
              <a:ea typeface="Times New Roman" panose="02020603050405020304" pitchFamily="18" charset="0"/>
            </a:endParaRPr>
          </a:p>
        </p:txBody>
      </p:sp>
      <p:sp>
        <p:nvSpPr>
          <p:cNvPr id="18" name="Rectangle 17"/>
          <p:cNvSpPr/>
          <p:nvPr/>
        </p:nvSpPr>
        <p:spPr>
          <a:xfrm>
            <a:off x="7132839" y="5680263"/>
            <a:ext cx="3921330" cy="584775"/>
          </a:xfrm>
          <a:prstGeom prst="rect">
            <a:avLst/>
          </a:prstGeom>
        </p:spPr>
        <p:txBody>
          <a:bodyPr wrap="none">
            <a:spAutoFit/>
          </a:bodyPr>
          <a:lstStyle/>
          <a:p>
            <a:pPr marL="30480" marR="30480" algn="just">
              <a:spcAft>
                <a:spcPts val="1200"/>
              </a:spcAft>
            </a:pPr>
            <a:r>
              <a:rPr lang="vi-VN" sz="3200" dirty="0">
                <a:solidFill>
                  <a:srgbClr val="000000"/>
                </a:solidFill>
                <a:latin typeface="Times New Roman" panose="02020603050405020304" pitchFamily="18" charset="0"/>
                <a:ea typeface="Times New Roman" panose="02020603050405020304" pitchFamily="18" charset="0"/>
              </a:rPr>
              <a:t>Vui mừng vì em có tài</a:t>
            </a:r>
            <a:endParaRPr lang="en-US" sz="3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79032352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10000" autoRev="1" fill="hold" nodeType="withEffect">
                                  <p:stCondLst>
                                    <p:cond delay="0"/>
                                  </p:stCondLst>
                                  <p:childTnLst>
                                    <p:animRot by="3000000">
                                      <p:cBhvr>
                                        <p:cTn id="6" dur="1500" fill="hold"/>
                                        <p:tgtEl>
                                          <p:spTgt spid="14"/>
                                        </p:tgtEl>
                                        <p:attrNameLst>
                                          <p:attrName>r</p:attrName>
                                        </p:attrNameLst>
                                      </p:cBhvr>
                                    </p:animRot>
                                  </p:childTnLst>
                                </p:cTn>
                              </p:par>
                              <p:par>
                                <p:cTn id="7" presetID="6" presetClass="emph" presetSubtype="0" repeatCount="indefinite" autoRev="1" fill="hold" nodeType="withEffect">
                                  <p:stCondLst>
                                    <p:cond delay="0"/>
                                  </p:stCondLst>
                                  <p:childTnLst>
                                    <p:animScale>
                                      <p:cBhvr>
                                        <p:cTn id="8" dur="1000" fill="hold"/>
                                        <p:tgtEl>
                                          <p:spTgt spid="13"/>
                                        </p:tgtEl>
                                      </p:cBhvr>
                                      <p:by x="150000" y="150000"/>
                                    </p:animScale>
                                  </p:childTnLst>
                                </p:cTn>
                              </p:par>
                              <p:par>
                                <p:cTn id="9" presetID="8" presetClass="emph" presetSubtype="0" repeatCount="indefinite" accel="10000" autoRev="1" fill="hold" nodeType="withEffect">
                                  <p:stCondLst>
                                    <p:cond delay="0"/>
                                  </p:stCondLst>
                                  <p:childTnLst>
                                    <p:animRot by="3000000">
                                      <p:cBhvr>
                                        <p:cTn id="10" dur="1500" fill="hold"/>
                                        <p:tgtEl>
                                          <p:spTgt spid="17"/>
                                        </p:tgtEl>
                                        <p:attrNameLst>
                                          <p:attrName>r</p:attrName>
                                        </p:attrNameLst>
                                      </p:cBhvr>
                                    </p:animRot>
                                  </p:childTnLst>
                                </p:cTn>
                              </p:par>
                              <p:par>
                                <p:cTn id="11" presetID="6" presetClass="emph" presetSubtype="0" repeatCount="indefinite" autoRev="1" fill="hold" nodeType="withEffect">
                                  <p:stCondLst>
                                    <p:cond delay="0"/>
                                  </p:stCondLst>
                                  <p:childTnLst>
                                    <p:animScale>
                                      <p:cBhvr>
                                        <p:cTn id="12" dur="1000" fill="hold"/>
                                        <p:tgtEl>
                                          <p:spTgt spid="16"/>
                                        </p:tgtEl>
                                      </p:cBhvr>
                                      <p:by x="150000" y="150000"/>
                                    </p:animScale>
                                  </p:childTnLst>
                                </p:cTn>
                              </p:par>
                            </p:childTnLst>
                          </p:cTn>
                        </p:par>
                      </p:childTnLst>
                    </p:cTn>
                  </p:par>
                  <p:par>
                    <p:cTn id="13" fill="hold">
                      <p:stCondLst>
                        <p:cond delay="indefinite"/>
                      </p:stCondLst>
                      <p:childTnLst>
                        <p:par>
                          <p:cTn id="14" fill="hold">
                            <p:stCondLst>
                              <p:cond delay="0"/>
                            </p:stCondLst>
                            <p:childTnLst>
                              <p:par>
                                <p:cTn id="15" presetID="16" presetClass="emph" presetSubtype="0" fill="hold" grpId="0" nodeType="clickEffect">
                                  <p:stCondLst>
                                    <p:cond delay="0"/>
                                  </p:stCondLst>
                                  <p:iterate type="lt">
                                    <p:tmPct val="4000"/>
                                  </p:iterate>
                                  <p:childTnLst>
                                    <p:set>
                                      <p:cBhvr override="childStyle">
                                        <p:cTn id="16" dur="500" fill="hold"/>
                                        <p:tgtEl>
                                          <p:spTgt spid="10"/>
                                        </p:tgtEl>
                                        <p:attrNameLst>
                                          <p:attrName>style.color</p:attrName>
                                        </p:attrNameLst>
                                      </p:cBhvr>
                                      <p:to>
                                        <p:clrVal>
                                          <a:srgbClr val="FF0000"/>
                                        </p:clrVal>
                                      </p:to>
                                    </p:set>
                                    <p:set>
                                      <p:cBhvr>
                                        <p:cTn id="17" dur="500" fill="hold"/>
                                        <p:tgtEl>
                                          <p:spTgt spid="10"/>
                                        </p:tgtEl>
                                        <p:attrNameLst>
                                          <p:attrName>fillcolor</p:attrName>
                                        </p:attrNameLst>
                                      </p:cBhvr>
                                      <p:to>
                                        <p:clrVal>
                                          <a:srgbClr val="FF0000"/>
                                        </p:clrVal>
                                      </p:to>
                                    </p:set>
                                    <p:set>
                                      <p:cBhvr>
                                        <p:cTn id="18" dur="500" fill="hold"/>
                                        <p:tgtEl>
                                          <p:spTgt spid="1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21"/>
                    </p:tgtEl>
                  </p:cond>
                </p:stCondLst>
                <p:endSync evt="end" delay="0">
                  <p:rtn val="all"/>
                </p:endSync>
                <p:childTnLst>
                  <p:par>
                    <p:cTn id="20" fill="hold">
                      <p:stCondLst>
                        <p:cond delay="0"/>
                      </p:stCondLst>
                      <p:childTnLst>
                        <p:par>
                          <p:cTn id="21" fill="hold">
                            <p:stCondLst>
                              <p:cond delay="0"/>
                            </p:stCondLst>
                            <p:childTnLst>
                              <p:par>
                                <p:cTn id="22" presetID="1" presetClass="entr" presetSubtype="0" fill="hold" grpId="0" nodeType="afterEffect">
                                  <p:stCondLst>
                                    <p:cond delay="1000"/>
                                  </p:stCondLst>
                                  <p:childTnLst>
                                    <p:set>
                                      <p:cBhvr>
                                        <p:cTn id="23"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3" name="beep.wav"/>
                                        </p:tgtEl>
                                      </p:cMediaNode>
                                    </p:audio>
                                  </p:subTnLst>
                                </p:cTn>
                              </p:par>
                            </p:childTnLst>
                          </p:cTn>
                        </p:par>
                        <p:par>
                          <p:cTn id="24" fill="hold">
                            <p:stCondLst>
                              <p:cond delay="1000"/>
                            </p:stCondLst>
                            <p:childTnLst>
                              <p:par>
                                <p:cTn id="25" presetID="1" presetClass="entr" presetSubtype="0" fill="hold" grpId="0" nodeType="afterEffect">
                                  <p:stCondLst>
                                    <p:cond delay="1000"/>
                                  </p:stCondLst>
                                  <p:childTnLst>
                                    <p:set>
                                      <p:cBhvr>
                                        <p:cTn id="26"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3" name="beep.wav"/>
                                        </p:tgtEl>
                                      </p:cMediaNode>
                                    </p:audio>
                                  </p:subTnLst>
                                </p:cTn>
                              </p:par>
                            </p:childTnLst>
                          </p:cTn>
                        </p:par>
                        <p:par>
                          <p:cTn id="27" fill="hold">
                            <p:stCondLst>
                              <p:cond delay="2000"/>
                            </p:stCondLst>
                            <p:childTnLst>
                              <p:par>
                                <p:cTn id="28" presetID="1" presetClass="entr" presetSubtype="0" fill="hold" grpId="0" nodeType="afterEffect">
                                  <p:stCondLst>
                                    <p:cond delay="1000"/>
                                  </p:stCondLst>
                                  <p:childTnLst>
                                    <p:set>
                                      <p:cBhvr>
                                        <p:cTn id="29"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3" name="beep.wav"/>
                                        </p:tgtEl>
                                      </p:cMediaNode>
                                    </p:audio>
                                  </p:subTnLst>
                                </p:cTn>
                              </p:par>
                            </p:childTnLst>
                          </p:cTn>
                        </p:par>
                        <p:par>
                          <p:cTn id="30" fill="hold">
                            <p:stCondLst>
                              <p:cond delay="3000"/>
                            </p:stCondLst>
                            <p:childTnLst>
                              <p:par>
                                <p:cTn id="31" presetID="1" presetClass="entr" presetSubtype="0" fill="hold" grpId="0" nodeType="afterEffect">
                                  <p:stCondLst>
                                    <p:cond delay="1000"/>
                                  </p:stCondLst>
                                  <p:childTnLst>
                                    <p:set>
                                      <p:cBhvr>
                                        <p:cTn id="32"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3" name="beep.wav"/>
                                        </p:tgtEl>
                                      </p:cMediaNode>
                                    </p:audio>
                                  </p:subTnLst>
                                </p:cTn>
                              </p:par>
                            </p:childTnLst>
                          </p:cTn>
                        </p:par>
                        <p:par>
                          <p:cTn id="33" fill="hold">
                            <p:stCondLst>
                              <p:cond delay="4000"/>
                            </p:stCondLst>
                            <p:childTnLst>
                              <p:par>
                                <p:cTn id="34" presetID="1" presetClass="entr" presetSubtype="0" fill="hold" grpId="0" nodeType="afterEffect">
                                  <p:stCondLst>
                                    <p:cond delay="1000"/>
                                  </p:stCondLst>
                                  <p:childTnLst>
                                    <p:set>
                                      <p:cBhvr>
                                        <p:cTn id="35"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3" name="beep.wav"/>
                                        </p:tgtEl>
                                      </p:cMediaNode>
                                    </p:audio>
                                  </p:subTnLst>
                                </p:cTn>
                              </p:par>
                            </p:childTnLst>
                          </p:cTn>
                        </p:par>
                        <p:par>
                          <p:cTn id="36" fill="hold">
                            <p:stCondLst>
                              <p:cond delay="5000"/>
                            </p:stCondLst>
                            <p:childTnLst>
                              <p:par>
                                <p:cTn id="37" presetID="1" presetClass="entr" presetSubtype="0" fill="hold" grpId="0" nodeType="afterEffect">
                                  <p:stCondLst>
                                    <p:cond delay="1000"/>
                                  </p:stCondLst>
                                  <p:childTnLst>
                                    <p:set>
                                      <p:cBhvr>
                                        <p:cTn id="38"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3" name="beep.wav"/>
                                        </p:tgtEl>
                                      </p:cMediaNode>
                                    </p:audio>
                                  </p:subTnLst>
                                </p:cTn>
                              </p:par>
                            </p:childTnLst>
                          </p:cTn>
                        </p:par>
                        <p:par>
                          <p:cTn id="39" fill="hold">
                            <p:stCondLst>
                              <p:cond delay="6000"/>
                            </p:stCondLst>
                            <p:childTnLst>
                              <p:par>
                                <p:cTn id="40" presetID="1" presetClass="entr" presetSubtype="0" fill="hold" grpId="0" nodeType="afterEffect">
                                  <p:stCondLst>
                                    <p:cond delay="1000"/>
                                  </p:stCondLst>
                                  <p:childTnLst>
                                    <p:set>
                                      <p:cBhvr>
                                        <p:cTn id="41"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3" name="beep.wav"/>
                                        </p:tgtEl>
                                      </p:cMediaNode>
                                    </p:audio>
                                  </p:subTnLst>
                                </p:cTn>
                              </p:par>
                            </p:childTnLst>
                          </p:cTn>
                        </p:par>
                        <p:par>
                          <p:cTn id="42" fill="hold">
                            <p:stCondLst>
                              <p:cond delay="7000"/>
                            </p:stCondLst>
                            <p:childTnLst>
                              <p:par>
                                <p:cTn id="43" presetID="1" presetClass="entr" presetSubtype="0" fill="hold" grpId="0" nodeType="afterEffect">
                                  <p:stCondLst>
                                    <p:cond delay="1000"/>
                                  </p:stCondLst>
                                  <p:childTnLst>
                                    <p:set>
                                      <p:cBhvr>
                                        <p:cTn id="44"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3" name="beep.wav"/>
                                        </p:tgtEl>
                                      </p:cMediaNode>
                                    </p:audio>
                                  </p:subTnLst>
                                </p:cTn>
                              </p:par>
                            </p:childTnLst>
                          </p:cTn>
                        </p:par>
                        <p:par>
                          <p:cTn id="45" fill="hold">
                            <p:stCondLst>
                              <p:cond delay="8000"/>
                            </p:stCondLst>
                            <p:childTnLst>
                              <p:par>
                                <p:cTn id="46" presetID="1" presetClass="entr" presetSubtype="0" fill="hold" grpId="0" nodeType="afterEffect">
                                  <p:stCondLst>
                                    <p:cond delay="1000"/>
                                  </p:stCondLst>
                                  <p:childTnLst>
                                    <p:set>
                                      <p:cBhvr>
                                        <p:cTn id="47"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3" name="beep.wav"/>
                                        </p:tgtEl>
                                      </p:cMediaNode>
                                    </p:audio>
                                  </p:subTnLst>
                                </p:cTn>
                              </p:par>
                            </p:childTnLst>
                          </p:cTn>
                        </p:par>
                        <p:par>
                          <p:cTn id="48" fill="hold">
                            <p:stCondLst>
                              <p:cond delay="9000"/>
                            </p:stCondLst>
                            <p:childTnLst>
                              <p:par>
                                <p:cTn id="49" presetID="1" presetClass="entr" presetSubtype="0" fill="hold" grpId="0" nodeType="afterEffect">
                                  <p:stCondLst>
                                    <p:cond delay="1000"/>
                                  </p:stCondLst>
                                  <p:childTnLst>
                                    <p:set>
                                      <p:cBhvr>
                                        <p:cTn id="50"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3" name="beep.wav"/>
                                        </p:tgtEl>
                                      </p:cMediaNode>
                                    </p:audio>
                                  </p:subTnLst>
                                </p:cTn>
                              </p:par>
                            </p:childTnLst>
                          </p:cTn>
                        </p:par>
                        <p:par>
                          <p:cTn id="51" fill="hold">
                            <p:stCondLst>
                              <p:cond delay="10000"/>
                            </p:stCondLst>
                            <p:childTnLst>
                              <p:par>
                                <p:cTn id="52" presetID="1" presetClass="entr" presetSubtype="0" fill="hold" grpId="0" nodeType="afterEffect">
                                  <p:stCondLst>
                                    <p:cond delay="1000"/>
                                  </p:stCondLst>
                                  <p:childTnLst>
                                    <p:set>
                                      <p:cBhvr>
                                        <p:cTn id="53"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3" name="beep.wav"/>
                                        </p:tgtEl>
                                      </p:cMediaNode>
                                    </p:audio>
                                  </p:subTnLst>
                                </p:cTn>
                              </p:par>
                            </p:childTnLst>
                          </p:cTn>
                        </p:par>
                        <p:par>
                          <p:cTn id="54" fill="hold">
                            <p:stCondLst>
                              <p:cond delay="11000"/>
                            </p:stCondLst>
                            <p:childTnLst>
                              <p:par>
                                <p:cTn id="55" presetID="1" presetClass="entr" presetSubtype="0" fill="hold" grpId="0" nodeType="afterEffect">
                                  <p:stCondLst>
                                    <p:cond delay="1000"/>
                                  </p:stCondLst>
                                  <p:childTnLst>
                                    <p:set>
                                      <p:cBhvr>
                                        <p:cTn id="56"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beep.wav"/>
                                        </p:tgtEl>
                                      </p:cMediaNode>
                                    </p:audio>
                                  </p:subTnLst>
                                </p:cTn>
                              </p:par>
                            </p:childTnLst>
                          </p:cTn>
                        </p:par>
                        <p:par>
                          <p:cTn id="57" fill="hold">
                            <p:stCondLst>
                              <p:cond delay="12000"/>
                            </p:stCondLst>
                            <p:childTnLst>
                              <p:par>
                                <p:cTn id="58" presetID="1" presetClass="entr" presetSubtype="0" fill="hold" grpId="0" nodeType="afterEffect">
                                  <p:stCondLst>
                                    <p:cond delay="1000"/>
                                  </p:stCondLst>
                                  <p:childTnLst>
                                    <p:set>
                                      <p:cBhvr>
                                        <p:cTn id="59"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3" name="beep.wav"/>
                                        </p:tgtEl>
                                      </p:cMediaNode>
                                    </p:audio>
                                  </p:subTnLst>
                                </p:cTn>
                              </p:par>
                            </p:childTnLst>
                          </p:cTn>
                        </p:par>
                        <p:par>
                          <p:cTn id="60" fill="hold">
                            <p:stCondLst>
                              <p:cond delay="13000"/>
                            </p:stCondLst>
                            <p:childTnLst>
                              <p:par>
                                <p:cTn id="61" presetID="1" presetClass="entr" presetSubtype="0" fill="hold" grpId="0" nodeType="afterEffect">
                                  <p:stCondLst>
                                    <p:cond delay="1000"/>
                                  </p:stCondLst>
                                  <p:childTnLst>
                                    <p:set>
                                      <p:cBhvr>
                                        <p:cTn id="62"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3" name="beep.wav"/>
                                        </p:tgtEl>
                                      </p:cMediaNode>
                                    </p:audio>
                                  </p:subTnLst>
                                </p:cTn>
                              </p:par>
                            </p:childTnLst>
                          </p:cTn>
                        </p:par>
                        <p:par>
                          <p:cTn id="63" fill="hold">
                            <p:stCondLst>
                              <p:cond delay="14000"/>
                            </p:stCondLst>
                            <p:childTnLst>
                              <p:par>
                                <p:cTn id="64" presetID="1" presetClass="entr" presetSubtype="0" fill="hold" grpId="0" nodeType="afterEffect">
                                  <p:stCondLst>
                                    <p:cond delay="1000"/>
                                  </p:stCondLst>
                                  <p:childTnLst>
                                    <p:set>
                                      <p:cBhvr>
                                        <p:cTn id="65"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3" name="beep.wav"/>
                                        </p:tgtEl>
                                      </p:cMediaNode>
                                    </p:audio>
                                  </p:subTnLst>
                                </p:cTn>
                              </p:par>
                            </p:childTnLst>
                          </p:cTn>
                        </p:par>
                        <p:par>
                          <p:cTn id="66" fill="hold">
                            <p:stCondLst>
                              <p:cond delay="15000"/>
                            </p:stCondLst>
                            <p:childTnLst>
                              <p:par>
                                <p:cTn id="67" presetID="1" presetClass="entr" presetSubtype="0" fill="hold" grpId="0" nodeType="afterEffect">
                                  <p:stCondLst>
                                    <p:cond delay="1000"/>
                                  </p:stCondLst>
                                  <p:childTnLst>
                                    <p:set>
                                      <p:cBhvr>
                                        <p:cTn id="68"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4" name="GUN.wav"/>
                                        </p:tgtEl>
                                      </p:cMediaNode>
                                    </p:audio>
                                  </p:subTnLst>
                                </p:cTn>
                              </p:par>
                            </p:childTnLst>
                          </p:cTn>
                        </p:par>
                      </p:childTnLst>
                    </p:cTn>
                  </p:par>
                </p:childTnLst>
              </p:cTn>
              <p:nextCondLst>
                <p:cond evt="onClick" delay="0">
                  <p:tgtEl>
                    <p:spTgt spid="21"/>
                  </p:tgtEl>
                </p:cond>
              </p:nextCondLst>
            </p:seq>
          </p:childTnLst>
        </p:cTn>
      </p:par>
    </p:tnLst>
    <p:bldLst>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10"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15" descr="ALRMCLO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05669" y="4644887"/>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val 176"/>
          <p:cNvSpPr>
            <a:spLocks noChangeArrowheads="1"/>
          </p:cNvSpPr>
          <p:nvPr/>
        </p:nvSpPr>
        <p:spPr bwMode="auto">
          <a:xfrm>
            <a:off x="5834269" y="5025887"/>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15</a:t>
            </a:r>
          </a:p>
        </p:txBody>
      </p:sp>
      <p:sp>
        <p:nvSpPr>
          <p:cNvPr id="9" name="Oval 176"/>
          <p:cNvSpPr>
            <a:spLocks noChangeArrowheads="1"/>
          </p:cNvSpPr>
          <p:nvPr/>
        </p:nvSpPr>
        <p:spPr bwMode="auto">
          <a:xfrm>
            <a:off x="5834269" y="5025887"/>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14</a:t>
            </a:r>
          </a:p>
        </p:txBody>
      </p:sp>
      <p:sp>
        <p:nvSpPr>
          <p:cNvPr id="10" name="Oval 176"/>
          <p:cNvSpPr>
            <a:spLocks noChangeArrowheads="1"/>
          </p:cNvSpPr>
          <p:nvPr/>
        </p:nvSpPr>
        <p:spPr bwMode="auto">
          <a:xfrm>
            <a:off x="5834269" y="5025887"/>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13</a:t>
            </a:r>
          </a:p>
        </p:txBody>
      </p:sp>
      <p:sp>
        <p:nvSpPr>
          <p:cNvPr id="11" name="Oval 176"/>
          <p:cNvSpPr>
            <a:spLocks noChangeArrowheads="1"/>
          </p:cNvSpPr>
          <p:nvPr/>
        </p:nvSpPr>
        <p:spPr bwMode="auto">
          <a:xfrm>
            <a:off x="5834269" y="5025887"/>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12</a:t>
            </a:r>
          </a:p>
        </p:txBody>
      </p:sp>
      <p:sp>
        <p:nvSpPr>
          <p:cNvPr id="12" name="Oval 176"/>
          <p:cNvSpPr>
            <a:spLocks noChangeArrowheads="1"/>
          </p:cNvSpPr>
          <p:nvPr/>
        </p:nvSpPr>
        <p:spPr bwMode="auto">
          <a:xfrm>
            <a:off x="5834269" y="5025887"/>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11</a:t>
            </a:r>
          </a:p>
        </p:txBody>
      </p:sp>
      <p:sp>
        <p:nvSpPr>
          <p:cNvPr id="13" name="Oval 176"/>
          <p:cNvSpPr>
            <a:spLocks noChangeArrowheads="1"/>
          </p:cNvSpPr>
          <p:nvPr/>
        </p:nvSpPr>
        <p:spPr bwMode="auto">
          <a:xfrm>
            <a:off x="5834269" y="5025887"/>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10</a:t>
            </a:r>
          </a:p>
        </p:txBody>
      </p:sp>
      <p:sp>
        <p:nvSpPr>
          <p:cNvPr id="14" name="Oval 176"/>
          <p:cNvSpPr>
            <a:spLocks noChangeArrowheads="1"/>
          </p:cNvSpPr>
          <p:nvPr/>
        </p:nvSpPr>
        <p:spPr bwMode="auto">
          <a:xfrm>
            <a:off x="5834269" y="5025887"/>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9</a:t>
            </a:r>
          </a:p>
        </p:txBody>
      </p:sp>
      <p:sp>
        <p:nvSpPr>
          <p:cNvPr id="15" name="Oval 176"/>
          <p:cNvSpPr>
            <a:spLocks noChangeArrowheads="1"/>
          </p:cNvSpPr>
          <p:nvPr/>
        </p:nvSpPr>
        <p:spPr bwMode="auto">
          <a:xfrm>
            <a:off x="5834269" y="5025887"/>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8</a:t>
            </a:r>
          </a:p>
        </p:txBody>
      </p:sp>
      <p:sp>
        <p:nvSpPr>
          <p:cNvPr id="16" name="Oval 176"/>
          <p:cNvSpPr>
            <a:spLocks noChangeArrowheads="1"/>
          </p:cNvSpPr>
          <p:nvPr/>
        </p:nvSpPr>
        <p:spPr bwMode="auto">
          <a:xfrm>
            <a:off x="5834269" y="5025887"/>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7</a:t>
            </a:r>
          </a:p>
        </p:txBody>
      </p:sp>
      <p:sp>
        <p:nvSpPr>
          <p:cNvPr id="17" name="Oval 176"/>
          <p:cNvSpPr>
            <a:spLocks noChangeArrowheads="1"/>
          </p:cNvSpPr>
          <p:nvPr/>
        </p:nvSpPr>
        <p:spPr bwMode="auto">
          <a:xfrm>
            <a:off x="5834269" y="5025887"/>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6</a:t>
            </a:r>
          </a:p>
        </p:txBody>
      </p:sp>
      <p:sp>
        <p:nvSpPr>
          <p:cNvPr id="18" name="Oval 176"/>
          <p:cNvSpPr>
            <a:spLocks noChangeArrowheads="1"/>
          </p:cNvSpPr>
          <p:nvPr/>
        </p:nvSpPr>
        <p:spPr bwMode="auto">
          <a:xfrm>
            <a:off x="5834269" y="5025887"/>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5</a:t>
            </a:r>
          </a:p>
        </p:txBody>
      </p:sp>
      <p:sp>
        <p:nvSpPr>
          <p:cNvPr id="19" name="Oval 176"/>
          <p:cNvSpPr>
            <a:spLocks noChangeArrowheads="1"/>
          </p:cNvSpPr>
          <p:nvPr/>
        </p:nvSpPr>
        <p:spPr bwMode="auto">
          <a:xfrm>
            <a:off x="5834269" y="5025887"/>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4</a:t>
            </a:r>
          </a:p>
        </p:txBody>
      </p:sp>
      <p:sp>
        <p:nvSpPr>
          <p:cNvPr id="20" name="Oval 176"/>
          <p:cNvSpPr>
            <a:spLocks noChangeArrowheads="1"/>
          </p:cNvSpPr>
          <p:nvPr/>
        </p:nvSpPr>
        <p:spPr bwMode="auto">
          <a:xfrm>
            <a:off x="5834269" y="5025887"/>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3</a:t>
            </a:r>
          </a:p>
        </p:txBody>
      </p:sp>
      <p:sp>
        <p:nvSpPr>
          <p:cNvPr id="21" name="Oval 176"/>
          <p:cNvSpPr>
            <a:spLocks noChangeArrowheads="1"/>
          </p:cNvSpPr>
          <p:nvPr/>
        </p:nvSpPr>
        <p:spPr bwMode="auto">
          <a:xfrm>
            <a:off x="5834269" y="5025887"/>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2</a:t>
            </a:r>
          </a:p>
        </p:txBody>
      </p:sp>
      <p:sp>
        <p:nvSpPr>
          <p:cNvPr id="22" name="Oval 176"/>
          <p:cNvSpPr>
            <a:spLocks noChangeArrowheads="1"/>
          </p:cNvSpPr>
          <p:nvPr/>
        </p:nvSpPr>
        <p:spPr bwMode="auto">
          <a:xfrm>
            <a:off x="5834269" y="5025887"/>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a:t>
            </a:r>
          </a:p>
        </p:txBody>
      </p:sp>
      <p:sp>
        <p:nvSpPr>
          <p:cNvPr id="23" name="Oval 176"/>
          <p:cNvSpPr>
            <a:spLocks noChangeArrowheads="1"/>
          </p:cNvSpPr>
          <p:nvPr/>
        </p:nvSpPr>
        <p:spPr bwMode="auto">
          <a:xfrm>
            <a:off x="5834269" y="5025887"/>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sym typeface="Arial"/>
              </a:rPr>
              <a:t>0</a:t>
            </a:r>
          </a:p>
        </p:txBody>
      </p:sp>
      <p:sp>
        <p:nvSpPr>
          <p:cNvPr id="46" name="TextBox 45"/>
          <p:cNvSpPr txBox="1"/>
          <p:nvPr/>
        </p:nvSpPr>
        <p:spPr>
          <a:xfrm>
            <a:off x="865288" y="2026837"/>
            <a:ext cx="954107" cy="1015663"/>
          </a:xfrm>
          <a:prstGeom prst="rect">
            <a:avLst/>
          </a:prstGeom>
          <a:noFill/>
        </p:spPr>
        <p:txBody>
          <a:bodyPr wrap="none" rtlCol="0">
            <a:spAutoFit/>
          </a:bodyPr>
          <a:lstStyle>
            <a:defPPr>
              <a:defRPr lang="en-US"/>
            </a:defPPr>
            <a:lvl1pPr algn="ctr">
              <a:defRPr sz="6000" b="1">
                <a:solidFill>
                  <a:schemeClr val="bg1"/>
                </a:solidFill>
                <a:effectLst>
                  <a:glow rad="101600">
                    <a:schemeClr val="accent5">
                      <a:satMod val="175000"/>
                      <a:alpha val="40000"/>
                    </a:schemeClr>
                  </a:glow>
                  <a:outerShdw blurRad="38100" dist="38100" dir="2700000" algn="tl">
                    <a:srgbClr val="000000">
                      <a:alpha val="43137"/>
                    </a:srgbClr>
                  </a:outerShdw>
                </a:effectLst>
                <a:latin typeface="UTM Swiss Condensed" panose="02000500000000000000"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prstClr val="white"/>
                </a:solidFill>
                <a:effectLst>
                  <a:glow rad="101600">
                    <a:srgbClr val="4472C4">
                      <a:satMod val="175000"/>
                      <a:alpha val="40000"/>
                    </a:srgbClr>
                  </a:glow>
                  <a:outerShdw blurRad="38100" dist="38100" dir="2700000" algn="tl">
                    <a:srgbClr val="000000">
                      <a:alpha val="43137"/>
                    </a:srgbClr>
                  </a:outerShdw>
                </a:effectLst>
                <a:uLnTx/>
                <a:uFillTx/>
                <a:latin typeface="UTM Swiss Condensed" panose="02000500000000000000" pitchFamily="2" charset="0"/>
                <a:ea typeface="+mn-ea"/>
                <a:cs typeface="Arial"/>
                <a:sym typeface="Arial"/>
              </a:rPr>
              <a:t>0</a:t>
            </a:r>
            <a:r>
              <a:rPr kumimoji="0" lang="en-US" sz="6000" b="1" i="0" u="none" strike="noStrike" kern="1200" cap="none" spc="0" normalizeH="0" baseline="0" noProof="0" dirty="0">
                <a:ln>
                  <a:noFill/>
                </a:ln>
                <a:solidFill>
                  <a:prstClr val="white"/>
                </a:solidFill>
                <a:effectLst>
                  <a:glow rad="101600">
                    <a:srgbClr val="4472C4">
                      <a:satMod val="175000"/>
                      <a:alpha val="40000"/>
                    </a:srgbClr>
                  </a:glow>
                  <a:outerShdw blurRad="38100" dist="38100" dir="2700000" algn="tl">
                    <a:srgbClr val="000000">
                      <a:alpha val="43137"/>
                    </a:srgbClr>
                  </a:outerShdw>
                </a:effectLst>
                <a:uLnTx/>
                <a:uFillTx/>
                <a:latin typeface="UTM Swiss Condensed" panose="02000500000000000000" pitchFamily="2" charset="0"/>
                <a:ea typeface="+mn-ea"/>
                <a:cs typeface="Arial"/>
                <a:sym typeface="Arial"/>
              </a:rPr>
              <a:t>7</a:t>
            </a:r>
          </a:p>
        </p:txBody>
      </p:sp>
      <p:sp>
        <p:nvSpPr>
          <p:cNvPr id="2" name="Rectangle 1"/>
          <p:cNvSpPr/>
          <p:nvPr/>
        </p:nvSpPr>
        <p:spPr>
          <a:xfrm>
            <a:off x="3380993" y="1965282"/>
            <a:ext cx="8125207" cy="1077218"/>
          </a:xfrm>
          <a:prstGeom prst="rect">
            <a:avLst/>
          </a:prstGeom>
        </p:spPr>
        <p:txBody>
          <a:bodyPr wrap="square">
            <a:spAutoFit/>
          </a:bodyPr>
          <a:lstStyle/>
          <a:p>
            <a:pPr marL="30480" marR="30480" algn="just">
              <a:spcAft>
                <a:spcPts val="1200"/>
              </a:spcAft>
            </a:pPr>
            <a:r>
              <a:rPr lang="vi-VN" sz="3200" b="1" dirty="0">
                <a:solidFill>
                  <a:schemeClr val="bg1"/>
                </a:solidFill>
                <a:latin typeface="Times New Roman" panose="02020603050405020304" pitchFamily="18" charset="0"/>
                <a:ea typeface="Times New Roman" panose="02020603050405020304" pitchFamily="18" charset="0"/>
              </a:rPr>
              <a:t>Câu 7</a:t>
            </a:r>
            <a:r>
              <a:rPr lang="vi-VN" sz="3200" dirty="0">
                <a:solidFill>
                  <a:schemeClr val="bg1"/>
                </a:solidFill>
                <a:latin typeface="Times New Roman" panose="02020603050405020304" pitchFamily="18" charset="0"/>
                <a:ea typeface="Times New Roman" panose="02020603050405020304" pitchFamily="18" charset="0"/>
              </a:rPr>
              <a:t>: diễn biến tâm trạng của người anh khi xem bức tranh em gái vẽ mình?</a:t>
            </a:r>
            <a:endParaRPr lang="en-US" sz="3200" dirty="0">
              <a:solidFill>
                <a:schemeClr val="bg1"/>
              </a:solidFill>
              <a:effectLst/>
              <a:latin typeface="Times New Roman" panose="02020603050405020304" pitchFamily="18" charset="0"/>
              <a:ea typeface="Times New Roman" panose="02020603050405020304" pitchFamily="18" charset="0"/>
            </a:endParaRPr>
          </a:p>
        </p:txBody>
      </p:sp>
      <p:sp>
        <p:nvSpPr>
          <p:cNvPr id="3" name="Rectangle 2"/>
          <p:cNvSpPr/>
          <p:nvPr/>
        </p:nvSpPr>
        <p:spPr>
          <a:xfrm>
            <a:off x="1056749" y="4106278"/>
            <a:ext cx="4146748" cy="1077218"/>
          </a:xfrm>
          <a:prstGeom prst="rect">
            <a:avLst/>
          </a:prstGeom>
        </p:spPr>
        <p:txBody>
          <a:bodyPr wrap="square">
            <a:spAutoFit/>
          </a:bodyPr>
          <a:lstStyle/>
          <a:p>
            <a:r>
              <a:rPr lang="en-US" sz="3200" dirty="0" err="1">
                <a:solidFill>
                  <a:srgbClr val="000000"/>
                </a:solidFill>
                <a:latin typeface="Times New Roman" panose="02020603050405020304" pitchFamily="18" charset="0"/>
                <a:ea typeface="Times New Roman" panose="02020603050405020304" pitchFamily="18" charset="0"/>
              </a:rPr>
              <a:t>Hãnh</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diện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tự</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hào</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xấu</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hổ</a:t>
            </a:r>
            <a:r>
              <a:rPr lang="en-US" sz="3200" dirty="0">
                <a:solidFill>
                  <a:srgbClr val="000000"/>
                </a:solidFill>
                <a:latin typeface="Times New Roman" panose="02020603050405020304" pitchFamily="18" charset="0"/>
                <a:ea typeface="Times New Roman" panose="02020603050405020304" pitchFamily="18" charset="0"/>
              </a:rPr>
              <a:t>.</a:t>
            </a:r>
            <a:endParaRPr lang="en-US" sz="3200" dirty="0"/>
          </a:p>
        </p:txBody>
      </p:sp>
      <p:sp>
        <p:nvSpPr>
          <p:cNvPr id="24" name="Rectangle 23"/>
          <p:cNvSpPr/>
          <p:nvPr/>
        </p:nvSpPr>
        <p:spPr>
          <a:xfrm>
            <a:off x="7015904" y="4106278"/>
            <a:ext cx="4178122" cy="1077218"/>
          </a:xfrm>
          <a:prstGeom prst="rect">
            <a:avLst/>
          </a:prstGeom>
        </p:spPr>
        <p:txBody>
          <a:bodyPr wrap="square">
            <a:spAutoFit/>
          </a:bodyPr>
          <a:lstStyle/>
          <a:p>
            <a:r>
              <a:rPr lang="en-US" sz="3200" dirty="0" err="1">
                <a:solidFill>
                  <a:srgbClr val="000000"/>
                </a:solidFill>
                <a:latin typeface="Times New Roman" panose="02020603050405020304" pitchFamily="18" charset="0"/>
                <a:ea typeface="Times New Roman" panose="02020603050405020304" pitchFamily="18" charset="0"/>
              </a:rPr>
              <a:t>Ngạc</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nhiên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xấu</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hổ</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hãnh</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diện</a:t>
            </a:r>
            <a:r>
              <a:rPr lang="en-US" sz="3200" dirty="0">
                <a:solidFill>
                  <a:srgbClr val="000000"/>
                </a:solidFill>
                <a:latin typeface="Times New Roman" panose="02020603050405020304" pitchFamily="18" charset="0"/>
                <a:ea typeface="Times New Roman" panose="02020603050405020304" pitchFamily="18" charset="0"/>
              </a:rPr>
              <a:t>.</a:t>
            </a:r>
            <a:endParaRPr lang="en-US" sz="3200" dirty="0"/>
          </a:p>
        </p:txBody>
      </p:sp>
      <p:sp>
        <p:nvSpPr>
          <p:cNvPr id="25" name="Rectangle 24"/>
          <p:cNvSpPr/>
          <p:nvPr/>
        </p:nvSpPr>
        <p:spPr>
          <a:xfrm>
            <a:off x="1056749" y="5437673"/>
            <a:ext cx="4146748" cy="1077218"/>
          </a:xfrm>
          <a:prstGeom prst="rect">
            <a:avLst/>
          </a:prstGeom>
        </p:spPr>
        <p:txBody>
          <a:bodyPr wrap="square">
            <a:spAutoFit/>
          </a:bodyPr>
          <a:lstStyle/>
          <a:p>
            <a:r>
              <a:rPr lang="en-US" sz="3200" dirty="0" err="1">
                <a:solidFill>
                  <a:srgbClr val="000000"/>
                </a:solidFill>
                <a:latin typeface="Times New Roman" panose="02020603050405020304" pitchFamily="18" charset="0"/>
                <a:ea typeface="Times New Roman" panose="02020603050405020304" pitchFamily="18" charset="0"/>
              </a:rPr>
              <a:t>Tức</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tối</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xấu</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hổ</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hành</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diện</a:t>
            </a:r>
            <a:r>
              <a:rPr lang="en-US" sz="3200" dirty="0">
                <a:solidFill>
                  <a:srgbClr val="000000"/>
                </a:solidFill>
                <a:latin typeface="Times New Roman" panose="02020603050405020304" pitchFamily="18" charset="0"/>
                <a:ea typeface="Times New Roman" panose="02020603050405020304" pitchFamily="18" charset="0"/>
              </a:rPr>
              <a:t>.</a:t>
            </a:r>
            <a:endParaRPr lang="en-US" sz="3200" dirty="0"/>
          </a:p>
        </p:txBody>
      </p:sp>
      <p:sp>
        <p:nvSpPr>
          <p:cNvPr id="26" name="Rectangle 25"/>
          <p:cNvSpPr/>
          <p:nvPr/>
        </p:nvSpPr>
        <p:spPr>
          <a:xfrm>
            <a:off x="7015904" y="5484690"/>
            <a:ext cx="4435979" cy="1077218"/>
          </a:xfrm>
          <a:prstGeom prst="rect">
            <a:avLst/>
          </a:prstGeom>
        </p:spPr>
        <p:txBody>
          <a:bodyPr wrap="square">
            <a:spAutoFit/>
          </a:bodyPr>
          <a:lstStyle/>
          <a:p>
            <a:pPr marL="30480" marR="30480" algn="just">
              <a:spcAft>
                <a:spcPts val="1200"/>
              </a:spcAft>
            </a:pPr>
            <a:r>
              <a:rPr lang="vi-VN" sz="3200" dirty="0">
                <a:solidFill>
                  <a:srgbClr val="000000"/>
                </a:solidFill>
                <a:latin typeface="Times New Roman" panose="02020603050405020304" pitchFamily="18" charset="0"/>
                <a:ea typeface="Times New Roman" panose="02020603050405020304" pitchFamily="18" charset="0"/>
              </a:rPr>
              <a:t>Ngỡ ngàng, hãnh diện, xấu hổ</a:t>
            </a:r>
            <a:r>
              <a:rPr lang="en-US" sz="3200" dirty="0">
                <a:solidFill>
                  <a:srgbClr val="000000"/>
                </a:solidFill>
                <a:latin typeface="Times New Roman" panose="02020603050405020304" pitchFamily="18" charset="0"/>
                <a:ea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922376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grpId="0" nodeType="clickEffect">
                                  <p:stCondLst>
                                    <p:cond delay="0"/>
                                  </p:stCondLst>
                                  <p:iterate type="lt">
                                    <p:tmPct val="4000"/>
                                  </p:iterate>
                                  <p:childTnLst>
                                    <p:set>
                                      <p:cBhvr override="childStyle">
                                        <p:cTn id="6" dur="500" fill="hold"/>
                                        <p:tgtEl>
                                          <p:spTgt spid="26"/>
                                        </p:tgtEl>
                                        <p:attrNameLst>
                                          <p:attrName>style.color</p:attrName>
                                        </p:attrNameLst>
                                      </p:cBhvr>
                                      <p:to>
                                        <p:clrVal>
                                          <a:srgbClr val="FF0000"/>
                                        </p:clrVal>
                                      </p:to>
                                    </p:set>
                                    <p:set>
                                      <p:cBhvr>
                                        <p:cTn id="7" dur="500" fill="hold"/>
                                        <p:tgtEl>
                                          <p:spTgt spid="26"/>
                                        </p:tgtEl>
                                        <p:attrNameLst>
                                          <p:attrName>fillcolor</p:attrName>
                                        </p:attrNameLst>
                                      </p:cBhvr>
                                      <p:to>
                                        <p:clrVal>
                                          <a:srgbClr val="FF0000"/>
                                        </p:clrVal>
                                      </p:to>
                                    </p:set>
                                    <p:set>
                                      <p:cBhvr>
                                        <p:cTn id="8" dur="500" fill="hold"/>
                                        <p:tgtEl>
                                          <p:spTgt spid="2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7"/>
                    </p:tgtEl>
                  </p:cond>
                </p:stCondLst>
                <p:endSync evt="end" delay="0">
                  <p:rtn val="all"/>
                </p:endSync>
                <p:childTnLst>
                  <p:par>
                    <p:cTn id="10" fill="hold">
                      <p:stCondLst>
                        <p:cond delay="0"/>
                      </p:stCondLst>
                      <p:childTnLst>
                        <p:par>
                          <p:cTn id="11" fill="hold">
                            <p:stCondLst>
                              <p:cond delay="0"/>
                            </p:stCondLst>
                            <p:childTnLst>
                              <p:par>
                                <p:cTn id="12" presetID="1" presetClass="entr" presetSubtype="0" fill="hold" grpId="0" nodeType="afterEffect">
                                  <p:stCondLst>
                                    <p:cond delay="1000"/>
                                  </p:stCondLst>
                                  <p:childTnLst>
                                    <p:set>
                                      <p:cBhvr>
                                        <p:cTn id="13"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12"/>
                                            </p:cond>
                                          </p:stCondLst>
                                          <p:endCondLst>
                                            <p:cond evt="onStopAudio" delay="0">
                                              <p:tgtEl>
                                                <p:sldTgt/>
                                              </p:tgtEl>
                                            </p:cond>
                                          </p:endCondLst>
                                        </p:cTn>
                                        <p:tgtEl>
                                          <p:sndTgt r:embed="rId2" name="beep.wav"/>
                                        </p:tgtEl>
                                      </p:cMediaNode>
                                    </p:audio>
                                  </p:subTnLst>
                                </p:cTn>
                              </p:par>
                            </p:childTnLst>
                          </p:cTn>
                        </p:par>
                        <p:par>
                          <p:cTn id="14" fill="hold">
                            <p:stCondLst>
                              <p:cond delay="1000"/>
                            </p:stCondLst>
                            <p:childTnLst>
                              <p:par>
                                <p:cTn id="15" presetID="1" presetClass="entr" presetSubtype="0" fill="hold" grpId="0" nodeType="afterEffect">
                                  <p:stCondLst>
                                    <p:cond delay="1000"/>
                                  </p:stCondLst>
                                  <p:childTnLst>
                                    <p:set>
                                      <p:cBhvr>
                                        <p:cTn id="16"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2" name="beep.wav"/>
                                        </p:tgtEl>
                                      </p:cMediaNode>
                                    </p:audio>
                                  </p:subTnLst>
                                </p:cTn>
                              </p:par>
                            </p:childTnLst>
                          </p:cTn>
                        </p:par>
                        <p:par>
                          <p:cTn id="17" fill="hold">
                            <p:stCondLst>
                              <p:cond delay="2000"/>
                            </p:stCondLst>
                            <p:childTnLst>
                              <p:par>
                                <p:cTn id="18" presetID="1" presetClass="entr" presetSubtype="0" fill="hold" grpId="0" nodeType="afterEffect">
                                  <p:stCondLst>
                                    <p:cond delay="1000"/>
                                  </p:stCondLst>
                                  <p:childTnLst>
                                    <p:set>
                                      <p:cBhvr>
                                        <p:cTn id="19"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2" name="beep.wav"/>
                                        </p:tgtEl>
                                      </p:cMediaNode>
                                    </p:audio>
                                  </p:subTnLst>
                                </p:cTn>
                              </p:par>
                            </p:childTnLst>
                          </p:cTn>
                        </p:par>
                        <p:par>
                          <p:cTn id="20" fill="hold">
                            <p:stCondLst>
                              <p:cond delay="3000"/>
                            </p:stCondLst>
                            <p:childTnLst>
                              <p:par>
                                <p:cTn id="21" presetID="1" presetClass="entr" presetSubtype="0" fill="hold" grpId="0" nodeType="afterEffect">
                                  <p:stCondLst>
                                    <p:cond delay="1000"/>
                                  </p:stCondLst>
                                  <p:childTnLst>
                                    <p:set>
                                      <p:cBhvr>
                                        <p:cTn id="22"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2" name="beep.wav"/>
                                        </p:tgtEl>
                                      </p:cMediaNode>
                                    </p:audio>
                                  </p:subTnLst>
                                </p:cTn>
                              </p:par>
                            </p:childTnLst>
                          </p:cTn>
                        </p:par>
                        <p:par>
                          <p:cTn id="23" fill="hold">
                            <p:stCondLst>
                              <p:cond delay="4000"/>
                            </p:stCondLst>
                            <p:childTnLst>
                              <p:par>
                                <p:cTn id="24" presetID="1" presetClass="entr" presetSubtype="0" fill="hold" grpId="0" nodeType="afterEffect">
                                  <p:stCondLst>
                                    <p:cond delay="1000"/>
                                  </p:stCondLst>
                                  <p:childTnLst>
                                    <p:set>
                                      <p:cBhvr>
                                        <p:cTn id="25"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24"/>
                                            </p:cond>
                                          </p:stCondLst>
                                          <p:endCondLst>
                                            <p:cond evt="onStopAudio" delay="0">
                                              <p:tgtEl>
                                                <p:sldTgt/>
                                              </p:tgtEl>
                                            </p:cond>
                                          </p:endCondLst>
                                        </p:cTn>
                                        <p:tgtEl>
                                          <p:sndTgt r:embed="rId2" name="beep.wav"/>
                                        </p:tgtEl>
                                      </p:cMediaNode>
                                    </p:audio>
                                  </p:subTnLst>
                                </p:cTn>
                              </p:par>
                            </p:childTnLst>
                          </p:cTn>
                        </p:par>
                        <p:par>
                          <p:cTn id="26" fill="hold">
                            <p:stCondLst>
                              <p:cond delay="5000"/>
                            </p:stCondLst>
                            <p:childTnLst>
                              <p:par>
                                <p:cTn id="27" presetID="1" presetClass="entr" presetSubtype="0" fill="hold" grpId="0" nodeType="afterEffect">
                                  <p:stCondLst>
                                    <p:cond delay="1000"/>
                                  </p:stCondLst>
                                  <p:childTnLst>
                                    <p:set>
                                      <p:cBhvr>
                                        <p:cTn id="28"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2" name="beep.wav"/>
                                        </p:tgtEl>
                                      </p:cMediaNode>
                                    </p:audio>
                                  </p:subTnLst>
                                </p:cTn>
                              </p:par>
                            </p:childTnLst>
                          </p:cTn>
                        </p:par>
                        <p:par>
                          <p:cTn id="29" fill="hold">
                            <p:stCondLst>
                              <p:cond delay="6000"/>
                            </p:stCondLst>
                            <p:childTnLst>
                              <p:par>
                                <p:cTn id="30" presetID="1" presetClass="entr" presetSubtype="0" fill="hold" grpId="0" nodeType="afterEffect">
                                  <p:stCondLst>
                                    <p:cond delay="1000"/>
                                  </p:stCondLst>
                                  <p:childTnLst>
                                    <p:set>
                                      <p:cBhvr>
                                        <p:cTn id="31"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2" name="beep.wav"/>
                                        </p:tgtEl>
                                      </p:cMediaNode>
                                    </p:audio>
                                  </p:subTnLst>
                                </p:cTn>
                              </p:par>
                            </p:childTnLst>
                          </p:cTn>
                        </p:par>
                        <p:par>
                          <p:cTn id="32" fill="hold">
                            <p:stCondLst>
                              <p:cond delay="7000"/>
                            </p:stCondLst>
                            <p:childTnLst>
                              <p:par>
                                <p:cTn id="33" presetID="1" presetClass="entr" presetSubtype="0" fill="hold" grpId="0" nodeType="afterEffect">
                                  <p:stCondLst>
                                    <p:cond delay="1000"/>
                                  </p:stCondLst>
                                  <p:childTnLst>
                                    <p:set>
                                      <p:cBhvr>
                                        <p:cTn id="34"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2" name="beep.wav"/>
                                        </p:tgtEl>
                                      </p:cMediaNode>
                                    </p:audio>
                                  </p:subTnLst>
                                </p:cTn>
                              </p:par>
                            </p:childTnLst>
                          </p:cTn>
                        </p:par>
                        <p:par>
                          <p:cTn id="35" fill="hold">
                            <p:stCondLst>
                              <p:cond delay="8000"/>
                            </p:stCondLst>
                            <p:childTnLst>
                              <p:par>
                                <p:cTn id="36" presetID="1" presetClass="entr" presetSubtype="0" fill="hold" grpId="0" nodeType="afterEffect">
                                  <p:stCondLst>
                                    <p:cond delay="1000"/>
                                  </p:stCondLst>
                                  <p:childTnLst>
                                    <p:set>
                                      <p:cBhvr>
                                        <p:cTn id="37"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2" name="beep.wav"/>
                                        </p:tgtEl>
                                      </p:cMediaNode>
                                    </p:audio>
                                  </p:subTnLst>
                                </p:cTn>
                              </p:par>
                            </p:childTnLst>
                          </p:cTn>
                        </p:par>
                        <p:par>
                          <p:cTn id="38" fill="hold">
                            <p:stCondLst>
                              <p:cond delay="9000"/>
                            </p:stCondLst>
                            <p:childTnLst>
                              <p:par>
                                <p:cTn id="39" presetID="1" presetClass="entr" presetSubtype="0" fill="hold" grpId="0" nodeType="afterEffect">
                                  <p:stCondLst>
                                    <p:cond delay="1000"/>
                                  </p:stCondLst>
                                  <p:childTnLst>
                                    <p:set>
                                      <p:cBhvr>
                                        <p:cTn id="40"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2" name="beep.wav"/>
                                        </p:tgtEl>
                                      </p:cMediaNode>
                                    </p:audio>
                                  </p:subTnLst>
                                </p:cTn>
                              </p:par>
                            </p:childTnLst>
                          </p:cTn>
                        </p:par>
                        <p:par>
                          <p:cTn id="41" fill="hold">
                            <p:stCondLst>
                              <p:cond delay="10000"/>
                            </p:stCondLst>
                            <p:childTnLst>
                              <p:par>
                                <p:cTn id="42" presetID="1" presetClass="entr" presetSubtype="0" fill="hold" grpId="0" nodeType="afterEffect">
                                  <p:stCondLst>
                                    <p:cond delay="1000"/>
                                  </p:stCondLst>
                                  <p:childTnLst>
                                    <p:set>
                                      <p:cBhvr>
                                        <p:cTn id="43"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2" name="beep.wav"/>
                                        </p:tgtEl>
                                      </p:cMediaNode>
                                    </p:audio>
                                  </p:subTnLst>
                                </p:cTn>
                              </p:par>
                            </p:childTnLst>
                          </p:cTn>
                        </p:par>
                        <p:par>
                          <p:cTn id="44" fill="hold">
                            <p:stCondLst>
                              <p:cond delay="11000"/>
                            </p:stCondLst>
                            <p:childTnLst>
                              <p:par>
                                <p:cTn id="45" presetID="1" presetClass="entr" presetSubtype="0" fill="hold" grpId="0" nodeType="afterEffect">
                                  <p:stCondLst>
                                    <p:cond delay="1000"/>
                                  </p:stCondLst>
                                  <p:childTnLst>
                                    <p:set>
                                      <p:cBhvr>
                                        <p:cTn id="46"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2" name="beep.wav"/>
                                        </p:tgtEl>
                                      </p:cMediaNode>
                                    </p:audio>
                                  </p:subTnLst>
                                </p:cTn>
                              </p:par>
                            </p:childTnLst>
                          </p:cTn>
                        </p:par>
                        <p:par>
                          <p:cTn id="47" fill="hold">
                            <p:stCondLst>
                              <p:cond delay="12000"/>
                            </p:stCondLst>
                            <p:childTnLst>
                              <p:par>
                                <p:cTn id="48" presetID="1" presetClass="entr" presetSubtype="0" fill="hold" grpId="0" nodeType="afterEffect">
                                  <p:stCondLst>
                                    <p:cond delay="1000"/>
                                  </p:stCondLst>
                                  <p:childTnLst>
                                    <p:set>
                                      <p:cBhvr>
                                        <p:cTn id="49"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2" name="beep.wav"/>
                                        </p:tgtEl>
                                      </p:cMediaNode>
                                    </p:audio>
                                  </p:subTnLst>
                                </p:cTn>
                              </p:par>
                            </p:childTnLst>
                          </p:cTn>
                        </p:par>
                        <p:par>
                          <p:cTn id="50" fill="hold">
                            <p:stCondLst>
                              <p:cond delay="13000"/>
                            </p:stCondLst>
                            <p:childTnLst>
                              <p:par>
                                <p:cTn id="51" presetID="1" presetClass="entr" presetSubtype="0" fill="hold" grpId="0" nodeType="afterEffect">
                                  <p:stCondLst>
                                    <p:cond delay="1000"/>
                                  </p:stCondLst>
                                  <p:childTnLst>
                                    <p:set>
                                      <p:cBhvr>
                                        <p:cTn id="52"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2" name="beep.wav"/>
                                        </p:tgtEl>
                                      </p:cMediaNode>
                                    </p:audio>
                                  </p:subTnLst>
                                </p:cTn>
                              </p:par>
                            </p:childTnLst>
                          </p:cTn>
                        </p:par>
                        <p:par>
                          <p:cTn id="53" fill="hold">
                            <p:stCondLst>
                              <p:cond delay="14000"/>
                            </p:stCondLst>
                            <p:childTnLst>
                              <p:par>
                                <p:cTn id="54" presetID="1" presetClass="entr" presetSubtype="0" fill="hold" grpId="0" nodeType="afterEffect">
                                  <p:stCondLst>
                                    <p:cond delay="1000"/>
                                  </p:stCondLst>
                                  <p:childTnLst>
                                    <p:set>
                                      <p:cBhvr>
                                        <p:cTn id="55"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2" name="beep.wav"/>
                                        </p:tgtEl>
                                      </p:cMediaNode>
                                    </p:audio>
                                  </p:subTnLst>
                                </p:cTn>
                              </p:par>
                            </p:childTnLst>
                          </p:cTn>
                        </p:par>
                        <p:par>
                          <p:cTn id="56" fill="hold">
                            <p:stCondLst>
                              <p:cond delay="15000"/>
                            </p:stCondLst>
                            <p:childTnLst>
                              <p:par>
                                <p:cTn id="57" presetID="1" presetClass="entr" presetSubtype="0" fill="hold" grpId="0" nodeType="afterEffect">
                                  <p:stCondLst>
                                    <p:cond delay="1000"/>
                                  </p:stCondLst>
                                  <p:childTnLst>
                                    <p:set>
                                      <p:cBhvr>
                                        <p:cTn id="58"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3" name="GUN.wav"/>
                                        </p:tgtEl>
                                      </p:cMediaNode>
                                    </p:audio>
                                  </p:subTnLst>
                                </p:cTn>
                              </p:par>
                            </p:childTnLst>
                          </p:cTn>
                        </p:par>
                      </p:childTnLst>
                    </p:cTn>
                  </p:par>
                </p:childTnLst>
              </p:cTn>
              <p:nextCondLst>
                <p:cond evt="onClick" delay="0">
                  <p:tgtEl>
                    <p:spTgt spid="7"/>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730756" y="1801904"/>
            <a:ext cx="954107" cy="1015663"/>
          </a:xfrm>
          <a:prstGeom prst="rect">
            <a:avLst/>
          </a:prstGeom>
          <a:noFill/>
        </p:spPr>
        <p:txBody>
          <a:bodyPr wrap="none" rtlCol="0">
            <a:spAutoFit/>
          </a:bodyPr>
          <a:lstStyle>
            <a:defPPr>
              <a:defRPr lang="en-US"/>
            </a:defPPr>
            <a:lvl1pPr algn="ctr">
              <a:defRPr sz="6000" b="1">
                <a:solidFill>
                  <a:schemeClr val="bg1"/>
                </a:solidFill>
                <a:effectLst>
                  <a:glow rad="101600">
                    <a:schemeClr val="accent5">
                      <a:satMod val="175000"/>
                      <a:alpha val="40000"/>
                    </a:schemeClr>
                  </a:glow>
                  <a:outerShdw blurRad="38100" dist="38100" dir="2700000" algn="tl">
                    <a:srgbClr val="000000">
                      <a:alpha val="43137"/>
                    </a:srgbClr>
                  </a:outerShdw>
                </a:effectLst>
                <a:latin typeface="UTM Swiss Condensed" panose="02000500000000000000"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prstClr val="white"/>
                </a:solidFill>
                <a:effectLst>
                  <a:glow rad="101600">
                    <a:srgbClr val="4472C4">
                      <a:satMod val="175000"/>
                      <a:alpha val="40000"/>
                    </a:srgbClr>
                  </a:glow>
                  <a:outerShdw blurRad="38100" dist="38100" dir="2700000" algn="tl">
                    <a:srgbClr val="000000">
                      <a:alpha val="43137"/>
                    </a:srgbClr>
                  </a:outerShdw>
                </a:effectLst>
                <a:uLnTx/>
                <a:uFillTx/>
                <a:latin typeface="UTM Swiss Condensed" panose="02000500000000000000" pitchFamily="2" charset="0"/>
                <a:ea typeface="+mn-ea"/>
                <a:cs typeface="Arial"/>
                <a:sym typeface="Arial"/>
              </a:rPr>
              <a:t>0</a:t>
            </a:r>
            <a:r>
              <a:rPr kumimoji="0" lang="en-US" sz="6000" b="1" i="0" u="none" strike="noStrike" kern="1200" cap="none" spc="0" normalizeH="0" baseline="0" noProof="0" dirty="0">
                <a:ln>
                  <a:noFill/>
                </a:ln>
                <a:solidFill>
                  <a:prstClr val="white"/>
                </a:solidFill>
                <a:effectLst>
                  <a:glow rad="101600">
                    <a:srgbClr val="4472C4">
                      <a:satMod val="175000"/>
                      <a:alpha val="40000"/>
                    </a:srgbClr>
                  </a:glow>
                  <a:outerShdw blurRad="38100" dist="38100" dir="2700000" algn="tl">
                    <a:srgbClr val="000000">
                      <a:alpha val="43137"/>
                    </a:srgbClr>
                  </a:outerShdw>
                </a:effectLst>
                <a:uLnTx/>
                <a:uFillTx/>
                <a:latin typeface="UTM Swiss Condensed" panose="02000500000000000000" pitchFamily="2" charset="0"/>
                <a:ea typeface="+mn-ea"/>
                <a:cs typeface="Arial"/>
                <a:sym typeface="Arial"/>
              </a:rPr>
              <a:t>8</a:t>
            </a:r>
          </a:p>
        </p:txBody>
      </p:sp>
      <p:pic>
        <p:nvPicPr>
          <p:cNvPr id="12" name="Picture 11" descr="A close up of a logo&#10;&#10;Description generated with high confidence">
            <a:extLst>
              <a:ext uri="{FF2B5EF4-FFF2-40B4-BE49-F238E27FC236}">
                <a16:creationId xmlns:a16="http://schemas.microsoft.com/office/drawing/2014/main" id="{1C77B4BB-D482-4C7D-B228-90B6B4E7550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49743" y="193580"/>
            <a:ext cx="1153923" cy="1165462"/>
          </a:xfrm>
          <a:prstGeom prst="rect">
            <a:avLst/>
          </a:prstGeom>
        </p:spPr>
      </p:pic>
      <p:pic>
        <p:nvPicPr>
          <p:cNvPr id="13" name="Picture 12" descr="A picture containing fireworks, outdoor object&#10;&#10;Description generated with very high confidence">
            <a:extLst>
              <a:ext uri="{FF2B5EF4-FFF2-40B4-BE49-F238E27FC236}">
                <a16:creationId xmlns:a16="http://schemas.microsoft.com/office/drawing/2014/main" id="{AACF0864-491A-48F5-9AA3-F62DCC3F4D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38352" y="451572"/>
            <a:ext cx="3318812" cy="649479"/>
          </a:xfrm>
          <a:prstGeom prst="rect">
            <a:avLst/>
          </a:prstGeom>
        </p:spPr>
      </p:pic>
      <p:pic>
        <p:nvPicPr>
          <p:cNvPr id="14" name="Picture 13" descr="A close up of a logo&#10;&#10;Description generated with high confidence">
            <a:extLst>
              <a:ext uri="{FF2B5EF4-FFF2-40B4-BE49-F238E27FC236}">
                <a16:creationId xmlns:a16="http://schemas.microsoft.com/office/drawing/2014/main" id="{C46575C1-1A0D-4F3F-9313-FF1489871E0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8504149" y="396198"/>
            <a:ext cx="642590" cy="775111"/>
          </a:xfrm>
          <a:prstGeom prst="rect">
            <a:avLst/>
          </a:prstGeom>
        </p:spPr>
      </p:pic>
      <p:pic>
        <p:nvPicPr>
          <p:cNvPr id="15" name="Picture 14" descr="A close up of a logo&#10;&#10;Description generated with high confidence">
            <a:extLst>
              <a:ext uri="{FF2B5EF4-FFF2-40B4-BE49-F238E27FC236}">
                <a16:creationId xmlns:a16="http://schemas.microsoft.com/office/drawing/2014/main" id="{CEF42F1C-4F8A-45A0-B6CB-5290FCCAECA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70514" y="221937"/>
            <a:ext cx="1153923" cy="1165462"/>
          </a:xfrm>
          <a:prstGeom prst="rect">
            <a:avLst/>
          </a:prstGeom>
        </p:spPr>
      </p:pic>
      <p:pic>
        <p:nvPicPr>
          <p:cNvPr id="16" name="Picture 15" descr="A picture containing fireworks, outdoor object&#10;&#10;Description generated with very high confidence">
            <a:extLst>
              <a:ext uri="{FF2B5EF4-FFF2-40B4-BE49-F238E27FC236}">
                <a16:creationId xmlns:a16="http://schemas.microsoft.com/office/drawing/2014/main" id="{9CCB758B-A893-4B77-ABAA-30FBE0C9AB7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60384" y="345239"/>
            <a:ext cx="3318812" cy="649479"/>
          </a:xfrm>
          <a:prstGeom prst="rect">
            <a:avLst/>
          </a:prstGeom>
        </p:spPr>
      </p:pic>
      <p:pic>
        <p:nvPicPr>
          <p:cNvPr id="17" name="Picture 16" descr="A close up of a logo&#10;&#10;Description generated with high confidence">
            <a:extLst>
              <a:ext uri="{FF2B5EF4-FFF2-40B4-BE49-F238E27FC236}">
                <a16:creationId xmlns:a16="http://schemas.microsoft.com/office/drawing/2014/main" id="{D12D1A1A-AB98-4B2E-BE5B-028CFD10E72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3726181" y="289865"/>
            <a:ext cx="642590" cy="775111"/>
          </a:xfrm>
          <a:prstGeom prst="rect">
            <a:avLst/>
          </a:prstGeom>
        </p:spPr>
      </p:pic>
      <p:pic>
        <p:nvPicPr>
          <p:cNvPr id="22" name="Picture 115" descr="ALRMCLOK"/>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585229" y="4659755"/>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Oval 176"/>
          <p:cNvSpPr>
            <a:spLocks noChangeArrowheads="1"/>
          </p:cNvSpPr>
          <p:nvPr/>
        </p:nvSpPr>
        <p:spPr bwMode="auto">
          <a:xfrm>
            <a:off x="5813829" y="504075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15</a:t>
            </a:r>
          </a:p>
        </p:txBody>
      </p:sp>
      <p:sp>
        <p:nvSpPr>
          <p:cNvPr id="24" name="Oval 176"/>
          <p:cNvSpPr>
            <a:spLocks noChangeArrowheads="1"/>
          </p:cNvSpPr>
          <p:nvPr/>
        </p:nvSpPr>
        <p:spPr bwMode="auto">
          <a:xfrm>
            <a:off x="5813829" y="504075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14</a:t>
            </a:r>
          </a:p>
        </p:txBody>
      </p:sp>
      <p:sp>
        <p:nvSpPr>
          <p:cNvPr id="25" name="Oval 176"/>
          <p:cNvSpPr>
            <a:spLocks noChangeArrowheads="1"/>
          </p:cNvSpPr>
          <p:nvPr/>
        </p:nvSpPr>
        <p:spPr bwMode="auto">
          <a:xfrm>
            <a:off x="5813829" y="504075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13</a:t>
            </a:r>
          </a:p>
        </p:txBody>
      </p:sp>
      <p:sp>
        <p:nvSpPr>
          <p:cNvPr id="26" name="Oval 176"/>
          <p:cNvSpPr>
            <a:spLocks noChangeArrowheads="1"/>
          </p:cNvSpPr>
          <p:nvPr/>
        </p:nvSpPr>
        <p:spPr bwMode="auto">
          <a:xfrm>
            <a:off x="5813829" y="504075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12</a:t>
            </a:r>
          </a:p>
        </p:txBody>
      </p:sp>
      <p:sp>
        <p:nvSpPr>
          <p:cNvPr id="27" name="Oval 176"/>
          <p:cNvSpPr>
            <a:spLocks noChangeArrowheads="1"/>
          </p:cNvSpPr>
          <p:nvPr/>
        </p:nvSpPr>
        <p:spPr bwMode="auto">
          <a:xfrm>
            <a:off x="5813829" y="504075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11</a:t>
            </a:r>
          </a:p>
        </p:txBody>
      </p:sp>
      <p:sp>
        <p:nvSpPr>
          <p:cNvPr id="28" name="Oval 176"/>
          <p:cNvSpPr>
            <a:spLocks noChangeArrowheads="1"/>
          </p:cNvSpPr>
          <p:nvPr/>
        </p:nvSpPr>
        <p:spPr bwMode="auto">
          <a:xfrm>
            <a:off x="5813829" y="504075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10</a:t>
            </a:r>
          </a:p>
        </p:txBody>
      </p:sp>
      <p:sp>
        <p:nvSpPr>
          <p:cNvPr id="29" name="Oval 176"/>
          <p:cNvSpPr>
            <a:spLocks noChangeArrowheads="1"/>
          </p:cNvSpPr>
          <p:nvPr/>
        </p:nvSpPr>
        <p:spPr bwMode="auto">
          <a:xfrm>
            <a:off x="5813829" y="504075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9</a:t>
            </a:r>
          </a:p>
        </p:txBody>
      </p:sp>
      <p:sp>
        <p:nvSpPr>
          <p:cNvPr id="30" name="Oval 176"/>
          <p:cNvSpPr>
            <a:spLocks noChangeArrowheads="1"/>
          </p:cNvSpPr>
          <p:nvPr/>
        </p:nvSpPr>
        <p:spPr bwMode="auto">
          <a:xfrm>
            <a:off x="5813829" y="504075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8</a:t>
            </a:r>
          </a:p>
        </p:txBody>
      </p:sp>
      <p:sp>
        <p:nvSpPr>
          <p:cNvPr id="31" name="Oval 176"/>
          <p:cNvSpPr>
            <a:spLocks noChangeArrowheads="1"/>
          </p:cNvSpPr>
          <p:nvPr/>
        </p:nvSpPr>
        <p:spPr bwMode="auto">
          <a:xfrm>
            <a:off x="5813829" y="504075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7</a:t>
            </a:r>
          </a:p>
        </p:txBody>
      </p:sp>
      <p:sp>
        <p:nvSpPr>
          <p:cNvPr id="32" name="Oval 176"/>
          <p:cNvSpPr>
            <a:spLocks noChangeArrowheads="1"/>
          </p:cNvSpPr>
          <p:nvPr/>
        </p:nvSpPr>
        <p:spPr bwMode="auto">
          <a:xfrm>
            <a:off x="5813829" y="504075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6</a:t>
            </a:r>
          </a:p>
        </p:txBody>
      </p:sp>
      <p:sp>
        <p:nvSpPr>
          <p:cNvPr id="33" name="Oval 176"/>
          <p:cNvSpPr>
            <a:spLocks noChangeArrowheads="1"/>
          </p:cNvSpPr>
          <p:nvPr/>
        </p:nvSpPr>
        <p:spPr bwMode="auto">
          <a:xfrm>
            <a:off x="5813829" y="504075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5</a:t>
            </a:r>
          </a:p>
        </p:txBody>
      </p:sp>
      <p:sp>
        <p:nvSpPr>
          <p:cNvPr id="34" name="Oval 176"/>
          <p:cNvSpPr>
            <a:spLocks noChangeArrowheads="1"/>
          </p:cNvSpPr>
          <p:nvPr/>
        </p:nvSpPr>
        <p:spPr bwMode="auto">
          <a:xfrm>
            <a:off x="5813829" y="504075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4</a:t>
            </a:r>
          </a:p>
        </p:txBody>
      </p:sp>
      <p:sp>
        <p:nvSpPr>
          <p:cNvPr id="35" name="Oval 176"/>
          <p:cNvSpPr>
            <a:spLocks noChangeArrowheads="1"/>
          </p:cNvSpPr>
          <p:nvPr/>
        </p:nvSpPr>
        <p:spPr bwMode="auto">
          <a:xfrm>
            <a:off x="5813829" y="504075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3</a:t>
            </a:r>
          </a:p>
        </p:txBody>
      </p:sp>
      <p:sp>
        <p:nvSpPr>
          <p:cNvPr id="36" name="Oval 176"/>
          <p:cNvSpPr>
            <a:spLocks noChangeArrowheads="1"/>
          </p:cNvSpPr>
          <p:nvPr/>
        </p:nvSpPr>
        <p:spPr bwMode="auto">
          <a:xfrm>
            <a:off x="5813829" y="504075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2</a:t>
            </a:r>
          </a:p>
        </p:txBody>
      </p:sp>
      <p:sp>
        <p:nvSpPr>
          <p:cNvPr id="37" name="Oval 176"/>
          <p:cNvSpPr>
            <a:spLocks noChangeArrowheads="1"/>
          </p:cNvSpPr>
          <p:nvPr/>
        </p:nvSpPr>
        <p:spPr bwMode="auto">
          <a:xfrm>
            <a:off x="5813829" y="504075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a:t>
            </a:r>
          </a:p>
        </p:txBody>
      </p:sp>
      <p:sp>
        <p:nvSpPr>
          <p:cNvPr id="38" name="Oval 176"/>
          <p:cNvSpPr>
            <a:spLocks noChangeArrowheads="1"/>
          </p:cNvSpPr>
          <p:nvPr/>
        </p:nvSpPr>
        <p:spPr bwMode="auto">
          <a:xfrm>
            <a:off x="5813829" y="504075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sym typeface="Arial"/>
              </a:rPr>
              <a:t>0</a:t>
            </a:r>
          </a:p>
        </p:txBody>
      </p:sp>
      <p:sp>
        <p:nvSpPr>
          <p:cNvPr id="5" name="Rectangle 4"/>
          <p:cNvSpPr/>
          <p:nvPr/>
        </p:nvSpPr>
        <p:spPr>
          <a:xfrm>
            <a:off x="3267324" y="1914108"/>
            <a:ext cx="7720224" cy="1077218"/>
          </a:xfrm>
          <a:prstGeom prst="rect">
            <a:avLst/>
          </a:prstGeom>
        </p:spPr>
        <p:txBody>
          <a:bodyPr wrap="square">
            <a:spAutoFit/>
          </a:bodyPr>
          <a:lstStyle/>
          <a:p>
            <a:pPr marL="30480" marR="30480" algn="just">
              <a:spcAft>
                <a:spcPts val="1200"/>
              </a:spcAft>
            </a:pPr>
            <a:r>
              <a:rPr lang="vi-VN" sz="3200" b="1" dirty="0">
                <a:solidFill>
                  <a:schemeClr val="bg1"/>
                </a:solidFill>
                <a:latin typeface="Times New Roman" panose="02020603050405020304" pitchFamily="18" charset="0"/>
                <a:ea typeface="Times New Roman" panose="02020603050405020304" pitchFamily="18" charset="0"/>
              </a:rPr>
              <a:t>Câu 8</a:t>
            </a:r>
            <a:r>
              <a:rPr lang="vi-VN" sz="3200" dirty="0">
                <a:solidFill>
                  <a:schemeClr val="bg1"/>
                </a:solidFill>
                <a:latin typeface="Times New Roman" panose="02020603050405020304" pitchFamily="18" charset="0"/>
                <a:ea typeface="Times New Roman" panose="02020603050405020304" pitchFamily="18" charset="0"/>
              </a:rPr>
              <a:t>: Vì sao người anh thấy xấu hổ khi nhìn thấy bức tranh em gái vẽ mình?</a:t>
            </a:r>
            <a:endParaRPr lang="en-US" sz="3200" dirty="0">
              <a:solidFill>
                <a:schemeClr val="bg1"/>
              </a:solidFill>
              <a:effectLst/>
              <a:latin typeface="Times New Roman" panose="02020603050405020304" pitchFamily="18" charset="0"/>
              <a:ea typeface="Times New Roman" panose="02020603050405020304" pitchFamily="18" charset="0"/>
            </a:endParaRPr>
          </a:p>
        </p:txBody>
      </p:sp>
      <p:sp>
        <p:nvSpPr>
          <p:cNvPr id="6" name="Rectangle 5"/>
          <p:cNvSpPr/>
          <p:nvPr/>
        </p:nvSpPr>
        <p:spPr>
          <a:xfrm>
            <a:off x="1158869" y="4121146"/>
            <a:ext cx="3708099" cy="1077218"/>
          </a:xfrm>
          <a:prstGeom prst="rect">
            <a:avLst/>
          </a:prstGeom>
        </p:spPr>
        <p:txBody>
          <a:bodyPr wrap="square">
            <a:spAutoFit/>
          </a:bodyPr>
          <a:lstStyle/>
          <a:p>
            <a:r>
              <a:rPr lang="en-US" sz="3200" dirty="0" err="1">
                <a:solidFill>
                  <a:srgbClr val="000000"/>
                </a:solidFill>
                <a:latin typeface="Times New Roman" panose="02020603050405020304" pitchFamily="18" charset="0"/>
                <a:ea typeface="Times New Roman" panose="02020603050405020304" pitchFamily="18" charset="0"/>
              </a:rPr>
              <a:t>Em</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gái</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mình</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vẽ</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không</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đẹp</a:t>
            </a:r>
            <a:r>
              <a:rPr lang="en-US" sz="3200" dirty="0">
                <a:solidFill>
                  <a:srgbClr val="000000"/>
                </a:solidFill>
                <a:latin typeface="Times New Roman" panose="02020603050405020304" pitchFamily="18" charset="0"/>
                <a:ea typeface="Times New Roman" panose="02020603050405020304" pitchFamily="18" charset="0"/>
              </a:rPr>
              <a:t>.</a:t>
            </a:r>
            <a:endParaRPr lang="en-US" sz="3200" dirty="0"/>
          </a:p>
        </p:txBody>
      </p:sp>
      <p:sp>
        <p:nvSpPr>
          <p:cNvPr id="7" name="Rectangle 6"/>
          <p:cNvSpPr/>
          <p:nvPr/>
        </p:nvSpPr>
        <p:spPr>
          <a:xfrm>
            <a:off x="6859955" y="4121146"/>
            <a:ext cx="4887421" cy="1077218"/>
          </a:xfrm>
          <a:prstGeom prst="rect">
            <a:avLst/>
          </a:prstGeom>
        </p:spPr>
        <p:txBody>
          <a:bodyPr wrap="square">
            <a:spAutoFit/>
          </a:bodyPr>
          <a:lstStyle/>
          <a:p>
            <a:r>
              <a:rPr lang="en-US" sz="3200" dirty="0" err="1">
                <a:solidFill>
                  <a:srgbClr val="000000"/>
                </a:solidFill>
                <a:latin typeface="Times New Roman" panose="02020603050405020304" pitchFamily="18" charset="0"/>
                <a:ea typeface="Times New Roman" panose="02020603050405020304" pitchFamily="18" charset="0"/>
              </a:rPr>
              <a:t>Em</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gái</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mình</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vẽ</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đẹp</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hơn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bình</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thường</a:t>
            </a:r>
            <a:r>
              <a:rPr lang="en-US" sz="3200" dirty="0">
                <a:solidFill>
                  <a:srgbClr val="000000"/>
                </a:solidFill>
                <a:latin typeface="Times New Roman" panose="02020603050405020304" pitchFamily="18" charset="0"/>
                <a:ea typeface="Times New Roman" panose="02020603050405020304" pitchFamily="18" charset="0"/>
              </a:rPr>
              <a:t>.</a:t>
            </a:r>
            <a:endParaRPr lang="en-US" sz="3200" dirty="0"/>
          </a:p>
        </p:txBody>
      </p:sp>
      <p:sp>
        <p:nvSpPr>
          <p:cNvPr id="8" name="Rectangle 7"/>
          <p:cNvSpPr/>
          <p:nvPr/>
        </p:nvSpPr>
        <p:spPr>
          <a:xfrm>
            <a:off x="938869" y="5483700"/>
            <a:ext cx="4532060" cy="1077218"/>
          </a:xfrm>
          <a:prstGeom prst="rect">
            <a:avLst/>
          </a:prstGeom>
        </p:spPr>
        <p:txBody>
          <a:bodyPr wrap="square">
            <a:spAutoFit/>
          </a:bodyPr>
          <a:lstStyle/>
          <a:p>
            <a:pPr marL="30480" marR="30480" algn="just">
              <a:spcAft>
                <a:spcPts val="1200"/>
              </a:spcAft>
            </a:pPr>
            <a:r>
              <a:rPr lang="vi-VN" sz="3200" dirty="0">
                <a:solidFill>
                  <a:srgbClr val="000000"/>
                </a:solidFill>
                <a:latin typeface="Times New Roman" panose="02020603050405020304" pitchFamily="18" charset="0"/>
                <a:ea typeface="Times New Roman" panose="02020603050405020304" pitchFamily="18" charset="0"/>
              </a:rPr>
              <a:t>Em gái mình vẽ bằng tâm hồn trong sáng, nhân hậu</a:t>
            </a:r>
            <a:r>
              <a:rPr lang="en-US" sz="3200" dirty="0">
                <a:solidFill>
                  <a:srgbClr val="000000"/>
                </a:solidFill>
                <a:latin typeface="Times New Roman" panose="02020603050405020304" pitchFamily="18" charset="0"/>
                <a:ea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endParaRPr>
          </a:p>
        </p:txBody>
      </p:sp>
      <p:sp>
        <p:nvSpPr>
          <p:cNvPr id="18" name="Rectangle 17"/>
          <p:cNvSpPr/>
          <p:nvPr/>
        </p:nvSpPr>
        <p:spPr>
          <a:xfrm>
            <a:off x="6979078" y="5729921"/>
            <a:ext cx="4008470" cy="584775"/>
          </a:xfrm>
          <a:prstGeom prst="rect">
            <a:avLst/>
          </a:prstGeom>
        </p:spPr>
        <p:txBody>
          <a:bodyPr wrap="none">
            <a:spAutoFit/>
          </a:bodyPr>
          <a:lstStyle/>
          <a:p>
            <a:pPr marL="30480" marR="30480" algn="just">
              <a:spcAft>
                <a:spcPts val="1200"/>
              </a:spcAft>
            </a:pPr>
            <a:r>
              <a:rPr lang="vi-VN" sz="3200" dirty="0">
                <a:solidFill>
                  <a:srgbClr val="000000"/>
                </a:solidFill>
                <a:latin typeface="Times New Roman" panose="02020603050405020304" pitchFamily="18" charset="0"/>
                <a:ea typeface="Times New Roman" panose="02020603050405020304" pitchFamily="18" charset="0"/>
              </a:rPr>
              <a:t>Em gái vẽ sai về mình</a:t>
            </a:r>
            <a:r>
              <a:rPr lang="en-US" sz="3200" dirty="0">
                <a:solidFill>
                  <a:srgbClr val="000000"/>
                </a:solidFill>
                <a:latin typeface="Times New Roman" panose="02020603050405020304" pitchFamily="18" charset="0"/>
                <a:ea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49297549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10000" autoRev="1" fill="hold" nodeType="withEffect">
                                  <p:stCondLst>
                                    <p:cond delay="0"/>
                                  </p:stCondLst>
                                  <p:childTnLst>
                                    <p:animRot by="3000000">
                                      <p:cBhvr>
                                        <p:cTn id="6" dur="1500" fill="hold"/>
                                        <p:tgtEl>
                                          <p:spTgt spid="14"/>
                                        </p:tgtEl>
                                        <p:attrNameLst>
                                          <p:attrName>r</p:attrName>
                                        </p:attrNameLst>
                                      </p:cBhvr>
                                    </p:animRot>
                                  </p:childTnLst>
                                </p:cTn>
                              </p:par>
                              <p:par>
                                <p:cTn id="7" presetID="6" presetClass="emph" presetSubtype="0" repeatCount="indefinite" autoRev="1" fill="hold" nodeType="withEffect">
                                  <p:stCondLst>
                                    <p:cond delay="0"/>
                                  </p:stCondLst>
                                  <p:childTnLst>
                                    <p:animScale>
                                      <p:cBhvr>
                                        <p:cTn id="8" dur="1000" fill="hold"/>
                                        <p:tgtEl>
                                          <p:spTgt spid="13"/>
                                        </p:tgtEl>
                                      </p:cBhvr>
                                      <p:by x="150000" y="150000"/>
                                    </p:animScale>
                                  </p:childTnLst>
                                </p:cTn>
                              </p:par>
                              <p:par>
                                <p:cTn id="9" presetID="8" presetClass="emph" presetSubtype="0" repeatCount="indefinite" accel="10000" autoRev="1" fill="hold" nodeType="withEffect">
                                  <p:stCondLst>
                                    <p:cond delay="0"/>
                                  </p:stCondLst>
                                  <p:childTnLst>
                                    <p:animRot by="3000000">
                                      <p:cBhvr>
                                        <p:cTn id="10" dur="1500" fill="hold"/>
                                        <p:tgtEl>
                                          <p:spTgt spid="17"/>
                                        </p:tgtEl>
                                        <p:attrNameLst>
                                          <p:attrName>r</p:attrName>
                                        </p:attrNameLst>
                                      </p:cBhvr>
                                    </p:animRot>
                                  </p:childTnLst>
                                </p:cTn>
                              </p:par>
                              <p:par>
                                <p:cTn id="11" presetID="6" presetClass="emph" presetSubtype="0" repeatCount="indefinite" autoRev="1" fill="hold" nodeType="withEffect">
                                  <p:stCondLst>
                                    <p:cond delay="0"/>
                                  </p:stCondLst>
                                  <p:childTnLst>
                                    <p:animScale>
                                      <p:cBhvr>
                                        <p:cTn id="12" dur="1000" fill="hold"/>
                                        <p:tgtEl>
                                          <p:spTgt spid="16"/>
                                        </p:tgtEl>
                                      </p:cBhvr>
                                      <p:by x="150000" y="150000"/>
                                    </p:animScale>
                                  </p:childTnLst>
                                </p:cTn>
                              </p:par>
                            </p:childTnLst>
                          </p:cTn>
                        </p:par>
                      </p:childTnLst>
                    </p:cTn>
                  </p:par>
                  <p:par>
                    <p:cTn id="13" fill="hold">
                      <p:stCondLst>
                        <p:cond delay="indefinite"/>
                      </p:stCondLst>
                      <p:childTnLst>
                        <p:par>
                          <p:cTn id="14" fill="hold">
                            <p:stCondLst>
                              <p:cond delay="0"/>
                            </p:stCondLst>
                            <p:childTnLst>
                              <p:par>
                                <p:cTn id="15" presetID="16" presetClass="emph" presetSubtype="0" fill="hold" nodeType="clickEffect">
                                  <p:stCondLst>
                                    <p:cond delay="0"/>
                                  </p:stCondLst>
                                  <p:iterate type="lt">
                                    <p:tmPct val="4000"/>
                                  </p:iterate>
                                  <p:childTnLst>
                                    <p:set>
                                      <p:cBhvr override="childStyle">
                                        <p:cTn id="16" dur="500" fill="hold"/>
                                        <p:tgtEl>
                                          <p:spTgt spid="8">
                                            <p:txEl>
                                              <p:pRg st="0" end="0"/>
                                            </p:txEl>
                                          </p:spTgt>
                                        </p:tgtEl>
                                        <p:attrNameLst>
                                          <p:attrName>style.color</p:attrName>
                                        </p:attrNameLst>
                                      </p:cBhvr>
                                      <p:to>
                                        <p:clrVal>
                                          <a:schemeClr val="accent2"/>
                                        </p:clrVal>
                                      </p:to>
                                    </p:set>
                                    <p:set>
                                      <p:cBhvr>
                                        <p:cTn id="17" dur="500" fill="hold"/>
                                        <p:tgtEl>
                                          <p:spTgt spid="8">
                                            <p:txEl>
                                              <p:pRg st="0" end="0"/>
                                            </p:txEl>
                                          </p:spTgt>
                                        </p:tgtEl>
                                        <p:attrNameLst>
                                          <p:attrName>fillcolor</p:attrName>
                                        </p:attrNameLst>
                                      </p:cBhvr>
                                      <p:to>
                                        <p:clrVal>
                                          <a:schemeClr val="accent2"/>
                                        </p:clrVal>
                                      </p:to>
                                    </p:set>
                                    <p:set>
                                      <p:cBhvr>
                                        <p:cTn id="18" dur="500" fill="hold"/>
                                        <p:tgtEl>
                                          <p:spTgt spid="8">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11"/>
                    </p:tgtEl>
                  </p:cond>
                </p:stCondLst>
                <p:endSync evt="end" delay="0">
                  <p:rtn val="all"/>
                </p:endSync>
                <p:childTnLst>
                  <p:par>
                    <p:cTn id="20" fill="hold">
                      <p:stCondLst>
                        <p:cond delay="0"/>
                      </p:stCondLst>
                      <p:childTnLst>
                        <p:par>
                          <p:cTn id="21" fill="hold">
                            <p:stCondLst>
                              <p:cond delay="0"/>
                            </p:stCondLst>
                            <p:childTnLst>
                              <p:par>
                                <p:cTn id="22" presetID="1" presetClass="exit"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hidden"/>
                                      </p:to>
                                    </p:set>
                                  </p:childTnLst>
                                </p:cTn>
                              </p:par>
                            </p:childTnLst>
                          </p:cTn>
                        </p:par>
                        <p:par>
                          <p:cTn id="24" fill="hold">
                            <p:stCondLst>
                              <p:cond delay="0"/>
                            </p:stCondLst>
                            <p:childTnLst>
                              <p:par>
                                <p:cTn id="25" presetID="53" presetClass="entr" presetSubtype="16" fill="hold" grpId="1" nodeType="after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ppt_w</p:attrName>
                                        </p:attrNameLst>
                                      </p:cBhvr>
                                      <p:tavLst>
                                        <p:tav tm="0">
                                          <p:val>
                                            <p:fltVal val="0"/>
                                          </p:val>
                                        </p:tav>
                                        <p:tav tm="100000">
                                          <p:val>
                                            <p:strVal val="#ppt_w"/>
                                          </p:val>
                                        </p:tav>
                                      </p:tavLst>
                                    </p:anim>
                                    <p:anim calcmode="lin" valueType="num">
                                      <p:cBhvr>
                                        <p:cTn id="28" dur="500" fill="hold"/>
                                        <p:tgtEl>
                                          <p:spTgt spid="11"/>
                                        </p:tgtEl>
                                        <p:attrNameLst>
                                          <p:attrName>ppt_h</p:attrName>
                                        </p:attrNameLst>
                                      </p:cBhvr>
                                      <p:tavLst>
                                        <p:tav tm="0">
                                          <p:val>
                                            <p:fltVal val="0"/>
                                          </p:val>
                                        </p:tav>
                                        <p:tav tm="100000">
                                          <p:val>
                                            <p:strVal val="#ppt_h"/>
                                          </p:val>
                                        </p:tav>
                                      </p:tavLst>
                                    </p:anim>
                                    <p:animEffect transition="in" filter="fade">
                                      <p:cBhvr>
                                        <p:cTn id="29" dur="500"/>
                                        <p:tgtEl>
                                          <p:spTgt spid="11"/>
                                        </p:tgtEl>
                                      </p:cBhvr>
                                    </p:animEffect>
                                  </p:childTnLst>
                                </p:cTn>
                              </p:par>
                            </p:childTnLst>
                          </p:cTn>
                        </p:par>
                      </p:childTnLst>
                    </p:cTn>
                  </p:par>
                </p:childTnLst>
              </p:cTn>
              <p:nextCondLst>
                <p:cond evt="onClick" delay="0">
                  <p:tgtEl>
                    <p:spTgt spid="11"/>
                  </p:tgtEl>
                </p:cond>
              </p:nextCondLst>
            </p:seq>
            <p:seq concurrent="1" nextAc="seek">
              <p:cTn id="30" restart="whenNotActive" fill="hold" evtFilter="cancelBubble" nodeType="interactiveSeq">
                <p:stCondLst>
                  <p:cond evt="onClick" delay="0">
                    <p:tgtEl>
                      <p:spTgt spid="22"/>
                    </p:tgtEl>
                  </p:cond>
                </p:stCondLst>
                <p:endSync evt="end" delay="0">
                  <p:rtn val="all"/>
                </p:endSync>
                <p:childTnLst>
                  <p:par>
                    <p:cTn id="31" fill="hold">
                      <p:stCondLst>
                        <p:cond delay="0"/>
                      </p:stCondLst>
                      <p:childTnLst>
                        <p:par>
                          <p:cTn id="32" fill="hold">
                            <p:stCondLst>
                              <p:cond delay="0"/>
                            </p:stCondLst>
                            <p:childTnLst>
                              <p:par>
                                <p:cTn id="33" presetID="1" presetClass="entr" presetSubtype="0" fill="hold" grpId="0" nodeType="afterEffect">
                                  <p:stCondLst>
                                    <p:cond delay="1000"/>
                                  </p:stCondLst>
                                  <p:childTnLst>
                                    <p:set>
                                      <p:cBhvr>
                                        <p:cTn id="34"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3" name="beep.wav"/>
                                        </p:tgtEl>
                                      </p:cMediaNode>
                                    </p:audio>
                                  </p:subTnLst>
                                </p:cTn>
                              </p:par>
                            </p:childTnLst>
                          </p:cTn>
                        </p:par>
                        <p:par>
                          <p:cTn id="35" fill="hold">
                            <p:stCondLst>
                              <p:cond delay="1000"/>
                            </p:stCondLst>
                            <p:childTnLst>
                              <p:par>
                                <p:cTn id="36" presetID="1" presetClass="entr" presetSubtype="0" fill="hold" grpId="0" nodeType="afterEffect">
                                  <p:stCondLst>
                                    <p:cond delay="1000"/>
                                  </p:stCondLst>
                                  <p:childTnLst>
                                    <p:set>
                                      <p:cBhvr>
                                        <p:cTn id="37"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3" name="beep.wav"/>
                                        </p:tgtEl>
                                      </p:cMediaNode>
                                    </p:audio>
                                  </p:subTnLst>
                                </p:cTn>
                              </p:par>
                            </p:childTnLst>
                          </p:cTn>
                        </p:par>
                        <p:par>
                          <p:cTn id="38" fill="hold">
                            <p:stCondLst>
                              <p:cond delay="2000"/>
                            </p:stCondLst>
                            <p:childTnLst>
                              <p:par>
                                <p:cTn id="39" presetID="1" presetClass="entr" presetSubtype="0" fill="hold" grpId="0" nodeType="afterEffect">
                                  <p:stCondLst>
                                    <p:cond delay="1000"/>
                                  </p:stCondLst>
                                  <p:childTnLst>
                                    <p:set>
                                      <p:cBhvr>
                                        <p:cTn id="40"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3" name="beep.wav"/>
                                        </p:tgtEl>
                                      </p:cMediaNode>
                                    </p:audio>
                                  </p:subTnLst>
                                </p:cTn>
                              </p:par>
                            </p:childTnLst>
                          </p:cTn>
                        </p:par>
                        <p:par>
                          <p:cTn id="41" fill="hold">
                            <p:stCondLst>
                              <p:cond delay="3000"/>
                            </p:stCondLst>
                            <p:childTnLst>
                              <p:par>
                                <p:cTn id="42" presetID="1" presetClass="entr" presetSubtype="0" fill="hold" grpId="0" nodeType="afterEffect">
                                  <p:stCondLst>
                                    <p:cond delay="1000"/>
                                  </p:stCondLst>
                                  <p:childTnLst>
                                    <p:set>
                                      <p:cBhvr>
                                        <p:cTn id="43"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3" name="beep.wav"/>
                                        </p:tgtEl>
                                      </p:cMediaNode>
                                    </p:audio>
                                  </p:subTnLst>
                                </p:cTn>
                              </p:par>
                            </p:childTnLst>
                          </p:cTn>
                        </p:par>
                        <p:par>
                          <p:cTn id="44" fill="hold">
                            <p:stCondLst>
                              <p:cond delay="4000"/>
                            </p:stCondLst>
                            <p:childTnLst>
                              <p:par>
                                <p:cTn id="45" presetID="1" presetClass="entr" presetSubtype="0" fill="hold" grpId="0" nodeType="afterEffect">
                                  <p:stCondLst>
                                    <p:cond delay="1000"/>
                                  </p:stCondLst>
                                  <p:childTnLst>
                                    <p:set>
                                      <p:cBhvr>
                                        <p:cTn id="46"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3" name="beep.wav"/>
                                        </p:tgtEl>
                                      </p:cMediaNode>
                                    </p:audio>
                                  </p:subTnLst>
                                </p:cTn>
                              </p:par>
                            </p:childTnLst>
                          </p:cTn>
                        </p:par>
                        <p:par>
                          <p:cTn id="47" fill="hold">
                            <p:stCondLst>
                              <p:cond delay="5000"/>
                            </p:stCondLst>
                            <p:childTnLst>
                              <p:par>
                                <p:cTn id="48" presetID="1" presetClass="entr" presetSubtype="0" fill="hold" grpId="0" nodeType="afterEffect">
                                  <p:stCondLst>
                                    <p:cond delay="1000"/>
                                  </p:stCondLst>
                                  <p:childTnLst>
                                    <p:set>
                                      <p:cBhvr>
                                        <p:cTn id="49"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3" name="beep.wav"/>
                                        </p:tgtEl>
                                      </p:cMediaNode>
                                    </p:audio>
                                  </p:subTnLst>
                                </p:cTn>
                              </p:par>
                            </p:childTnLst>
                          </p:cTn>
                        </p:par>
                        <p:par>
                          <p:cTn id="50" fill="hold">
                            <p:stCondLst>
                              <p:cond delay="6000"/>
                            </p:stCondLst>
                            <p:childTnLst>
                              <p:par>
                                <p:cTn id="51" presetID="1" presetClass="entr" presetSubtype="0" fill="hold" grpId="0" nodeType="afterEffect">
                                  <p:stCondLst>
                                    <p:cond delay="1000"/>
                                  </p:stCondLst>
                                  <p:childTnLst>
                                    <p:set>
                                      <p:cBhvr>
                                        <p:cTn id="52"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3" name="beep.wav"/>
                                        </p:tgtEl>
                                      </p:cMediaNode>
                                    </p:audio>
                                  </p:subTnLst>
                                </p:cTn>
                              </p:par>
                            </p:childTnLst>
                          </p:cTn>
                        </p:par>
                        <p:par>
                          <p:cTn id="53" fill="hold">
                            <p:stCondLst>
                              <p:cond delay="7000"/>
                            </p:stCondLst>
                            <p:childTnLst>
                              <p:par>
                                <p:cTn id="54" presetID="1" presetClass="entr" presetSubtype="0" fill="hold" grpId="0" nodeType="afterEffect">
                                  <p:stCondLst>
                                    <p:cond delay="1000"/>
                                  </p:stCondLst>
                                  <p:childTnLst>
                                    <p:set>
                                      <p:cBhvr>
                                        <p:cTn id="55"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3" name="beep.wav"/>
                                        </p:tgtEl>
                                      </p:cMediaNode>
                                    </p:audio>
                                  </p:subTnLst>
                                </p:cTn>
                              </p:par>
                            </p:childTnLst>
                          </p:cTn>
                        </p:par>
                        <p:par>
                          <p:cTn id="56" fill="hold">
                            <p:stCondLst>
                              <p:cond delay="8000"/>
                            </p:stCondLst>
                            <p:childTnLst>
                              <p:par>
                                <p:cTn id="57" presetID="1" presetClass="entr" presetSubtype="0" fill="hold" grpId="0" nodeType="afterEffect">
                                  <p:stCondLst>
                                    <p:cond delay="1000"/>
                                  </p:stCondLst>
                                  <p:childTnLst>
                                    <p:set>
                                      <p:cBhvr>
                                        <p:cTn id="58"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3" name="beep.wav"/>
                                        </p:tgtEl>
                                      </p:cMediaNode>
                                    </p:audio>
                                  </p:subTnLst>
                                </p:cTn>
                              </p:par>
                            </p:childTnLst>
                          </p:cTn>
                        </p:par>
                        <p:par>
                          <p:cTn id="59" fill="hold">
                            <p:stCondLst>
                              <p:cond delay="9000"/>
                            </p:stCondLst>
                            <p:childTnLst>
                              <p:par>
                                <p:cTn id="60" presetID="1" presetClass="entr" presetSubtype="0" fill="hold" grpId="0" nodeType="afterEffect">
                                  <p:stCondLst>
                                    <p:cond delay="1000"/>
                                  </p:stCondLst>
                                  <p:childTnLst>
                                    <p:set>
                                      <p:cBhvr>
                                        <p:cTn id="61"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60"/>
                                            </p:cond>
                                          </p:stCondLst>
                                          <p:endCondLst>
                                            <p:cond evt="onStopAudio" delay="0">
                                              <p:tgtEl>
                                                <p:sldTgt/>
                                              </p:tgtEl>
                                            </p:cond>
                                          </p:endCondLst>
                                        </p:cTn>
                                        <p:tgtEl>
                                          <p:sndTgt r:embed="rId3" name="beep.wav"/>
                                        </p:tgtEl>
                                      </p:cMediaNode>
                                    </p:audio>
                                  </p:subTnLst>
                                </p:cTn>
                              </p:par>
                            </p:childTnLst>
                          </p:cTn>
                        </p:par>
                        <p:par>
                          <p:cTn id="62" fill="hold">
                            <p:stCondLst>
                              <p:cond delay="10000"/>
                            </p:stCondLst>
                            <p:childTnLst>
                              <p:par>
                                <p:cTn id="63" presetID="1" presetClass="entr" presetSubtype="0" fill="hold" grpId="0" nodeType="afterEffect">
                                  <p:stCondLst>
                                    <p:cond delay="1000"/>
                                  </p:stCondLst>
                                  <p:childTnLst>
                                    <p:set>
                                      <p:cBhvr>
                                        <p:cTn id="64"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63"/>
                                            </p:cond>
                                          </p:stCondLst>
                                          <p:endCondLst>
                                            <p:cond evt="onStopAudio" delay="0">
                                              <p:tgtEl>
                                                <p:sldTgt/>
                                              </p:tgtEl>
                                            </p:cond>
                                          </p:endCondLst>
                                        </p:cTn>
                                        <p:tgtEl>
                                          <p:sndTgt r:embed="rId3" name="beep.wav"/>
                                        </p:tgtEl>
                                      </p:cMediaNode>
                                    </p:audio>
                                  </p:subTnLst>
                                </p:cTn>
                              </p:par>
                            </p:childTnLst>
                          </p:cTn>
                        </p:par>
                        <p:par>
                          <p:cTn id="65" fill="hold">
                            <p:stCondLst>
                              <p:cond delay="11000"/>
                            </p:stCondLst>
                            <p:childTnLst>
                              <p:par>
                                <p:cTn id="66" presetID="1" presetClass="entr" presetSubtype="0" fill="hold" grpId="0" nodeType="afterEffect">
                                  <p:stCondLst>
                                    <p:cond delay="1000"/>
                                  </p:stCondLst>
                                  <p:childTnLst>
                                    <p:set>
                                      <p:cBhvr>
                                        <p:cTn id="67"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66"/>
                                            </p:cond>
                                          </p:stCondLst>
                                          <p:endCondLst>
                                            <p:cond evt="onStopAudio" delay="0">
                                              <p:tgtEl>
                                                <p:sldTgt/>
                                              </p:tgtEl>
                                            </p:cond>
                                          </p:endCondLst>
                                        </p:cTn>
                                        <p:tgtEl>
                                          <p:sndTgt r:embed="rId3" name="beep.wav"/>
                                        </p:tgtEl>
                                      </p:cMediaNode>
                                    </p:audio>
                                  </p:subTnLst>
                                </p:cTn>
                              </p:par>
                            </p:childTnLst>
                          </p:cTn>
                        </p:par>
                        <p:par>
                          <p:cTn id="68" fill="hold">
                            <p:stCondLst>
                              <p:cond delay="12000"/>
                            </p:stCondLst>
                            <p:childTnLst>
                              <p:par>
                                <p:cTn id="69" presetID="1" presetClass="entr" presetSubtype="0" fill="hold" grpId="0" nodeType="afterEffect">
                                  <p:stCondLst>
                                    <p:cond delay="1000"/>
                                  </p:stCondLst>
                                  <p:childTnLst>
                                    <p:set>
                                      <p:cBhvr>
                                        <p:cTn id="70"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3" name="beep.wav"/>
                                        </p:tgtEl>
                                      </p:cMediaNode>
                                    </p:audio>
                                  </p:subTnLst>
                                </p:cTn>
                              </p:par>
                            </p:childTnLst>
                          </p:cTn>
                        </p:par>
                        <p:par>
                          <p:cTn id="71" fill="hold">
                            <p:stCondLst>
                              <p:cond delay="13000"/>
                            </p:stCondLst>
                            <p:childTnLst>
                              <p:par>
                                <p:cTn id="72" presetID="1" presetClass="entr" presetSubtype="0" fill="hold" grpId="0" nodeType="afterEffect">
                                  <p:stCondLst>
                                    <p:cond delay="1000"/>
                                  </p:stCondLst>
                                  <p:childTnLst>
                                    <p:set>
                                      <p:cBhvr>
                                        <p:cTn id="73"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72"/>
                                            </p:cond>
                                          </p:stCondLst>
                                          <p:endCondLst>
                                            <p:cond evt="onStopAudio" delay="0">
                                              <p:tgtEl>
                                                <p:sldTgt/>
                                              </p:tgtEl>
                                            </p:cond>
                                          </p:endCondLst>
                                        </p:cTn>
                                        <p:tgtEl>
                                          <p:sndTgt r:embed="rId3" name="beep.wav"/>
                                        </p:tgtEl>
                                      </p:cMediaNode>
                                    </p:audio>
                                  </p:subTnLst>
                                </p:cTn>
                              </p:par>
                            </p:childTnLst>
                          </p:cTn>
                        </p:par>
                        <p:par>
                          <p:cTn id="74" fill="hold">
                            <p:stCondLst>
                              <p:cond delay="14000"/>
                            </p:stCondLst>
                            <p:childTnLst>
                              <p:par>
                                <p:cTn id="75" presetID="1" presetClass="entr" presetSubtype="0" fill="hold" grpId="0" nodeType="afterEffect">
                                  <p:stCondLst>
                                    <p:cond delay="1000"/>
                                  </p:stCondLst>
                                  <p:childTnLst>
                                    <p:set>
                                      <p:cBhvr>
                                        <p:cTn id="76"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75"/>
                                            </p:cond>
                                          </p:stCondLst>
                                          <p:endCondLst>
                                            <p:cond evt="onStopAudio" delay="0">
                                              <p:tgtEl>
                                                <p:sldTgt/>
                                              </p:tgtEl>
                                            </p:cond>
                                          </p:endCondLst>
                                        </p:cTn>
                                        <p:tgtEl>
                                          <p:sndTgt r:embed="rId3" name="beep.wav"/>
                                        </p:tgtEl>
                                      </p:cMediaNode>
                                    </p:audio>
                                  </p:subTnLst>
                                </p:cTn>
                              </p:par>
                            </p:childTnLst>
                          </p:cTn>
                        </p:par>
                        <p:par>
                          <p:cTn id="77" fill="hold">
                            <p:stCondLst>
                              <p:cond delay="15000"/>
                            </p:stCondLst>
                            <p:childTnLst>
                              <p:par>
                                <p:cTn id="78" presetID="1" presetClass="entr" presetSubtype="0" fill="hold" grpId="0" nodeType="afterEffect">
                                  <p:stCondLst>
                                    <p:cond delay="1000"/>
                                  </p:stCondLst>
                                  <p:childTnLst>
                                    <p:set>
                                      <p:cBhvr>
                                        <p:cTn id="79"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78"/>
                                            </p:cond>
                                          </p:stCondLst>
                                          <p:endCondLst>
                                            <p:cond evt="onStopAudio" delay="0">
                                              <p:tgtEl>
                                                <p:sldTgt/>
                                              </p:tgtEl>
                                            </p:cond>
                                          </p:endCondLst>
                                        </p:cTn>
                                        <p:tgtEl>
                                          <p:sndTgt r:embed="rId4" name="GUN.wav"/>
                                        </p:tgtEl>
                                      </p:cMediaNode>
                                    </p:audio>
                                  </p:subTnLst>
                                </p:cTn>
                              </p:par>
                            </p:childTnLst>
                          </p:cTn>
                        </p:par>
                      </p:childTnLst>
                    </p:cTn>
                  </p:par>
                </p:childTnLst>
              </p:cTn>
              <p:nextCondLst>
                <p:cond evt="onClick" delay="0">
                  <p:tgtEl>
                    <p:spTgt spid="22"/>
                  </p:tgtEl>
                </p:cond>
              </p:nextCondLst>
            </p:seq>
          </p:childTnLst>
        </p:cTn>
      </p:par>
    </p:tnLst>
    <p:bldLst>
      <p:bldP spid="11" grpId="0"/>
      <p:bldP spid="11" grpId="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55033" y="4319794"/>
            <a:ext cx="5790737" cy="553045"/>
          </a:xfrm>
          <a:prstGeom prst="rect">
            <a:avLst/>
          </a:prstGeom>
          <a:noFill/>
        </p:spPr>
        <p:txBody>
          <a:bodyPr wrap="square" lIns="120975" tIns="60488" rIns="120975" bIns="60488"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Times New Roman" charset="0"/>
                <a:ea typeface="Times New Roman" charset="0"/>
                <a:cs typeface="Times New Roman" charset="0"/>
                <a:sym typeface="Arial"/>
              </a:rPr>
              <a:t>     </a:t>
            </a:r>
          </a:p>
        </p:txBody>
      </p:sp>
      <p:sp>
        <p:nvSpPr>
          <p:cNvPr id="11" name="TextBox 10"/>
          <p:cNvSpPr txBox="1"/>
          <p:nvPr/>
        </p:nvSpPr>
        <p:spPr>
          <a:xfrm>
            <a:off x="730756" y="1801904"/>
            <a:ext cx="954107" cy="1015663"/>
          </a:xfrm>
          <a:prstGeom prst="rect">
            <a:avLst/>
          </a:prstGeom>
          <a:noFill/>
        </p:spPr>
        <p:txBody>
          <a:bodyPr wrap="none" rtlCol="0">
            <a:spAutoFit/>
          </a:bodyPr>
          <a:lstStyle>
            <a:defPPr>
              <a:defRPr lang="en-US"/>
            </a:defPPr>
            <a:lvl1pPr algn="ctr">
              <a:defRPr sz="6000" b="1">
                <a:solidFill>
                  <a:schemeClr val="bg1"/>
                </a:solidFill>
                <a:effectLst>
                  <a:glow rad="101600">
                    <a:schemeClr val="accent5">
                      <a:satMod val="175000"/>
                      <a:alpha val="40000"/>
                    </a:schemeClr>
                  </a:glow>
                  <a:outerShdw blurRad="38100" dist="38100" dir="2700000" algn="tl">
                    <a:srgbClr val="000000">
                      <a:alpha val="43137"/>
                    </a:srgbClr>
                  </a:outerShdw>
                </a:effectLst>
                <a:latin typeface="UTM Swiss Condensed" panose="02000500000000000000"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noProof="0" dirty="0">
                <a:solidFill>
                  <a:prstClr val="white"/>
                </a:solidFill>
                <a:effectLst>
                  <a:glow rad="101600">
                    <a:srgbClr val="4472C4">
                      <a:satMod val="175000"/>
                      <a:alpha val="40000"/>
                    </a:srgbClr>
                  </a:glow>
                  <a:outerShdw blurRad="38100" dist="38100" dir="2700000" algn="tl">
                    <a:srgbClr val="000000">
                      <a:alpha val="43137"/>
                    </a:srgbClr>
                  </a:outerShdw>
                </a:effectLst>
                <a:cs typeface="Arial"/>
                <a:sym typeface="Arial"/>
              </a:rPr>
              <a:t>09</a:t>
            </a:r>
            <a:endParaRPr kumimoji="0" lang="en-US" sz="6000" b="1" i="0" u="none" strike="noStrike" kern="1200" cap="none" spc="0" normalizeH="0" baseline="0" noProof="0" dirty="0">
              <a:ln>
                <a:noFill/>
              </a:ln>
              <a:solidFill>
                <a:prstClr val="white"/>
              </a:solidFill>
              <a:effectLst>
                <a:glow rad="101600">
                  <a:srgbClr val="4472C4">
                    <a:satMod val="175000"/>
                    <a:alpha val="40000"/>
                  </a:srgbClr>
                </a:glow>
                <a:outerShdw blurRad="38100" dist="38100" dir="2700000" algn="tl">
                  <a:srgbClr val="000000">
                    <a:alpha val="43137"/>
                  </a:srgbClr>
                </a:outerShdw>
              </a:effectLst>
              <a:uLnTx/>
              <a:uFillTx/>
              <a:latin typeface="UTM Swiss Condensed" panose="02000500000000000000" pitchFamily="2" charset="0"/>
              <a:ea typeface="+mn-ea"/>
              <a:cs typeface="Arial"/>
              <a:sym typeface="Arial"/>
            </a:endParaRPr>
          </a:p>
        </p:txBody>
      </p:sp>
      <p:pic>
        <p:nvPicPr>
          <p:cNvPr id="12" name="Picture 11" descr="A close up of a logo&#10;&#10;Description generated with high confidence">
            <a:extLst>
              <a:ext uri="{FF2B5EF4-FFF2-40B4-BE49-F238E27FC236}">
                <a16:creationId xmlns:a16="http://schemas.microsoft.com/office/drawing/2014/main" id="{1C77B4BB-D482-4C7D-B228-90B6B4E7550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49743" y="193580"/>
            <a:ext cx="1153923" cy="1165462"/>
          </a:xfrm>
          <a:prstGeom prst="rect">
            <a:avLst/>
          </a:prstGeom>
        </p:spPr>
      </p:pic>
      <p:pic>
        <p:nvPicPr>
          <p:cNvPr id="13" name="Picture 12" descr="A picture containing fireworks, outdoor object&#10;&#10;Description generated with very high confidence">
            <a:extLst>
              <a:ext uri="{FF2B5EF4-FFF2-40B4-BE49-F238E27FC236}">
                <a16:creationId xmlns:a16="http://schemas.microsoft.com/office/drawing/2014/main" id="{AACF0864-491A-48F5-9AA3-F62DCC3F4D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38352" y="451572"/>
            <a:ext cx="3318812" cy="649479"/>
          </a:xfrm>
          <a:prstGeom prst="rect">
            <a:avLst/>
          </a:prstGeom>
        </p:spPr>
      </p:pic>
      <p:pic>
        <p:nvPicPr>
          <p:cNvPr id="14" name="Picture 13" descr="A close up of a logo&#10;&#10;Description generated with high confidence">
            <a:extLst>
              <a:ext uri="{FF2B5EF4-FFF2-40B4-BE49-F238E27FC236}">
                <a16:creationId xmlns:a16="http://schemas.microsoft.com/office/drawing/2014/main" id="{C46575C1-1A0D-4F3F-9313-FF1489871E0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8504149" y="396198"/>
            <a:ext cx="642590" cy="775111"/>
          </a:xfrm>
          <a:prstGeom prst="rect">
            <a:avLst/>
          </a:prstGeom>
        </p:spPr>
      </p:pic>
      <p:pic>
        <p:nvPicPr>
          <p:cNvPr id="15" name="Picture 14" descr="A close up of a logo&#10;&#10;Description generated with high confidence">
            <a:extLst>
              <a:ext uri="{FF2B5EF4-FFF2-40B4-BE49-F238E27FC236}">
                <a16:creationId xmlns:a16="http://schemas.microsoft.com/office/drawing/2014/main" id="{CEF42F1C-4F8A-45A0-B6CB-5290FCCAECA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70514" y="221937"/>
            <a:ext cx="1153923" cy="1165462"/>
          </a:xfrm>
          <a:prstGeom prst="rect">
            <a:avLst/>
          </a:prstGeom>
        </p:spPr>
      </p:pic>
      <p:pic>
        <p:nvPicPr>
          <p:cNvPr id="16" name="Picture 15" descr="A picture containing fireworks, outdoor object&#10;&#10;Description generated with very high confidence">
            <a:extLst>
              <a:ext uri="{FF2B5EF4-FFF2-40B4-BE49-F238E27FC236}">
                <a16:creationId xmlns:a16="http://schemas.microsoft.com/office/drawing/2014/main" id="{9CCB758B-A893-4B77-ABAA-30FBE0C9AB7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60384" y="345239"/>
            <a:ext cx="3318812" cy="649479"/>
          </a:xfrm>
          <a:prstGeom prst="rect">
            <a:avLst/>
          </a:prstGeom>
        </p:spPr>
      </p:pic>
      <p:pic>
        <p:nvPicPr>
          <p:cNvPr id="17" name="Picture 16" descr="A close up of a logo&#10;&#10;Description generated with high confidence">
            <a:extLst>
              <a:ext uri="{FF2B5EF4-FFF2-40B4-BE49-F238E27FC236}">
                <a16:creationId xmlns:a16="http://schemas.microsoft.com/office/drawing/2014/main" id="{D12D1A1A-AB98-4B2E-BE5B-028CFD10E72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3726181" y="289865"/>
            <a:ext cx="642590" cy="775111"/>
          </a:xfrm>
          <a:prstGeom prst="rect">
            <a:avLst/>
          </a:prstGeom>
        </p:spPr>
      </p:pic>
      <p:pic>
        <p:nvPicPr>
          <p:cNvPr id="21" name="Picture 115" descr="ALRMCLOK"/>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547856" y="4688411"/>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Oval 176"/>
          <p:cNvSpPr>
            <a:spLocks noChangeArrowheads="1"/>
          </p:cNvSpPr>
          <p:nvPr/>
        </p:nvSpPr>
        <p:spPr bwMode="auto">
          <a:xfrm>
            <a:off x="5776456" y="506941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15</a:t>
            </a:r>
          </a:p>
        </p:txBody>
      </p:sp>
      <p:sp>
        <p:nvSpPr>
          <p:cNvPr id="23" name="Oval 176"/>
          <p:cNvSpPr>
            <a:spLocks noChangeArrowheads="1"/>
          </p:cNvSpPr>
          <p:nvPr/>
        </p:nvSpPr>
        <p:spPr bwMode="auto">
          <a:xfrm>
            <a:off x="5776456" y="506941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14</a:t>
            </a:r>
          </a:p>
        </p:txBody>
      </p:sp>
      <p:sp>
        <p:nvSpPr>
          <p:cNvPr id="24" name="Oval 176"/>
          <p:cNvSpPr>
            <a:spLocks noChangeArrowheads="1"/>
          </p:cNvSpPr>
          <p:nvPr/>
        </p:nvSpPr>
        <p:spPr bwMode="auto">
          <a:xfrm>
            <a:off x="5776456" y="506941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13</a:t>
            </a:r>
          </a:p>
        </p:txBody>
      </p:sp>
      <p:sp>
        <p:nvSpPr>
          <p:cNvPr id="25" name="Oval 176"/>
          <p:cNvSpPr>
            <a:spLocks noChangeArrowheads="1"/>
          </p:cNvSpPr>
          <p:nvPr/>
        </p:nvSpPr>
        <p:spPr bwMode="auto">
          <a:xfrm>
            <a:off x="5776456" y="506941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12</a:t>
            </a:r>
          </a:p>
        </p:txBody>
      </p:sp>
      <p:sp>
        <p:nvSpPr>
          <p:cNvPr id="26" name="Oval 176"/>
          <p:cNvSpPr>
            <a:spLocks noChangeArrowheads="1"/>
          </p:cNvSpPr>
          <p:nvPr/>
        </p:nvSpPr>
        <p:spPr bwMode="auto">
          <a:xfrm>
            <a:off x="5776456" y="506941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11</a:t>
            </a:r>
          </a:p>
        </p:txBody>
      </p:sp>
      <p:sp>
        <p:nvSpPr>
          <p:cNvPr id="27" name="Oval 176"/>
          <p:cNvSpPr>
            <a:spLocks noChangeArrowheads="1"/>
          </p:cNvSpPr>
          <p:nvPr/>
        </p:nvSpPr>
        <p:spPr bwMode="auto">
          <a:xfrm>
            <a:off x="5776456" y="506941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10</a:t>
            </a:r>
          </a:p>
        </p:txBody>
      </p:sp>
      <p:sp>
        <p:nvSpPr>
          <p:cNvPr id="28" name="Oval 176"/>
          <p:cNvSpPr>
            <a:spLocks noChangeArrowheads="1"/>
          </p:cNvSpPr>
          <p:nvPr/>
        </p:nvSpPr>
        <p:spPr bwMode="auto">
          <a:xfrm>
            <a:off x="5776456" y="506941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9</a:t>
            </a:r>
          </a:p>
        </p:txBody>
      </p:sp>
      <p:sp>
        <p:nvSpPr>
          <p:cNvPr id="29" name="Oval 176"/>
          <p:cNvSpPr>
            <a:spLocks noChangeArrowheads="1"/>
          </p:cNvSpPr>
          <p:nvPr/>
        </p:nvSpPr>
        <p:spPr bwMode="auto">
          <a:xfrm>
            <a:off x="5776456" y="506941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8</a:t>
            </a:r>
          </a:p>
        </p:txBody>
      </p:sp>
      <p:sp>
        <p:nvSpPr>
          <p:cNvPr id="30" name="Oval 176"/>
          <p:cNvSpPr>
            <a:spLocks noChangeArrowheads="1"/>
          </p:cNvSpPr>
          <p:nvPr/>
        </p:nvSpPr>
        <p:spPr bwMode="auto">
          <a:xfrm>
            <a:off x="5776456" y="506941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7</a:t>
            </a:r>
          </a:p>
        </p:txBody>
      </p:sp>
      <p:sp>
        <p:nvSpPr>
          <p:cNvPr id="31" name="Oval 176"/>
          <p:cNvSpPr>
            <a:spLocks noChangeArrowheads="1"/>
          </p:cNvSpPr>
          <p:nvPr/>
        </p:nvSpPr>
        <p:spPr bwMode="auto">
          <a:xfrm>
            <a:off x="5776456" y="506941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6</a:t>
            </a:r>
          </a:p>
        </p:txBody>
      </p:sp>
      <p:sp>
        <p:nvSpPr>
          <p:cNvPr id="32" name="Oval 176"/>
          <p:cNvSpPr>
            <a:spLocks noChangeArrowheads="1"/>
          </p:cNvSpPr>
          <p:nvPr/>
        </p:nvSpPr>
        <p:spPr bwMode="auto">
          <a:xfrm>
            <a:off x="5776456" y="506941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5</a:t>
            </a:r>
          </a:p>
        </p:txBody>
      </p:sp>
      <p:sp>
        <p:nvSpPr>
          <p:cNvPr id="33" name="Oval 176"/>
          <p:cNvSpPr>
            <a:spLocks noChangeArrowheads="1"/>
          </p:cNvSpPr>
          <p:nvPr/>
        </p:nvSpPr>
        <p:spPr bwMode="auto">
          <a:xfrm>
            <a:off x="5776456" y="506941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4</a:t>
            </a:r>
          </a:p>
        </p:txBody>
      </p:sp>
      <p:sp>
        <p:nvSpPr>
          <p:cNvPr id="34" name="Oval 176"/>
          <p:cNvSpPr>
            <a:spLocks noChangeArrowheads="1"/>
          </p:cNvSpPr>
          <p:nvPr/>
        </p:nvSpPr>
        <p:spPr bwMode="auto">
          <a:xfrm>
            <a:off x="5776456" y="506941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3</a:t>
            </a:r>
          </a:p>
        </p:txBody>
      </p:sp>
      <p:sp>
        <p:nvSpPr>
          <p:cNvPr id="35" name="Oval 176"/>
          <p:cNvSpPr>
            <a:spLocks noChangeArrowheads="1"/>
          </p:cNvSpPr>
          <p:nvPr/>
        </p:nvSpPr>
        <p:spPr bwMode="auto">
          <a:xfrm>
            <a:off x="5776456" y="506941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2</a:t>
            </a:r>
          </a:p>
        </p:txBody>
      </p:sp>
      <p:sp>
        <p:nvSpPr>
          <p:cNvPr id="36" name="Oval 176"/>
          <p:cNvSpPr>
            <a:spLocks noChangeArrowheads="1"/>
          </p:cNvSpPr>
          <p:nvPr/>
        </p:nvSpPr>
        <p:spPr bwMode="auto">
          <a:xfrm>
            <a:off x="5776456" y="506941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a:t>
            </a:r>
          </a:p>
        </p:txBody>
      </p:sp>
      <p:sp>
        <p:nvSpPr>
          <p:cNvPr id="37" name="Oval 176"/>
          <p:cNvSpPr>
            <a:spLocks noChangeArrowheads="1"/>
          </p:cNvSpPr>
          <p:nvPr/>
        </p:nvSpPr>
        <p:spPr bwMode="auto">
          <a:xfrm>
            <a:off x="5776456" y="5069411"/>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sym typeface="Arial"/>
              </a:rPr>
              <a:t>0</a:t>
            </a:r>
          </a:p>
        </p:txBody>
      </p:sp>
      <p:sp>
        <p:nvSpPr>
          <p:cNvPr id="2" name="Rectangle 1"/>
          <p:cNvSpPr/>
          <p:nvPr/>
        </p:nvSpPr>
        <p:spPr>
          <a:xfrm>
            <a:off x="3096186" y="1958336"/>
            <a:ext cx="8284332" cy="1077218"/>
          </a:xfrm>
          <a:prstGeom prst="rect">
            <a:avLst/>
          </a:prstGeom>
        </p:spPr>
        <p:txBody>
          <a:bodyPr wrap="square">
            <a:spAutoFit/>
          </a:bodyPr>
          <a:lstStyle/>
          <a:p>
            <a:pPr marL="30480" marR="30480" algn="just">
              <a:spcAft>
                <a:spcPts val="1200"/>
              </a:spcAft>
            </a:pPr>
            <a:r>
              <a:rPr lang="en-US" sz="3200" b="1" dirty="0" err="1">
                <a:solidFill>
                  <a:schemeClr val="bg1"/>
                </a:solidFill>
                <a:latin typeface="Times New Roman" panose="02020603050405020304" pitchFamily="18" charset="0"/>
                <a:ea typeface="Times New Roman" panose="02020603050405020304" pitchFamily="18" charset="0"/>
              </a:rPr>
              <a:t>Câu</a:t>
            </a:r>
            <a:r>
              <a:rPr lang="en-US" sz="3200" b="1" dirty="0">
                <a:solidFill>
                  <a:schemeClr val="bg1"/>
                </a:solidFill>
                <a:latin typeface="Times New Roman" panose="02020603050405020304" pitchFamily="18" charset="0"/>
                <a:ea typeface="Times New Roman" panose="02020603050405020304" pitchFamily="18" charset="0"/>
              </a:rPr>
              <a:t> 9:</a:t>
            </a:r>
            <a:r>
              <a:rPr lang="en-US" sz="3200" dirty="0">
                <a:solidFill>
                  <a:schemeClr val="bg1"/>
                </a:solidFill>
                <a:latin typeface="Times New Roman" panose="02020603050405020304" pitchFamily="18" charset="0"/>
                <a:ea typeface="Times New Roman" panose="02020603050405020304" pitchFamily="18" charset="0"/>
              </a:rPr>
              <a:t> </a:t>
            </a:r>
            <a:r>
              <a:rPr lang="vi-VN" sz="3200" dirty="0">
                <a:solidFill>
                  <a:schemeClr val="bg1"/>
                </a:solidFill>
                <a:latin typeface="Times New Roman" panose="02020603050405020304" pitchFamily="18" charset="0"/>
                <a:ea typeface="Times New Roman" panose="02020603050405020304" pitchFamily="18" charset="0"/>
              </a:rPr>
              <a:t>Nhận xét không đúng về nhân vật Kiều Phương?</a:t>
            </a:r>
            <a:endParaRPr lang="en-US" sz="3200" dirty="0">
              <a:solidFill>
                <a:schemeClr val="bg1"/>
              </a:solidFill>
              <a:effectLst/>
              <a:latin typeface="Times New Roman" panose="02020603050405020304" pitchFamily="18" charset="0"/>
              <a:ea typeface="Times New Roman" panose="02020603050405020304" pitchFamily="18" charset="0"/>
            </a:endParaRPr>
          </a:p>
        </p:txBody>
      </p:sp>
      <p:sp>
        <p:nvSpPr>
          <p:cNvPr id="3" name="Rectangle 2"/>
          <p:cNvSpPr/>
          <p:nvPr/>
        </p:nvSpPr>
        <p:spPr>
          <a:xfrm>
            <a:off x="1078101" y="4303928"/>
            <a:ext cx="3741730" cy="584775"/>
          </a:xfrm>
          <a:prstGeom prst="rect">
            <a:avLst/>
          </a:prstGeom>
        </p:spPr>
        <p:txBody>
          <a:bodyPr wrap="none">
            <a:spAutoFit/>
          </a:bodyPr>
          <a:lstStyle/>
          <a:p>
            <a:r>
              <a:rPr lang="en-US" sz="3200" dirty="0" err="1">
                <a:solidFill>
                  <a:srgbClr val="000000"/>
                </a:solidFill>
                <a:latin typeface="Times New Roman" panose="02020603050405020304" pitchFamily="18" charset="0"/>
                <a:ea typeface="Times New Roman" panose="02020603050405020304" pitchFamily="18" charset="0"/>
              </a:rPr>
              <a:t>Hồn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nhiên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hiếu</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động</a:t>
            </a:r>
            <a:endParaRPr lang="en-US" sz="3200" dirty="0"/>
          </a:p>
        </p:txBody>
      </p:sp>
      <p:sp>
        <p:nvSpPr>
          <p:cNvPr id="4" name="Rectangle 3"/>
          <p:cNvSpPr/>
          <p:nvPr/>
        </p:nvSpPr>
        <p:spPr>
          <a:xfrm>
            <a:off x="7373795" y="4396023"/>
            <a:ext cx="3467616" cy="584775"/>
          </a:xfrm>
          <a:prstGeom prst="rect">
            <a:avLst/>
          </a:prstGeom>
        </p:spPr>
        <p:txBody>
          <a:bodyPr wrap="none">
            <a:spAutoFit/>
          </a:bodyPr>
          <a:lstStyle/>
          <a:p>
            <a:r>
              <a:rPr lang="en-US" sz="3200" dirty="0" err="1">
                <a:solidFill>
                  <a:srgbClr val="000000"/>
                </a:solidFill>
                <a:latin typeface="Times New Roman" panose="02020603050405020304" pitchFamily="18" charset="0"/>
                <a:ea typeface="Times New Roman" panose="02020603050405020304" pitchFamily="18" charset="0"/>
              </a:rPr>
              <a:t>Tài</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hội</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họa</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hiếm</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có</a:t>
            </a:r>
            <a:endParaRPr lang="en-US" sz="3200" dirty="0"/>
          </a:p>
        </p:txBody>
      </p:sp>
      <p:sp>
        <p:nvSpPr>
          <p:cNvPr id="6" name="Rectangle 5"/>
          <p:cNvSpPr/>
          <p:nvPr/>
        </p:nvSpPr>
        <p:spPr>
          <a:xfrm>
            <a:off x="855033" y="5484929"/>
            <a:ext cx="4469755" cy="1077218"/>
          </a:xfrm>
          <a:prstGeom prst="rect">
            <a:avLst/>
          </a:prstGeom>
        </p:spPr>
        <p:txBody>
          <a:bodyPr wrap="square">
            <a:spAutoFit/>
          </a:bodyPr>
          <a:lstStyle/>
          <a:p>
            <a:r>
              <a:rPr lang="en-US" sz="3200" dirty="0" err="1">
                <a:solidFill>
                  <a:srgbClr val="000000"/>
                </a:solidFill>
                <a:latin typeface="Times New Roman" panose="02020603050405020304" pitchFamily="18" charset="0"/>
                <a:ea typeface="Times New Roman" panose="02020603050405020304" pitchFamily="18" charset="0"/>
              </a:rPr>
              <a:t>Tình</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cảm</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trong</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sáng</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nhân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hậu</a:t>
            </a:r>
            <a:endParaRPr lang="en-US" sz="3200" dirty="0"/>
          </a:p>
        </p:txBody>
      </p:sp>
      <p:sp>
        <p:nvSpPr>
          <p:cNvPr id="7" name="Rectangle 6"/>
          <p:cNvSpPr/>
          <p:nvPr/>
        </p:nvSpPr>
        <p:spPr>
          <a:xfrm>
            <a:off x="6951403" y="5625525"/>
            <a:ext cx="4312399" cy="584775"/>
          </a:xfrm>
          <a:prstGeom prst="rect">
            <a:avLst/>
          </a:prstGeom>
        </p:spPr>
        <p:txBody>
          <a:bodyPr wrap="none">
            <a:spAutoFit/>
          </a:bodyPr>
          <a:lstStyle/>
          <a:p>
            <a:r>
              <a:rPr lang="en-US" sz="3200" dirty="0" err="1">
                <a:solidFill>
                  <a:srgbClr val="000000"/>
                </a:solidFill>
                <a:latin typeface="Times New Roman" panose="02020603050405020304" pitchFamily="18" charset="0"/>
                <a:ea typeface="Times New Roman" panose="02020603050405020304" pitchFamily="18" charset="0"/>
              </a:rPr>
              <a:t>Không</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quan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tâm</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đến</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anh</a:t>
            </a:r>
            <a:endParaRPr lang="en-US" sz="3200" dirty="0"/>
          </a:p>
        </p:txBody>
      </p:sp>
    </p:spTree>
    <p:extLst>
      <p:ext uri="{BB962C8B-B14F-4D97-AF65-F5344CB8AC3E}">
        <p14:creationId xmlns:p14="http://schemas.microsoft.com/office/powerpoint/2010/main" val="42912724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10000" autoRev="1" fill="hold" nodeType="withEffect">
                                  <p:stCondLst>
                                    <p:cond delay="0"/>
                                  </p:stCondLst>
                                  <p:childTnLst>
                                    <p:animRot by="3000000">
                                      <p:cBhvr>
                                        <p:cTn id="6" dur="1500" fill="hold"/>
                                        <p:tgtEl>
                                          <p:spTgt spid="14"/>
                                        </p:tgtEl>
                                        <p:attrNameLst>
                                          <p:attrName>r</p:attrName>
                                        </p:attrNameLst>
                                      </p:cBhvr>
                                    </p:animRot>
                                  </p:childTnLst>
                                </p:cTn>
                              </p:par>
                              <p:par>
                                <p:cTn id="7" presetID="6" presetClass="emph" presetSubtype="0" repeatCount="indefinite" autoRev="1" fill="hold" nodeType="withEffect">
                                  <p:stCondLst>
                                    <p:cond delay="0"/>
                                  </p:stCondLst>
                                  <p:childTnLst>
                                    <p:animScale>
                                      <p:cBhvr>
                                        <p:cTn id="8" dur="1000" fill="hold"/>
                                        <p:tgtEl>
                                          <p:spTgt spid="13"/>
                                        </p:tgtEl>
                                      </p:cBhvr>
                                      <p:by x="150000" y="150000"/>
                                    </p:animScale>
                                  </p:childTnLst>
                                </p:cTn>
                              </p:par>
                              <p:par>
                                <p:cTn id="9" presetID="8" presetClass="emph" presetSubtype="0" repeatCount="indefinite" accel="10000" autoRev="1" fill="hold" nodeType="withEffect">
                                  <p:stCondLst>
                                    <p:cond delay="0"/>
                                  </p:stCondLst>
                                  <p:childTnLst>
                                    <p:animRot by="3000000">
                                      <p:cBhvr>
                                        <p:cTn id="10" dur="1500" fill="hold"/>
                                        <p:tgtEl>
                                          <p:spTgt spid="17"/>
                                        </p:tgtEl>
                                        <p:attrNameLst>
                                          <p:attrName>r</p:attrName>
                                        </p:attrNameLst>
                                      </p:cBhvr>
                                    </p:animRot>
                                  </p:childTnLst>
                                </p:cTn>
                              </p:par>
                              <p:par>
                                <p:cTn id="11" presetID="6" presetClass="emph" presetSubtype="0" repeatCount="indefinite" autoRev="1" fill="hold" nodeType="withEffect">
                                  <p:stCondLst>
                                    <p:cond delay="0"/>
                                  </p:stCondLst>
                                  <p:childTnLst>
                                    <p:animScale>
                                      <p:cBhvr>
                                        <p:cTn id="12" dur="1000" fill="hold"/>
                                        <p:tgtEl>
                                          <p:spTgt spid="16"/>
                                        </p:tgtEl>
                                      </p:cBhvr>
                                      <p:by x="150000" y="150000"/>
                                    </p:animScale>
                                  </p:childTnLst>
                                </p:cTn>
                              </p:par>
                            </p:childTnLst>
                          </p:cTn>
                        </p:par>
                      </p:childTnLst>
                    </p:cTn>
                  </p:par>
                  <p:par>
                    <p:cTn id="13" fill="hold">
                      <p:stCondLst>
                        <p:cond delay="indefinite"/>
                      </p:stCondLst>
                      <p:childTnLst>
                        <p:par>
                          <p:cTn id="14" fill="hold">
                            <p:stCondLst>
                              <p:cond delay="0"/>
                            </p:stCondLst>
                            <p:childTnLst>
                              <p:par>
                                <p:cTn id="15" presetID="16" presetClass="emph" presetSubtype="0" fill="hold" nodeType="clickEffect">
                                  <p:stCondLst>
                                    <p:cond delay="0"/>
                                  </p:stCondLst>
                                  <p:iterate type="lt">
                                    <p:tmPct val="4000"/>
                                  </p:iterate>
                                  <p:childTnLst>
                                    <p:set>
                                      <p:cBhvr override="childStyle">
                                        <p:cTn id="16" dur="500" fill="hold"/>
                                        <p:tgtEl>
                                          <p:spTgt spid="7">
                                            <p:txEl>
                                              <p:pRg st="0" end="0"/>
                                            </p:txEl>
                                          </p:spTgt>
                                        </p:tgtEl>
                                        <p:attrNameLst>
                                          <p:attrName>style.color</p:attrName>
                                        </p:attrNameLst>
                                      </p:cBhvr>
                                      <p:to>
                                        <p:clrVal>
                                          <a:schemeClr val="accent2"/>
                                        </p:clrVal>
                                      </p:to>
                                    </p:set>
                                    <p:set>
                                      <p:cBhvr>
                                        <p:cTn id="17" dur="500" fill="hold"/>
                                        <p:tgtEl>
                                          <p:spTgt spid="7">
                                            <p:txEl>
                                              <p:pRg st="0" end="0"/>
                                            </p:txEl>
                                          </p:spTgt>
                                        </p:tgtEl>
                                        <p:attrNameLst>
                                          <p:attrName>fillcolor</p:attrName>
                                        </p:attrNameLst>
                                      </p:cBhvr>
                                      <p:to>
                                        <p:clrVal>
                                          <a:schemeClr val="accent2"/>
                                        </p:clrVal>
                                      </p:to>
                                    </p:set>
                                    <p:set>
                                      <p:cBhvr>
                                        <p:cTn id="18" dur="500" fill="hold"/>
                                        <p:tgtEl>
                                          <p:spTgt spid="7">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21"/>
                    </p:tgtEl>
                  </p:cond>
                </p:stCondLst>
                <p:endSync evt="end" delay="0">
                  <p:rtn val="all"/>
                </p:endSync>
                <p:childTnLst>
                  <p:par>
                    <p:cTn id="20" fill="hold">
                      <p:stCondLst>
                        <p:cond delay="0"/>
                      </p:stCondLst>
                      <p:childTnLst>
                        <p:par>
                          <p:cTn id="21" fill="hold">
                            <p:stCondLst>
                              <p:cond delay="0"/>
                            </p:stCondLst>
                            <p:childTnLst>
                              <p:par>
                                <p:cTn id="22" presetID="1" presetClass="entr" presetSubtype="0" fill="hold" grpId="0" nodeType="afterEffect">
                                  <p:stCondLst>
                                    <p:cond delay="1000"/>
                                  </p:stCondLst>
                                  <p:childTnLst>
                                    <p:set>
                                      <p:cBhvr>
                                        <p:cTn id="23"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3" name="beep.wav"/>
                                        </p:tgtEl>
                                      </p:cMediaNode>
                                    </p:audio>
                                  </p:subTnLst>
                                </p:cTn>
                              </p:par>
                            </p:childTnLst>
                          </p:cTn>
                        </p:par>
                        <p:par>
                          <p:cTn id="24" fill="hold">
                            <p:stCondLst>
                              <p:cond delay="1000"/>
                            </p:stCondLst>
                            <p:childTnLst>
                              <p:par>
                                <p:cTn id="25" presetID="1" presetClass="entr" presetSubtype="0" fill="hold" grpId="0" nodeType="afterEffect">
                                  <p:stCondLst>
                                    <p:cond delay="1000"/>
                                  </p:stCondLst>
                                  <p:childTnLst>
                                    <p:set>
                                      <p:cBhvr>
                                        <p:cTn id="26"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3" name="beep.wav"/>
                                        </p:tgtEl>
                                      </p:cMediaNode>
                                    </p:audio>
                                  </p:subTnLst>
                                </p:cTn>
                              </p:par>
                            </p:childTnLst>
                          </p:cTn>
                        </p:par>
                        <p:par>
                          <p:cTn id="27" fill="hold">
                            <p:stCondLst>
                              <p:cond delay="2000"/>
                            </p:stCondLst>
                            <p:childTnLst>
                              <p:par>
                                <p:cTn id="28" presetID="1" presetClass="entr" presetSubtype="0" fill="hold" grpId="0" nodeType="afterEffect">
                                  <p:stCondLst>
                                    <p:cond delay="1000"/>
                                  </p:stCondLst>
                                  <p:childTnLst>
                                    <p:set>
                                      <p:cBhvr>
                                        <p:cTn id="29"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3" name="beep.wav"/>
                                        </p:tgtEl>
                                      </p:cMediaNode>
                                    </p:audio>
                                  </p:subTnLst>
                                </p:cTn>
                              </p:par>
                            </p:childTnLst>
                          </p:cTn>
                        </p:par>
                        <p:par>
                          <p:cTn id="30" fill="hold">
                            <p:stCondLst>
                              <p:cond delay="3000"/>
                            </p:stCondLst>
                            <p:childTnLst>
                              <p:par>
                                <p:cTn id="31" presetID="1" presetClass="entr" presetSubtype="0" fill="hold" grpId="0" nodeType="afterEffect">
                                  <p:stCondLst>
                                    <p:cond delay="1000"/>
                                  </p:stCondLst>
                                  <p:childTnLst>
                                    <p:set>
                                      <p:cBhvr>
                                        <p:cTn id="32"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3" name="beep.wav"/>
                                        </p:tgtEl>
                                      </p:cMediaNode>
                                    </p:audio>
                                  </p:subTnLst>
                                </p:cTn>
                              </p:par>
                            </p:childTnLst>
                          </p:cTn>
                        </p:par>
                        <p:par>
                          <p:cTn id="33" fill="hold">
                            <p:stCondLst>
                              <p:cond delay="4000"/>
                            </p:stCondLst>
                            <p:childTnLst>
                              <p:par>
                                <p:cTn id="34" presetID="1" presetClass="entr" presetSubtype="0" fill="hold" grpId="0" nodeType="afterEffect">
                                  <p:stCondLst>
                                    <p:cond delay="1000"/>
                                  </p:stCondLst>
                                  <p:childTnLst>
                                    <p:set>
                                      <p:cBhvr>
                                        <p:cTn id="35"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3" name="beep.wav"/>
                                        </p:tgtEl>
                                      </p:cMediaNode>
                                    </p:audio>
                                  </p:subTnLst>
                                </p:cTn>
                              </p:par>
                            </p:childTnLst>
                          </p:cTn>
                        </p:par>
                        <p:par>
                          <p:cTn id="36" fill="hold">
                            <p:stCondLst>
                              <p:cond delay="5000"/>
                            </p:stCondLst>
                            <p:childTnLst>
                              <p:par>
                                <p:cTn id="37" presetID="1" presetClass="entr" presetSubtype="0" fill="hold" grpId="0" nodeType="afterEffect">
                                  <p:stCondLst>
                                    <p:cond delay="1000"/>
                                  </p:stCondLst>
                                  <p:childTnLst>
                                    <p:set>
                                      <p:cBhvr>
                                        <p:cTn id="38"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3" name="beep.wav"/>
                                        </p:tgtEl>
                                      </p:cMediaNode>
                                    </p:audio>
                                  </p:subTnLst>
                                </p:cTn>
                              </p:par>
                            </p:childTnLst>
                          </p:cTn>
                        </p:par>
                        <p:par>
                          <p:cTn id="39" fill="hold">
                            <p:stCondLst>
                              <p:cond delay="6000"/>
                            </p:stCondLst>
                            <p:childTnLst>
                              <p:par>
                                <p:cTn id="40" presetID="1" presetClass="entr" presetSubtype="0" fill="hold" grpId="0" nodeType="afterEffect">
                                  <p:stCondLst>
                                    <p:cond delay="1000"/>
                                  </p:stCondLst>
                                  <p:childTnLst>
                                    <p:set>
                                      <p:cBhvr>
                                        <p:cTn id="41"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3" name="beep.wav"/>
                                        </p:tgtEl>
                                      </p:cMediaNode>
                                    </p:audio>
                                  </p:subTnLst>
                                </p:cTn>
                              </p:par>
                            </p:childTnLst>
                          </p:cTn>
                        </p:par>
                        <p:par>
                          <p:cTn id="42" fill="hold">
                            <p:stCondLst>
                              <p:cond delay="7000"/>
                            </p:stCondLst>
                            <p:childTnLst>
                              <p:par>
                                <p:cTn id="43" presetID="1" presetClass="entr" presetSubtype="0" fill="hold" grpId="0" nodeType="afterEffect">
                                  <p:stCondLst>
                                    <p:cond delay="1000"/>
                                  </p:stCondLst>
                                  <p:childTnLst>
                                    <p:set>
                                      <p:cBhvr>
                                        <p:cTn id="44"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3" name="beep.wav"/>
                                        </p:tgtEl>
                                      </p:cMediaNode>
                                    </p:audio>
                                  </p:subTnLst>
                                </p:cTn>
                              </p:par>
                            </p:childTnLst>
                          </p:cTn>
                        </p:par>
                        <p:par>
                          <p:cTn id="45" fill="hold">
                            <p:stCondLst>
                              <p:cond delay="8000"/>
                            </p:stCondLst>
                            <p:childTnLst>
                              <p:par>
                                <p:cTn id="46" presetID="1" presetClass="entr" presetSubtype="0" fill="hold" grpId="0" nodeType="afterEffect">
                                  <p:stCondLst>
                                    <p:cond delay="1000"/>
                                  </p:stCondLst>
                                  <p:childTnLst>
                                    <p:set>
                                      <p:cBhvr>
                                        <p:cTn id="47"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3" name="beep.wav"/>
                                        </p:tgtEl>
                                      </p:cMediaNode>
                                    </p:audio>
                                  </p:subTnLst>
                                </p:cTn>
                              </p:par>
                            </p:childTnLst>
                          </p:cTn>
                        </p:par>
                        <p:par>
                          <p:cTn id="48" fill="hold">
                            <p:stCondLst>
                              <p:cond delay="9000"/>
                            </p:stCondLst>
                            <p:childTnLst>
                              <p:par>
                                <p:cTn id="49" presetID="1" presetClass="entr" presetSubtype="0" fill="hold" grpId="0" nodeType="afterEffect">
                                  <p:stCondLst>
                                    <p:cond delay="1000"/>
                                  </p:stCondLst>
                                  <p:childTnLst>
                                    <p:set>
                                      <p:cBhvr>
                                        <p:cTn id="50"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3" name="beep.wav"/>
                                        </p:tgtEl>
                                      </p:cMediaNode>
                                    </p:audio>
                                  </p:subTnLst>
                                </p:cTn>
                              </p:par>
                            </p:childTnLst>
                          </p:cTn>
                        </p:par>
                        <p:par>
                          <p:cTn id="51" fill="hold">
                            <p:stCondLst>
                              <p:cond delay="10000"/>
                            </p:stCondLst>
                            <p:childTnLst>
                              <p:par>
                                <p:cTn id="52" presetID="1" presetClass="entr" presetSubtype="0" fill="hold" grpId="0" nodeType="afterEffect">
                                  <p:stCondLst>
                                    <p:cond delay="1000"/>
                                  </p:stCondLst>
                                  <p:childTnLst>
                                    <p:set>
                                      <p:cBhvr>
                                        <p:cTn id="53"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3" name="beep.wav"/>
                                        </p:tgtEl>
                                      </p:cMediaNode>
                                    </p:audio>
                                  </p:subTnLst>
                                </p:cTn>
                              </p:par>
                            </p:childTnLst>
                          </p:cTn>
                        </p:par>
                        <p:par>
                          <p:cTn id="54" fill="hold">
                            <p:stCondLst>
                              <p:cond delay="11000"/>
                            </p:stCondLst>
                            <p:childTnLst>
                              <p:par>
                                <p:cTn id="55" presetID="1" presetClass="entr" presetSubtype="0" fill="hold" grpId="0" nodeType="afterEffect">
                                  <p:stCondLst>
                                    <p:cond delay="1000"/>
                                  </p:stCondLst>
                                  <p:childTnLst>
                                    <p:set>
                                      <p:cBhvr>
                                        <p:cTn id="56"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beep.wav"/>
                                        </p:tgtEl>
                                      </p:cMediaNode>
                                    </p:audio>
                                  </p:subTnLst>
                                </p:cTn>
                              </p:par>
                            </p:childTnLst>
                          </p:cTn>
                        </p:par>
                        <p:par>
                          <p:cTn id="57" fill="hold">
                            <p:stCondLst>
                              <p:cond delay="12000"/>
                            </p:stCondLst>
                            <p:childTnLst>
                              <p:par>
                                <p:cTn id="58" presetID="1" presetClass="entr" presetSubtype="0" fill="hold" grpId="0" nodeType="afterEffect">
                                  <p:stCondLst>
                                    <p:cond delay="1000"/>
                                  </p:stCondLst>
                                  <p:childTnLst>
                                    <p:set>
                                      <p:cBhvr>
                                        <p:cTn id="59"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3" name="beep.wav"/>
                                        </p:tgtEl>
                                      </p:cMediaNode>
                                    </p:audio>
                                  </p:subTnLst>
                                </p:cTn>
                              </p:par>
                            </p:childTnLst>
                          </p:cTn>
                        </p:par>
                        <p:par>
                          <p:cTn id="60" fill="hold">
                            <p:stCondLst>
                              <p:cond delay="13000"/>
                            </p:stCondLst>
                            <p:childTnLst>
                              <p:par>
                                <p:cTn id="61" presetID="1" presetClass="entr" presetSubtype="0" fill="hold" grpId="0" nodeType="afterEffect">
                                  <p:stCondLst>
                                    <p:cond delay="1000"/>
                                  </p:stCondLst>
                                  <p:childTnLst>
                                    <p:set>
                                      <p:cBhvr>
                                        <p:cTn id="62"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3" name="beep.wav"/>
                                        </p:tgtEl>
                                      </p:cMediaNode>
                                    </p:audio>
                                  </p:subTnLst>
                                </p:cTn>
                              </p:par>
                            </p:childTnLst>
                          </p:cTn>
                        </p:par>
                        <p:par>
                          <p:cTn id="63" fill="hold">
                            <p:stCondLst>
                              <p:cond delay="14000"/>
                            </p:stCondLst>
                            <p:childTnLst>
                              <p:par>
                                <p:cTn id="64" presetID="1" presetClass="entr" presetSubtype="0" fill="hold" grpId="0" nodeType="afterEffect">
                                  <p:stCondLst>
                                    <p:cond delay="1000"/>
                                  </p:stCondLst>
                                  <p:childTnLst>
                                    <p:set>
                                      <p:cBhvr>
                                        <p:cTn id="65"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3" name="beep.wav"/>
                                        </p:tgtEl>
                                      </p:cMediaNode>
                                    </p:audio>
                                  </p:subTnLst>
                                </p:cTn>
                              </p:par>
                            </p:childTnLst>
                          </p:cTn>
                        </p:par>
                        <p:par>
                          <p:cTn id="66" fill="hold">
                            <p:stCondLst>
                              <p:cond delay="15000"/>
                            </p:stCondLst>
                            <p:childTnLst>
                              <p:par>
                                <p:cTn id="67" presetID="1" presetClass="entr" presetSubtype="0" fill="hold" grpId="0" nodeType="afterEffect">
                                  <p:stCondLst>
                                    <p:cond delay="1000"/>
                                  </p:stCondLst>
                                  <p:childTnLst>
                                    <p:set>
                                      <p:cBhvr>
                                        <p:cTn id="68"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4" name="GUN.wav"/>
                                        </p:tgtEl>
                                      </p:cMediaNode>
                                    </p:audio>
                                  </p:subTnLst>
                                </p:cTn>
                              </p:par>
                            </p:childTnLst>
                          </p:cTn>
                        </p:par>
                      </p:childTnLst>
                    </p:cTn>
                  </p:par>
                </p:childTnLst>
              </p:cTn>
              <p:nextCondLst>
                <p:cond evt="onClick" delay="0">
                  <p:tgtEl>
                    <p:spTgt spid="21"/>
                  </p:tgtEl>
                </p:cond>
              </p:nextCondLst>
            </p:seq>
          </p:childTnLst>
        </p:cTn>
      </p:par>
    </p:tnLst>
    <p:bldLst>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83132" y="1683849"/>
            <a:ext cx="954107" cy="1015663"/>
          </a:xfrm>
          <a:prstGeom prst="rect">
            <a:avLst/>
          </a:prstGeom>
          <a:noFill/>
        </p:spPr>
        <p:txBody>
          <a:bodyPr wrap="none" rtlCol="0">
            <a:spAutoFit/>
          </a:bodyPr>
          <a:lstStyle>
            <a:defPPr>
              <a:defRPr lang="en-US"/>
            </a:defPPr>
            <a:lvl1pPr algn="ctr">
              <a:defRPr sz="6000" b="1">
                <a:solidFill>
                  <a:schemeClr val="bg1"/>
                </a:solidFill>
                <a:effectLst>
                  <a:glow rad="101600">
                    <a:schemeClr val="accent5">
                      <a:satMod val="175000"/>
                      <a:alpha val="40000"/>
                    </a:schemeClr>
                  </a:glow>
                  <a:outerShdw blurRad="38100" dist="38100" dir="2700000" algn="tl">
                    <a:srgbClr val="000000">
                      <a:alpha val="43137"/>
                    </a:srgbClr>
                  </a:outerShdw>
                </a:effectLst>
                <a:latin typeface="UTM Swiss Condensed" panose="02000500000000000000"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glow rad="101600">
                    <a:srgbClr val="4472C4">
                      <a:satMod val="175000"/>
                      <a:alpha val="40000"/>
                    </a:srgbClr>
                  </a:glow>
                  <a:outerShdw blurRad="38100" dist="38100" dir="2700000" algn="tl">
                    <a:srgbClr val="000000">
                      <a:alpha val="43137"/>
                    </a:srgbClr>
                  </a:outerShdw>
                </a:effectLst>
                <a:uLnTx/>
                <a:uFillTx/>
                <a:latin typeface="UTM Swiss Condensed" panose="02000500000000000000" pitchFamily="2" charset="0"/>
                <a:ea typeface="+mn-ea"/>
                <a:cs typeface="Arial"/>
                <a:sym typeface="Arial"/>
              </a:rPr>
              <a:t>1</a:t>
            </a:r>
            <a:r>
              <a:rPr kumimoji="0" lang="vi-VN" sz="6000" b="1" i="0" u="none" strike="noStrike" kern="1200" cap="none" spc="0" normalizeH="0" baseline="0" noProof="0" dirty="0">
                <a:ln>
                  <a:noFill/>
                </a:ln>
                <a:solidFill>
                  <a:prstClr val="white"/>
                </a:solidFill>
                <a:effectLst>
                  <a:glow rad="101600">
                    <a:srgbClr val="4472C4">
                      <a:satMod val="175000"/>
                      <a:alpha val="40000"/>
                    </a:srgbClr>
                  </a:glow>
                  <a:outerShdw blurRad="38100" dist="38100" dir="2700000" algn="tl">
                    <a:srgbClr val="000000">
                      <a:alpha val="43137"/>
                    </a:srgbClr>
                  </a:outerShdw>
                </a:effectLst>
                <a:uLnTx/>
                <a:uFillTx/>
                <a:latin typeface="UTM Swiss Condensed" panose="02000500000000000000" pitchFamily="2" charset="0"/>
                <a:ea typeface="+mn-ea"/>
                <a:cs typeface="Arial"/>
                <a:sym typeface="Arial"/>
              </a:rPr>
              <a:t>0</a:t>
            </a:r>
            <a:endParaRPr kumimoji="0" lang="en-US" sz="6000" b="1" i="0" u="none" strike="noStrike" kern="1200" cap="none" spc="0" normalizeH="0" baseline="0" noProof="0" dirty="0">
              <a:ln>
                <a:noFill/>
              </a:ln>
              <a:solidFill>
                <a:prstClr val="white"/>
              </a:solidFill>
              <a:effectLst>
                <a:glow rad="101600">
                  <a:srgbClr val="4472C4">
                    <a:satMod val="175000"/>
                    <a:alpha val="40000"/>
                  </a:srgbClr>
                </a:glow>
                <a:outerShdw blurRad="38100" dist="38100" dir="2700000" algn="tl">
                  <a:srgbClr val="000000">
                    <a:alpha val="43137"/>
                  </a:srgbClr>
                </a:outerShdw>
              </a:effectLst>
              <a:uLnTx/>
              <a:uFillTx/>
              <a:latin typeface="UTM Swiss Condensed" panose="02000500000000000000" pitchFamily="2" charset="0"/>
              <a:ea typeface="+mn-ea"/>
              <a:cs typeface="Arial"/>
              <a:sym typeface="Arial"/>
            </a:endParaRPr>
          </a:p>
        </p:txBody>
      </p:sp>
      <p:pic>
        <p:nvPicPr>
          <p:cNvPr id="12" name="Picture 11" descr="A close up of a logo&#10;&#10;Description generated with high confidence">
            <a:extLst>
              <a:ext uri="{FF2B5EF4-FFF2-40B4-BE49-F238E27FC236}">
                <a16:creationId xmlns:a16="http://schemas.microsoft.com/office/drawing/2014/main" id="{964FB21D-FDAE-4FB6-998B-E375D87B1A1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49743" y="193580"/>
            <a:ext cx="1153923" cy="1165462"/>
          </a:xfrm>
          <a:prstGeom prst="rect">
            <a:avLst/>
          </a:prstGeom>
        </p:spPr>
      </p:pic>
      <p:pic>
        <p:nvPicPr>
          <p:cNvPr id="13" name="Picture 12" descr="A picture containing fireworks, outdoor object&#10;&#10;Description generated with very high confidence">
            <a:extLst>
              <a:ext uri="{FF2B5EF4-FFF2-40B4-BE49-F238E27FC236}">
                <a16:creationId xmlns:a16="http://schemas.microsoft.com/office/drawing/2014/main" id="{F5A1C9F4-6D35-4ADC-985D-1511E1F287B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38352" y="451572"/>
            <a:ext cx="3318812" cy="649479"/>
          </a:xfrm>
          <a:prstGeom prst="rect">
            <a:avLst/>
          </a:prstGeom>
        </p:spPr>
      </p:pic>
      <p:pic>
        <p:nvPicPr>
          <p:cNvPr id="14" name="Picture 13" descr="A close up of a logo&#10;&#10;Description generated with high confidence">
            <a:extLst>
              <a:ext uri="{FF2B5EF4-FFF2-40B4-BE49-F238E27FC236}">
                <a16:creationId xmlns:a16="http://schemas.microsoft.com/office/drawing/2014/main" id="{E0B0854F-5D45-4087-9590-C6C4141BB0B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8504149" y="396198"/>
            <a:ext cx="642590" cy="775111"/>
          </a:xfrm>
          <a:prstGeom prst="rect">
            <a:avLst/>
          </a:prstGeom>
        </p:spPr>
      </p:pic>
      <p:pic>
        <p:nvPicPr>
          <p:cNvPr id="15" name="Picture 14" descr="A close up of a logo&#10;&#10;Description generated with high confidence">
            <a:extLst>
              <a:ext uri="{FF2B5EF4-FFF2-40B4-BE49-F238E27FC236}">
                <a16:creationId xmlns:a16="http://schemas.microsoft.com/office/drawing/2014/main" id="{93F2B4A6-F0BC-459A-BBEA-007AA2104E8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70514" y="221937"/>
            <a:ext cx="1153923" cy="1165462"/>
          </a:xfrm>
          <a:prstGeom prst="rect">
            <a:avLst/>
          </a:prstGeom>
        </p:spPr>
      </p:pic>
      <p:pic>
        <p:nvPicPr>
          <p:cNvPr id="16" name="Picture 15" descr="A picture containing fireworks, outdoor object&#10;&#10;Description generated with very high confidence">
            <a:extLst>
              <a:ext uri="{FF2B5EF4-FFF2-40B4-BE49-F238E27FC236}">
                <a16:creationId xmlns:a16="http://schemas.microsoft.com/office/drawing/2014/main" id="{7618FB5C-14DD-4AB3-8FE3-2EFB72AA5B3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60384" y="345239"/>
            <a:ext cx="3318812" cy="649479"/>
          </a:xfrm>
          <a:prstGeom prst="rect">
            <a:avLst/>
          </a:prstGeom>
        </p:spPr>
      </p:pic>
      <p:pic>
        <p:nvPicPr>
          <p:cNvPr id="17" name="Picture 16" descr="A close up of a logo&#10;&#10;Description generated with high confidence">
            <a:extLst>
              <a:ext uri="{FF2B5EF4-FFF2-40B4-BE49-F238E27FC236}">
                <a16:creationId xmlns:a16="http://schemas.microsoft.com/office/drawing/2014/main" id="{3A5D8ECF-D455-456D-B785-F4492FBDF7B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895699">
            <a:off x="3726181" y="289865"/>
            <a:ext cx="642590" cy="775111"/>
          </a:xfrm>
          <a:prstGeom prst="rect">
            <a:avLst/>
          </a:prstGeom>
        </p:spPr>
      </p:pic>
      <p:pic>
        <p:nvPicPr>
          <p:cNvPr id="21" name="Picture 115" descr="ALRMCLOK"/>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538538" y="4696375"/>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Oval 176"/>
          <p:cNvSpPr>
            <a:spLocks noChangeArrowheads="1"/>
          </p:cNvSpPr>
          <p:nvPr/>
        </p:nvSpPr>
        <p:spPr bwMode="auto">
          <a:xfrm>
            <a:off x="5767138" y="507737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15</a:t>
            </a:r>
          </a:p>
        </p:txBody>
      </p:sp>
      <p:sp>
        <p:nvSpPr>
          <p:cNvPr id="23" name="Oval 176"/>
          <p:cNvSpPr>
            <a:spLocks noChangeArrowheads="1"/>
          </p:cNvSpPr>
          <p:nvPr/>
        </p:nvSpPr>
        <p:spPr bwMode="auto">
          <a:xfrm>
            <a:off x="5767138" y="507737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14</a:t>
            </a:r>
          </a:p>
        </p:txBody>
      </p:sp>
      <p:sp>
        <p:nvSpPr>
          <p:cNvPr id="24" name="Oval 176"/>
          <p:cNvSpPr>
            <a:spLocks noChangeArrowheads="1"/>
          </p:cNvSpPr>
          <p:nvPr/>
        </p:nvSpPr>
        <p:spPr bwMode="auto">
          <a:xfrm>
            <a:off x="5767138" y="507737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13</a:t>
            </a:r>
          </a:p>
        </p:txBody>
      </p:sp>
      <p:sp>
        <p:nvSpPr>
          <p:cNvPr id="25" name="Oval 176"/>
          <p:cNvSpPr>
            <a:spLocks noChangeArrowheads="1"/>
          </p:cNvSpPr>
          <p:nvPr/>
        </p:nvSpPr>
        <p:spPr bwMode="auto">
          <a:xfrm>
            <a:off x="5767138" y="507737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12</a:t>
            </a:r>
          </a:p>
        </p:txBody>
      </p:sp>
      <p:sp>
        <p:nvSpPr>
          <p:cNvPr id="26" name="Oval 176"/>
          <p:cNvSpPr>
            <a:spLocks noChangeArrowheads="1"/>
          </p:cNvSpPr>
          <p:nvPr/>
        </p:nvSpPr>
        <p:spPr bwMode="auto">
          <a:xfrm>
            <a:off x="5767138" y="507737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11</a:t>
            </a:r>
          </a:p>
        </p:txBody>
      </p:sp>
      <p:sp>
        <p:nvSpPr>
          <p:cNvPr id="27" name="Oval 176"/>
          <p:cNvSpPr>
            <a:spLocks noChangeArrowheads="1"/>
          </p:cNvSpPr>
          <p:nvPr/>
        </p:nvSpPr>
        <p:spPr bwMode="auto">
          <a:xfrm>
            <a:off x="5767138" y="507737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10</a:t>
            </a:r>
          </a:p>
        </p:txBody>
      </p:sp>
      <p:sp>
        <p:nvSpPr>
          <p:cNvPr id="28" name="Oval 176"/>
          <p:cNvSpPr>
            <a:spLocks noChangeArrowheads="1"/>
          </p:cNvSpPr>
          <p:nvPr/>
        </p:nvSpPr>
        <p:spPr bwMode="auto">
          <a:xfrm>
            <a:off x="5767138" y="507737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9</a:t>
            </a:r>
          </a:p>
        </p:txBody>
      </p:sp>
      <p:sp>
        <p:nvSpPr>
          <p:cNvPr id="29" name="Oval 176"/>
          <p:cNvSpPr>
            <a:spLocks noChangeArrowheads="1"/>
          </p:cNvSpPr>
          <p:nvPr/>
        </p:nvSpPr>
        <p:spPr bwMode="auto">
          <a:xfrm>
            <a:off x="5767138" y="507737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8</a:t>
            </a:r>
          </a:p>
        </p:txBody>
      </p:sp>
      <p:sp>
        <p:nvSpPr>
          <p:cNvPr id="30" name="Oval 176"/>
          <p:cNvSpPr>
            <a:spLocks noChangeArrowheads="1"/>
          </p:cNvSpPr>
          <p:nvPr/>
        </p:nvSpPr>
        <p:spPr bwMode="auto">
          <a:xfrm>
            <a:off x="5767138" y="507737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7</a:t>
            </a:r>
          </a:p>
        </p:txBody>
      </p:sp>
      <p:sp>
        <p:nvSpPr>
          <p:cNvPr id="31" name="Oval 176"/>
          <p:cNvSpPr>
            <a:spLocks noChangeArrowheads="1"/>
          </p:cNvSpPr>
          <p:nvPr/>
        </p:nvSpPr>
        <p:spPr bwMode="auto">
          <a:xfrm>
            <a:off x="5767138" y="507737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6</a:t>
            </a:r>
          </a:p>
        </p:txBody>
      </p:sp>
      <p:sp>
        <p:nvSpPr>
          <p:cNvPr id="32" name="Oval 176"/>
          <p:cNvSpPr>
            <a:spLocks noChangeArrowheads="1"/>
          </p:cNvSpPr>
          <p:nvPr/>
        </p:nvSpPr>
        <p:spPr bwMode="auto">
          <a:xfrm>
            <a:off x="5767138" y="507737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5</a:t>
            </a:r>
          </a:p>
        </p:txBody>
      </p:sp>
      <p:sp>
        <p:nvSpPr>
          <p:cNvPr id="33" name="Oval 176"/>
          <p:cNvSpPr>
            <a:spLocks noChangeArrowheads="1"/>
          </p:cNvSpPr>
          <p:nvPr/>
        </p:nvSpPr>
        <p:spPr bwMode="auto">
          <a:xfrm>
            <a:off x="5767138" y="507737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4</a:t>
            </a:r>
          </a:p>
        </p:txBody>
      </p:sp>
      <p:sp>
        <p:nvSpPr>
          <p:cNvPr id="34" name="Oval 176"/>
          <p:cNvSpPr>
            <a:spLocks noChangeArrowheads="1"/>
          </p:cNvSpPr>
          <p:nvPr/>
        </p:nvSpPr>
        <p:spPr bwMode="auto">
          <a:xfrm>
            <a:off x="5767138" y="507737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3</a:t>
            </a:r>
          </a:p>
        </p:txBody>
      </p:sp>
      <p:sp>
        <p:nvSpPr>
          <p:cNvPr id="35" name="Oval 176"/>
          <p:cNvSpPr>
            <a:spLocks noChangeArrowheads="1"/>
          </p:cNvSpPr>
          <p:nvPr/>
        </p:nvSpPr>
        <p:spPr bwMode="auto">
          <a:xfrm>
            <a:off x="5767138" y="507737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2</a:t>
            </a:r>
          </a:p>
        </p:txBody>
      </p:sp>
      <p:sp>
        <p:nvSpPr>
          <p:cNvPr id="36" name="Oval 176"/>
          <p:cNvSpPr>
            <a:spLocks noChangeArrowheads="1"/>
          </p:cNvSpPr>
          <p:nvPr/>
        </p:nvSpPr>
        <p:spPr bwMode="auto">
          <a:xfrm>
            <a:off x="5767138" y="507737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itchFamily="34" charset="0"/>
                <a:ea typeface="+mn-ea"/>
                <a:cs typeface="Arial" panose="020B0604020202020204" pitchFamily="34" charset="0"/>
                <a:sym typeface="Arial"/>
              </a:rPr>
              <a:t>1</a:t>
            </a:r>
          </a:p>
        </p:txBody>
      </p:sp>
      <p:sp>
        <p:nvSpPr>
          <p:cNvPr id="37" name="Oval 176"/>
          <p:cNvSpPr>
            <a:spLocks noChangeArrowheads="1"/>
          </p:cNvSpPr>
          <p:nvPr/>
        </p:nvSpPr>
        <p:spPr bwMode="auto">
          <a:xfrm>
            <a:off x="5767138" y="5077375"/>
            <a:ext cx="533400" cy="533400"/>
          </a:xfrm>
          <a:prstGeom prst="ellipse">
            <a:avLst/>
          </a:prstGeom>
          <a:gradFill rotWithShape="1">
            <a:gsLst>
              <a:gs pos="0">
                <a:srgbClr val="FFFFFF"/>
              </a:gs>
              <a:gs pos="50000">
                <a:srgbClr val="FFFFFF">
                  <a:gamma/>
                  <a:tint val="60392"/>
                  <a:invGamma/>
                </a:srgbClr>
              </a:gs>
              <a:gs pos="100000">
                <a:srgbClr val="FFFFFF"/>
              </a:gs>
            </a:gsLst>
            <a:lin ang="5400000" scaled="1"/>
          </a:gradFill>
          <a:ln w="9525" algn="ctr">
            <a:noFill/>
            <a:round/>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Arial" panose="020B0604020202020204" pitchFamily="34" charset="0"/>
                <a:sym typeface="Arial"/>
              </a:rPr>
              <a:t>0</a:t>
            </a:r>
          </a:p>
        </p:txBody>
      </p:sp>
      <p:sp>
        <p:nvSpPr>
          <p:cNvPr id="2" name="Rectangle 1"/>
          <p:cNvSpPr/>
          <p:nvPr/>
        </p:nvSpPr>
        <p:spPr>
          <a:xfrm>
            <a:off x="2868787" y="1944768"/>
            <a:ext cx="8739130" cy="1077218"/>
          </a:xfrm>
          <a:prstGeom prst="rect">
            <a:avLst/>
          </a:prstGeom>
        </p:spPr>
        <p:txBody>
          <a:bodyPr wrap="square">
            <a:spAutoFit/>
          </a:bodyPr>
          <a:lstStyle/>
          <a:p>
            <a:r>
              <a:rPr lang="en-US" sz="3200" b="1" dirty="0" err="1">
                <a:solidFill>
                  <a:schemeClr val="bg1"/>
                </a:solidFill>
                <a:latin typeface="Times New Roman" panose="02020603050405020304" pitchFamily="18" charset="0"/>
                <a:ea typeface="Times New Roman" panose="02020603050405020304" pitchFamily="18" charset="0"/>
              </a:rPr>
              <a:t>Câu</a:t>
            </a:r>
            <a:r>
              <a:rPr lang="en-US" sz="3200" b="1" dirty="0">
                <a:solidFill>
                  <a:schemeClr val="bg1"/>
                </a:solidFill>
                <a:latin typeface="Times New Roman" panose="02020603050405020304" pitchFamily="18" charset="0"/>
                <a:ea typeface="Times New Roman" panose="02020603050405020304" pitchFamily="18" charset="0"/>
              </a:rPr>
              <a:t> 10</a:t>
            </a:r>
            <a:r>
              <a:rPr lang="en-US" sz="3200" dirty="0">
                <a:solidFill>
                  <a:schemeClr val="bg1"/>
                </a:solidFill>
                <a:latin typeface="Times New Roman" panose="02020603050405020304" pitchFamily="18" charset="0"/>
                <a:ea typeface="Times New Roman" panose="02020603050405020304" pitchFamily="18" charset="0"/>
              </a:rPr>
              <a:t>: </a:t>
            </a:r>
            <a:r>
              <a:rPr lang="vi-VN" sz="3200" dirty="0">
                <a:solidFill>
                  <a:schemeClr val="bg1"/>
                </a:solidFill>
                <a:latin typeface="Times New Roman" panose="02020603050405020304" pitchFamily="18" charset="0"/>
                <a:ea typeface="Times New Roman" panose="02020603050405020304" pitchFamily="18" charset="0"/>
              </a:rPr>
              <a:t>Nhận xét nào sau đây không thể hiện đúng bài học từ truyện "Bức tranh của em gái tôi"?</a:t>
            </a:r>
            <a:endParaRPr lang="en-US" sz="3200" dirty="0">
              <a:solidFill>
                <a:schemeClr val="bg1"/>
              </a:solidFill>
              <a:effectLst/>
              <a:latin typeface="Times New Roman" panose="02020603050405020304" pitchFamily="18" charset="0"/>
              <a:ea typeface="Times New Roman" panose="02020603050405020304" pitchFamily="18" charset="0"/>
            </a:endParaRPr>
          </a:p>
        </p:txBody>
      </p:sp>
      <p:sp>
        <p:nvSpPr>
          <p:cNvPr id="3" name="Rectangle 2"/>
          <p:cNvSpPr/>
          <p:nvPr/>
        </p:nvSpPr>
        <p:spPr>
          <a:xfrm>
            <a:off x="991011" y="4149527"/>
            <a:ext cx="4316212" cy="830997"/>
          </a:xfrm>
          <a:prstGeom prst="rect">
            <a:avLst/>
          </a:prstGeom>
        </p:spPr>
        <p:txBody>
          <a:bodyPr wrap="square">
            <a:spAutoFit/>
          </a:bodyPr>
          <a:lstStyle/>
          <a:p>
            <a:pPr lvl="0">
              <a:spcAft>
                <a:spcPts val="0"/>
              </a:spcAft>
              <a:buSzPts val="1000"/>
              <a:tabLst>
                <a:tab pos="228600" algn="l"/>
              </a:tabLst>
            </a:pP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Cần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vượt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qua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mặc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cảm</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tự</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trước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tài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năng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khác</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 name="Rectangle 4"/>
          <p:cNvSpPr/>
          <p:nvPr/>
        </p:nvSpPr>
        <p:spPr>
          <a:xfrm>
            <a:off x="6950382" y="4192615"/>
            <a:ext cx="4493718" cy="830997"/>
          </a:xfrm>
          <a:prstGeom prst="rect">
            <a:avLst/>
          </a:prstGeom>
        </p:spPr>
        <p:txBody>
          <a:bodyPr wrap="square">
            <a:spAutoFit/>
          </a:bodyPr>
          <a:lstStyle/>
          <a:p>
            <a:r>
              <a:rPr lang="en-US" sz="2400" dirty="0" err="1">
                <a:solidFill>
                  <a:srgbClr val="000000"/>
                </a:solidFill>
                <a:latin typeface="Times New Roman" panose="02020603050405020304" pitchFamily="18" charset="0"/>
                <a:ea typeface="Times New Roman" panose="02020603050405020304" pitchFamily="18" charset="0"/>
              </a:rPr>
              <a:t>Trân</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trọng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và</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vui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mừng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trước</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những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thành</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công</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của</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người</a:t>
            </a:r>
            <a:r>
              <a:rPr lang="en-US" sz="2400" dirty="0">
                <a:solidFill>
                  <a:srgbClr val="000000"/>
                </a:solidFill>
                <a:latin typeface="Times New Roman" panose="02020603050405020304" pitchFamily="18" charset="0"/>
                <a:ea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rPr>
              <a:t>khác</a:t>
            </a:r>
            <a:r>
              <a:rPr lang="en-US" sz="2400" dirty="0">
                <a:solidFill>
                  <a:srgbClr val="000000"/>
                </a:solidFill>
                <a:latin typeface="Times New Roman" panose="02020603050405020304" pitchFamily="18" charset="0"/>
                <a:ea typeface="Times New Roman" panose="02020603050405020304" pitchFamily="18" charset="0"/>
              </a:rPr>
              <a:t>.</a:t>
            </a:r>
            <a:endParaRPr lang="en-US" sz="2400" dirty="0"/>
          </a:p>
        </p:txBody>
      </p:sp>
      <p:sp>
        <p:nvSpPr>
          <p:cNvPr id="9" name="Rectangle 8"/>
          <p:cNvSpPr/>
          <p:nvPr/>
        </p:nvSpPr>
        <p:spPr>
          <a:xfrm>
            <a:off x="825771" y="5559555"/>
            <a:ext cx="4308986" cy="830997"/>
          </a:xfrm>
          <a:prstGeom prst="rect">
            <a:avLst/>
          </a:prstGeom>
        </p:spPr>
        <p:txBody>
          <a:bodyPr wrap="square">
            <a:spAutoFit/>
          </a:bodyPr>
          <a:lstStyle/>
          <a:p>
            <a:pPr lvl="0">
              <a:spcAft>
                <a:spcPts val="0"/>
              </a:spcAft>
              <a:buSzPts val="1000"/>
              <a:tabLst>
                <a:tab pos="228600" algn="l"/>
              </a:tabLst>
            </a:pP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hậu</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độ</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lượng</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sẽ</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giúp</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mình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vượt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qua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tính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ích</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kỉ</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nhân</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0" name="Rectangle 9"/>
          <p:cNvSpPr/>
          <p:nvPr/>
        </p:nvSpPr>
        <p:spPr>
          <a:xfrm>
            <a:off x="6950382" y="5610775"/>
            <a:ext cx="3973556" cy="830997"/>
          </a:xfrm>
          <a:prstGeom prst="rect">
            <a:avLst/>
          </a:prstGeom>
        </p:spPr>
        <p:txBody>
          <a:bodyPr wrap="square">
            <a:spAutoFit/>
          </a:bodyPr>
          <a:lstStyle/>
          <a:p>
            <a:pPr lvl="0">
              <a:spcBef>
                <a:spcPts val="200"/>
              </a:spcBef>
              <a:spcAft>
                <a:spcPts val="0"/>
              </a:spcAft>
              <a:buSzPts val="1000"/>
              <a:tabLst>
                <a:tab pos="228600" algn="l"/>
              </a:tabLst>
            </a:pPr>
            <a:r>
              <a:rPr lang="en-US" sz="2400" dirty="0" err="1">
                <a:solidFill>
                  <a:srgbClr val="0D0D0D"/>
                </a:solidFill>
                <a:latin typeface="Times New Roman" panose="02020603050405020304" pitchFamily="18" charset="0"/>
                <a:ea typeface="Times New Roman" panose="02020603050405020304" pitchFamily="18" charset="0"/>
                <a:cs typeface="Arial" panose="020B0604020202020204" pitchFamily="34" charset="0"/>
              </a:rPr>
              <a:t>Biết</a:t>
            </a:r>
            <a:r>
              <a:rPr lang="en-US" sz="2400" dirty="0">
                <a:solidFill>
                  <a:srgbClr val="0D0D0D"/>
                </a:solidFill>
                <a:latin typeface="Times New Roman" panose="02020603050405020304" pitchFamily="18" charset="0"/>
                <a:ea typeface="Times New Roman" panose="02020603050405020304" pitchFamily="18" charset="0"/>
                <a:cs typeface="Arial" panose="020B0604020202020204" pitchFamily="34" charset="0"/>
              </a:rPr>
              <a:t> </a:t>
            </a:r>
            <a:r>
              <a:rPr lang="en-US" sz="2400" dirty="0" err="1">
                <a:solidFill>
                  <a:srgbClr val="0D0D0D"/>
                </a:solidFill>
                <a:latin typeface="Times New Roman" panose="02020603050405020304" pitchFamily="18" charset="0"/>
                <a:ea typeface="Times New Roman" panose="02020603050405020304" pitchFamily="18" charset="0"/>
                <a:cs typeface="Arial" panose="020B0604020202020204" pitchFamily="34" charset="0"/>
              </a:rPr>
              <a:t>xấu</a:t>
            </a:r>
            <a:r>
              <a:rPr lang="en-US" sz="2400" dirty="0">
                <a:solidFill>
                  <a:srgbClr val="0D0D0D"/>
                </a:solidFill>
                <a:latin typeface="Times New Roman" panose="02020603050405020304" pitchFamily="18" charset="0"/>
                <a:ea typeface="Times New Roman" panose="02020603050405020304" pitchFamily="18" charset="0"/>
                <a:cs typeface="Arial" panose="020B0604020202020204" pitchFamily="34" charset="0"/>
              </a:rPr>
              <a:t> </a:t>
            </a:r>
            <a:r>
              <a:rPr lang="en-US" sz="2400" dirty="0" err="1">
                <a:solidFill>
                  <a:srgbClr val="0D0D0D"/>
                </a:solidFill>
                <a:latin typeface="Times New Roman" panose="02020603050405020304" pitchFamily="18" charset="0"/>
                <a:ea typeface="Times New Roman" panose="02020603050405020304" pitchFamily="18" charset="0"/>
                <a:cs typeface="Arial" panose="020B0604020202020204" pitchFamily="34" charset="0"/>
              </a:rPr>
              <a:t>hổ</a:t>
            </a:r>
            <a:r>
              <a:rPr lang="en-US" sz="2400" dirty="0">
                <a:solidFill>
                  <a:srgbClr val="0D0D0D"/>
                </a:solidFill>
                <a:latin typeface="Times New Roman" panose="02020603050405020304" pitchFamily="18" charset="0"/>
                <a:ea typeface="Times New Roman" panose="02020603050405020304" pitchFamily="18" charset="0"/>
                <a:cs typeface="Arial" panose="020B0604020202020204" pitchFamily="34" charset="0"/>
              </a:rPr>
              <a:t> </a:t>
            </a:r>
            <a:r>
              <a:rPr lang="en-US" sz="2400" dirty="0" err="1">
                <a:solidFill>
                  <a:srgbClr val="0D0D0D"/>
                </a:solidFill>
                <a:latin typeface="Times New Roman" panose="02020603050405020304" pitchFamily="18" charset="0"/>
                <a:ea typeface="Times New Roman" panose="02020603050405020304" pitchFamily="18" charset="0"/>
                <a:cs typeface="Arial" panose="020B0604020202020204" pitchFamily="34" charset="0"/>
              </a:rPr>
              <a:t>khi</a:t>
            </a:r>
            <a:r>
              <a:rPr lang="en-US" sz="2400" dirty="0">
                <a:solidFill>
                  <a:srgbClr val="0D0D0D"/>
                </a:solidFill>
                <a:latin typeface="Times New Roman" panose="02020603050405020304" pitchFamily="18" charset="0"/>
                <a:ea typeface="Times New Roman" panose="02020603050405020304" pitchFamily="18" charset="0"/>
                <a:cs typeface="Arial" panose="020B0604020202020204" pitchFamily="34" charset="0"/>
              </a:rPr>
              <a:t> </a:t>
            </a:r>
            <a:r>
              <a:rPr lang="en-US" sz="2400" dirty="0" err="1">
                <a:solidFill>
                  <a:srgbClr val="0D0D0D"/>
                </a:solidFill>
                <a:latin typeface="Times New Roman" panose="02020603050405020304" pitchFamily="18" charset="0"/>
                <a:ea typeface="Times New Roman" panose="02020603050405020304" pitchFamily="18" charset="0"/>
                <a:cs typeface="Arial" panose="020B0604020202020204" pitchFamily="34" charset="0"/>
              </a:rPr>
              <a:t>mình</a:t>
            </a:r>
            <a:r>
              <a:rPr lang="en-US" sz="2400" dirty="0">
                <a:solidFill>
                  <a:srgbClr val="0D0D0D"/>
                </a:solidFill>
                <a:latin typeface="Times New Roman" panose="02020603050405020304" pitchFamily="18" charset="0"/>
                <a:ea typeface="Times New Roman" panose="02020603050405020304" pitchFamily="18" charset="0"/>
                <a:cs typeface="Arial" panose="020B0604020202020204" pitchFamily="34" charset="0"/>
              </a:rPr>
              <a:t> </a:t>
            </a:r>
            <a:r>
              <a:rPr lang="en-US" sz="2400" dirty="0" err="1">
                <a:solidFill>
                  <a:srgbClr val="0D0D0D"/>
                </a:solidFill>
                <a:latin typeface="Times New Roman" panose="02020603050405020304" pitchFamily="18" charset="0"/>
                <a:ea typeface="Times New Roman" panose="02020603050405020304" pitchFamily="18" charset="0"/>
                <a:cs typeface="Arial" panose="020B0604020202020204" pitchFamily="34" charset="0"/>
              </a:rPr>
              <a:t>thua</a:t>
            </a:r>
            <a:r>
              <a:rPr lang="en-US" sz="2400" dirty="0">
                <a:solidFill>
                  <a:srgbClr val="0D0D0D"/>
                </a:solidFill>
                <a:latin typeface="Times New Roman" panose="02020603050405020304" pitchFamily="18" charset="0"/>
                <a:ea typeface="Times New Roman" panose="02020603050405020304" pitchFamily="18" charset="0"/>
                <a:cs typeface="Arial" panose="020B0604020202020204" pitchFamily="34" charset="0"/>
              </a:rPr>
              <a:t> </a:t>
            </a:r>
            <a:r>
              <a:rPr lang="en-US" sz="2400" dirty="0" err="1">
                <a:solidFill>
                  <a:srgbClr val="0D0D0D"/>
                </a:solidFill>
                <a:latin typeface="Times New Roman" panose="02020603050405020304" pitchFamily="18" charset="0"/>
                <a:ea typeface="Times New Roman" panose="02020603050405020304" pitchFamily="18" charset="0"/>
                <a:cs typeface="Arial" panose="020B0604020202020204" pitchFamily="34" charset="0"/>
              </a:rPr>
              <a:t>kém</a:t>
            </a:r>
            <a:r>
              <a:rPr lang="en-US" sz="2400" dirty="0">
                <a:solidFill>
                  <a:srgbClr val="0D0D0D"/>
                </a:solidFill>
                <a:latin typeface="Times New Roman" panose="02020603050405020304" pitchFamily="18" charset="0"/>
                <a:ea typeface="Times New Roman" panose="02020603050405020304" pitchFamily="18" charset="0"/>
                <a:cs typeface="Arial" panose="020B0604020202020204" pitchFamily="34" charset="0"/>
              </a:rPr>
              <a:t> </a:t>
            </a:r>
            <a:r>
              <a:rPr lang="en-US" sz="2400" dirty="0" err="1">
                <a:solidFill>
                  <a:srgbClr val="0D0D0D"/>
                </a:solidFill>
                <a:latin typeface="Times New Roman" panose="02020603050405020304" pitchFamily="18" charset="0"/>
                <a:ea typeface="Times New Roman" panose="02020603050405020304" pitchFamily="18" charset="0"/>
                <a:cs typeface="Arial" panose="020B0604020202020204" pitchFamily="34" charset="0"/>
              </a:rPr>
              <a:t>người</a:t>
            </a:r>
            <a:r>
              <a:rPr lang="en-US" sz="2400" dirty="0">
                <a:solidFill>
                  <a:srgbClr val="0D0D0D"/>
                </a:solidFill>
                <a:latin typeface="Times New Roman" panose="02020603050405020304" pitchFamily="18" charset="0"/>
                <a:ea typeface="Times New Roman" panose="02020603050405020304" pitchFamily="18" charset="0"/>
                <a:cs typeface="Arial" panose="020B0604020202020204" pitchFamily="34" charset="0"/>
              </a:rPr>
              <a:t> </a:t>
            </a:r>
            <a:r>
              <a:rPr lang="en-US" sz="2400" dirty="0" err="1">
                <a:solidFill>
                  <a:srgbClr val="0D0D0D"/>
                </a:solidFill>
                <a:latin typeface="Times New Roman" panose="02020603050405020304" pitchFamily="18" charset="0"/>
                <a:ea typeface="Times New Roman" panose="02020603050405020304" pitchFamily="18" charset="0"/>
                <a:cs typeface="Arial" panose="020B0604020202020204" pitchFamily="34" charset="0"/>
              </a:rPr>
              <a:t>khác</a:t>
            </a:r>
            <a:r>
              <a:rPr lang="en-US" sz="2400" dirty="0">
                <a:solidFill>
                  <a:srgbClr val="0D0D0D"/>
                </a:solidFill>
                <a:latin typeface="Times New Roman" panose="02020603050405020304" pitchFamily="18" charset="0"/>
                <a:ea typeface="Times New Roman" panose="02020603050405020304" pitchFamily="18" charset="0"/>
                <a:cs typeface="Arial" panose="020B0604020202020204" pitchFamily="34" charset="0"/>
              </a:rPr>
              <a:t>.</a:t>
            </a:r>
            <a:endParaRPr lang="en-US" sz="2400" dirty="0">
              <a:solidFill>
                <a:srgbClr val="496200"/>
              </a:solidFill>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23243955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10000" autoRev="1" fill="hold" nodeType="withEffect">
                                  <p:stCondLst>
                                    <p:cond delay="0"/>
                                  </p:stCondLst>
                                  <p:childTnLst>
                                    <p:animRot by="3000000">
                                      <p:cBhvr>
                                        <p:cTn id="6" dur="1500" fill="hold"/>
                                        <p:tgtEl>
                                          <p:spTgt spid="14"/>
                                        </p:tgtEl>
                                        <p:attrNameLst>
                                          <p:attrName>r</p:attrName>
                                        </p:attrNameLst>
                                      </p:cBhvr>
                                    </p:animRot>
                                  </p:childTnLst>
                                </p:cTn>
                              </p:par>
                              <p:par>
                                <p:cTn id="7" presetID="6" presetClass="emph" presetSubtype="0" repeatCount="indefinite" autoRev="1" fill="hold" nodeType="withEffect">
                                  <p:stCondLst>
                                    <p:cond delay="0"/>
                                  </p:stCondLst>
                                  <p:childTnLst>
                                    <p:animScale>
                                      <p:cBhvr>
                                        <p:cTn id="8" dur="1000" fill="hold"/>
                                        <p:tgtEl>
                                          <p:spTgt spid="13"/>
                                        </p:tgtEl>
                                      </p:cBhvr>
                                      <p:by x="150000" y="150000"/>
                                    </p:animScale>
                                  </p:childTnLst>
                                </p:cTn>
                              </p:par>
                              <p:par>
                                <p:cTn id="9" presetID="8" presetClass="emph" presetSubtype="0" repeatCount="indefinite" accel="10000" autoRev="1" fill="hold" nodeType="withEffect">
                                  <p:stCondLst>
                                    <p:cond delay="0"/>
                                  </p:stCondLst>
                                  <p:childTnLst>
                                    <p:animRot by="3000000">
                                      <p:cBhvr>
                                        <p:cTn id="10" dur="1500" fill="hold"/>
                                        <p:tgtEl>
                                          <p:spTgt spid="17"/>
                                        </p:tgtEl>
                                        <p:attrNameLst>
                                          <p:attrName>r</p:attrName>
                                        </p:attrNameLst>
                                      </p:cBhvr>
                                    </p:animRot>
                                  </p:childTnLst>
                                </p:cTn>
                              </p:par>
                              <p:par>
                                <p:cTn id="11" presetID="6" presetClass="emph" presetSubtype="0" repeatCount="indefinite" autoRev="1" fill="hold" nodeType="withEffect">
                                  <p:stCondLst>
                                    <p:cond delay="0"/>
                                  </p:stCondLst>
                                  <p:childTnLst>
                                    <p:animScale>
                                      <p:cBhvr>
                                        <p:cTn id="12" dur="1000" fill="hold"/>
                                        <p:tgtEl>
                                          <p:spTgt spid="16"/>
                                        </p:tgtEl>
                                      </p:cBhvr>
                                      <p:by x="150000" y="150000"/>
                                    </p:animScale>
                                  </p:childTnLst>
                                </p:cTn>
                              </p:par>
                            </p:childTnLst>
                          </p:cTn>
                        </p:par>
                      </p:childTnLst>
                    </p:cTn>
                  </p:par>
                  <p:par>
                    <p:cTn id="13" fill="hold">
                      <p:stCondLst>
                        <p:cond delay="indefinite"/>
                      </p:stCondLst>
                      <p:childTnLst>
                        <p:par>
                          <p:cTn id="14" fill="hold">
                            <p:stCondLst>
                              <p:cond delay="0"/>
                            </p:stCondLst>
                            <p:childTnLst>
                              <p:par>
                                <p:cTn id="15" presetID="16" presetClass="emph" presetSubtype="0" fill="hold" grpId="0" nodeType="clickEffect">
                                  <p:stCondLst>
                                    <p:cond delay="0"/>
                                  </p:stCondLst>
                                  <p:iterate type="lt">
                                    <p:tmPct val="4000"/>
                                  </p:iterate>
                                  <p:childTnLst>
                                    <p:set>
                                      <p:cBhvr override="childStyle">
                                        <p:cTn id="16" dur="500" fill="hold"/>
                                        <p:tgtEl>
                                          <p:spTgt spid="10"/>
                                        </p:tgtEl>
                                        <p:attrNameLst>
                                          <p:attrName>style.color</p:attrName>
                                        </p:attrNameLst>
                                      </p:cBhvr>
                                      <p:to>
                                        <p:clrVal>
                                          <a:srgbClr val="FF0000"/>
                                        </p:clrVal>
                                      </p:to>
                                    </p:set>
                                    <p:set>
                                      <p:cBhvr>
                                        <p:cTn id="17" dur="500" fill="hold"/>
                                        <p:tgtEl>
                                          <p:spTgt spid="10"/>
                                        </p:tgtEl>
                                        <p:attrNameLst>
                                          <p:attrName>fillcolor</p:attrName>
                                        </p:attrNameLst>
                                      </p:cBhvr>
                                      <p:to>
                                        <p:clrVal>
                                          <a:srgbClr val="FF0000"/>
                                        </p:clrVal>
                                      </p:to>
                                    </p:set>
                                    <p:set>
                                      <p:cBhvr>
                                        <p:cTn id="18" dur="500" fill="hold"/>
                                        <p:tgtEl>
                                          <p:spTgt spid="10"/>
                                        </p:tgtEl>
                                        <p:attrNameLst>
                                          <p:attrName>fill.type</p:attrName>
                                        </p:attrNameLst>
                                      </p:cBhvr>
                                      <p:to>
                                        <p:strVal val="solid"/>
                                      </p:to>
                                    </p:set>
                                  </p:childTnLst>
                                </p:cTn>
                              </p:par>
                            </p:childTnLst>
                          </p:cTn>
                        </p:par>
                      </p:childTnLst>
                    </p:cTn>
                  </p:par>
                  <p:par>
                    <p:cTn id="19" fill="hold">
                      <p:stCondLst>
                        <p:cond delay="indefinite"/>
                      </p:stCondLst>
                      <p:childTnLst>
                        <p:par>
                          <p:cTn id="20" fill="hold">
                            <p:stCondLst>
                              <p:cond delay="0"/>
                            </p:stCondLst>
                            <p:childTnLst>
                              <p:par>
                                <p:cTn id="21" presetID="16" presetClass="emph" presetSubtype="0" fill="hold" nodeType="clickEffect">
                                  <p:stCondLst>
                                    <p:cond delay="0"/>
                                  </p:stCondLst>
                                  <p:iterate type="lt">
                                    <p:tmPct val="4000"/>
                                  </p:iterate>
                                  <p:childTnLst>
                                    <p:set>
                                      <p:cBhvr override="childStyle">
                                        <p:cTn id="22" dur="500" fill="hold"/>
                                        <p:tgtEl>
                                          <p:spTgt spid="10">
                                            <p:txEl>
                                              <p:pRg st="0" end="0"/>
                                            </p:txEl>
                                          </p:spTgt>
                                        </p:tgtEl>
                                        <p:attrNameLst>
                                          <p:attrName>style.color</p:attrName>
                                        </p:attrNameLst>
                                      </p:cBhvr>
                                      <p:to>
                                        <p:clrVal>
                                          <a:schemeClr val="accent2"/>
                                        </p:clrVal>
                                      </p:to>
                                    </p:set>
                                    <p:set>
                                      <p:cBhvr>
                                        <p:cTn id="23" dur="500" fill="hold"/>
                                        <p:tgtEl>
                                          <p:spTgt spid="10">
                                            <p:txEl>
                                              <p:pRg st="0" end="0"/>
                                            </p:txEl>
                                          </p:spTgt>
                                        </p:tgtEl>
                                        <p:attrNameLst>
                                          <p:attrName>fillcolor</p:attrName>
                                        </p:attrNameLst>
                                      </p:cBhvr>
                                      <p:to>
                                        <p:clrVal>
                                          <a:schemeClr val="accent2"/>
                                        </p:clrVal>
                                      </p:to>
                                    </p:set>
                                    <p:set>
                                      <p:cBhvr>
                                        <p:cTn id="24" dur="500" fill="hold"/>
                                        <p:tgtEl>
                                          <p:spTgt spid="10">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4"/>
                    </p:tgtEl>
                  </p:cond>
                </p:stCondLst>
                <p:endSync evt="end" delay="0">
                  <p:rtn val="all"/>
                </p:endSync>
                <p:childTnLst>
                  <p:par>
                    <p:cTn id="26" fill="hold">
                      <p:stCondLst>
                        <p:cond delay="0"/>
                      </p:stCondLst>
                      <p:childTnLst>
                        <p:par>
                          <p:cTn id="27" fill="hold">
                            <p:stCondLst>
                              <p:cond delay="0"/>
                            </p:stCondLst>
                            <p:childTnLst>
                              <p:par>
                                <p:cTn id="28" presetID="1" presetClass="exit" presetSubtype="0" fill="hold" grpId="0" nodeType="withEffect">
                                  <p:stCondLst>
                                    <p:cond delay="0"/>
                                  </p:stCondLst>
                                  <p:childTnLst>
                                    <p:set>
                                      <p:cBhvr>
                                        <p:cTn id="29" dur="1" fill="hold">
                                          <p:stCondLst>
                                            <p:cond delay="0"/>
                                          </p:stCondLst>
                                        </p:cTn>
                                        <p:tgtEl>
                                          <p:spTgt spid="4"/>
                                        </p:tgtEl>
                                        <p:attrNameLst>
                                          <p:attrName>style.visibility</p:attrName>
                                        </p:attrNameLst>
                                      </p:cBhvr>
                                      <p:to>
                                        <p:strVal val="hidden"/>
                                      </p:to>
                                    </p:set>
                                  </p:childTnLst>
                                </p:cTn>
                              </p:par>
                            </p:childTnLst>
                          </p:cTn>
                        </p:par>
                        <p:par>
                          <p:cTn id="30" fill="hold">
                            <p:stCondLst>
                              <p:cond delay="0"/>
                            </p:stCondLst>
                            <p:childTnLst>
                              <p:par>
                                <p:cTn id="31" presetID="53" presetClass="entr" presetSubtype="16" fill="hold" grpId="1" nodeType="afterEffect">
                                  <p:stCondLst>
                                    <p:cond delay="0"/>
                                  </p:stCondLst>
                                  <p:childTnLst>
                                    <p:set>
                                      <p:cBhvr>
                                        <p:cTn id="32" dur="1" fill="hold">
                                          <p:stCondLst>
                                            <p:cond delay="0"/>
                                          </p:stCondLst>
                                        </p:cTn>
                                        <p:tgtEl>
                                          <p:spTgt spid="4"/>
                                        </p:tgtEl>
                                        <p:attrNameLst>
                                          <p:attrName>style.visibility</p:attrName>
                                        </p:attrNameLst>
                                      </p:cBhvr>
                                      <p:to>
                                        <p:strVal val="visible"/>
                                      </p:to>
                                    </p:set>
                                    <p:anim calcmode="lin" valueType="num">
                                      <p:cBhvr>
                                        <p:cTn id="33" dur="500" fill="hold"/>
                                        <p:tgtEl>
                                          <p:spTgt spid="4"/>
                                        </p:tgtEl>
                                        <p:attrNameLst>
                                          <p:attrName>ppt_w</p:attrName>
                                        </p:attrNameLst>
                                      </p:cBhvr>
                                      <p:tavLst>
                                        <p:tav tm="0">
                                          <p:val>
                                            <p:fltVal val="0"/>
                                          </p:val>
                                        </p:tav>
                                        <p:tav tm="100000">
                                          <p:val>
                                            <p:strVal val="#ppt_w"/>
                                          </p:val>
                                        </p:tav>
                                      </p:tavLst>
                                    </p:anim>
                                    <p:anim calcmode="lin" valueType="num">
                                      <p:cBhvr>
                                        <p:cTn id="34" dur="500" fill="hold"/>
                                        <p:tgtEl>
                                          <p:spTgt spid="4"/>
                                        </p:tgtEl>
                                        <p:attrNameLst>
                                          <p:attrName>ppt_h</p:attrName>
                                        </p:attrNameLst>
                                      </p:cBhvr>
                                      <p:tavLst>
                                        <p:tav tm="0">
                                          <p:val>
                                            <p:fltVal val="0"/>
                                          </p:val>
                                        </p:tav>
                                        <p:tav tm="100000">
                                          <p:val>
                                            <p:strVal val="#ppt_h"/>
                                          </p:val>
                                        </p:tav>
                                      </p:tavLst>
                                    </p:anim>
                                    <p:animEffect transition="in" filter="fade">
                                      <p:cBhvr>
                                        <p:cTn id="35" dur="500"/>
                                        <p:tgtEl>
                                          <p:spTgt spid="4"/>
                                        </p:tgtEl>
                                      </p:cBhvr>
                                    </p:animEffect>
                                  </p:childTnLst>
                                </p:cTn>
                              </p:par>
                            </p:childTnLst>
                          </p:cTn>
                        </p:par>
                      </p:childTnLst>
                    </p:cTn>
                  </p:par>
                </p:childTnLst>
              </p:cTn>
              <p:nextCondLst>
                <p:cond evt="onClick" delay="0">
                  <p:tgtEl>
                    <p:spTgt spid="4"/>
                  </p:tgtEl>
                </p:cond>
              </p:nextCondLst>
            </p:seq>
            <p:seq concurrent="1" nextAc="seek">
              <p:cTn id="36" restart="whenNotActive" fill="hold" evtFilter="cancelBubble" nodeType="interactiveSeq">
                <p:stCondLst>
                  <p:cond evt="onClick" delay="0">
                    <p:tgtEl>
                      <p:spTgt spid="21"/>
                    </p:tgtEl>
                  </p:cond>
                </p:stCondLst>
                <p:endSync evt="end" delay="0">
                  <p:rtn val="all"/>
                </p:endSync>
                <p:childTnLst>
                  <p:par>
                    <p:cTn id="37" fill="hold">
                      <p:stCondLst>
                        <p:cond delay="0"/>
                      </p:stCondLst>
                      <p:childTnLst>
                        <p:par>
                          <p:cTn id="38" fill="hold">
                            <p:stCondLst>
                              <p:cond delay="0"/>
                            </p:stCondLst>
                            <p:childTnLst>
                              <p:par>
                                <p:cTn id="39" presetID="1" presetClass="entr" presetSubtype="0" fill="hold" grpId="0" nodeType="afterEffect">
                                  <p:stCondLst>
                                    <p:cond delay="1000"/>
                                  </p:stCondLst>
                                  <p:childTnLst>
                                    <p:set>
                                      <p:cBhvr>
                                        <p:cTn id="40"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3" name="beep.wav"/>
                                        </p:tgtEl>
                                      </p:cMediaNode>
                                    </p:audio>
                                  </p:subTnLst>
                                </p:cTn>
                              </p:par>
                            </p:childTnLst>
                          </p:cTn>
                        </p:par>
                        <p:par>
                          <p:cTn id="41" fill="hold">
                            <p:stCondLst>
                              <p:cond delay="1000"/>
                            </p:stCondLst>
                            <p:childTnLst>
                              <p:par>
                                <p:cTn id="42" presetID="1" presetClass="entr" presetSubtype="0" fill="hold" grpId="0" nodeType="afterEffect">
                                  <p:stCondLst>
                                    <p:cond delay="1000"/>
                                  </p:stCondLst>
                                  <p:childTnLst>
                                    <p:set>
                                      <p:cBhvr>
                                        <p:cTn id="43"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3" name="beep.wav"/>
                                        </p:tgtEl>
                                      </p:cMediaNode>
                                    </p:audio>
                                  </p:subTnLst>
                                </p:cTn>
                              </p:par>
                            </p:childTnLst>
                          </p:cTn>
                        </p:par>
                        <p:par>
                          <p:cTn id="44" fill="hold">
                            <p:stCondLst>
                              <p:cond delay="2000"/>
                            </p:stCondLst>
                            <p:childTnLst>
                              <p:par>
                                <p:cTn id="45" presetID="1" presetClass="entr" presetSubtype="0" fill="hold" grpId="0" nodeType="afterEffect">
                                  <p:stCondLst>
                                    <p:cond delay="1000"/>
                                  </p:stCondLst>
                                  <p:childTnLst>
                                    <p:set>
                                      <p:cBhvr>
                                        <p:cTn id="46"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3" name="beep.wav"/>
                                        </p:tgtEl>
                                      </p:cMediaNode>
                                    </p:audio>
                                  </p:subTnLst>
                                </p:cTn>
                              </p:par>
                            </p:childTnLst>
                          </p:cTn>
                        </p:par>
                        <p:par>
                          <p:cTn id="47" fill="hold">
                            <p:stCondLst>
                              <p:cond delay="3000"/>
                            </p:stCondLst>
                            <p:childTnLst>
                              <p:par>
                                <p:cTn id="48" presetID="1" presetClass="entr" presetSubtype="0" fill="hold" grpId="0" nodeType="afterEffect">
                                  <p:stCondLst>
                                    <p:cond delay="1000"/>
                                  </p:stCondLst>
                                  <p:childTnLst>
                                    <p:set>
                                      <p:cBhvr>
                                        <p:cTn id="49"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3" name="beep.wav"/>
                                        </p:tgtEl>
                                      </p:cMediaNode>
                                    </p:audio>
                                  </p:subTnLst>
                                </p:cTn>
                              </p:par>
                            </p:childTnLst>
                          </p:cTn>
                        </p:par>
                        <p:par>
                          <p:cTn id="50" fill="hold">
                            <p:stCondLst>
                              <p:cond delay="4000"/>
                            </p:stCondLst>
                            <p:childTnLst>
                              <p:par>
                                <p:cTn id="51" presetID="1" presetClass="entr" presetSubtype="0" fill="hold" grpId="0" nodeType="afterEffect">
                                  <p:stCondLst>
                                    <p:cond delay="1000"/>
                                  </p:stCondLst>
                                  <p:childTnLst>
                                    <p:set>
                                      <p:cBhvr>
                                        <p:cTn id="52"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3" name="beep.wav"/>
                                        </p:tgtEl>
                                      </p:cMediaNode>
                                    </p:audio>
                                  </p:subTnLst>
                                </p:cTn>
                              </p:par>
                            </p:childTnLst>
                          </p:cTn>
                        </p:par>
                        <p:par>
                          <p:cTn id="53" fill="hold">
                            <p:stCondLst>
                              <p:cond delay="5000"/>
                            </p:stCondLst>
                            <p:childTnLst>
                              <p:par>
                                <p:cTn id="54" presetID="1" presetClass="entr" presetSubtype="0" fill="hold" grpId="0" nodeType="afterEffect">
                                  <p:stCondLst>
                                    <p:cond delay="1000"/>
                                  </p:stCondLst>
                                  <p:childTnLst>
                                    <p:set>
                                      <p:cBhvr>
                                        <p:cTn id="55"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3" name="beep.wav"/>
                                        </p:tgtEl>
                                      </p:cMediaNode>
                                    </p:audio>
                                  </p:subTnLst>
                                </p:cTn>
                              </p:par>
                            </p:childTnLst>
                          </p:cTn>
                        </p:par>
                        <p:par>
                          <p:cTn id="56" fill="hold">
                            <p:stCondLst>
                              <p:cond delay="6000"/>
                            </p:stCondLst>
                            <p:childTnLst>
                              <p:par>
                                <p:cTn id="57" presetID="1" presetClass="entr" presetSubtype="0" fill="hold" grpId="0" nodeType="afterEffect">
                                  <p:stCondLst>
                                    <p:cond delay="1000"/>
                                  </p:stCondLst>
                                  <p:childTnLst>
                                    <p:set>
                                      <p:cBhvr>
                                        <p:cTn id="58"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3" name="beep.wav"/>
                                        </p:tgtEl>
                                      </p:cMediaNode>
                                    </p:audio>
                                  </p:subTnLst>
                                </p:cTn>
                              </p:par>
                            </p:childTnLst>
                          </p:cTn>
                        </p:par>
                        <p:par>
                          <p:cTn id="59" fill="hold">
                            <p:stCondLst>
                              <p:cond delay="7000"/>
                            </p:stCondLst>
                            <p:childTnLst>
                              <p:par>
                                <p:cTn id="60" presetID="1" presetClass="entr" presetSubtype="0" fill="hold" grpId="0" nodeType="afterEffect">
                                  <p:stCondLst>
                                    <p:cond delay="1000"/>
                                  </p:stCondLst>
                                  <p:childTnLst>
                                    <p:set>
                                      <p:cBhvr>
                                        <p:cTn id="61"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60"/>
                                            </p:cond>
                                          </p:stCondLst>
                                          <p:endCondLst>
                                            <p:cond evt="onStopAudio" delay="0">
                                              <p:tgtEl>
                                                <p:sldTgt/>
                                              </p:tgtEl>
                                            </p:cond>
                                          </p:endCondLst>
                                        </p:cTn>
                                        <p:tgtEl>
                                          <p:sndTgt r:embed="rId3" name="beep.wav"/>
                                        </p:tgtEl>
                                      </p:cMediaNode>
                                    </p:audio>
                                  </p:subTnLst>
                                </p:cTn>
                              </p:par>
                            </p:childTnLst>
                          </p:cTn>
                        </p:par>
                        <p:par>
                          <p:cTn id="62" fill="hold">
                            <p:stCondLst>
                              <p:cond delay="8000"/>
                            </p:stCondLst>
                            <p:childTnLst>
                              <p:par>
                                <p:cTn id="63" presetID="1" presetClass="entr" presetSubtype="0" fill="hold" grpId="0" nodeType="afterEffect">
                                  <p:stCondLst>
                                    <p:cond delay="1000"/>
                                  </p:stCondLst>
                                  <p:childTnLst>
                                    <p:set>
                                      <p:cBhvr>
                                        <p:cTn id="64"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63"/>
                                            </p:cond>
                                          </p:stCondLst>
                                          <p:endCondLst>
                                            <p:cond evt="onStopAudio" delay="0">
                                              <p:tgtEl>
                                                <p:sldTgt/>
                                              </p:tgtEl>
                                            </p:cond>
                                          </p:endCondLst>
                                        </p:cTn>
                                        <p:tgtEl>
                                          <p:sndTgt r:embed="rId3" name="beep.wav"/>
                                        </p:tgtEl>
                                      </p:cMediaNode>
                                    </p:audio>
                                  </p:subTnLst>
                                </p:cTn>
                              </p:par>
                            </p:childTnLst>
                          </p:cTn>
                        </p:par>
                        <p:par>
                          <p:cTn id="65" fill="hold">
                            <p:stCondLst>
                              <p:cond delay="9000"/>
                            </p:stCondLst>
                            <p:childTnLst>
                              <p:par>
                                <p:cTn id="66" presetID="1" presetClass="entr" presetSubtype="0" fill="hold" grpId="0" nodeType="afterEffect">
                                  <p:stCondLst>
                                    <p:cond delay="1000"/>
                                  </p:stCondLst>
                                  <p:childTnLst>
                                    <p:set>
                                      <p:cBhvr>
                                        <p:cTn id="67"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66"/>
                                            </p:cond>
                                          </p:stCondLst>
                                          <p:endCondLst>
                                            <p:cond evt="onStopAudio" delay="0">
                                              <p:tgtEl>
                                                <p:sldTgt/>
                                              </p:tgtEl>
                                            </p:cond>
                                          </p:endCondLst>
                                        </p:cTn>
                                        <p:tgtEl>
                                          <p:sndTgt r:embed="rId3" name="beep.wav"/>
                                        </p:tgtEl>
                                      </p:cMediaNode>
                                    </p:audio>
                                  </p:subTnLst>
                                </p:cTn>
                              </p:par>
                            </p:childTnLst>
                          </p:cTn>
                        </p:par>
                        <p:par>
                          <p:cTn id="68" fill="hold">
                            <p:stCondLst>
                              <p:cond delay="10000"/>
                            </p:stCondLst>
                            <p:childTnLst>
                              <p:par>
                                <p:cTn id="69" presetID="1" presetClass="entr" presetSubtype="0" fill="hold" grpId="0" nodeType="afterEffect">
                                  <p:stCondLst>
                                    <p:cond delay="1000"/>
                                  </p:stCondLst>
                                  <p:childTnLst>
                                    <p:set>
                                      <p:cBhvr>
                                        <p:cTn id="70"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3" name="beep.wav"/>
                                        </p:tgtEl>
                                      </p:cMediaNode>
                                    </p:audio>
                                  </p:subTnLst>
                                </p:cTn>
                              </p:par>
                            </p:childTnLst>
                          </p:cTn>
                        </p:par>
                        <p:par>
                          <p:cTn id="71" fill="hold">
                            <p:stCondLst>
                              <p:cond delay="11000"/>
                            </p:stCondLst>
                            <p:childTnLst>
                              <p:par>
                                <p:cTn id="72" presetID="1" presetClass="entr" presetSubtype="0" fill="hold" grpId="0" nodeType="afterEffect">
                                  <p:stCondLst>
                                    <p:cond delay="1000"/>
                                  </p:stCondLst>
                                  <p:childTnLst>
                                    <p:set>
                                      <p:cBhvr>
                                        <p:cTn id="73"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72"/>
                                            </p:cond>
                                          </p:stCondLst>
                                          <p:endCondLst>
                                            <p:cond evt="onStopAudio" delay="0">
                                              <p:tgtEl>
                                                <p:sldTgt/>
                                              </p:tgtEl>
                                            </p:cond>
                                          </p:endCondLst>
                                        </p:cTn>
                                        <p:tgtEl>
                                          <p:sndTgt r:embed="rId3" name="beep.wav"/>
                                        </p:tgtEl>
                                      </p:cMediaNode>
                                    </p:audio>
                                  </p:subTnLst>
                                </p:cTn>
                              </p:par>
                            </p:childTnLst>
                          </p:cTn>
                        </p:par>
                        <p:par>
                          <p:cTn id="74" fill="hold">
                            <p:stCondLst>
                              <p:cond delay="12000"/>
                            </p:stCondLst>
                            <p:childTnLst>
                              <p:par>
                                <p:cTn id="75" presetID="1" presetClass="entr" presetSubtype="0" fill="hold" grpId="0" nodeType="afterEffect">
                                  <p:stCondLst>
                                    <p:cond delay="1000"/>
                                  </p:stCondLst>
                                  <p:childTnLst>
                                    <p:set>
                                      <p:cBhvr>
                                        <p:cTn id="76"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75"/>
                                            </p:cond>
                                          </p:stCondLst>
                                          <p:endCondLst>
                                            <p:cond evt="onStopAudio" delay="0">
                                              <p:tgtEl>
                                                <p:sldTgt/>
                                              </p:tgtEl>
                                            </p:cond>
                                          </p:endCondLst>
                                        </p:cTn>
                                        <p:tgtEl>
                                          <p:sndTgt r:embed="rId3" name="beep.wav"/>
                                        </p:tgtEl>
                                      </p:cMediaNode>
                                    </p:audio>
                                  </p:subTnLst>
                                </p:cTn>
                              </p:par>
                            </p:childTnLst>
                          </p:cTn>
                        </p:par>
                        <p:par>
                          <p:cTn id="77" fill="hold">
                            <p:stCondLst>
                              <p:cond delay="13000"/>
                            </p:stCondLst>
                            <p:childTnLst>
                              <p:par>
                                <p:cTn id="78" presetID="1" presetClass="entr" presetSubtype="0" fill="hold" grpId="0" nodeType="afterEffect">
                                  <p:stCondLst>
                                    <p:cond delay="1000"/>
                                  </p:stCondLst>
                                  <p:childTnLst>
                                    <p:set>
                                      <p:cBhvr>
                                        <p:cTn id="79"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78"/>
                                            </p:cond>
                                          </p:stCondLst>
                                          <p:endCondLst>
                                            <p:cond evt="onStopAudio" delay="0">
                                              <p:tgtEl>
                                                <p:sldTgt/>
                                              </p:tgtEl>
                                            </p:cond>
                                          </p:endCondLst>
                                        </p:cTn>
                                        <p:tgtEl>
                                          <p:sndTgt r:embed="rId3" name="beep.wav"/>
                                        </p:tgtEl>
                                      </p:cMediaNode>
                                    </p:audio>
                                  </p:subTnLst>
                                </p:cTn>
                              </p:par>
                            </p:childTnLst>
                          </p:cTn>
                        </p:par>
                        <p:par>
                          <p:cTn id="80" fill="hold">
                            <p:stCondLst>
                              <p:cond delay="14000"/>
                            </p:stCondLst>
                            <p:childTnLst>
                              <p:par>
                                <p:cTn id="81" presetID="1" presetClass="entr" presetSubtype="0" fill="hold" grpId="0" nodeType="afterEffect">
                                  <p:stCondLst>
                                    <p:cond delay="1000"/>
                                  </p:stCondLst>
                                  <p:childTnLst>
                                    <p:set>
                                      <p:cBhvr>
                                        <p:cTn id="82"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81"/>
                                            </p:cond>
                                          </p:stCondLst>
                                          <p:endCondLst>
                                            <p:cond evt="onStopAudio" delay="0">
                                              <p:tgtEl>
                                                <p:sldTgt/>
                                              </p:tgtEl>
                                            </p:cond>
                                          </p:endCondLst>
                                        </p:cTn>
                                        <p:tgtEl>
                                          <p:sndTgt r:embed="rId3" name="beep.wav"/>
                                        </p:tgtEl>
                                      </p:cMediaNode>
                                    </p:audio>
                                  </p:subTnLst>
                                </p:cTn>
                              </p:par>
                            </p:childTnLst>
                          </p:cTn>
                        </p:par>
                        <p:par>
                          <p:cTn id="83" fill="hold">
                            <p:stCondLst>
                              <p:cond delay="15000"/>
                            </p:stCondLst>
                            <p:childTnLst>
                              <p:par>
                                <p:cTn id="84" presetID="1" presetClass="entr" presetSubtype="0" fill="hold" grpId="0" nodeType="afterEffect">
                                  <p:stCondLst>
                                    <p:cond delay="1000"/>
                                  </p:stCondLst>
                                  <p:childTnLst>
                                    <p:set>
                                      <p:cBhvr>
                                        <p:cTn id="85"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84"/>
                                            </p:cond>
                                          </p:stCondLst>
                                          <p:endCondLst>
                                            <p:cond evt="onStopAudio" delay="0">
                                              <p:tgtEl>
                                                <p:sldTgt/>
                                              </p:tgtEl>
                                            </p:cond>
                                          </p:endCondLst>
                                        </p:cTn>
                                        <p:tgtEl>
                                          <p:sndTgt r:embed="rId4" name="GUN.wav"/>
                                        </p:tgtEl>
                                      </p:cMediaNode>
                                    </p:audio>
                                  </p:subTnLst>
                                </p:cTn>
                              </p:par>
                            </p:childTnLst>
                          </p:cTn>
                        </p:par>
                      </p:childTnLst>
                    </p:cTn>
                  </p:par>
                </p:childTnLst>
              </p:cTn>
              <p:nextCondLst>
                <p:cond evt="onClick" delay="0">
                  <p:tgtEl>
                    <p:spTgt spid="21"/>
                  </p:tgtEl>
                </p:cond>
              </p:nextCondLst>
            </p:seq>
          </p:childTnLst>
        </p:cTn>
      </p:par>
    </p:tnLst>
    <p:bldLst>
      <p:bldP spid="4" grpId="0"/>
      <p:bldP spid="4" grpId="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10"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280160" y="1068889"/>
            <a:ext cx="9614263" cy="5122905"/>
          </a:xfrm>
          <a:prstGeom prst="rect">
            <a:avLst/>
          </a:prstGeom>
        </p:spPr>
      </p:pic>
      <p:sp>
        <p:nvSpPr>
          <p:cNvPr id="2" name="Rectangle 1"/>
          <p:cNvSpPr/>
          <p:nvPr/>
        </p:nvSpPr>
        <p:spPr>
          <a:xfrm>
            <a:off x="5143655" y="405825"/>
            <a:ext cx="1904689" cy="584775"/>
          </a:xfrm>
          <a:prstGeom prst="rect">
            <a:avLst/>
          </a:prstGeom>
        </p:spPr>
        <p:txBody>
          <a:bodyPr wrap="none">
            <a:spAutoFit/>
          </a:bodyPr>
          <a:lstStyle/>
          <a:p>
            <a:pPr algn="ctr"/>
            <a:r>
              <a:rPr lang="vi-VN" sz="3200" b="1" dirty="0">
                <a:solidFill>
                  <a:srgbClr val="7030A0"/>
                </a:solidFill>
                <a:latin typeface="Times New Roman" panose="02020603050405020304" pitchFamily="18" charset="0"/>
                <a:ea typeface="Times New Roman" panose="02020603050405020304" pitchFamily="18" charset="0"/>
              </a:rPr>
              <a:t>Vận dụng</a:t>
            </a:r>
            <a:endParaRPr lang="en-US" sz="3200" dirty="0">
              <a:effectLst/>
              <a:latin typeface="Times New Roman" panose="02020603050405020304" pitchFamily="18" charset="0"/>
              <a:ea typeface="Times New Roman" panose="02020603050405020304" pitchFamily="18" charset="0"/>
            </a:endParaRPr>
          </a:p>
        </p:txBody>
      </p:sp>
      <p:sp>
        <p:nvSpPr>
          <p:cNvPr id="3" name="Rectangle 2"/>
          <p:cNvSpPr/>
          <p:nvPr/>
        </p:nvSpPr>
        <p:spPr>
          <a:xfrm>
            <a:off x="1280160" y="990600"/>
            <a:ext cx="2428870" cy="584775"/>
          </a:xfrm>
          <a:prstGeom prst="rect">
            <a:avLst/>
          </a:prstGeom>
        </p:spPr>
        <p:txBody>
          <a:bodyPr wrap="none">
            <a:spAutoFit/>
          </a:bodyPr>
          <a:lstStyle/>
          <a:p>
            <a:pPr>
              <a:spcAft>
                <a:spcPts val="0"/>
              </a:spcAft>
              <a:tabLst>
                <a:tab pos="1386840" algn="l"/>
              </a:tabLst>
            </a:pPr>
            <a:r>
              <a:rPr lang="en-US" sz="3200" b="1" dirty="0" err="1">
                <a:solidFill>
                  <a:srgbClr val="0070C0"/>
                </a:solidFill>
                <a:latin typeface="Times New Roman" panose="02020603050405020304" pitchFamily="18" charset="0"/>
                <a:ea typeface="MS Mincho"/>
              </a:rPr>
              <a:t>Nhiệm</a:t>
            </a:r>
            <a:r>
              <a:rPr lang="en-US" sz="3200" b="1" dirty="0">
                <a:solidFill>
                  <a:srgbClr val="0070C0"/>
                </a:solidFill>
                <a:latin typeface="Times New Roman" panose="02020603050405020304" pitchFamily="18" charset="0"/>
                <a:ea typeface="MS Mincho"/>
              </a:rPr>
              <a:t> </a:t>
            </a:r>
            <a:r>
              <a:rPr lang="en-US" sz="3200" b="1" dirty="0" err="1">
                <a:solidFill>
                  <a:srgbClr val="0070C0"/>
                </a:solidFill>
                <a:latin typeface="Times New Roman" panose="02020603050405020304" pitchFamily="18" charset="0"/>
                <a:ea typeface="MS Mincho"/>
              </a:rPr>
              <a:t>vụ</a:t>
            </a:r>
            <a:r>
              <a:rPr lang="en-US" sz="3200" b="1" dirty="0">
                <a:solidFill>
                  <a:srgbClr val="0070C0"/>
                </a:solidFill>
                <a:latin typeface="Times New Roman" panose="02020603050405020304" pitchFamily="18" charset="0"/>
                <a:ea typeface="MS Mincho"/>
              </a:rPr>
              <a:t> 1: </a:t>
            </a:r>
            <a:endParaRPr lang="en-US" sz="3200" dirty="0">
              <a:effectLst/>
              <a:latin typeface="Times New Roman" panose="02020603050405020304" pitchFamily="18" charset="0"/>
              <a:ea typeface="Times New Roman" panose="02020603050405020304" pitchFamily="18" charset="0"/>
            </a:endParaRPr>
          </a:p>
        </p:txBody>
      </p:sp>
      <p:sp>
        <p:nvSpPr>
          <p:cNvPr id="5" name="Rectangle 4"/>
          <p:cNvSpPr/>
          <p:nvPr/>
        </p:nvSpPr>
        <p:spPr>
          <a:xfrm>
            <a:off x="3024542" y="2179889"/>
            <a:ext cx="6134206" cy="2554545"/>
          </a:xfrm>
          <a:prstGeom prst="rect">
            <a:avLst/>
          </a:prstGeom>
        </p:spPr>
        <p:txBody>
          <a:bodyPr wrap="square">
            <a:spAutoFit/>
          </a:bodyPr>
          <a:lstStyle/>
          <a:p>
            <a:pPr marL="457200" lvl="0" indent="-457200">
              <a:spcAft>
                <a:spcPts val="0"/>
              </a:spcAft>
              <a:buSzPts val="1400"/>
              <a:buFont typeface="Wingdings" panose="05000000000000000000" pitchFamily="2" charset="2"/>
              <a:buChar char="v"/>
              <a:tabLst>
                <a:tab pos="175895" algn="l"/>
              </a:tabLst>
            </a:pPr>
            <a:r>
              <a:rPr lang="en-US" sz="3200" dirty="0" err="1">
                <a:latin typeface="Times New Roman" panose="02020603050405020304" pitchFamily="18" charset="0"/>
                <a:ea typeface="Times New Roman" panose="02020603050405020304" pitchFamily="18" charset="0"/>
              </a:rPr>
              <a:t>Em</a:t>
            </a:r>
            <a:r>
              <a:rPr lang="en-US" sz="3200" spc="-25"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có</a:t>
            </a:r>
            <a:r>
              <a:rPr lang="en-US" sz="3200" dirty="0">
                <a:latin typeface="Times New Roman" panose="02020603050405020304" pitchFamily="18" charset="0"/>
                <a:ea typeface="Times New Roman" panose="02020603050405020304" pitchFamily="18" charset="0"/>
              </a:rPr>
              <a:t> </a:t>
            </a:r>
            <a:r>
              <a:rPr lang="en-US" sz="3200" spc="-5" dirty="0" err="1">
                <a:latin typeface="Times New Roman" panose="02020603050405020304" pitchFamily="18" charset="0"/>
                <a:ea typeface="Times New Roman" panose="02020603050405020304" pitchFamily="18" charset="0"/>
              </a:rPr>
              <a:t>thiện</a:t>
            </a:r>
            <a:r>
              <a:rPr lang="en-US" sz="3200" spc="5"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cảm</a:t>
            </a:r>
            <a:r>
              <a:rPr lang="en-US" sz="3200" spc="-3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với</a:t>
            </a:r>
            <a:r>
              <a:rPr lang="en-US" sz="3200" spc="5" dirty="0">
                <a:latin typeface="Times New Roman" panose="02020603050405020304" pitchFamily="18" charset="0"/>
                <a:ea typeface="Times New Roman" panose="02020603050405020304" pitchFamily="18" charset="0"/>
              </a:rPr>
              <a:t> </a:t>
            </a:r>
            <a:r>
              <a:rPr lang="en-US" sz="3200" spc="-10" dirty="0" err="1">
                <a:latin typeface="Times New Roman" panose="02020603050405020304" pitchFamily="18" charset="0"/>
                <a:ea typeface="Times New Roman" panose="02020603050405020304" pitchFamily="18" charset="0"/>
              </a:rPr>
              <a:t>Kiều</a:t>
            </a:r>
            <a:r>
              <a:rPr lang="en-US" sz="3200" spc="5" dirty="0">
                <a:latin typeface="Times New Roman" panose="02020603050405020304" pitchFamily="18" charset="0"/>
                <a:ea typeface="Times New Roman" panose="02020603050405020304" pitchFamily="18" charset="0"/>
              </a:rPr>
              <a:t> </a:t>
            </a:r>
            <a:r>
              <a:rPr lang="en-US" sz="3200" spc="-5" dirty="0" err="1">
                <a:latin typeface="Times New Roman" panose="02020603050405020304" pitchFamily="18" charset="0"/>
                <a:ea typeface="Times New Roman" panose="02020603050405020304" pitchFamily="18" charset="0"/>
              </a:rPr>
              <a:t>Phương</a:t>
            </a:r>
            <a:r>
              <a:rPr lang="en-US" sz="3200" spc="5" dirty="0">
                <a:latin typeface="Times New Roman" panose="02020603050405020304" pitchFamily="18" charset="0"/>
                <a:ea typeface="Times New Roman" panose="02020603050405020304" pitchFamily="18" charset="0"/>
              </a:rPr>
              <a:t> </a:t>
            </a:r>
            <a:r>
              <a:rPr lang="en-US" sz="3200" dirty="0">
                <a:latin typeface="Times New Roman" panose="02020603050405020304" pitchFamily="18" charset="0"/>
                <a:ea typeface="Times New Roman" panose="02020603050405020304" pitchFamily="18" charset="0"/>
              </a:rPr>
              <a:t>hay</a:t>
            </a:r>
            <a:r>
              <a:rPr lang="en-US" sz="3200" spc="-15" dirty="0">
                <a:latin typeface="Times New Roman" panose="02020603050405020304" pitchFamily="18" charset="0"/>
                <a:ea typeface="Times New Roman" panose="02020603050405020304" pitchFamily="18" charset="0"/>
              </a:rPr>
              <a:t> </a:t>
            </a:r>
            <a:r>
              <a:rPr lang="en-US" sz="3200" spc="-5" dirty="0" err="1">
                <a:latin typeface="Times New Roman" panose="02020603050405020304" pitchFamily="18" charset="0"/>
                <a:ea typeface="Times New Roman" panose="02020603050405020304" pitchFamily="18" charset="0"/>
              </a:rPr>
              <a:t>anh</a:t>
            </a:r>
            <a:r>
              <a:rPr lang="en-US" sz="3200" spc="5" dirty="0">
                <a:latin typeface="Times New Roman" panose="02020603050405020304" pitchFamily="18" charset="0"/>
                <a:ea typeface="Times New Roman" panose="02020603050405020304" pitchFamily="18" charset="0"/>
              </a:rPr>
              <a:t> </a:t>
            </a:r>
            <a:r>
              <a:rPr lang="en-US" sz="3200" spc="-5" dirty="0" err="1">
                <a:latin typeface="Times New Roman" panose="02020603050405020304" pitchFamily="18" charset="0"/>
                <a:ea typeface="Times New Roman" panose="02020603050405020304" pitchFamily="18" charset="0"/>
              </a:rPr>
              <a:t>trai</a:t>
            </a:r>
            <a:r>
              <a:rPr lang="en-US" sz="3200" spc="5" dirty="0">
                <a:latin typeface="Times New Roman" panose="02020603050405020304" pitchFamily="18" charset="0"/>
                <a:ea typeface="Times New Roman" panose="02020603050405020304" pitchFamily="18" charset="0"/>
              </a:rPr>
              <a:t> </a:t>
            </a:r>
            <a:r>
              <a:rPr lang="en-US" sz="3200" spc="-10" dirty="0" err="1">
                <a:latin typeface="Times New Roman" panose="02020603050405020304" pitchFamily="18" charset="0"/>
                <a:ea typeface="Times New Roman" panose="02020603050405020304" pitchFamily="18" charset="0"/>
              </a:rPr>
              <a:t>Kiều</a:t>
            </a:r>
            <a:r>
              <a:rPr lang="en-US" sz="3200" spc="5" dirty="0">
                <a:latin typeface="Times New Roman" panose="02020603050405020304" pitchFamily="18" charset="0"/>
                <a:ea typeface="Times New Roman" panose="02020603050405020304" pitchFamily="18" charset="0"/>
              </a:rPr>
              <a:t> </a:t>
            </a:r>
            <a:r>
              <a:rPr lang="en-US" sz="3200" spc="-10" dirty="0" err="1">
                <a:latin typeface="Times New Roman" panose="02020603050405020304" pitchFamily="18" charset="0"/>
                <a:ea typeface="Times New Roman" panose="02020603050405020304" pitchFamily="18" charset="0"/>
              </a:rPr>
              <a:t>Phương</a:t>
            </a:r>
            <a:r>
              <a:rPr lang="en-US" sz="3200" spc="-10" dirty="0">
                <a:latin typeface="Times New Roman" panose="02020603050405020304" pitchFamily="18" charset="0"/>
                <a:ea typeface="Times New Roman" panose="02020603050405020304" pitchFamily="18" charset="0"/>
              </a:rPr>
              <a:t>?</a:t>
            </a:r>
            <a:r>
              <a:rPr lang="en-US" sz="3200" spc="-5" dirty="0">
                <a:latin typeface="Times New Roman" panose="02020603050405020304" pitchFamily="18" charset="0"/>
                <a:ea typeface="Times New Roman" panose="02020603050405020304" pitchFamily="18" charset="0"/>
              </a:rPr>
              <a:t> </a:t>
            </a:r>
            <a:r>
              <a:rPr lang="en-US" sz="3200" spc="-5" dirty="0" err="1">
                <a:latin typeface="Times New Roman" panose="02020603050405020304" pitchFamily="18" charset="0"/>
                <a:ea typeface="Times New Roman" panose="02020603050405020304" pitchFamily="18" charset="0"/>
              </a:rPr>
              <a:t>Vì</a:t>
            </a:r>
            <a:r>
              <a:rPr lang="en-US" sz="3200" spc="5" dirty="0">
                <a:latin typeface="Times New Roman" panose="02020603050405020304" pitchFamily="18" charset="0"/>
                <a:ea typeface="Times New Roman" panose="02020603050405020304" pitchFamily="18" charset="0"/>
              </a:rPr>
              <a:t> </a:t>
            </a:r>
            <a:r>
              <a:rPr lang="en-US" sz="3200" spc="-5" dirty="0" err="1">
                <a:latin typeface="Times New Roman" panose="02020603050405020304" pitchFamily="18" charset="0"/>
                <a:ea typeface="Times New Roman" panose="02020603050405020304" pitchFamily="18" charset="0"/>
              </a:rPr>
              <a:t>sao</a:t>
            </a:r>
            <a:r>
              <a:rPr lang="en-US" sz="3200" spc="-5" dirty="0">
                <a:latin typeface="Times New Roman" panose="02020603050405020304" pitchFamily="18" charset="0"/>
                <a:ea typeface="Times New Roman" panose="02020603050405020304" pitchFamily="18" charset="0"/>
              </a:rPr>
              <a:t>?</a:t>
            </a:r>
            <a:endParaRPr lang="en-US" sz="3200" dirty="0">
              <a:latin typeface="Times New Roman" panose="02020603050405020304" pitchFamily="18" charset="0"/>
              <a:ea typeface="Times New Roman" panose="02020603050405020304" pitchFamily="18" charset="0"/>
            </a:endParaRPr>
          </a:p>
          <a:p>
            <a:pPr marL="457200" lvl="0" indent="-457200">
              <a:spcAft>
                <a:spcPts val="0"/>
              </a:spcAft>
              <a:buSzPts val="1400"/>
              <a:buFont typeface="Wingdings" panose="05000000000000000000" pitchFamily="2" charset="2"/>
              <a:buChar char="v"/>
              <a:tabLst>
                <a:tab pos="175895" algn="l"/>
              </a:tabLst>
            </a:pPr>
            <a:r>
              <a:rPr lang="en-US" sz="3200" spc="-5" dirty="0">
                <a:latin typeface="Times New Roman" panose="02020603050405020304" pitchFamily="18" charset="0"/>
                <a:ea typeface="Times New Roman" panose="02020603050405020304" pitchFamily="18" charset="0"/>
              </a:rPr>
              <a:t>Qua</a:t>
            </a:r>
            <a:r>
              <a:rPr lang="en-US" sz="3200" dirty="0">
                <a:latin typeface="Times New Roman" panose="02020603050405020304" pitchFamily="18" charset="0"/>
                <a:ea typeface="Times New Roman" panose="02020603050405020304" pitchFamily="18" charset="0"/>
              </a:rPr>
              <a:t> </a:t>
            </a:r>
            <a:r>
              <a:rPr lang="en-US" sz="3200" spc="-5" dirty="0" err="1">
                <a:latin typeface="Times New Roman" panose="02020603050405020304" pitchFamily="18" charset="0"/>
                <a:ea typeface="Times New Roman" panose="02020603050405020304" pitchFamily="18" charset="0"/>
              </a:rPr>
              <a:t>câu</a:t>
            </a:r>
            <a:r>
              <a:rPr lang="en-US" sz="3200" spc="5" dirty="0">
                <a:latin typeface="Times New Roman" panose="02020603050405020304" pitchFamily="18" charset="0"/>
                <a:ea typeface="Times New Roman" panose="02020603050405020304" pitchFamily="18" charset="0"/>
              </a:rPr>
              <a:t> </a:t>
            </a:r>
            <a:r>
              <a:rPr lang="en-US" sz="3200" spc="-5" dirty="0" err="1">
                <a:latin typeface="Times New Roman" panose="02020603050405020304" pitchFamily="18" charset="0"/>
                <a:ea typeface="Times New Roman" panose="02020603050405020304" pitchFamily="18" charset="0"/>
              </a:rPr>
              <a:t>chuyện</a:t>
            </a:r>
            <a:r>
              <a:rPr lang="en-US" sz="3200" spc="-5"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em</a:t>
            </a:r>
            <a:r>
              <a:rPr lang="en-US" sz="3200" spc="-15"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rút</a:t>
            </a:r>
            <a:r>
              <a:rPr lang="en-US" sz="3200" spc="5"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ra</a:t>
            </a:r>
            <a:r>
              <a:rPr lang="en-US" sz="3200" spc="-20" dirty="0">
                <a:latin typeface="Times New Roman" panose="02020603050405020304" pitchFamily="18" charset="0"/>
                <a:ea typeface="Times New Roman" panose="02020603050405020304" pitchFamily="18" charset="0"/>
              </a:rPr>
              <a:t> </a:t>
            </a:r>
            <a:r>
              <a:rPr lang="en-US" sz="3200" spc="-5" dirty="0" err="1">
                <a:latin typeface="Times New Roman" panose="02020603050405020304" pitchFamily="18" charset="0"/>
                <a:ea typeface="Times New Roman" panose="02020603050405020304" pitchFamily="18" charset="0"/>
              </a:rPr>
              <a:t>bài</a:t>
            </a:r>
            <a:r>
              <a:rPr lang="en-US" sz="3200" spc="5" dirty="0">
                <a:latin typeface="Times New Roman" panose="02020603050405020304" pitchFamily="18" charset="0"/>
                <a:ea typeface="Times New Roman" panose="02020603050405020304" pitchFamily="18" charset="0"/>
              </a:rPr>
              <a:t> </a:t>
            </a:r>
            <a:r>
              <a:rPr lang="en-US" sz="3200" spc="-5" dirty="0" err="1">
                <a:latin typeface="Times New Roman" panose="02020603050405020304" pitchFamily="18" charset="0"/>
                <a:ea typeface="Times New Roman" panose="02020603050405020304" pitchFamily="18" charset="0"/>
              </a:rPr>
              <a:t>học</a:t>
            </a:r>
            <a:r>
              <a:rPr lang="en-US" sz="3200" spc="-15"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gì</a:t>
            </a:r>
            <a:r>
              <a:rPr lang="en-US" sz="3200" spc="5" dirty="0">
                <a:latin typeface="Times New Roman" panose="02020603050405020304" pitchFamily="18" charset="0"/>
                <a:ea typeface="Times New Roman" panose="02020603050405020304" pitchFamily="18" charset="0"/>
              </a:rPr>
              <a:t> </a:t>
            </a:r>
            <a:r>
              <a:rPr lang="en-US" sz="3200" spc="-10" dirty="0" err="1">
                <a:latin typeface="Times New Roman" panose="02020603050405020304" pitchFamily="18" charset="0"/>
                <a:ea typeface="Times New Roman" panose="02020603050405020304" pitchFamily="18" charset="0"/>
              </a:rPr>
              <a:t>cho</a:t>
            </a:r>
            <a:r>
              <a:rPr lang="en-US" sz="3200" spc="5" dirty="0">
                <a:latin typeface="Times New Roman" panose="02020603050405020304" pitchFamily="18" charset="0"/>
                <a:ea typeface="Times New Roman" panose="02020603050405020304" pitchFamily="18" charset="0"/>
              </a:rPr>
              <a:t> </a:t>
            </a:r>
            <a:r>
              <a:rPr lang="en-US" sz="3200" spc="-10" dirty="0" err="1">
                <a:latin typeface="Times New Roman" panose="02020603050405020304" pitchFamily="18" charset="0"/>
                <a:ea typeface="Times New Roman" panose="02020603050405020304" pitchFamily="18" charset="0"/>
              </a:rPr>
              <a:t>mình</a:t>
            </a:r>
            <a:r>
              <a:rPr lang="en-US" sz="3200" spc="-10" dirty="0">
                <a:latin typeface="Times New Roman" panose="02020603050405020304" pitchFamily="18" charset="0"/>
                <a:ea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98295500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srcRect l="13558" t="3872" r="12562" b="5377"/>
          <a:stretch/>
        </p:blipFill>
        <p:spPr>
          <a:xfrm>
            <a:off x="0" y="0"/>
            <a:ext cx="12192000" cy="6857999"/>
          </a:xfrm>
          <a:prstGeom prst="rect">
            <a:avLst/>
          </a:prstGeom>
        </p:spPr>
      </p:pic>
      <p:sp>
        <p:nvSpPr>
          <p:cNvPr id="2" name="Rectangle 1"/>
          <p:cNvSpPr/>
          <p:nvPr/>
        </p:nvSpPr>
        <p:spPr>
          <a:xfrm>
            <a:off x="5025668" y="0"/>
            <a:ext cx="1904689"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Vận dụng</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685800" y="990600"/>
            <a:ext cx="2428870"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Nhiệm</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vụ</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 1: </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685800" y="1575375"/>
            <a:ext cx="10820400" cy="5016758"/>
          </a:xfrm>
          <a:prstGeom prst="rect">
            <a:avLst/>
          </a:prstGeom>
        </p:spPr>
        <p:txBody>
          <a:bodyPr wrap="square">
            <a:spAutoFit/>
          </a:bodyPr>
          <a:lstStyle/>
          <a:p>
            <a:pPr>
              <a:spcAft>
                <a:spcPts val="0"/>
              </a:spcAft>
              <a:tabLst>
                <a:tab pos="723900" algn="l"/>
              </a:tabLst>
            </a:pP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Yêu</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thích</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nhân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vật</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người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em</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gái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vì</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Kiều</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Phương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là</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cô</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bé</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có</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tài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năng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hội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họa</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đặc</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biệt</a:t>
            </a:r>
            <a:r>
              <a:rPr lang="en-US" sz="3200" dirty="0">
                <a:latin typeface="Times New Roman" panose="02020603050405020304" pitchFamily="18" charset="0"/>
                <a:ea typeface="Times New Roman" panose="02020603050405020304" pitchFamily="18" charset="0"/>
              </a:rPr>
              <a:t> ở </a:t>
            </a:r>
            <a:r>
              <a:rPr lang="en-US" sz="3200" dirty="0" err="1">
                <a:latin typeface="Times New Roman" panose="02020603050405020304" pitchFamily="18" charset="0"/>
                <a:ea typeface="Times New Roman" panose="02020603050405020304" pitchFamily="18" charset="0"/>
              </a:rPr>
              <a:t>em</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có</a:t>
            </a:r>
            <a:r>
              <a:rPr lang="en-US" sz="3200" dirty="0">
                <a:latin typeface="Times New Roman" panose="02020603050405020304" pitchFamily="18" charset="0"/>
                <a:ea typeface="Times New Roman" panose="02020603050405020304" pitchFamily="18" charset="0"/>
              </a:rPr>
              <a:t> </a:t>
            </a:r>
            <a:r>
              <a:rPr lang="en-US" sz="3200" spc="-5" dirty="0" err="1">
                <a:latin typeface="Times New Roman" panose="02020603050405020304" pitchFamily="18" charset="0"/>
                <a:ea typeface="Times New Roman" panose="02020603050405020304" pitchFamily="18" charset="0"/>
              </a:rPr>
              <a:t>tình</a:t>
            </a:r>
            <a:r>
              <a:rPr lang="en-US" sz="3200" spc="2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cảm</a:t>
            </a:r>
            <a:r>
              <a:rPr lang="en-US" sz="3200" spc="-5" dirty="0">
                <a:latin typeface="Times New Roman" panose="02020603050405020304" pitchFamily="18" charset="0"/>
                <a:ea typeface="Times New Roman" panose="02020603050405020304" pitchFamily="18" charset="0"/>
              </a:rPr>
              <a:t> </a:t>
            </a:r>
            <a:r>
              <a:rPr lang="en-US" sz="3200" spc="-5" dirty="0" err="1">
                <a:latin typeface="Times New Roman" panose="02020603050405020304" pitchFamily="18" charset="0"/>
                <a:ea typeface="Times New Roman" panose="02020603050405020304" pitchFamily="18" charset="0"/>
              </a:rPr>
              <a:t>trong</a:t>
            </a:r>
            <a:r>
              <a:rPr lang="en-US" sz="3200" spc="10" dirty="0">
                <a:latin typeface="Times New Roman" panose="02020603050405020304" pitchFamily="18" charset="0"/>
                <a:ea typeface="Times New Roman" panose="02020603050405020304" pitchFamily="18" charset="0"/>
              </a:rPr>
              <a:t> </a:t>
            </a:r>
            <a:r>
              <a:rPr lang="en-US" sz="3200" spc="-5" dirty="0" err="1">
                <a:latin typeface="Times New Roman" panose="02020603050405020304" pitchFamily="18" charset="0"/>
                <a:ea typeface="Times New Roman" panose="02020603050405020304" pitchFamily="18" charset="0"/>
              </a:rPr>
              <a:t>sáng</a:t>
            </a:r>
            <a:r>
              <a:rPr lang="en-US" sz="3200" spc="-5" dirty="0">
                <a:latin typeface="Times New Roman" panose="02020603050405020304" pitchFamily="18" charset="0"/>
                <a:ea typeface="Times New Roman" panose="02020603050405020304" pitchFamily="18" charset="0"/>
              </a:rPr>
              <a:t>,</a:t>
            </a:r>
            <a:r>
              <a:rPr lang="en-US" sz="3200" spc="5" dirty="0">
                <a:latin typeface="Times New Roman" panose="02020603050405020304" pitchFamily="18" charset="0"/>
                <a:ea typeface="Times New Roman" panose="02020603050405020304" pitchFamily="18" charset="0"/>
              </a:rPr>
              <a:t> </a:t>
            </a:r>
            <a:r>
              <a:rPr lang="en-US" sz="3200" spc="-10" dirty="0" err="1">
                <a:latin typeface="Times New Roman" panose="02020603050405020304" pitchFamily="18" charset="0"/>
                <a:ea typeface="Times New Roman" panose="02020603050405020304" pitchFamily="18" charset="0"/>
              </a:rPr>
              <a:t>hồn</a:t>
            </a:r>
            <a:r>
              <a:rPr lang="en-US" sz="3200" spc="150" dirty="0">
                <a:latin typeface="Times New Roman" panose="02020603050405020304" pitchFamily="18" charset="0"/>
                <a:ea typeface="Times New Roman" panose="02020603050405020304" pitchFamily="18" charset="0"/>
              </a:rPr>
              <a:t> </a:t>
            </a:r>
            <a:r>
              <a:rPr lang="en-US" sz="3200" spc="-5" dirty="0" err="1">
                <a:latin typeface="Times New Roman" panose="02020603050405020304" pitchFamily="18" charset="0"/>
                <a:ea typeface="Times New Roman" panose="02020603050405020304" pitchFamily="18" charset="0"/>
              </a:rPr>
              <a:t>nhiên</a:t>
            </a:r>
            <a:r>
              <a:rPr lang="en-US" sz="3200" spc="-5" dirty="0">
                <a:latin typeface="Times New Roman" panose="02020603050405020304" pitchFamily="18" charset="0"/>
                <a:ea typeface="Times New Roman" panose="02020603050405020304" pitchFamily="18" charset="0"/>
              </a:rPr>
              <a:t>,</a:t>
            </a:r>
            <a:r>
              <a:rPr lang="en-US" sz="3200" spc="255"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tấm</a:t>
            </a:r>
            <a:r>
              <a:rPr lang="en-US" sz="3200" spc="235" dirty="0">
                <a:latin typeface="Times New Roman" panose="02020603050405020304" pitchFamily="18" charset="0"/>
                <a:ea typeface="Times New Roman" panose="02020603050405020304" pitchFamily="18" charset="0"/>
              </a:rPr>
              <a:t> </a:t>
            </a:r>
            <a:r>
              <a:rPr lang="en-US" sz="3200" spc="-5" dirty="0" err="1">
                <a:latin typeface="Times New Roman" panose="02020603050405020304" pitchFamily="18" charset="0"/>
                <a:ea typeface="Times New Roman" panose="02020603050405020304" pitchFamily="18" charset="0"/>
              </a:rPr>
              <a:t>lòng</a:t>
            </a:r>
            <a:r>
              <a:rPr lang="en-US" sz="3200" spc="265" dirty="0">
                <a:latin typeface="Times New Roman" panose="02020603050405020304" pitchFamily="18" charset="0"/>
                <a:ea typeface="Times New Roman" panose="02020603050405020304" pitchFamily="18" charset="0"/>
              </a:rPr>
              <a:t> </a:t>
            </a:r>
            <a:r>
              <a:rPr lang="en-US" sz="3200" spc="-10" dirty="0" err="1">
                <a:latin typeface="Times New Roman" panose="02020603050405020304" pitchFamily="18" charset="0"/>
                <a:ea typeface="Times New Roman" panose="02020603050405020304" pitchFamily="18" charset="0"/>
              </a:rPr>
              <a:t>nhân</a:t>
            </a:r>
            <a:r>
              <a:rPr lang="en-US" sz="3200" spc="265" dirty="0">
                <a:latin typeface="Times New Roman" panose="02020603050405020304" pitchFamily="18" charset="0"/>
                <a:ea typeface="Times New Roman" panose="02020603050405020304" pitchFamily="18" charset="0"/>
              </a:rPr>
              <a:t> </a:t>
            </a:r>
            <a:r>
              <a:rPr lang="en-US" sz="3200" spc="-5" dirty="0" err="1">
                <a:latin typeface="Times New Roman" panose="02020603050405020304" pitchFamily="18" charset="0"/>
                <a:ea typeface="Times New Roman" panose="02020603050405020304" pitchFamily="18" charset="0"/>
              </a:rPr>
              <a:t>hậu</a:t>
            </a:r>
            <a:r>
              <a:rPr lang="en-US" sz="3200" spc="-5" dirty="0">
                <a:latin typeface="Times New Roman" panose="02020603050405020304" pitchFamily="18" charset="0"/>
                <a:ea typeface="Times New Roman" panose="02020603050405020304" pitchFamily="18" charset="0"/>
              </a:rPr>
              <a:t>, </a:t>
            </a:r>
            <a:r>
              <a:rPr lang="en-US" sz="3200" spc="-5" dirty="0" err="1">
                <a:latin typeface="Times New Roman" panose="02020603050405020304" pitchFamily="18" charset="0"/>
                <a:ea typeface="Times New Roman" panose="02020603050405020304" pitchFamily="18" charset="0"/>
              </a:rPr>
              <a:t>sự</a:t>
            </a:r>
            <a:r>
              <a:rPr lang="en-US" sz="3200" spc="-5" dirty="0">
                <a:latin typeface="Times New Roman" panose="02020603050405020304" pitchFamily="18" charset="0"/>
                <a:ea typeface="Times New Roman" panose="02020603050405020304" pitchFamily="18" charset="0"/>
              </a:rPr>
              <a:t> </a:t>
            </a:r>
            <a:r>
              <a:rPr lang="en-US" sz="3200" spc="-5" dirty="0" err="1">
                <a:latin typeface="Times New Roman" panose="02020603050405020304" pitchFamily="18" charset="0"/>
                <a:ea typeface="Times New Roman" panose="02020603050405020304" pitchFamily="18" charset="0"/>
              </a:rPr>
              <a:t>đáng</a:t>
            </a:r>
            <a:r>
              <a:rPr lang="en-US" sz="3200" spc="-5" dirty="0">
                <a:latin typeface="Times New Roman" panose="02020603050405020304" pitchFamily="18" charset="0"/>
                <a:ea typeface="Times New Roman" panose="02020603050405020304" pitchFamily="18" charset="0"/>
              </a:rPr>
              <a:t> </a:t>
            </a:r>
            <a:r>
              <a:rPr lang="en-US" sz="3200" spc="-5" dirty="0" err="1">
                <a:latin typeface="Times New Roman" panose="02020603050405020304" pitchFamily="18" charset="0"/>
                <a:ea typeface="Times New Roman" panose="02020603050405020304" pitchFamily="18" charset="0"/>
              </a:rPr>
              <a:t>yêu</a:t>
            </a:r>
            <a:r>
              <a:rPr lang="en-US" sz="3200" spc="-5" dirty="0">
                <a:latin typeface="Times New Roman" panose="02020603050405020304" pitchFamily="18" charset="0"/>
                <a:ea typeface="Times New Roman" panose="02020603050405020304" pitchFamily="18" charset="0"/>
              </a:rPr>
              <a:t>.</a:t>
            </a:r>
            <a:r>
              <a:rPr lang="en-US" sz="3200" spc="265" dirty="0">
                <a:latin typeface="Times New Roman" panose="02020603050405020304" pitchFamily="18" charset="0"/>
                <a:ea typeface="Times New Roman" panose="02020603050405020304" pitchFamily="18" charset="0"/>
              </a:rPr>
              <a:t> </a:t>
            </a:r>
            <a:r>
              <a:rPr lang="en-US" sz="3200" spc="135" dirty="0" err="1">
                <a:latin typeface="Times New Roman" panose="02020603050405020304" pitchFamily="18" charset="0"/>
                <a:ea typeface="Times New Roman" panose="02020603050405020304" pitchFamily="18" charset="0"/>
              </a:rPr>
              <a:t>Chính</a:t>
            </a:r>
            <a:r>
              <a:rPr lang="en-US" sz="3200" spc="135" dirty="0">
                <a:latin typeface="Times New Roman" panose="02020603050405020304" pitchFamily="18" charset="0"/>
                <a:ea typeface="Times New Roman" panose="02020603050405020304" pitchFamily="18" charset="0"/>
              </a:rPr>
              <a:t> </a:t>
            </a:r>
            <a:r>
              <a:rPr lang="en-US" sz="3200" spc="135" dirty="0" err="1">
                <a:latin typeface="Times New Roman" panose="02020603050405020304" pitchFamily="18" charset="0"/>
                <a:ea typeface="Times New Roman" panose="02020603050405020304" pitchFamily="18" charset="0"/>
              </a:rPr>
              <a:t>Kiều</a:t>
            </a:r>
            <a:r>
              <a:rPr lang="en-US" sz="3200" spc="135" dirty="0">
                <a:latin typeface="Times New Roman" panose="02020603050405020304" pitchFamily="18" charset="0"/>
                <a:ea typeface="Times New Roman" panose="02020603050405020304" pitchFamily="18" charset="0"/>
              </a:rPr>
              <a:t> </a:t>
            </a:r>
            <a:r>
              <a:rPr lang="en-US" sz="3200" spc="135" dirty="0" err="1">
                <a:latin typeface="Times New Roman" panose="02020603050405020304" pitchFamily="18" charset="0"/>
                <a:ea typeface="Times New Roman" panose="02020603050405020304" pitchFamily="18" charset="0"/>
              </a:rPr>
              <a:t>Phương</a:t>
            </a:r>
            <a:r>
              <a:rPr lang="en-US" sz="3200" spc="135" dirty="0">
                <a:latin typeface="Times New Roman" panose="02020603050405020304" pitchFamily="18" charset="0"/>
                <a:ea typeface="Times New Roman" panose="02020603050405020304" pitchFamily="18" charset="0"/>
              </a:rPr>
              <a:t> </a:t>
            </a:r>
            <a:r>
              <a:rPr lang="en-US" sz="3200" spc="135" dirty="0" err="1">
                <a:latin typeface="Times New Roman" panose="02020603050405020304" pitchFamily="18" charset="0"/>
                <a:ea typeface="Times New Roman" panose="02020603050405020304" pitchFamily="18" charset="0"/>
              </a:rPr>
              <a:t>đã</a:t>
            </a:r>
            <a:r>
              <a:rPr lang="en-US" sz="3200" spc="135" dirty="0">
                <a:latin typeface="Times New Roman" panose="02020603050405020304" pitchFamily="18" charset="0"/>
                <a:ea typeface="Times New Roman" panose="02020603050405020304" pitchFamily="18" charset="0"/>
              </a:rPr>
              <a:t> </a:t>
            </a:r>
            <a:r>
              <a:rPr lang="en-US" sz="3200" spc="-5" dirty="0" err="1">
                <a:latin typeface="Times New Roman" panose="02020603050405020304" pitchFamily="18" charset="0"/>
                <a:ea typeface="Times New Roman" panose="02020603050405020304" pitchFamily="18" charset="0"/>
              </a:rPr>
              <a:t>giúp</a:t>
            </a:r>
            <a:r>
              <a:rPr lang="en-US" sz="3200" spc="345" dirty="0">
                <a:latin typeface="Times New Roman" panose="02020603050405020304" pitchFamily="18" charset="0"/>
                <a:ea typeface="Times New Roman" panose="02020603050405020304" pitchFamily="18" charset="0"/>
              </a:rPr>
              <a:t> </a:t>
            </a:r>
            <a:r>
              <a:rPr lang="en-US" sz="3200" spc="-5" dirty="0" err="1">
                <a:latin typeface="Times New Roman" panose="02020603050405020304" pitchFamily="18" charset="0"/>
                <a:ea typeface="Times New Roman" panose="02020603050405020304" pitchFamily="18" charset="0"/>
              </a:rPr>
              <a:t>người</a:t>
            </a:r>
            <a:r>
              <a:rPr lang="en-US" sz="3200" spc="335" dirty="0">
                <a:latin typeface="Times New Roman" panose="02020603050405020304" pitchFamily="18" charset="0"/>
                <a:ea typeface="Times New Roman" panose="02020603050405020304" pitchFamily="18" charset="0"/>
              </a:rPr>
              <a:t> </a:t>
            </a:r>
            <a:r>
              <a:rPr lang="en-US" sz="3200" spc="-5" dirty="0" err="1">
                <a:latin typeface="Times New Roman" panose="02020603050405020304" pitchFamily="18" charset="0"/>
                <a:ea typeface="Times New Roman" panose="02020603050405020304" pitchFamily="18" charset="0"/>
              </a:rPr>
              <a:t>anh</a:t>
            </a:r>
            <a:r>
              <a:rPr lang="en-US" sz="3200" spc="335" dirty="0">
                <a:latin typeface="Times New Roman" panose="02020603050405020304" pitchFamily="18" charset="0"/>
                <a:ea typeface="Times New Roman" panose="02020603050405020304" pitchFamily="18" charset="0"/>
              </a:rPr>
              <a:t> </a:t>
            </a:r>
            <a:r>
              <a:rPr lang="en-US" sz="3200" spc="-5" dirty="0" err="1">
                <a:latin typeface="Times New Roman" panose="02020603050405020304" pitchFamily="18" charset="0"/>
                <a:ea typeface="Times New Roman" panose="02020603050405020304" pitchFamily="18" charset="0"/>
              </a:rPr>
              <a:t>nhận</a:t>
            </a:r>
            <a:r>
              <a:rPr lang="en-US" sz="3200" spc="345"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ra</a:t>
            </a:r>
            <a:r>
              <a:rPr lang="en-US" sz="3200" spc="33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sự</a:t>
            </a:r>
            <a:r>
              <a:rPr lang="en-US" sz="3200" spc="335" dirty="0">
                <a:latin typeface="Times New Roman" panose="02020603050405020304" pitchFamily="18" charset="0"/>
                <a:ea typeface="Times New Roman" panose="02020603050405020304" pitchFamily="18" charset="0"/>
              </a:rPr>
              <a:t> </a:t>
            </a:r>
            <a:r>
              <a:rPr lang="en-US" sz="3200" spc="-5" dirty="0" err="1">
                <a:latin typeface="Times New Roman" panose="02020603050405020304" pitchFamily="18" charset="0"/>
                <a:ea typeface="Times New Roman" panose="02020603050405020304" pitchFamily="18" charset="0"/>
              </a:rPr>
              <a:t>hạn</a:t>
            </a:r>
            <a:r>
              <a:rPr lang="en-US" sz="3200" spc="345" dirty="0">
                <a:latin typeface="Times New Roman" panose="02020603050405020304" pitchFamily="18" charset="0"/>
                <a:ea typeface="Times New Roman" panose="02020603050405020304" pitchFamily="18" charset="0"/>
              </a:rPr>
              <a:t> </a:t>
            </a:r>
            <a:r>
              <a:rPr lang="en-US" sz="3200" spc="-5" dirty="0" err="1">
                <a:latin typeface="Times New Roman" panose="02020603050405020304" pitchFamily="18" charset="0"/>
                <a:ea typeface="Times New Roman" panose="02020603050405020304" pitchFamily="18" charset="0"/>
              </a:rPr>
              <a:t>chế</a:t>
            </a:r>
            <a:r>
              <a:rPr lang="en-US" sz="3200" spc="345" dirty="0">
                <a:latin typeface="Times New Roman" panose="02020603050405020304" pitchFamily="18" charset="0"/>
                <a:ea typeface="Times New Roman" panose="02020603050405020304" pitchFamily="18" charset="0"/>
              </a:rPr>
              <a:t> </a:t>
            </a:r>
            <a:r>
              <a:rPr lang="en-US" sz="3200" spc="-10" dirty="0" err="1">
                <a:latin typeface="Times New Roman" panose="02020603050405020304" pitchFamily="18" charset="0"/>
                <a:ea typeface="Times New Roman" panose="02020603050405020304" pitchFamily="18" charset="0"/>
              </a:rPr>
              <a:t>của</a:t>
            </a:r>
            <a:r>
              <a:rPr lang="en-US" sz="3200" spc="125" dirty="0">
                <a:latin typeface="Times New Roman" panose="02020603050405020304" pitchFamily="18" charset="0"/>
                <a:ea typeface="Times New Roman" panose="02020603050405020304" pitchFamily="18" charset="0"/>
              </a:rPr>
              <a:t> </a:t>
            </a:r>
            <a:r>
              <a:rPr lang="en-US" sz="3200" spc="-5" dirty="0" err="1">
                <a:latin typeface="Times New Roman" panose="02020603050405020304" pitchFamily="18" charset="0"/>
                <a:ea typeface="Times New Roman" panose="02020603050405020304" pitchFamily="18" charset="0"/>
              </a:rPr>
              <a:t>chính</a:t>
            </a:r>
            <a:r>
              <a:rPr lang="en-US" sz="3200" spc="5" dirty="0">
                <a:latin typeface="Times New Roman" panose="02020603050405020304" pitchFamily="18" charset="0"/>
                <a:ea typeface="Times New Roman" panose="02020603050405020304" pitchFamily="18" charset="0"/>
              </a:rPr>
              <a:t> </a:t>
            </a:r>
            <a:r>
              <a:rPr lang="en-US" sz="3200" spc="-10" dirty="0" err="1">
                <a:latin typeface="Times New Roman" panose="02020603050405020304" pitchFamily="18" charset="0"/>
                <a:ea typeface="Times New Roman" panose="02020603050405020304" pitchFamily="18" charset="0"/>
              </a:rPr>
              <a:t>mình</a:t>
            </a:r>
            <a:r>
              <a:rPr lang="en-US" sz="3200" spc="-10" dirty="0">
                <a:latin typeface="Times New Roman" panose="02020603050405020304" pitchFamily="18" charset="0"/>
                <a:ea typeface="Times New Roman" panose="02020603050405020304" pitchFamily="18" charset="0"/>
              </a:rPr>
              <a:t>.</a:t>
            </a:r>
            <a:r>
              <a:rPr lang="en-US" sz="3200" dirty="0">
                <a:latin typeface="Times New Roman" panose="02020603050405020304" pitchFamily="18" charset="0"/>
                <a:ea typeface="Times New Roman" panose="02020603050405020304" pitchFamily="18" charset="0"/>
              </a:rPr>
              <a:t> </a:t>
            </a:r>
          </a:p>
          <a:p>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Nhân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vật</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người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anh</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tuy</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có</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những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điểm</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tiêu</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cực</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như</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sự</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đố</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kị</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nhỏ</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nhen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ghen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ghét</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trước</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tài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năng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của</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em</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mình</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nhưng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người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anh</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đã</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sớm</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tự</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nhận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thức</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và</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biết</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nhận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ra</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sai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lầm</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của</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mình</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Từ</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đó</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người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anh</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đã</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tự</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hoàn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thiện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nhân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cách</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tâm</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hồn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trong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sáng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trở</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lại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cư</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xử</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đúng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mực</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với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em</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gìn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giữ</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và</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vun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đắp</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tình</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cảm</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anh</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em</a:t>
            </a:r>
            <a:r>
              <a:rPr lang="en-US" sz="3200" dirty="0">
                <a:latin typeface="Times New Roman" panose="02020603050405020304" pitchFamily="18" charset="0"/>
                <a:ea typeface="Times New Roman" panose="02020603050405020304" pitchFamily="18" charset="0"/>
              </a:rPr>
              <a:t>.</a:t>
            </a:r>
            <a:endParaRPr lang="en-US" sz="3200" dirty="0"/>
          </a:p>
        </p:txBody>
      </p:sp>
    </p:spTree>
    <p:extLst>
      <p:ext uri="{BB962C8B-B14F-4D97-AF65-F5344CB8AC3E}">
        <p14:creationId xmlns:p14="http://schemas.microsoft.com/office/powerpoint/2010/main" val="111161598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srcRect l="13558" t="3872" r="12562" b="5377"/>
          <a:stretch/>
        </p:blipFill>
        <p:spPr>
          <a:xfrm>
            <a:off x="0" y="0"/>
            <a:ext cx="12192000" cy="6857999"/>
          </a:xfrm>
          <a:prstGeom prst="rect">
            <a:avLst/>
          </a:prstGeom>
        </p:spPr>
      </p:pic>
      <p:sp>
        <p:nvSpPr>
          <p:cNvPr id="2" name="Rectangle 1"/>
          <p:cNvSpPr/>
          <p:nvPr/>
        </p:nvSpPr>
        <p:spPr>
          <a:xfrm>
            <a:off x="5025668" y="0"/>
            <a:ext cx="1904689"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Vận dụng</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685800" y="990600"/>
            <a:ext cx="2428870"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Nhiệm</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vụ</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 1: </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5" name="Rectangle 4"/>
          <p:cNvSpPr/>
          <p:nvPr/>
        </p:nvSpPr>
        <p:spPr>
          <a:xfrm>
            <a:off x="685800" y="1422251"/>
            <a:ext cx="10820400" cy="4445384"/>
          </a:xfrm>
          <a:prstGeom prst="rect">
            <a:avLst/>
          </a:prstGeom>
        </p:spPr>
        <p:txBody>
          <a:bodyPr>
            <a:spAutoFit/>
          </a:bodyPr>
          <a:lstStyle/>
          <a:p>
            <a:pPr>
              <a:lnSpc>
                <a:spcPct val="150000"/>
              </a:lnSpc>
              <a:spcAft>
                <a:spcPts val="0"/>
              </a:spcAft>
              <a:tabLst>
                <a:tab pos="723900" algn="l"/>
              </a:tabLst>
            </a:pP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Bài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học</a:t>
            </a:r>
            <a:r>
              <a:rPr lang="en-US" sz="3200" dirty="0">
                <a:latin typeface="Times New Roman" panose="02020603050405020304" pitchFamily="18" charset="0"/>
                <a:ea typeface="Times New Roman" panose="02020603050405020304" pitchFamily="18" charset="0"/>
              </a:rPr>
              <a:t>: </a:t>
            </a:r>
          </a:p>
          <a:p>
            <a:pPr>
              <a:lnSpc>
                <a:spcPct val="150000"/>
              </a:lnSpc>
              <a:spcAft>
                <a:spcPts val="0"/>
              </a:spcAft>
              <a:tabLst>
                <a:tab pos="723900" algn="l"/>
              </a:tabLst>
            </a:pP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Từ</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cảm</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xúc</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chân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thật</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của</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người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anh</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giúp</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người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đọc</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tự</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nhận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thức</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mình</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tự</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nhận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ra</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những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sai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lầm</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của</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bản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thân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để</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sống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tốt</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hơn</a:t>
            </a:r>
            <a:r>
              <a:rPr lang="en-US" sz="3200" dirty="0">
                <a:latin typeface="Times New Roman" panose="02020603050405020304" pitchFamily="18" charset="0"/>
                <a:ea typeface="Times New Roman" panose="02020603050405020304" pitchFamily="18" charset="0"/>
              </a:rPr>
              <a:t>.</a:t>
            </a:r>
          </a:p>
          <a:p>
            <a:pPr>
              <a:lnSpc>
                <a:spcPct val="150000"/>
              </a:lnSpc>
            </a:pP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Không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được</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đố</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kị</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trước</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tài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năng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thành</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công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niềm</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vui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của</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người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khác</a:t>
            </a:r>
            <a:r>
              <a:rPr lang="en-US" sz="3200" dirty="0">
                <a:latin typeface="Times New Roman" panose="02020603050405020304" pitchFamily="18" charset="0"/>
                <a:ea typeface="Times New Roman" panose="02020603050405020304" pitchFamily="18" charset="0"/>
              </a:rPr>
              <a:t>.</a:t>
            </a:r>
            <a:endParaRPr lang="en-US" sz="3200" dirty="0"/>
          </a:p>
        </p:txBody>
      </p:sp>
    </p:spTree>
    <p:extLst>
      <p:ext uri="{BB962C8B-B14F-4D97-AF65-F5344CB8AC3E}">
        <p14:creationId xmlns:p14="http://schemas.microsoft.com/office/powerpoint/2010/main" val="89949150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srcRect l="13558" t="3872" r="12562" b="5377"/>
          <a:stretch/>
        </p:blipFill>
        <p:spPr>
          <a:xfrm>
            <a:off x="0" y="0"/>
            <a:ext cx="12192000" cy="6857999"/>
          </a:xfrm>
          <a:prstGeom prst="rect">
            <a:avLst/>
          </a:prstGeom>
        </p:spPr>
      </p:pic>
      <p:sp>
        <p:nvSpPr>
          <p:cNvPr id="2" name="Rectangle 1"/>
          <p:cNvSpPr/>
          <p:nvPr/>
        </p:nvSpPr>
        <p:spPr>
          <a:xfrm>
            <a:off x="5025668" y="0"/>
            <a:ext cx="1904689"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Vận dụng</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685800" y="1181100"/>
            <a:ext cx="2428870"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Nhiệm</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vụ</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 2: </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685800" y="1575375"/>
            <a:ext cx="10820400" cy="3785652"/>
          </a:xfrm>
          <a:prstGeom prst="rect">
            <a:avLst/>
          </a:prstGeom>
        </p:spPr>
        <p:txBody>
          <a:bodyPr>
            <a:spAutoFit/>
          </a:bodyPr>
          <a:lstStyle/>
          <a:p>
            <a:pPr>
              <a:lnSpc>
                <a:spcPct val="150000"/>
              </a:lnSpc>
              <a:spcAft>
                <a:spcPts val="0"/>
              </a:spcAft>
              <a:tabLst>
                <a:tab pos="1386840" algn="l"/>
              </a:tabLst>
            </a:pPr>
            <a:r>
              <a:rPr lang="en-US" sz="3200" b="1" dirty="0" err="1">
                <a:solidFill>
                  <a:srgbClr val="0D0D0D"/>
                </a:solidFill>
                <a:latin typeface="Times New Roman" panose="02020603050405020304" pitchFamily="18" charset="0"/>
                <a:ea typeface="MS Mincho"/>
              </a:rPr>
              <a:t>Chọn</a:t>
            </a:r>
            <a:r>
              <a:rPr lang="en-US" sz="3200" b="1" dirty="0">
                <a:solidFill>
                  <a:srgbClr val="0D0D0D"/>
                </a:solidFill>
                <a:latin typeface="Times New Roman" panose="02020603050405020304" pitchFamily="18" charset="0"/>
                <a:ea typeface="MS Mincho"/>
              </a:rPr>
              <a:t> 1 </a:t>
            </a:r>
            <a:r>
              <a:rPr lang="en-US" sz="3200" b="1" dirty="0" err="1">
                <a:solidFill>
                  <a:srgbClr val="0D0D0D"/>
                </a:solidFill>
                <a:latin typeface="Times New Roman" panose="02020603050405020304" pitchFamily="18" charset="0"/>
                <a:ea typeface="MS Mincho"/>
              </a:rPr>
              <a:t>trong</a:t>
            </a:r>
            <a:r>
              <a:rPr lang="en-US" sz="3200" b="1" dirty="0">
                <a:solidFill>
                  <a:srgbClr val="0D0D0D"/>
                </a:solidFill>
                <a:latin typeface="Times New Roman" panose="02020603050405020304" pitchFamily="18" charset="0"/>
                <a:ea typeface="MS Mincho"/>
              </a:rPr>
              <a:t> </a:t>
            </a:r>
            <a:r>
              <a:rPr lang="en-US" sz="3200" b="1" dirty="0" err="1">
                <a:solidFill>
                  <a:srgbClr val="0D0D0D"/>
                </a:solidFill>
                <a:latin typeface="Times New Roman" panose="02020603050405020304" pitchFamily="18" charset="0"/>
                <a:ea typeface="MS Mincho"/>
              </a:rPr>
              <a:t>hai</a:t>
            </a:r>
            <a:r>
              <a:rPr lang="en-US" sz="3200" b="1" dirty="0">
                <a:solidFill>
                  <a:srgbClr val="0D0D0D"/>
                </a:solidFill>
                <a:latin typeface="Times New Roman" panose="02020603050405020304" pitchFamily="18" charset="0"/>
                <a:ea typeface="MS Mincho"/>
              </a:rPr>
              <a:t> </a:t>
            </a:r>
            <a:r>
              <a:rPr lang="en-US" sz="3200" b="1" dirty="0" err="1">
                <a:solidFill>
                  <a:srgbClr val="0D0D0D"/>
                </a:solidFill>
                <a:latin typeface="Times New Roman" panose="02020603050405020304" pitchFamily="18" charset="0"/>
                <a:ea typeface="MS Mincho"/>
              </a:rPr>
              <a:t>nhiệm</a:t>
            </a:r>
            <a:r>
              <a:rPr lang="en-US" sz="3200" b="1" dirty="0">
                <a:solidFill>
                  <a:srgbClr val="0D0D0D"/>
                </a:solidFill>
                <a:latin typeface="Times New Roman" panose="02020603050405020304" pitchFamily="18" charset="0"/>
                <a:ea typeface="MS Mincho"/>
              </a:rPr>
              <a:t> </a:t>
            </a:r>
            <a:r>
              <a:rPr lang="en-US" sz="3200" b="1" dirty="0" err="1">
                <a:solidFill>
                  <a:srgbClr val="0D0D0D"/>
                </a:solidFill>
                <a:latin typeface="Times New Roman" panose="02020603050405020304" pitchFamily="18" charset="0"/>
                <a:ea typeface="MS Mincho"/>
              </a:rPr>
              <a:t>vụ</a:t>
            </a:r>
            <a:r>
              <a:rPr lang="en-US" sz="3200" b="1" dirty="0">
                <a:solidFill>
                  <a:srgbClr val="0D0D0D"/>
                </a:solidFill>
                <a:latin typeface="Times New Roman" panose="02020603050405020304" pitchFamily="18" charset="0"/>
                <a:ea typeface="MS Mincho"/>
              </a:rPr>
              <a:t> </a:t>
            </a:r>
            <a:r>
              <a:rPr lang="en-US" sz="3200" b="1" dirty="0" err="1">
                <a:solidFill>
                  <a:srgbClr val="0D0D0D"/>
                </a:solidFill>
                <a:latin typeface="Times New Roman" panose="02020603050405020304" pitchFamily="18" charset="0"/>
                <a:ea typeface="MS Mincho"/>
              </a:rPr>
              <a:t>sau</a:t>
            </a:r>
            <a:r>
              <a:rPr lang="en-US" sz="3200" b="1" dirty="0">
                <a:solidFill>
                  <a:srgbClr val="0D0D0D"/>
                </a:solidFill>
                <a:latin typeface="Times New Roman" panose="02020603050405020304" pitchFamily="18" charset="0"/>
                <a:ea typeface="MS Mincho"/>
              </a:rPr>
              <a:t>:</a:t>
            </a:r>
            <a:endParaRPr lang="en-US" sz="3200" dirty="0">
              <a:latin typeface="Times New Roman" panose="02020603050405020304" pitchFamily="18" charset="0"/>
              <a:ea typeface="Times New Roman" panose="02020603050405020304" pitchFamily="18" charset="0"/>
            </a:endParaRPr>
          </a:p>
          <a:p>
            <a:pPr marL="342900" lvl="0" indent="-342900">
              <a:lnSpc>
                <a:spcPct val="150000"/>
              </a:lnSpc>
              <a:spcAft>
                <a:spcPts val="0"/>
              </a:spcAft>
              <a:buFont typeface="+mj-lt"/>
              <a:buAutoNum type="alphaLcParenR"/>
              <a:tabLst>
                <a:tab pos="1386840" algn="l"/>
              </a:tabLst>
            </a:pPr>
            <a:r>
              <a:rPr lang="en-US" sz="3200" dirty="0">
                <a:latin typeface="Times New Roman" panose="02020603050405020304" pitchFamily="18" charset="0"/>
                <a:ea typeface="MS Mincho"/>
                <a:cs typeface="Times New Roman" panose="02020603050405020304" pitchFamily="18" charset="0"/>
              </a:rPr>
              <a:t> </a:t>
            </a:r>
            <a:r>
              <a:rPr lang="en-US" sz="3200" dirty="0" err="1">
                <a:latin typeface="Times New Roman" panose="02020603050405020304" pitchFamily="18" charset="0"/>
                <a:ea typeface="MS Mincho"/>
                <a:cs typeface="Times New Roman" panose="02020603050405020304" pitchFamily="18" charset="0"/>
              </a:rPr>
              <a:t>Viết</a:t>
            </a:r>
            <a:r>
              <a:rPr lang="en-US" sz="3200" dirty="0">
                <a:latin typeface="Times New Roman" panose="02020603050405020304" pitchFamily="18" charset="0"/>
                <a:ea typeface="MS Mincho"/>
                <a:cs typeface="Times New Roman" panose="02020603050405020304" pitchFamily="18" charset="0"/>
              </a:rPr>
              <a:t> </a:t>
            </a:r>
            <a:r>
              <a:rPr lang="en-US" sz="3200" dirty="0" err="1">
                <a:latin typeface="Times New Roman" panose="02020603050405020304" pitchFamily="18" charset="0"/>
                <a:ea typeface="MS Mincho"/>
                <a:cs typeface="Times New Roman" panose="02020603050405020304" pitchFamily="18" charset="0"/>
              </a:rPr>
              <a:t>đoạn</a:t>
            </a:r>
            <a:r>
              <a:rPr lang="en-US" sz="3200" dirty="0">
                <a:latin typeface="Times New Roman" panose="02020603050405020304" pitchFamily="18" charset="0"/>
                <a:ea typeface="MS Mincho"/>
                <a:cs typeface="Times New Roman" panose="02020603050405020304" pitchFamily="18" charset="0"/>
              </a:rPr>
              <a:t> </a:t>
            </a:r>
            <a:r>
              <a:rPr lang="en-US" sz="3200" dirty="0" err="1">
                <a:latin typeface="Times New Roman" panose="02020603050405020304" pitchFamily="18" charset="0"/>
                <a:ea typeface="MS Mincho"/>
                <a:cs typeface="Times New Roman" panose="02020603050405020304" pitchFamily="18" charset="0"/>
              </a:rPr>
              <a:t>văn</a:t>
            </a:r>
            <a:r>
              <a:rPr lang="en-US" sz="3200" dirty="0">
                <a:latin typeface="Times New Roman" panose="02020603050405020304" pitchFamily="18" charset="0"/>
                <a:ea typeface="MS Mincho"/>
                <a:cs typeface="Times New Roman" panose="02020603050405020304" pitchFamily="18" charset="0"/>
              </a:rPr>
              <a:t> </a:t>
            </a:r>
            <a:r>
              <a:rPr lang="en-US" sz="3200" dirty="0" err="1">
                <a:latin typeface="Times New Roman" panose="02020603050405020304" pitchFamily="18" charset="0"/>
                <a:ea typeface="MS Mincho"/>
                <a:cs typeface="Times New Roman" panose="02020603050405020304" pitchFamily="18" charset="0"/>
              </a:rPr>
              <a:t>khoảng</a:t>
            </a:r>
            <a:r>
              <a:rPr lang="en-US" sz="3200" dirty="0">
                <a:latin typeface="Times New Roman" panose="02020603050405020304" pitchFamily="18" charset="0"/>
                <a:ea typeface="MS Mincho"/>
                <a:cs typeface="Times New Roman" panose="02020603050405020304" pitchFamily="18" charset="0"/>
              </a:rPr>
              <a:t> 150 – 200 </a:t>
            </a:r>
            <a:r>
              <a:rPr lang="en-US" sz="3200" dirty="0" err="1">
                <a:latin typeface="Times New Roman" panose="02020603050405020304" pitchFamily="18" charset="0"/>
                <a:ea typeface="MS Mincho"/>
                <a:cs typeface="Times New Roman" panose="02020603050405020304" pitchFamily="18" charset="0"/>
              </a:rPr>
              <a:t>chữ</a:t>
            </a:r>
            <a:r>
              <a:rPr lang="en-US" sz="3200" dirty="0">
                <a:latin typeface="Times New Roman" panose="02020603050405020304" pitchFamily="18" charset="0"/>
                <a:ea typeface="MS Mincho"/>
                <a:cs typeface="Times New Roman" panose="02020603050405020304" pitchFamily="18" charset="0"/>
              </a:rPr>
              <a:t> </a:t>
            </a:r>
            <a:r>
              <a:rPr lang="en-US" sz="3200" dirty="0" err="1">
                <a:latin typeface="Times New Roman" panose="02020603050405020304" pitchFamily="18" charset="0"/>
                <a:ea typeface="MS Mincho"/>
                <a:cs typeface="Times New Roman" panose="02020603050405020304" pitchFamily="18" charset="0"/>
              </a:rPr>
              <a:t>trình</a:t>
            </a:r>
            <a:r>
              <a:rPr lang="en-US" sz="3200" dirty="0">
                <a:latin typeface="Times New Roman" panose="02020603050405020304" pitchFamily="18" charset="0"/>
                <a:ea typeface="MS Mincho"/>
                <a:cs typeface="Times New Roman" panose="02020603050405020304" pitchFamily="18" charset="0"/>
              </a:rPr>
              <a:t> </a:t>
            </a:r>
            <a:r>
              <a:rPr lang="en-US" sz="3200" dirty="0" err="1">
                <a:latin typeface="Times New Roman" panose="02020603050405020304" pitchFamily="18" charset="0"/>
                <a:ea typeface="MS Mincho"/>
                <a:cs typeface="Times New Roman" panose="02020603050405020304" pitchFamily="18" charset="0"/>
              </a:rPr>
              <a:t>bày</a:t>
            </a:r>
            <a:r>
              <a:rPr lang="en-US" sz="3200" dirty="0">
                <a:latin typeface="Times New Roman" panose="02020603050405020304" pitchFamily="18" charset="0"/>
                <a:ea typeface="MS Mincho"/>
                <a:cs typeface="Times New Roman" panose="02020603050405020304" pitchFamily="18" charset="0"/>
              </a:rPr>
              <a:t> </a:t>
            </a:r>
            <a:r>
              <a:rPr lang="en-US" sz="3200" dirty="0" err="1">
                <a:latin typeface="Times New Roman" panose="02020603050405020304" pitchFamily="18" charset="0"/>
                <a:ea typeface="MS Mincho"/>
                <a:cs typeface="Times New Roman" panose="02020603050405020304" pitchFamily="18" charset="0"/>
              </a:rPr>
              <a:t>suy</a:t>
            </a:r>
            <a:r>
              <a:rPr lang="en-US" sz="3200" dirty="0">
                <a:latin typeface="Times New Roman" panose="02020603050405020304" pitchFamily="18" charset="0"/>
                <a:ea typeface="MS Mincho"/>
                <a:cs typeface="Times New Roman" panose="02020603050405020304" pitchFamily="18" charset="0"/>
              </a:rPr>
              <a:t> </a:t>
            </a:r>
            <a:r>
              <a:rPr lang="en-US" sz="3200" dirty="0" err="1">
                <a:latin typeface="Times New Roman" panose="02020603050405020304" pitchFamily="18" charset="0"/>
                <a:ea typeface="MS Mincho"/>
                <a:cs typeface="Times New Roman" panose="02020603050405020304" pitchFamily="18" charset="0"/>
              </a:rPr>
              <a:t>nghĩ</a:t>
            </a:r>
            <a:r>
              <a:rPr lang="en-US" sz="3200" dirty="0">
                <a:latin typeface="Times New Roman" panose="02020603050405020304" pitchFamily="18" charset="0"/>
                <a:ea typeface="MS Mincho"/>
                <a:cs typeface="Times New Roman" panose="02020603050405020304" pitchFamily="18" charset="0"/>
              </a:rPr>
              <a:t> </a:t>
            </a:r>
            <a:r>
              <a:rPr lang="en-US" sz="3200" dirty="0" err="1">
                <a:latin typeface="Times New Roman" panose="02020603050405020304" pitchFamily="18" charset="0"/>
                <a:ea typeface="MS Mincho"/>
                <a:cs typeface="Times New Roman" panose="02020603050405020304" pitchFamily="18" charset="0"/>
              </a:rPr>
              <a:t>về</a:t>
            </a:r>
            <a:r>
              <a:rPr lang="en-US" sz="3200" dirty="0">
                <a:latin typeface="Times New Roman" panose="02020603050405020304" pitchFamily="18" charset="0"/>
                <a:ea typeface="MS Mincho"/>
                <a:cs typeface="Times New Roman" panose="02020603050405020304" pitchFamily="18" charset="0"/>
              </a:rPr>
              <a:t> </a:t>
            </a:r>
            <a:r>
              <a:rPr lang="en-US" sz="3200" dirty="0" err="1">
                <a:latin typeface="Times New Roman" panose="02020603050405020304" pitchFamily="18" charset="0"/>
                <a:ea typeface="MS Mincho"/>
                <a:cs typeface="Times New Roman" panose="02020603050405020304" pitchFamily="18" charset="0"/>
              </a:rPr>
              <a:t>sức</a:t>
            </a:r>
            <a:r>
              <a:rPr lang="en-US" sz="3200" dirty="0">
                <a:latin typeface="Times New Roman" panose="02020603050405020304" pitchFamily="18" charset="0"/>
                <a:ea typeface="MS Mincho"/>
                <a:cs typeface="Times New Roman" panose="02020603050405020304" pitchFamily="18" charset="0"/>
              </a:rPr>
              <a:t> </a:t>
            </a:r>
            <a:r>
              <a:rPr lang="en-US" sz="3200" dirty="0" err="1">
                <a:latin typeface="Times New Roman" panose="02020603050405020304" pitchFamily="18" charset="0"/>
                <a:ea typeface="MS Mincho"/>
                <a:cs typeface="Times New Roman" panose="02020603050405020304" pitchFamily="18" charset="0"/>
              </a:rPr>
              <a:t>mạnh</a:t>
            </a:r>
            <a:r>
              <a:rPr lang="en-US" sz="3200" dirty="0">
                <a:latin typeface="Times New Roman" panose="02020603050405020304" pitchFamily="18" charset="0"/>
                <a:ea typeface="MS Mincho"/>
                <a:cs typeface="Times New Roman" panose="02020603050405020304" pitchFamily="18" charset="0"/>
              </a:rPr>
              <a:t> </a:t>
            </a:r>
            <a:r>
              <a:rPr lang="en-US" sz="3200" dirty="0" err="1">
                <a:latin typeface="Times New Roman" panose="02020603050405020304" pitchFamily="18" charset="0"/>
                <a:ea typeface="MS Mincho"/>
                <a:cs typeface="Times New Roman" panose="02020603050405020304" pitchFamily="18" charset="0"/>
              </a:rPr>
              <a:t>của</a:t>
            </a:r>
            <a:r>
              <a:rPr lang="en-US" sz="3200" dirty="0">
                <a:latin typeface="Times New Roman" panose="02020603050405020304" pitchFamily="18" charset="0"/>
                <a:ea typeface="MS Mincho"/>
                <a:cs typeface="Times New Roman" panose="02020603050405020304" pitchFamily="18" charset="0"/>
              </a:rPr>
              <a:t> </a:t>
            </a:r>
            <a:r>
              <a:rPr lang="en-US" sz="3200" dirty="0" err="1">
                <a:latin typeface="Times New Roman" panose="02020603050405020304" pitchFamily="18" charset="0"/>
                <a:ea typeface="MS Mincho"/>
                <a:cs typeface="Times New Roman" panose="02020603050405020304" pitchFamily="18" charset="0"/>
              </a:rPr>
              <a:t>lòng</a:t>
            </a:r>
            <a:r>
              <a:rPr lang="en-US" sz="3200" dirty="0">
                <a:latin typeface="Times New Roman" panose="02020603050405020304" pitchFamily="18" charset="0"/>
                <a:ea typeface="MS Mincho"/>
                <a:cs typeface="Times New Roman" panose="02020603050405020304" pitchFamily="18" charset="0"/>
              </a:rPr>
              <a:t> </a:t>
            </a:r>
            <a:r>
              <a:rPr lang="en-US" sz="3200" dirty="0" err="1">
                <a:latin typeface="Times New Roman" panose="02020603050405020304" pitchFamily="18" charset="0"/>
                <a:ea typeface="MS Mincho"/>
                <a:cs typeface="Times New Roman" panose="02020603050405020304" pitchFamily="18" charset="0"/>
              </a:rPr>
              <a:t>nhân</a:t>
            </a:r>
            <a:r>
              <a:rPr lang="en-US" sz="3200" dirty="0">
                <a:latin typeface="Times New Roman" panose="02020603050405020304" pitchFamily="18" charset="0"/>
                <a:ea typeface="MS Mincho"/>
                <a:cs typeface="Times New Roman" panose="02020603050405020304" pitchFamily="18" charset="0"/>
              </a:rPr>
              <a:t> </a:t>
            </a:r>
            <a:r>
              <a:rPr lang="en-US" sz="3200" dirty="0" err="1">
                <a:latin typeface="Times New Roman" panose="02020603050405020304" pitchFamily="18" charset="0"/>
                <a:ea typeface="MS Mincho"/>
                <a:cs typeface="Times New Roman" panose="02020603050405020304" pitchFamily="18" charset="0"/>
              </a:rPr>
              <a:t>hậu</a:t>
            </a:r>
            <a:r>
              <a:rPr lang="en-US" sz="3200" dirty="0">
                <a:latin typeface="Times New Roman" panose="02020603050405020304" pitchFamily="18" charset="0"/>
                <a:ea typeface="MS Mincho"/>
                <a:cs typeface="Times New Roman" panose="02020603050405020304" pitchFamily="18" charset="0"/>
              </a:rPr>
              <a:t> </a:t>
            </a:r>
            <a:r>
              <a:rPr lang="en-US" sz="3200" dirty="0" err="1">
                <a:latin typeface="Times New Roman" panose="02020603050405020304" pitchFamily="18" charset="0"/>
                <a:ea typeface="MS Mincho"/>
                <a:cs typeface="Times New Roman" panose="02020603050405020304" pitchFamily="18" charset="0"/>
              </a:rPr>
              <a:t>trong</a:t>
            </a:r>
            <a:r>
              <a:rPr lang="en-US" sz="3200" dirty="0">
                <a:latin typeface="Times New Roman" panose="02020603050405020304" pitchFamily="18" charset="0"/>
                <a:ea typeface="MS Mincho"/>
                <a:cs typeface="Times New Roman" panose="02020603050405020304" pitchFamily="18" charset="0"/>
              </a:rPr>
              <a:t> </a:t>
            </a:r>
            <a:r>
              <a:rPr lang="en-US" sz="3200" dirty="0" err="1">
                <a:latin typeface="Times New Roman" panose="02020603050405020304" pitchFamily="18" charset="0"/>
                <a:ea typeface="MS Mincho"/>
                <a:cs typeface="Times New Roman" panose="02020603050405020304" pitchFamily="18" charset="0"/>
              </a:rPr>
              <a:t>cuộc</a:t>
            </a:r>
            <a:r>
              <a:rPr lang="en-US" sz="3200" dirty="0">
                <a:latin typeface="Times New Roman" panose="02020603050405020304" pitchFamily="18" charset="0"/>
                <a:ea typeface="MS Mincho"/>
                <a:cs typeface="Times New Roman" panose="02020603050405020304" pitchFamily="18" charset="0"/>
              </a:rPr>
              <a:t> </a:t>
            </a:r>
            <a:r>
              <a:rPr lang="en-US" sz="3200" dirty="0" err="1">
                <a:latin typeface="Times New Roman" panose="02020603050405020304" pitchFamily="18" charset="0"/>
                <a:ea typeface="MS Mincho"/>
                <a:cs typeface="Times New Roman" panose="02020603050405020304" pitchFamily="18" charset="0"/>
              </a:rPr>
              <a:t>sống</a:t>
            </a:r>
            <a:r>
              <a:rPr lang="en-US" sz="3200" dirty="0">
                <a:latin typeface="Times New Roman" panose="02020603050405020304" pitchFamily="18" charset="0"/>
                <a:ea typeface="MS Mincho"/>
                <a:cs typeface="Times New Roman" panose="02020603050405020304" pitchFamily="18" charset="0"/>
              </a:rPr>
              <a:t>.</a:t>
            </a:r>
          </a:p>
          <a:p>
            <a:pPr marL="342900" lvl="0" indent="-342900">
              <a:lnSpc>
                <a:spcPct val="150000"/>
              </a:lnSpc>
              <a:spcAft>
                <a:spcPts val="0"/>
              </a:spcAft>
              <a:buFont typeface="+mj-lt"/>
              <a:buAutoNum type="alphaLcParenR"/>
              <a:tabLst>
                <a:tab pos="1386840" algn="l"/>
              </a:tabLst>
            </a:pPr>
            <a:r>
              <a:rPr lang="en-US" sz="3200" dirty="0">
                <a:latin typeface="Times New Roman" panose="02020603050405020304" pitchFamily="18" charset="0"/>
                <a:ea typeface="MS Mincho"/>
                <a:cs typeface="Times New Roman" panose="02020603050405020304" pitchFamily="18" charset="0"/>
              </a:rPr>
              <a:t> </a:t>
            </a:r>
            <a:r>
              <a:rPr lang="en-US" sz="3200" dirty="0" err="1">
                <a:latin typeface="Times New Roman" panose="02020603050405020304" pitchFamily="18" charset="0"/>
                <a:ea typeface="MS Mincho"/>
                <a:cs typeface="Times New Roman" panose="02020603050405020304" pitchFamily="18" charset="0"/>
              </a:rPr>
              <a:t>Vẽ</a:t>
            </a:r>
            <a:r>
              <a:rPr lang="en-US" sz="3200" dirty="0">
                <a:latin typeface="Times New Roman" panose="02020603050405020304" pitchFamily="18" charset="0"/>
                <a:ea typeface="MS Mincho"/>
                <a:cs typeface="Times New Roman" panose="02020603050405020304" pitchFamily="18" charset="0"/>
              </a:rPr>
              <a:t> </a:t>
            </a:r>
            <a:r>
              <a:rPr lang="en-US" sz="3200" dirty="0" err="1">
                <a:latin typeface="Times New Roman" panose="02020603050405020304" pitchFamily="18" charset="0"/>
                <a:ea typeface="MS Mincho"/>
                <a:cs typeface="Times New Roman" panose="02020603050405020304" pitchFamily="18" charset="0"/>
              </a:rPr>
              <a:t>một</a:t>
            </a:r>
            <a:r>
              <a:rPr lang="en-US" sz="3200" dirty="0">
                <a:latin typeface="Times New Roman" panose="02020603050405020304" pitchFamily="18" charset="0"/>
                <a:ea typeface="MS Mincho"/>
                <a:cs typeface="Times New Roman" panose="02020603050405020304" pitchFamily="18" charset="0"/>
              </a:rPr>
              <a:t> </a:t>
            </a:r>
            <a:r>
              <a:rPr lang="en-US" sz="3200" dirty="0" err="1">
                <a:latin typeface="Times New Roman" panose="02020603050405020304" pitchFamily="18" charset="0"/>
                <a:ea typeface="MS Mincho"/>
                <a:cs typeface="Times New Roman" panose="02020603050405020304" pitchFamily="18" charset="0"/>
              </a:rPr>
              <a:t>bức</a:t>
            </a:r>
            <a:r>
              <a:rPr lang="en-US" sz="3200" dirty="0">
                <a:latin typeface="Times New Roman" panose="02020603050405020304" pitchFamily="18" charset="0"/>
                <a:ea typeface="MS Mincho"/>
                <a:cs typeface="Times New Roman" panose="02020603050405020304" pitchFamily="18" charset="0"/>
              </a:rPr>
              <a:t> </a:t>
            </a:r>
            <a:r>
              <a:rPr lang="en-US" sz="3200" dirty="0" err="1">
                <a:latin typeface="Times New Roman" panose="02020603050405020304" pitchFamily="18" charset="0"/>
                <a:ea typeface="MS Mincho"/>
                <a:cs typeface="Times New Roman" panose="02020603050405020304" pitchFamily="18" charset="0"/>
              </a:rPr>
              <a:t>tranh</a:t>
            </a:r>
            <a:r>
              <a:rPr lang="en-US" sz="3200" dirty="0">
                <a:latin typeface="Times New Roman" panose="02020603050405020304" pitchFamily="18" charset="0"/>
                <a:ea typeface="MS Mincho"/>
                <a:cs typeface="Times New Roman" panose="02020603050405020304" pitchFamily="18" charset="0"/>
              </a:rPr>
              <a:t> minh </a:t>
            </a:r>
            <a:r>
              <a:rPr lang="en-US" sz="3200" dirty="0" err="1">
                <a:latin typeface="Times New Roman" panose="02020603050405020304" pitchFamily="18" charset="0"/>
                <a:ea typeface="MS Mincho"/>
                <a:cs typeface="Times New Roman" panose="02020603050405020304" pitchFamily="18" charset="0"/>
              </a:rPr>
              <a:t>hoạ</a:t>
            </a:r>
            <a:r>
              <a:rPr lang="en-US" sz="3200" dirty="0">
                <a:latin typeface="Times New Roman" panose="02020603050405020304" pitchFamily="18" charset="0"/>
                <a:ea typeface="MS Mincho"/>
                <a:cs typeface="Times New Roman" panose="02020603050405020304" pitchFamily="18" charset="0"/>
              </a:rPr>
              <a:t> </a:t>
            </a:r>
            <a:r>
              <a:rPr lang="en-US" sz="3200" dirty="0" err="1">
                <a:latin typeface="Times New Roman" panose="02020603050405020304" pitchFamily="18" charset="0"/>
                <a:ea typeface="MS Mincho"/>
                <a:cs typeface="Times New Roman" panose="02020603050405020304" pitchFamily="18" charset="0"/>
              </a:rPr>
              <a:t>nội</a:t>
            </a:r>
            <a:r>
              <a:rPr lang="en-US" sz="3200" dirty="0">
                <a:latin typeface="Times New Roman" panose="02020603050405020304" pitchFamily="18" charset="0"/>
                <a:ea typeface="MS Mincho"/>
                <a:cs typeface="Times New Roman" panose="02020603050405020304" pitchFamily="18" charset="0"/>
              </a:rPr>
              <a:t> dung </a:t>
            </a:r>
            <a:r>
              <a:rPr lang="en-US" sz="3200" dirty="0" err="1">
                <a:latin typeface="Times New Roman" panose="02020603050405020304" pitchFamily="18" charset="0"/>
                <a:ea typeface="MS Mincho"/>
                <a:cs typeface="Times New Roman" panose="02020603050405020304" pitchFamily="18" charset="0"/>
              </a:rPr>
              <a:t>của</a:t>
            </a:r>
            <a:r>
              <a:rPr lang="en-US" sz="3200" dirty="0">
                <a:latin typeface="Times New Roman" panose="02020603050405020304" pitchFamily="18" charset="0"/>
                <a:ea typeface="MS Mincho"/>
                <a:cs typeface="Times New Roman" panose="02020603050405020304" pitchFamily="18" charset="0"/>
              </a:rPr>
              <a:t> </a:t>
            </a:r>
            <a:r>
              <a:rPr lang="en-US" sz="3200" dirty="0" err="1">
                <a:latin typeface="Times New Roman" panose="02020603050405020304" pitchFamily="18" charset="0"/>
                <a:ea typeface="MS Mincho"/>
                <a:cs typeface="Times New Roman" panose="02020603050405020304" pitchFamily="18" charset="0"/>
              </a:rPr>
              <a:t>truyện</a:t>
            </a:r>
            <a:r>
              <a:rPr lang="en-US" sz="3200" dirty="0">
                <a:latin typeface="Times New Roman" panose="02020603050405020304" pitchFamily="18" charset="0"/>
                <a:ea typeface="MS Mincho"/>
                <a:cs typeface="Times New Roman" panose="02020603050405020304" pitchFamily="18" charset="0"/>
              </a:rPr>
              <a:t> </a:t>
            </a:r>
            <a:r>
              <a:rPr lang="en-US" sz="3200" dirty="0" err="1">
                <a:latin typeface="Times New Roman" panose="02020603050405020304" pitchFamily="18" charset="0"/>
                <a:ea typeface="MS Mincho"/>
                <a:cs typeface="Times New Roman" panose="02020603050405020304" pitchFamily="18" charset="0"/>
              </a:rPr>
              <a:t>ngắn</a:t>
            </a:r>
            <a:r>
              <a:rPr lang="en-US" sz="3200" dirty="0">
                <a:latin typeface="Times New Roman" panose="02020603050405020304" pitchFamily="18" charset="0"/>
                <a:ea typeface="MS Mincho"/>
                <a:cs typeface="Times New Roman" panose="02020603050405020304" pitchFamily="18" charset="0"/>
              </a:rPr>
              <a:t> “</a:t>
            </a:r>
            <a:r>
              <a:rPr lang="en-US" sz="3200" i="1" dirty="0" err="1">
                <a:latin typeface="Times New Roman" panose="02020603050405020304" pitchFamily="18" charset="0"/>
                <a:ea typeface="MS Mincho"/>
                <a:cs typeface="Times New Roman" panose="02020603050405020304" pitchFamily="18" charset="0"/>
              </a:rPr>
              <a:t>Bức</a:t>
            </a:r>
            <a:r>
              <a:rPr lang="en-US" sz="3200" i="1" dirty="0">
                <a:latin typeface="Times New Roman" panose="02020603050405020304" pitchFamily="18" charset="0"/>
                <a:ea typeface="MS Mincho"/>
                <a:cs typeface="Times New Roman" panose="02020603050405020304" pitchFamily="18" charset="0"/>
              </a:rPr>
              <a:t> </a:t>
            </a:r>
            <a:r>
              <a:rPr lang="en-US" sz="3200" i="1" dirty="0" err="1">
                <a:latin typeface="Times New Roman" panose="02020603050405020304" pitchFamily="18" charset="0"/>
                <a:ea typeface="MS Mincho"/>
                <a:cs typeface="Times New Roman" panose="02020603050405020304" pitchFamily="18" charset="0"/>
              </a:rPr>
              <a:t>tranh</a:t>
            </a:r>
            <a:r>
              <a:rPr lang="en-US" sz="3200" i="1" dirty="0">
                <a:latin typeface="Times New Roman" panose="02020603050405020304" pitchFamily="18" charset="0"/>
                <a:ea typeface="MS Mincho"/>
                <a:cs typeface="Times New Roman" panose="02020603050405020304" pitchFamily="18" charset="0"/>
              </a:rPr>
              <a:t> </a:t>
            </a:r>
            <a:r>
              <a:rPr lang="en-US" sz="3200" i="1" dirty="0" err="1">
                <a:latin typeface="Times New Roman" panose="02020603050405020304" pitchFamily="18" charset="0"/>
                <a:ea typeface="MS Mincho"/>
                <a:cs typeface="Times New Roman" panose="02020603050405020304" pitchFamily="18" charset="0"/>
              </a:rPr>
              <a:t>của</a:t>
            </a:r>
            <a:r>
              <a:rPr lang="en-US" sz="3200" i="1" dirty="0">
                <a:latin typeface="Times New Roman" panose="02020603050405020304" pitchFamily="18" charset="0"/>
                <a:ea typeface="MS Mincho"/>
                <a:cs typeface="Times New Roman" panose="02020603050405020304" pitchFamily="18" charset="0"/>
              </a:rPr>
              <a:t> </a:t>
            </a:r>
            <a:r>
              <a:rPr lang="en-US" sz="3200" i="1" dirty="0" err="1">
                <a:latin typeface="Times New Roman" panose="02020603050405020304" pitchFamily="18" charset="0"/>
                <a:ea typeface="MS Mincho"/>
                <a:cs typeface="Times New Roman" panose="02020603050405020304" pitchFamily="18" charset="0"/>
              </a:rPr>
              <a:t>em</a:t>
            </a:r>
            <a:r>
              <a:rPr lang="en-US" sz="3200" i="1" dirty="0">
                <a:latin typeface="Times New Roman" panose="02020603050405020304" pitchFamily="18" charset="0"/>
                <a:ea typeface="MS Mincho"/>
                <a:cs typeface="Times New Roman" panose="02020603050405020304" pitchFamily="18" charset="0"/>
              </a:rPr>
              <a:t> </a:t>
            </a:r>
            <a:r>
              <a:rPr lang="en-US" sz="3200" i="1" dirty="0" err="1">
                <a:latin typeface="Times New Roman" panose="02020603050405020304" pitchFamily="18" charset="0"/>
                <a:ea typeface="MS Mincho"/>
                <a:cs typeface="Times New Roman" panose="02020603050405020304" pitchFamily="18" charset="0"/>
              </a:rPr>
              <a:t>gái</a:t>
            </a:r>
            <a:r>
              <a:rPr lang="en-US" sz="3200" i="1" dirty="0">
                <a:latin typeface="Times New Roman" panose="02020603050405020304" pitchFamily="18" charset="0"/>
                <a:ea typeface="MS Mincho"/>
                <a:cs typeface="Times New Roman" panose="02020603050405020304" pitchFamily="18" charset="0"/>
              </a:rPr>
              <a:t> </a:t>
            </a:r>
            <a:r>
              <a:rPr lang="en-US" sz="3200" i="1" dirty="0" err="1">
                <a:latin typeface="Times New Roman" panose="02020603050405020304" pitchFamily="18" charset="0"/>
                <a:ea typeface="MS Mincho"/>
                <a:cs typeface="Times New Roman" panose="02020603050405020304" pitchFamily="18" charset="0"/>
              </a:rPr>
              <a:t>tôi</a:t>
            </a:r>
            <a:r>
              <a:rPr lang="en-US" sz="3200" dirty="0">
                <a:latin typeface="Times New Roman" panose="02020603050405020304" pitchFamily="18" charset="0"/>
                <a:ea typeface="MS Mincho"/>
                <a:cs typeface="Times New Roman" panose="02020603050405020304" pitchFamily="18" charset="0"/>
              </a:rPr>
              <a:t>”.</a:t>
            </a:r>
            <a:endParaRPr lang="en-US" sz="3200" dirty="0">
              <a:effectLst/>
              <a:latin typeface="Times New Roman" panose="02020603050405020304" pitchFamily="18" charset="0"/>
              <a:ea typeface="MS Mincho"/>
              <a:cs typeface="Times New Roman" panose="02020603050405020304" pitchFamily="18" charset="0"/>
            </a:endParaRPr>
          </a:p>
        </p:txBody>
      </p:sp>
    </p:spTree>
    <p:extLst>
      <p:ext uri="{BB962C8B-B14F-4D97-AF65-F5344CB8AC3E}">
        <p14:creationId xmlns:p14="http://schemas.microsoft.com/office/powerpoint/2010/main" val="41857492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ata 5"/>
          <p:cNvSpPr/>
          <p:nvPr/>
        </p:nvSpPr>
        <p:spPr>
          <a:xfrm>
            <a:off x="0" y="107155"/>
            <a:ext cx="1628776" cy="600074"/>
          </a:xfrm>
          <a:prstGeom prst="flowChartInputOutput">
            <a:avLst/>
          </a:prstGeom>
          <a:blipFill>
            <a:blip r:embed="rId2"/>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Brush Script MT" panose="03060802040406070304" pitchFamily="66" charset="0"/>
                <a:ea typeface="+mn-ea"/>
                <a:cs typeface="+mn-cs"/>
              </a:rPr>
              <a:t>Ngữ</a:t>
            </a:r>
            <a:r>
              <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rPr>
              <a:t> </a:t>
            </a:r>
            <a:r>
              <a:rPr kumimoji="0" lang="en-US" sz="2000" b="1" i="0" u="none" strike="noStrike" kern="1200" cap="none" spc="0" normalizeH="0" baseline="0" noProof="0" dirty="0" err="1">
                <a:ln>
                  <a:noFill/>
                </a:ln>
                <a:solidFill>
                  <a:prstClr val="white"/>
                </a:solidFill>
                <a:effectLst/>
                <a:uLnTx/>
                <a:uFillTx/>
                <a:latin typeface="Brush Script MT" panose="03060802040406070304" pitchFamily="66" charset="0"/>
                <a:ea typeface="+mn-ea"/>
                <a:cs typeface="+mn-cs"/>
              </a:rPr>
              <a:t>văn</a:t>
            </a:r>
            <a:r>
              <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rPr>
              <a:t> 6</a:t>
            </a:r>
          </a:p>
        </p:txBody>
      </p:sp>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3" name="Picture 12"/>
          <p:cNvPicPr>
            <a:picLocks noChangeAspect="1"/>
          </p:cNvPicPr>
          <p:nvPr/>
        </p:nvPicPr>
        <p:blipFill>
          <a:blip r:embed="rId3">
            <a:extLst>
              <a:ext uri="{BEBA8EAE-BF5A-486C-A8C5-ECC9F3942E4B}">
                <a14:imgProps xmlns:a14="http://schemas.microsoft.com/office/drawing/2010/main">
                  <a14:imgLayer r:embed="rId4">
                    <a14:imgEffect>
                      <a14:backgroundRemoval t="0" b="100000" l="0" r="95200"/>
                    </a14:imgEffect>
                  </a14:imgLayer>
                </a14:imgProps>
              </a:ext>
            </a:extLst>
          </a:blip>
          <a:srcRect t="62791"/>
          <a:stretch>
            <a:fillRect/>
          </a:stretch>
        </p:blipFill>
        <p:spPr>
          <a:xfrm>
            <a:off x="2739232" y="6235700"/>
            <a:ext cx="6700836" cy="547683"/>
          </a:xfrm>
          <a:custGeom>
            <a:avLst/>
            <a:gdLst>
              <a:gd name="connsiteX0" fmla="*/ 0 w 4075907"/>
              <a:gd name="connsiteY0" fmla="*/ 0 h 457196"/>
              <a:gd name="connsiteX1" fmla="*/ 4075907 w 4075907"/>
              <a:gd name="connsiteY1" fmla="*/ 0 h 457196"/>
              <a:gd name="connsiteX2" fmla="*/ 4075907 w 4075907"/>
              <a:gd name="connsiteY2" fmla="*/ 457196 h 457196"/>
              <a:gd name="connsiteX3" fmla="*/ 0 w 4075907"/>
              <a:gd name="connsiteY3" fmla="*/ 457196 h 457196"/>
              <a:gd name="connsiteX4" fmla="*/ 0 w 4075907"/>
              <a:gd name="connsiteY4" fmla="*/ 0 h 457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5907" h="457196">
                <a:moveTo>
                  <a:pt x="0" y="0"/>
                </a:moveTo>
                <a:lnTo>
                  <a:pt x="4075907" y="0"/>
                </a:lnTo>
                <a:lnTo>
                  <a:pt x="4075907" y="457196"/>
                </a:lnTo>
                <a:lnTo>
                  <a:pt x="0" y="457196"/>
                </a:lnTo>
                <a:lnTo>
                  <a:pt x="0" y="0"/>
                </a:lnTo>
                <a:close/>
              </a:path>
            </a:pathLst>
          </a:custGeom>
          <a:scene3d>
            <a:camera prst="perspectiveRelaxedModerately"/>
            <a:lightRig rig="threePt" dir="t"/>
          </a:scene3d>
        </p:spPr>
      </p:pic>
      <p:sp>
        <p:nvSpPr>
          <p:cNvPr id="26" name="Rounded Rectangle 25"/>
          <p:cNvSpPr/>
          <p:nvPr/>
        </p:nvSpPr>
        <p:spPr>
          <a:xfrm>
            <a:off x="1628776" y="28574"/>
            <a:ext cx="9158288" cy="678656"/>
          </a:xfrm>
          <a:prstGeom prst="roundRect">
            <a:avLst>
              <a:gd name="adj" fmla="val 50000"/>
            </a:avLst>
          </a:prstGeom>
          <a:blipFill>
            <a:blip r:embed="rId5"/>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sp>
        <p:nvSpPr>
          <p:cNvPr id="35" name="TextBox 34"/>
          <p:cNvSpPr txBox="1"/>
          <p:nvPr/>
        </p:nvSpPr>
        <p:spPr>
          <a:xfrm>
            <a:off x="985838" y="1528763"/>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 name="Picture 1"/>
          <p:cNvPicPr>
            <a:picLocks noChangeAspect="1"/>
          </p:cNvPicPr>
          <p:nvPr/>
        </p:nvPicPr>
        <p:blipFill>
          <a:blip r:embed="rId6"/>
          <a:stretch>
            <a:fillRect/>
          </a:stretch>
        </p:blipFill>
        <p:spPr>
          <a:xfrm>
            <a:off x="10899642" y="0"/>
            <a:ext cx="1292358" cy="771523"/>
          </a:xfrm>
          <a:prstGeom prst="rect">
            <a:avLst/>
          </a:prstGeom>
        </p:spPr>
      </p:pic>
      <p:sp>
        <p:nvSpPr>
          <p:cNvPr id="10" name="Rectangle 9"/>
          <p:cNvSpPr/>
          <p:nvPr/>
        </p:nvSpPr>
        <p:spPr>
          <a:xfrm>
            <a:off x="1442748" y="72587"/>
            <a:ext cx="9530343" cy="587853"/>
          </a:xfrm>
          <a:prstGeom prst="rect">
            <a:avLst/>
          </a:prstGeom>
        </p:spPr>
        <p:txBody>
          <a:bodyPr wrap="square">
            <a:spAutoFit/>
          </a:bodyPr>
          <a:lstStyle/>
          <a:p>
            <a:pPr marL="0" marR="0" lvl="0" indent="292100" algn="l" defTabSz="914400" rtl="0" eaLnBrk="1" fontAlgn="auto" latinLnBrk="0" hangingPunct="1">
              <a:lnSpc>
                <a:spcPct val="115000"/>
              </a:lnSpc>
              <a:spcBef>
                <a:spcPts val="60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Segoe UI" panose="020B0502040204020203" pitchFamily="34" charset="0"/>
                <a:cs typeface="+mn-cs"/>
              </a:rPr>
              <a:t>Văn</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Segoe UI" panose="020B0502040204020203" pitchFamily="34" charset="0"/>
                <a:cs typeface="+mn-cs"/>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Segoe UI" panose="020B0502040204020203" pitchFamily="34" charset="0"/>
                <a:cs typeface="+mn-cs"/>
              </a:rPr>
              <a:t>bản</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Segoe UI" panose="020B0502040204020203" pitchFamily="34" charset="0"/>
                <a:cs typeface="+mn-cs"/>
              </a:rPr>
              <a:t> 1: </a:t>
            </a:r>
            <a:r>
              <a:rPr kumimoji="0" lang="en-US" sz="2800" b="1" i="1" u="none" strike="noStrike" kern="1200" cap="none" spc="0" normalizeH="0" baseline="0" noProof="0" dirty="0">
                <a:ln>
                  <a:noFill/>
                </a:ln>
                <a:solidFill>
                  <a:prstClr val="white"/>
                </a:solidFill>
                <a:effectLst/>
                <a:uLnTx/>
                <a:uFillTx/>
                <a:latin typeface="Times New Roman" panose="02020603050405020304" pitchFamily="18" charset="0"/>
                <a:ea typeface="Segoe UI" panose="020B0502040204020203" pitchFamily="34" charset="0"/>
                <a:cs typeface="+mn-cs"/>
              </a:rPr>
              <a:t>BỨC TRANH CỦA EM GÁI TÔI</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Tạ</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Duy</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Anh</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a:t>
            </a:r>
            <a:endParaRPr kumimoji="0" lang="en-US" sz="2800" b="1" i="0" u="none" strike="noStrike" kern="1200" cap="none" spc="0" normalizeH="0" baseline="0" noProof="0" dirty="0">
              <a:ln>
                <a:noFill/>
              </a:ln>
              <a:solidFill>
                <a:prstClr val="white"/>
              </a:solidFill>
              <a:effectLst/>
              <a:uLnTx/>
              <a:uFillTx/>
              <a:latin typeface="Segoe UI" panose="020B0502040204020203" pitchFamily="34" charset="0"/>
              <a:ea typeface="Segoe UI" panose="020B0502040204020203" pitchFamily="34" charset="0"/>
              <a:cs typeface="+mn-cs"/>
            </a:endParaRPr>
          </a:p>
        </p:txBody>
      </p:sp>
      <p:sp>
        <p:nvSpPr>
          <p:cNvPr id="3" name="Rectangle 2"/>
          <p:cNvSpPr/>
          <p:nvPr/>
        </p:nvSpPr>
        <p:spPr>
          <a:xfrm>
            <a:off x="370442" y="1018934"/>
            <a:ext cx="3508974" cy="587853"/>
          </a:xfrm>
          <a:prstGeom prst="rect">
            <a:avLst/>
          </a:prstGeom>
        </p:spPr>
        <p:txBody>
          <a:bodyPr wrap="none">
            <a:spAutoFit/>
          </a:bodyPr>
          <a:lstStyle/>
          <a:p>
            <a:pPr indent="90170" algn="just">
              <a:lnSpc>
                <a:spcPct val="115000"/>
              </a:lnSpc>
              <a:spcAft>
                <a:spcPts val="0"/>
              </a:spcAft>
            </a:pPr>
            <a:r>
              <a:rPr lang="de-DE" sz="2800" b="1" dirty="0">
                <a:solidFill>
                  <a:srgbClr val="FF0000"/>
                </a:solidFill>
                <a:latin typeface="Times New Roman" panose="02020603050405020304" pitchFamily="18" charset="0"/>
                <a:ea typeface="Times New Roman" panose="02020603050405020304" pitchFamily="18" charset="0"/>
              </a:rPr>
              <a:t>I. Kiến thức Ngữ văn</a:t>
            </a:r>
            <a:endParaRPr lang="en-US" sz="2800" dirty="0">
              <a:effectLst/>
              <a:latin typeface="Times New Roman" panose="02020603050405020304" pitchFamily="18" charset="0"/>
              <a:ea typeface="Times New Roman" panose="02020603050405020304" pitchFamily="18" charset="0"/>
            </a:endParaRPr>
          </a:p>
        </p:txBody>
      </p:sp>
      <p:pic>
        <p:nvPicPr>
          <p:cNvPr id="4" name="Picture 3"/>
          <p:cNvPicPr>
            <a:picLocks noChangeAspect="1"/>
          </p:cNvPicPr>
          <p:nvPr/>
        </p:nvPicPr>
        <p:blipFill>
          <a:blip r:embed="rId7"/>
          <a:stretch>
            <a:fillRect/>
          </a:stretch>
        </p:blipFill>
        <p:spPr>
          <a:xfrm>
            <a:off x="3457491" y="733027"/>
            <a:ext cx="5047926" cy="397273"/>
          </a:xfrm>
          <a:prstGeom prst="rect">
            <a:avLst/>
          </a:prstGeom>
        </p:spPr>
      </p:pic>
      <p:pic>
        <p:nvPicPr>
          <p:cNvPr id="14" name="Picture 13"/>
          <p:cNvPicPr>
            <a:picLocks noChangeAspect="1"/>
          </p:cNvPicPr>
          <p:nvPr/>
        </p:nvPicPr>
        <p:blipFill>
          <a:blip r:embed="rId8"/>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15" name="Picture 14"/>
          <p:cNvPicPr>
            <a:picLocks noChangeAspect="1"/>
          </p:cNvPicPr>
          <p:nvPr/>
        </p:nvPicPr>
        <p:blipFill>
          <a:blip r:embed="rId8"/>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sp>
        <p:nvSpPr>
          <p:cNvPr id="5" name="Rectangle 4"/>
          <p:cNvSpPr/>
          <p:nvPr/>
        </p:nvSpPr>
        <p:spPr>
          <a:xfrm>
            <a:off x="4301340" y="696160"/>
            <a:ext cx="3576620" cy="523220"/>
          </a:xfrm>
          <a:prstGeom prst="rect">
            <a:avLst/>
          </a:prstGeom>
        </p:spPr>
        <p:txBody>
          <a:bodyPr wrap="none">
            <a:spAutoFit/>
          </a:bodyPr>
          <a:lstStyle/>
          <a:p>
            <a:r>
              <a:rPr lang="en-US" sz="2800" b="1" dirty="0" err="1">
                <a:solidFill>
                  <a:srgbClr val="7030A0"/>
                </a:solidFill>
                <a:latin typeface="Times New Roman" panose="02020603050405020304" pitchFamily="18" charset="0"/>
                <a:ea typeface="Times New Roman" panose="02020603050405020304" pitchFamily="18" charset="0"/>
              </a:rPr>
              <a:t>Hình</a:t>
            </a:r>
            <a:r>
              <a:rPr lang="en-US" sz="2800" b="1" dirty="0">
                <a:solidFill>
                  <a:srgbClr val="7030A0"/>
                </a:solidFill>
                <a:latin typeface="Times New Roman" panose="02020603050405020304" pitchFamily="18" charset="0"/>
                <a:ea typeface="Times New Roman" panose="02020603050405020304" pitchFamily="18" charset="0"/>
              </a:rPr>
              <a:t> </a:t>
            </a:r>
            <a:r>
              <a:rPr lang="en-US" sz="2800" b="1" dirty="0" err="1">
                <a:solidFill>
                  <a:srgbClr val="7030A0"/>
                </a:solidFill>
                <a:latin typeface="Times New Roman" panose="02020603050405020304" pitchFamily="18" charset="0"/>
                <a:ea typeface="Times New Roman" panose="02020603050405020304" pitchFamily="18" charset="0"/>
              </a:rPr>
              <a:t>thành</a:t>
            </a:r>
            <a:r>
              <a:rPr lang="en-US" sz="2800" b="1" dirty="0">
                <a:solidFill>
                  <a:srgbClr val="7030A0"/>
                </a:solidFill>
                <a:latin typeface="Times New Roman" panose="02020603050405020304" pitchFamily="18" charset="0"/>
                <a:ea typeface="Times New Roman" panose="02020603050405020304" pitchFamily="18" charset="0"/>
              </a:rPr>
              <a:t> </a:t>
            </a:r>
            <a:r>
              <a:rPr lang="en-US" sz="2800" b="1" dirty="0" err="1">
                <a:solidFill>
                  <a:srgbClr val="7030A0"/>
                </a:solidFill>
                <a:latin typeface="Times New Roman" panose="02020603050405020304" pitchFamily="18" charset="0"/>
                <a:ea typeface="Times New Roman" panose="02020603050405020304" pitchFamily="18" charset="0"/>
              </a:rPr>
              <a:t>kiến</a:t>
            </a:r>
            <a:r>
              <a:rPr lang="en-US" sz="2800" b="1" dirty="0">
                <a:solidFill>
                  <a:srgbClr val="7030A0"/>
                </a:solidFill>
                <a:latin typeface="Times New Roman" panose="02020603050405020304" pitchFamily="18" charset="0"/>
                <a:ea typeface="Times New Roman" panose="02020603050405020304" pitchFamily="18" charset="0"/>
              </a:rPr>
              <a:t> </a:t>
            </a:r>
            <a:r>
              <a:rPr lang="en-US" sz="2800" b="1" dirty="0" err="1">
                <a:solidFill>
                  <a:srgbClr val="7030A0"/>
                </a:solidFill>
                <a:latin typeface="Times New Roman" panose="02020603050405020304" pitchFamily="18" charset="0"/>
                <a:ea typeface="Times New Roman" panose="02020603050405020304" pitchFamily="18" charset="0"/>
              </a:rPr>
              <a:t>thức</a:t>
            </a:r>
            <a:r>
              <a:rPr lang="en-US" sz="2800" b="1" dirty="0">
                <a:solidFill>
                  <a:srgbClr val="7030A0"/>
                </a:solidFill>
                <a:latin typeface="Times New Roman" panose="02020603050405020304" pitchFamily="18" charset="0"/>
                <a:ea typeface="Times New Roman" panose="02020603050405020304" pitchFamily="18" charset="0"/>
              </a:rPr>
              <a:t> </a:t>
            </a:r>
            <a:endParaRPr lang="en-US" sz="2800" dirty="0"/>
          </a:p>
        </p:txBody>
      </p:sp>
      <p:sp>
        <p:nvSpPr>
          <p:cNvPr id="7" name="Rectangle 6"/>
          <p:cNvSpPr/>
          <p:nvPr/>
        </p:nvSpPr>
        <p:spPr>
          <a:xfrm>
            <a:off x="660400" y="1514267"/>
            <a:ext cx="10858500" cy="4007251"/>
          </a:xfrm>
          <a:prstGeom prst="rect">
            <a:avLst/>
          </a:prstGeom>
        </p:spPr>
        <p:txBody>
          <a:bodyPr>
            <a:spAutoFit/>
          </a:bodyPr>
          <a:lstStyle/>
          <a:p>
            <a:pPr indent="90170" algn="just">
              <a:lnSpc>
                <a:spcPct val="150000"/>
              </a:lnSpc>
              <a:spcAft>
                <a:spcPts val="0"/>
              </a:spcAft>
            </a:pPr>
            <a:r>
              <a:rPr lang="de-DE" sz="3200" b="1" dirty="0">
                <a:solidFill>
                  <a:srgbClr val="000000"/>
                </a:solidFill>
                <a:latin typeface="Times New Roman" panose="02020603050405020304" pitchFamily="18" charset="0"/>
                <a:ea typeface="Times New Roman" panose="02020603050405020304" pitchFamily="18" charset="0"/>
              </a:rPr>
              <a:t>Đặc điểm thể loại truyện ngắn:</a:t>
            </a:r>
            <a:endParaRPr lang="en-US" sz="3200" dirty="0">
              <a:latin typeface="Times New Roman" panose="02020603050405020304" pitchFamily="18" charset="0"/>
              <a:ea typeface="Times New Roman" panose="02020603050405020304" pitchFamily="18" charset="0"/>
            </a:endParaRPr>
          </a:p>
          <a:p>
            <a:pPr algn="just">
              <a:lnSpc>
                <a:spcPct val="115000"/>
              </a:lnSpc>
              <a:spcAft>
                <a:spcPts val="0"/>
              </a:spcAft>
            </a:pPr>
            <a:r>
              <a:rPr lang="en-US" sz="3200" dirty="0">
                <a:solidFill>
                  <a:srgbClr val="4A4A4A"/>
                </a:solidFill>
                <a:latin typeface="Times New Roman" panose="02020603050405020304" pitchFamily="18" charset="0"/>
                <a:ea typeface="Times New Roman" panose="02020603050405020304" pitchFamily="18" charset="0"/>
              </a:rPr>
              <a:t>- </a:t>
            </a:r>
            <a:r>
              <a:rPr lang="en-US" sz="3200" b="1" dirty="0" err="1">
                <a:solidFill>
                  <a:srgbClr val="262626"/>
                </a:solidFill>
                <a:latin typeface="Times New Roman" panose="02020603050405020304" pitchFamily="18" charset="0"/>
                <a:ea typeface="Times New Roman" panose="02020603050405020304" pitchFamily="18" charset="0"/>
              </a:rPr>
              <a:t>Truyện</a:t>
            </a:r>
            <a:r>
              <a:rPr lang="en-US" sz="3200" b="1" dirty="0">
                <a:solidFill>
                  <a:srgbClr val="262626"/>
                </a:solidFill>
                <a:latin typeface="Times New Roman" panose="02020603050405020304" pitchFamily="18" charset="0"/>
                <a:ea typeface="Times New Roman" panose="02020603050405020304" pitchFamily="18" charset="0"/>
              </a:rPr>
              <a:t> </a:t>
            </a:r>
            <a:r>
              <a:rPr lang="en-US" sz="3200" b="1" dirty="0" err="1">
                <a:solidFill>
                  <a:srgbClr val="262626"/>
                </a:solidFill>
                <a:latin typeface="Times New Roman" panose="02020603050405020304" pitchFamily="18" charset="0"/>
                <a:ea typeface="Times New Roman" panose="02020603050405020304" pitchFamily="18" charset="0"/>
              </a:rPr>
              <a:t>ngắn</a:t>
            </a:r>
            <a:r>
              <a:rPr lang="en-US" sz="3200" dirty="0">
                <a:solidFill>
                  <a:srgbClr val="262626"/>
                </a:solidFill>
                <a:latin typeface="Times New Roman" panose="02020603050405020304" pitchFamily="18" charset="0"/>
                <a:ea typeface="Times New Roman" panose="02020603050405020304" pitchFamily="18" charset="0"/>
              </a:rPr>
              <a:t> </a:t>
            </a:r>
            <a:r>
              <a:rPr lang="en-US" sz="3200" dirty="0" err="1">
                <a:solidFill>
                  <a:srgbClr val="262626"/>
                </a:solidFill>
                <a:latin typeface="Times New Roman" panose="02020603050405020304" pitchFamily="18" charset="0"/>
                <a:ea typeface="Times New Roman" panose="02020603050405020304" pitchFamily="18" charset="0"/>
              </a:rPr>
              <a:t>là</a:t>
            </a:r>
            <a:r>
              <a:rPr lang="en-US" sz="3200" dirty="0">
                <a:solidFill>
                  <a:srgbClr val="262626"/>
                </a:solidFill>
                <a:latin typeface="Times New Roman" panose="02020603050405020304" pitchFamily="18" charset="0"/>
                <a:ea typeface="Times New Roman" panose="02020603050405020304" pitchFamily="18" charset="0"/>
              </a:rPr>
              <a:t> </a:t>
            </a:r>
            <a:r>
              <a:rPr lang="en-US" sz="3200" dirty="0" err="1">
                <a:solidFill>
                  <a:srgbClr val="262626"/>
                </a:solidFill>
                <a:latin typeface="Times New Roman" panose="02020603050405020304" pitchFamily="18" charset="0"/>
                <a:ea typeface="Times New Roman" panose="02020603050405020304" pitchFamily="18" charset="0"/>
              </a:rPr>
              <a:t>tác</a:t>
            </a:r>
            <a:r>
              <a:rPr lang="en-US" sz="3200" dirty="0">
                <a:solidFill>
                  <a:srgbClr val="262626"/>
                </a:solidFill>
                <a:latin typeface="Times New Roman" panose="02020603050405020304" pitchFamily="18" charset="0"/>
                <a:ea typeface="Times New Roman" panose="02020603050405020304" pitchFamily="18" charset="0"/>
              </a:rPr>
              <a:t> </a:t>
            </a:r>
            <a:r>
              <a:rPr lang="en-US" sz="3200" dirty="0" err="1">
                <a:solidFill>
                  <a:srgbClr val="262626"/>
                </a:solidFill>
                <a:latin typeface="Times New Roman" panose="02020603050405020304" pitchFamily="18" charset="0"/>
                <a:ea typeface="Times New Roman" panose="02020603050405020304" pitchFamily="18" charset="0"/>
              </a:rPr>
              <a:t>phẩm</a:t>
            </a:r>
            <a:r>
              <a:rPr lang="en-US" sz="3200" dirty="0">
                <a:solidFill>
                  <a:srgbClr val="262626"/>
                </a:solidFill>
                <a:latin typeface="Times New Roman" panose="02020603050405020304" pitchFamily="18" charset="0"/>
                <a:ea typeface="Times New Roman" panose="02020603050405020304" pitchFamily="18" charset="0"/>
              </a:rPr>
              <a:t> </a:t>
            </a:r>
            <a:r>
              <a:rPr lang="en-US" sz="3200" dirty="0" err="1">
                <a:solidFill>
                  <a:srgbClr val="262626"/>
                </a:solidFill>
                <a:latin typeface="Times New Roman" panose="02020603050405020304" pitchFamily="18" charset="0"/>
                <a:ea typeface="Times New Roman" panose="02020603050405020304" pitchFamily="18" charset="0"/>
              </a:rPr>
              <a:t>văn</a:t>
            </a:r>
            <a:r>
              <a:rPr lang="en-US" sz="3200" dirty="0">
                <a:solidFill>
                  <a:srgbClr val="262626"/>
                </a:solidFill>
                <a:latin typeface="Times New Roman" panose="02020603050405020304" pitchFamily="18" charset="0"/>
                <a:ea typeface="Times New Roman" panose="02020603050405020304" pitchFamily="18" charset="0"/>
              </a:rPr>
              <a:t> </a:t>
            </a:r>
            <a:r>
              <a:rPr lang="en-US" sz="3200" dirty="0" err="1">
                <a:solidFill>
                  <a:srgbClr val="262626"/>
                </a:solidFill>
                <a:latin typeface="Times New Roman" panose="02020603050405020304" pitchFamily="18" charset="0"/>
                <a:ea typeface="Times New Roman" panose="02020603050405020304" pitchFamily="18" charset="0"/>
              </a:rPr>
              <a:t>xuôi</a:t>
            </a:r>
            <a:r>
              <a:rPr lang="en-US" sz="3200" dirty="0">
                <a:solidFill>
                  <a:srgbClr val="262626"/>
                </a:solidFill>
                <a:latin typeface="Times New Roman" panose="02020603050405020304" pitchFamily="18" charset="0"/>
                <a:ea typeface="Times New Roman" panose="02020603050405020304" pitchFamily="18" charset="0"/>
              </a:rPr>
              <a:t> </a:t>
            </a:r>
            <a:r>
              <a:rPr lang="en-US" sz="3200" dirty="0" err="1">
                <a:solidFill>
                  <a:srgbClr val="262626"/>
                </a:solidFill>
                <a:latin typeface="Times New Roman" panose="02020603050405020304" pitchFamily="18" charset="0"/>
                <a:ea typeface="Times New Roman" panose="02020603050405020304" pitchFamily="18" charset="0"/>
              </a:rPr>
              <a:t>cỡ</a:t>
            </a:r>
            <a:r>
              <a:rPr lang="en-US" sz="3200" dirty="0">
                <a:solidFill>
                  <a:srgbClr val="262626"/>
                </a:solidFill>
                <a:latin typeface="Times New Roman" panose="02020603050405020304" pitchFamily="18" charset="0"/>
                <a:ea typeface="Times New Roman" panose="02020603050405020304" pitchFamily="18" charset="0"/>
              </a:rPr>
              <a:t> </a:t>
            </a:r>
            <a:r>
              <a:rPr lang="en-US" sz="3200" dirty="0" err="1">
                <a:solidFill>
                  <a:srgbClr val="262626"/>
                </a:solidFill>
                <a:latin typeface="Times New Roman" panose="02020603050405020304" pitchFamily="18" charset="0"/>
                <a:ea typeface="Times New Roman" panose="02020603050405020304" pitchFamily="18" charset="0"/>
              </a:rPr>
              <a:t>nhỏ</a:t>
            </a:r>
            <a:r>
              <a:rPr lang="en-US" sz="3200" dirty="0">
                <a:solidFill>
                  <a:srgbClr val="262626"/>
                </a:solidFill>
                <a:latin typeface="Times New Roman" panose="02020603050405020304" pitchFamily="18" charset="0"/>
                <a:ea typeface="Times New Roman" panose="02020603050405020304" pitchFamily="18" charset="0"/>
              </a:rPr>
              <a:t>, </a:t>
            </a:r>
            <a:r>
              <a:rPr lang="en-US" sz="3200" dirty="0" err="1">
                <a:solidFill>
                  <a:srgbClr val="262626"/>
                </a:solidFill>
                <a:latin typeface="Times New Roman" panose="02020603050405020304" pitchFamily="18" charset="0"/>
                <a:ea typeface="Times New Roman" panose="02020603050405020304" pitchFamily="18" charset="0"/>
              </a:rPr>
              <a:t>ít</a:t>
            </a:r>
            <a:r>
              <a:rPr lang="en-US" sz="3200" dirty="0">
                <a:solidFill>
                  <a:srgbClr val="262626"/>
                </a:solidFill>
                <a:latin typeface="Times New Roman" panose="02020603050405020304" pitchFamily="18" charset="0"/>
                <a:ea typeface="Times New Roman" panose="02020603050405020304" pitchFamily="18" charset="0"/>
              </a:rPr>
              <a:t> </a:t>
            </a:r>
            <a:r>
              <a:rPr lang="en-US" sz="3200" dirty="0" err="1">
                <a:solidFill>
                  <a:srgbClr val="262626"/>
                </a:solidFill>
                <a:latin typeface="Times New Roman" panose="02020603050405020304" pitchFamily="18" charset="0"/>
                <a:ea typeface="Times New Roman" panose="02020603050405020304" pitchFamily="18" charset="0"/>
              </a:rPr>
              <a:t>nhân</a:t>
            </a:r>
            <a:r>
              <a:rPr lang="en-US" sz="3200" dirty="0">
                <a:solidFill>
                  <a:srgbClr val="262626"/>
                </a:solidFill>
                <a:latin typeface="Times New Roman" panose="02020603050405020304" pitchFamily="18" charset="0"/>
                <a:ea typeface="Times New Roman" panose="02020603050405020304" pitchFamily="18" charset="0"/>
              </a:rPr>
              <a:t> </a:t>
            </a:r>
            <a:r>
              <a:rPr lang="en-US" sz="3200" dirty="0" err="1">
                <a:solidFill>
                  <a:srgbClr val="262626"/>
                </a:solidFill>
                <a:latin typeface="Times New Roman" panose="02020603050405020304" pitchFamily="18" charset="0"/>
                <a:ea typeface="Times New Roman" panose="02020603050405020304" pitchFamily="18" charset="0"/>
              </a:rPr>
              <a:t>vật</a:t>
            </a:r>
            <a:r>
              <a:rPr lang="en-US" sz="3200" dirty="0">
                <a:solidFill>
                  <a:srgbClr val="262626"/>
                </a:solidFill>
                <a:latin typeface="Times New Roman" panose="02020603050405020304" pitchFamily="18" charset="0"/>
                <a:ea typeface="Times New Roman" panose="02020603050405020304" pitchFamily="18" charset="0"/>
              </a:rPr>
              <a:t>, </a:t>
            </a:r>
            <a:r>
              <a:rPr lang="en-US" sz="3200" dirty="0" err="1">
                <a:solidFill>
                  <a:srgbClr val="262626"/>
                </a:solidFill>
                <a:latin typeface="Times New Roman" panose="02020603050405020304" pitchFamily="18" charset="0"/>
                <a:ea typeface="Times New Roman" panose="02020603050405020304" pitchFamily="18" charset="0"/>
              </a:rPr>
              <a:t>ít</a:t>
            </a:r>
            <a:r>
              <a:rPr lang="en-US" sz="3200" dirty="0">
                <a:solidFill>
                  <a:srgbClr val="262626"/>
                </a:solidFill>
                <a:latin typeface="Times New Roman" panose="02020603050405020304" pitchFamily="18" charset="0"/>
                <a:ea typeface="Times New Roman" panose="02020603050405020304" pitchFamily="18" charset="0"/>
              </a:rPr>
              <a:t> </a:t>
            </a:r>
            <a:r>
              <a:rPr lang="en-US" sz="3200" dirty="0" err="1">
                <a:solidFill>
                  <a:srgbClr val="262626"/>
                </a:solidFill>
                <a:latin typeface="Times New Roman" panose="02020603050405020304" pitchFamily="18" charset="0"/>
                <a:ea typeface="Times New Roman" panose="02020603050405020304" pitchFamily="18" charset="0"/>
              </a:rPr>
              <a:t>sự</a:t>
            </a:r>
            <a:r>
              <a:rPr lang="en-US" sz="3200" dirty="0">
                <a:solidFill>
                  <a:srgbClr val="262626"/>
                </a:solidFill>
                <a:latin typeface="Times New Roman" panose="02020603050405020304" pitchFamily="18" charset="0"/>
                <a:ea typeface="Times New Roman" panose="02020603050405020304" pitchFamily="18" charset="0"/>
              </a:rPr>
              <a:t> </a:t>
            </a:r>
            <a:r>
              <a:rPr lang="en-US" sz="3200" dirty="0" err="1">
                <a:solidFill>
                  <a:srgbClr val="262626"/>
                </a:solidFill>
                <a:latin typeface="Times New Roman" panose="02020603050405020304" pitchFamily="18" charset="0"/>
                <a:ea typeface="Times New Roman" panose="02020603050405020304" pitchFamily="18" charset="0"/>
              </a:rPr>
              <a:t>việc</a:t>
            </a:r>
            <a:r>
              <a:rPr lang="en-US" sz="3200" dirty="0">
                <a:solidFill>
                  <a:srgbClr val="262626"/>
                </a:solidFill>
                <a:latin typeface="Times New Roman" panose="02020603050405020304" pitchFamily="18" charset="0"/>
                <a:ea typeface="Times New Roman" panose="02020603050405020304" pitchFamily="18" charset="0"/>
              </a:rPr>
              <a:t> </a:t>
            </a:r>
            <a:r>
              <a:rPr lang="en-US" sz="3200" dirty="0" err="1">
                <a:solidFill>
                  <a:srgbClr val="262626"/>
                </a:solidFill>
                <a:latin typeface="Times New Roman" panose="02020603050405020304" pitchFamily="18" charset="0"/>
                <a:ea typeface="Times New Roman" panose="02020603050405020304" pitchFamily="18" charset="0"/>
              </a:rPr>
              <a:t>phức</a:t>
            </a:r>
            <a:r>
              <a:rPr lang="en-US" sz="3200" dirty="0">
                <a:solidFill>
                  <a:srgbClr val="262626"/>
                </a:solidFill>
                <a:latin typeface="Times New Roman" panose="02020603050405020304" pitchFamily="18" charset="0"/>
                <a:ea typeface="Times New Roman" panose="02020603050405020304" pitchFamily="18" charset="0"/>
              </a:rPr>
              <a:t> </a:t>
            </a:r>
            <a:r>
              <a:rPr lang="en-US" sz="3200" dirty="0" err="1">
                <a:solidFill>
                  <a:srgbClr val="262626"/>
                </a:solidFill>
                <a:latin typeface="Times New Roman" panose="02020603050405020304" pitchFamily="18" charset="0"/>
                <a:ea typeface="Times New Roman" panose="02020603050405020304" pitchFamily="18" charset="0"/>
              </a:rPr>
              <a:t>tạp</a:t>
            </a:r>
            <a:r>
              <a:rPr lang="en-US" sz="3200" dirty="0">
                <a:solidFill>
                  <a:srgbClr val="262626"/>
                </a:solidFill>
                <a:latin typeface="Times New Roman" panose="02020603050405020304" pitchFamily="18" charset="0"/>
                <a:ea typeface="Times New Roman" panose="02020603050405020304" pitchFamily="18" charset="0"/>
              </a:rPr>
              <a:t>,... Chi </a:t>
            </a:r>
            <a:r>
              <a:rPr lang="en-US" sz="3200" dirty="0" err="1">
                <a:solidFill>
                  <a:srgbClr val="262626"/>
                </a:solidFill>
                <a:latin typeface="Times New Roman" panose="02020603050405020304" pitchFamily="18" charset="0"/>
                <a:ea typeface="Times New Roman" panose="02020603050405020304" pitchFamily="18" charset="0"/>
              </a:rPr>
              <a:t>tiết</a:t>
            </a:r>
            <a:r>
              <a:rPr lang="en-US" sz="3200" dirty="0">
                <a:solidFill>
                  <a:srgbClr val="262626"/>
                </a:solidFill>
                <a:latin typeface="Times New Roman" panose="02020603050405020304" pitchFamily="18" charset="0"/>
                <a:ea typeface="Times New Roman" panose="02020603050405020304" pitchFamily="18" charset="0"/>
              </a:rPr>
              <a:t> </a:t>
            </a:r>
            <a:r>
              <a:rPr lang="en-US" sz="3200" dirty="0" err="1">
                <a:solidFill>
                  <a:srgbClr val="262626"/>
                </a:solidFill>
                <a:latin typeface="Times New Roman" panose="02020603050405020304" pitchFamily="18" charset="0"/>
                <a:ea typeface="Times New Roman" panose="02020603050405020304" pitchFamily="18" charset="0"/>
              </a:rPr>
              <a:t>và</a:t>
            </a:r>
            <a:r>
              <a:rPr lang="en-US" sz="3200" dirty="0">
                <a:solidFill>
                  <a:srgbClr val="262626"/>
                </a:solidFill>
                <a:latin typeface="Times New Roman" panose="02020603050405020304" pitchFamily="18" charset="0"/>
                <a:ea typeface="Times New Roman" panose="02020603050405020304" pitchFamily="18" charset="0"/>
              </a:rPr>
              <a:t> </a:t>
            </a:r>
            <a:r>
              <a:rPr lang="en-US" sz="3200" dirty="0" err="1">
                <a:solidFill>
                  <a:srgbClr val="262626"/>
                </a:solidFill>
                <a:latin typeface="Times New Roman" panose="02020603050405020304" pitchFamily="18" charset="0"/>
                <a:ea typeface="Times New Roman" panose="02020603050405020304" pitchFamily="18" charset="0"/>
              </a:rPr>
              <a:t>lời</a:t>
            </a:r>
            <a:r>
              <a:rPr lang="en-US" sz="3200" dirty="0">
                <a:solidFill>
                  <a:srgbClr val="262626"/>
                </a:solidFill>
                <a:latin typeface="Times New Roman" panose="02020603050405020304" pitchFamily="18" charset="0"/>
                <a:ea typeface="Times New Roman" panose="02020603050405020304" pitchFamily="18" charset="0"/>
              </a:rPr>
              <a:t> </a:t>
            </a:r>
            <a:r>
              <a:rPr lang="en-US" sz="3200" dirty="0" err="1">
                <a:solidFill>
                  <a:srgbClr val="262626"/>
                </a:solidFill>
                <a:latin typeface="Times New Roman" panose="02020603050405020304" pitchFamily="18" charset="0"/>
                <a:ea typeface="Times New Roman" panose="02020603050405020304" pitchFamily="18" charset="0"/>
              </a:rPr>
              <a:t>văn</a:t>
            </a:r>
            <a:r>
              <a:rPr lang="en-US" sz="3200" dirty="0">
                <a:solidFill>
                  <a:srgbClr val="262626"/>
                </a:solidFill>
                <a:latin typeface="Times New Roman" panose="02020603050405020304" pitchFamily="18" charset="0"/>
                <a:ea typeface="Times New Roman" panose="02020603050405020304" pitchFamily="18" charset="0"/>
              </a:rPr>
              <a:t> </a:t>
            </a:r>
            <a:r>
              <a:rPr lang="en-US" sz="3200" dirty="0" err="1">
                <a:solidFill>
                  <a:srgbClr val="262626"/>
                </a:solidFill>
                <a:latin typeface="Times New Roman" panose="02020603050405020304" pitchFamily="18" charset="0"/>
                <a:ea typeface="Times New Roman" panose="02020603050405020304" pitchFamily="18" charset="0"/>
              </a:rPr>
              <a:t>trong</a:t>
            </a:r>
            <a:r>
              <a:rPr lang="en-US" sz="3200" dirty="0">
                <a:solidFill>
                  <a:srgbClr val="262626"/>
                </a:solidFill>
                <a:latin typeface="Times New Roman" panose="02020603050405020304" pitchFamily="18" charset="0"/>
                <a:ea typeface="Times New Roman" panose="02020603050405020304" pitchFamily="18" charset="0"/>
              </a:rPr>
              <a:t> </a:t>
            </a:r>
            <a:r>
              <a:rPr lang="en-US" sz="3200" dirty="0" err="1">
                <a:solidFill>
                  <a:srgbClr val="262626"/>
                </a:solidFill>
                <a:latin typeface="Times New Roman" panose="02020603050405020304" pitchFamily="18" charset="0"/>
                <a:ea typeface="Times New Roman" panose="02020603050405020304" pitchFamily="18" charset="0"/>
              </a:rPr>
              <a:t>truyện</a:t>
            </a:r>
            <a:r>
              <a:rPr lang="en-US" sz="3200" dirty="0">
                <a:solidFill>
                  <a:srgbClr val="262626"/>
                </a:solidFill>
                <a:latin typeface="Times New Roman" panose="02020603050405020304" pitchFamily="18" charset="0"/>
                <a:ea typeface="Times New Roman" panose="02020603050405020304" pitchFamily="18" charset="0"/>
              </a:rPr>
              <a:t> </a:t>
            </a:r>
            <a:r>
              <a:rPr lang="en-US" sz="3200" dirty="0" err="1">
                <a:solidFill>
                  <a:srgbClr val="262626"/>
                </a:solidFill>
                <a:latin typeface="Times New Roman" panose="02020603050405020304" pitchFamily="18" charset="0"/>
                <a:ea typeface="Times New Roman" panose="02020603050405020304" pitchFamily="18" charset="0"/>
              </a:rPr>
              <a:t>ngắn</a:t>
            </a:r>
            <a:r>
              <a:rPr lang="en-US" sz="3200" dirty="0">
                <a:solidFill>
                  <a:srgbClr val="262626"/>
                </a:solidFill>
                <a:latin typeface="Times New Roman" panose="02020603050405020304" pitchFamily="18" charset="0"/>
                <a:ea typeface="Times New Roman" panose="02020603050405020304" pitchFamily="18" charset="0"/>
              </a:rPr>
              <a:t> </a:t>
            </a:r>
            <a:r>
              <a:rPr lang="en-US" sz="3200" dirty="0" err="1">
                <a:solidFill>
                  <a:srgbClr val="262626"/>
                </a:solidFill>
                <a:latin typeface="Times New Roman" panose="02020603050405020304" pitchFamily="18" charset="0"/>
                <a:ea typeface="Times New Roman" panose="02020603050405020304" pitchFamily="18" charset="0"/>
              </a:rPr>
              <a:t>rất</a:t>
            </a:r>
            <a:r>
              <a:rPr lang="en-US" sz="3200" dirty="0">
                <a:solidFill>
                  <a:srgbClr val="262626"/>
                </a:solidFill>
                <a:latin typeface="Times New Roman" panose="02020603050405020304" pitchFamily="18" charset="0"/>
                <a:ea typeface="Times New Roman" panose="02020603050405020304" pitchFamily="18" charset="0"/>
              </a:rPr>
              <a:t> </a:t>
            </a:r>
            <a:r>
              <a:rPr lang="en-US" sz="3200" dirty="0" err="1">
                <a:solidFill>
                  <a:srgbClr val="262626"/>
                </a:solidFill>
                <a:latin typeface="Times New Roman" panose="02020603050405020304" pitchFamily="18" charset="0"/>
                <a:ea typeface="Times New Roman" panose="02020603050405020304" pitchFamily="18" charset="0"/>
              </a:rPr>
              <a:t>cô</a:t>
            </a:r>
            <a:r>
              <a:rPr lang="en-US" sz="3200" dirty="0">
                <a:solidFill>
                  <a:srgbClr val="262626"/>
                </a:solidFill>
                <a:latin typeface="Times New Roman" panose="02020603050405020304" pitchFamily="18" charset="0"/>
                <a:ea typeface="Times New Roman" panose="02020603050405020304" pitchFamily="18" charset="0"/>
              </a:rPr>
              <a:t> </a:t>
            </a:r>
            <a:r>
              <a:rPr lang="en-US" sz="3200" dirty="0" err="1">
                <a:solidFill>
                  <a:srgbClr val="262626"/>
                </a:solidFill>
                <a:latin typeface="Times New Roman" panose="02020603050405020304" pitchFamily="18" charset="0"/>
                <a:ea typeface="Times New Roman" panose="02020603050405020304" pitchFamily="18" charset="0"/>
              </a:rPr>
              <a:t>đọng</a:t>
            </a:r>
            <a:r>
              <a:rPr lang="en-US" sz="3200" dirty="0">
                <a:solidFill>
                  <a:srgbClr val="262626"/>
                </a:solidFill>
                <a:latin typeface="Times New Roman" panose="02020603050405020304" pitchFamily="18" charset="0"/>
                <a:ea typeface="Times New Roman" panose="02020603050405020304" pitchFamily="18" charset="0"/>
              </a:rPr>
              <a:t>. </a:t>
            </a:r>
            <a:r>
              <a:rPr lang="en-US" sz="3200" dirty="0" err="1">
                <a:solidFill>
                  <a:srgbClr val="262626"/>
                </a:solidFill>
                <a:latin typeface="Times New Roman" panose="02020603050405020304" pitchFamily="18" charset="0"/>
                <a:ea typeface="Times New Roman" panose="02020603050405020304" pitchFamily="18" charset="0"/>
              </a:rPr>
              <a:t>Truyện</a:t>
            </a:r>
            <a:r>
              <a:rPr lang="en-US" sz="3200" dirty="0">
                <a:solidFill>
                  <a:srgbClr val="262626"/>
                </a:solidFill>
                <a:latin typeface="Times New Roman" panose="02020603050405020304" pitchFamily="18" charset="0"/>
                <a:ea typeface="Times New Roman" panose="02020603050405020304" pitchFamily="18" charset="0"/>
              </a:rPr>
              <a:t> </a:t>
            </a:r>
            <a:r>
              <a:rPr lang="en-US" sz="3200" dirty="0" err="1">
                <a:solidFill>
                  <a:srgbClr val="262626"/>
                </a:solidFill>
                <a:latin typeface="Times New Roman" panose="02020603050405020304" pitchFamily="18" charset="0"/>
                <a:ea typeface="Times New Roman" panose="02020603050405020304" pitchFamily="18" charset="0"/>
              </a:rPr>
              <a:t>ngắn</a:t>
            </a:r>
            <a:r>
              <a:rPr lang="en-US" sz="3200" dirty="0">
                <a:solidFill>
                  <a:srgbClr val="262626"/>
                </a:solidFill>
                <a:latin typeface="Times New Roman" panose="02020603050405020304" pitchFamily="18" charset="0"/>
                <a:ea typeface="Times New Roman" panose="02020603050405020304" pitchFamily="18" charset="0"/>
              </a:rPr>
              <a:t> </a:t>
            </a:r>
            <a:r>
              <a:rPr lang="en-US" sz="3200" dirty="0" err="1">
                <a:solidFill>
                  <a:srgbClr val="262626"/>
                </a:solidFill>
                <a:latin typeface="Times New Roman" panose="02020603050405020304" pitchFamily="18" charset="0"/>
                <a:ea typeface="Times New Roman" panose="02020603050405020304" pitchFamily="18" charset="0"/>
              </a:rPr>
              <a:t>hiện</a:t>
            </a:r>
            <a:r>
              <a:rPr lang="en-US" sz="3200" dirty="0">
                <a:solidFill>
                  <a:srgbClr val="262626"/>
                </a:solidFill>
                <a:latin typeface="Times New Roman" panose="02020603050405020304" pitchFamily="18" charset="0"/>
                <a:ea typeface="Times New Roman" panose="02020603050405020304" pitchFamily="18" charset="0"/>
              </a:rPr>
              <a:t> </a:t>
            </a:r>
            <a:r>
              <a:rPr lang="en-US" sz="3200" dirty="0" err="1">
                <a:solidFill>
                  <a:srgbClr val="262626"/>
                </a:solidFill>
                <a:latin typeface="Times New Roman" panose="02020603050405020304" pitchFamily="18" charset="0"/>
                <a:ea typeface="Times New Roman" panose="02020603050405020304" pitchFamily="18" charset="0"/>
              </a:rPr>
              <a:t>đại</a:t>
            </a:r>
            <a:r>
              <a:rPr lang="en-US" sz="3200" dirty="0">
                <a:solidFill>
                  <a:srgbClr val="262626"/>
                </a:solidFill>
                <a:latin typeface="Times New Roman" panose="02020603050405020304" pitchFamily="18" charset="0"/>
                <a:ea typeface="Times New Roman" panose="02020603050405020304" pitchFamily="18" charset="0"/>
              </a:rPr>
              <a:t> </a:t>
            </a:r>
            <a:r>
              <a:rPr lang="en-US" sz="3200" dirty="0" err="1">
                <a:solidFill>
                  <a:srgbClr val="262626"/>
                </a:solidFill>
                <a:latin typeface="Times New Roman" panose="02020603050405020304" pitchFamily="18" charset="0"/>
                <a:ea typeface="Times New Roman" panose="02020603050405020304" pitchFamily="18" charset="0"/>
              </a:rPr>
              <a:t>Việt</a:t>
            </a:r>
            <a:r>
              <a:rPr lang="en-US" sz="3200" dirty="0">
                <a:solidFill>
                  <a:srgbClr val="262626"/>
                </a:solidFill>
                <a:latin typeface="Times New Roman" panose="02020603050405020304" pitchFamily="18" charset="0"/>
                <a:ea typeface="Times New Roman" panose="02020603050405020304" pitchFamily="18" charset="0"/>
              </a:rPr>
              <a:t> Nam </a:t>
            </a:r>
            <a:r>
              <a:rPr lang="en-US" sz="3200" dirty="0" err="1">
                <a:solidFill>
                  <a:srgbClr val="262626"/>
                </a:solidFill>
                <a:latin typeface="Times New Roman" panose="02020603050405020304" pitchFamily="18" charset="0"/>
                <a:ea typeface="Times New Roman" panose="02020603050405020304" pitchFamily="18" charset="0"/>
              </a:rPr>
              <a:t>xuất</a:t>
            </a:r>
            <a:r>
              <a:rPr lang="en-US" sz="3200" dirty="0">
                <a:solidFill>
                  <a:srgbClr val="262626"/>
                </a:solidFill>
                <a:latin typeface="Times New Roman" panose="02020603050405020304" pitchFamily="18" charset="0"/>
                <a:ea typeface="Times New Roman" panose="02020603050405020304" pitchFamily="18" charset="0"/>
              </a:rPr>
              <a:t> </a:t>
            </a:r>
            <a:r>
              <a:rPr lang="en-US" sz="3200" dirty="0" err="1">
                <a:solidFill>
                  <a:srgbClr val="262626"/>
                </a:solidFill>
                <a:latin typeface="Times New Roman" panose="02020603050405020304" pitchFamily="18" charset="0"/>
                <a:ea typeface="Times New Roman" panose="02020603050405020304" pitchFamily="18" charset="0"/>
              </a:rPr>
              <a:t>hiện</a:t>
            </a:r>
            <a:r>
              <a:rPr lang="en-US" sz="3200" dirty="0">
                <a:solidFill>
                  <a:srgbClr val="262626"/>
                </a:solidFill>
                <a:latin typeface="Times New Roman" panose="02020603050405020304" pitchFamily="18" charset="0"/>
                <a:ea typeface="Times New Roman" panose="02020603050405020304" pitchFamily="18" charset="0"/>
              </a:rPr>
              <a:t> </a:t>
            </a:r>
            <a:r>
              <a:rPr lang="en-US" sz="3200" dirty="0" err="1">
                <a:solidFill>
                  <a:srgbClr val="262626"/>
                </a:solidFill>
                <a:latin typeface="Times New Roman" panose="02020603050405020304" pitchFamily="18" charset="0"/>
                <a:ea typeface="Times New Roman" panose="02020603050405020304" pitchFamily="18" charset="0"/>
              </a:rPr>
              <a:t>tương</a:t>
            </a:r>
            <a:r>
              <a:rPr lang="en-US" sz="3200" dirty="0">
                <a:solidFill>
                  <a:srgbClr val="262626"/>
                </a:solidFill>
                <a:latin typeface="Times New Roman" panose="02020603050405020304" pitchFamily="18" charset="0"/>
                <a:ea typeface="Times New Roman" panose="02020603050405020304" pitchFamily="18" charset="0"/>
              </a:rPr>
              <a:t> </a:t>
            </a:r>
            <a:r>
              <a:rPr lang="en-US" sz="3200" dirty="0" err="1">
                <a:solidFill>
                  <a:srgbClr val="262626"/>
                </a:solidFill>
                <a:latin typeface="Times New Roman" panose="02020603050405020304" pitchFamily="18" charset="0"/>
                <a:ea typeface="Times New Roman" panose="02020603050405020304" pitchFamily="18" charset="0"/>
              </a:rPr>
              <a:t>đối</a:t>
            </a:r>
            <a:r>
              <a:rPr lang="en-US" sz="3200" dirty="0">
                <a:solidFill>
                  <a:srgbClr val="262626"/>
                </a:solidFill>
                <a:latin typeface="Times New Roman" panose="02020603050405020304" pitchFamily="18" charset="0"/>
                <a:ea typeface="Times New Roman" panose="02020603050405020304" pitchFamily="18" charset="0"/>
              </a:rPr>
              <a:t> </a:t>
            </a:r>
            <a:r>
              <a:rPr lang="en-US" sz="3200" dirty="0" err="1">
                <a:solidFill>
                  <a:srgbClr val="262626"/>
                </a:solidFill>
                <a:latin typeface="Times New Roman" panose="02020603050405020304" pitchFamily="18" charset="0"/>
                <a:ea typeface="Times New Roman" panose="02020603050405020304" pitchFamily="18" charset="0"/>
              </a:rPr>
              <a:t>muộn</a:t>
            </a:r>
            <a:r>
              <a:rPr lang="en-US" sz="3200" dirty="0">
                <a:solidFill>
                  <a:srgbClr val="262626"/>
                </a:solidFill>
                <a:latin typeface="Times New Roman" panose="02020603050405020304" pitchFamily="18" charset="0"/>
                <a:ea typeface="Times New Roman" panose="02020603050405020304" pitchFamily="18" charset="0"/>
              </a:rPr>
              <a:t>.</a:t>
            </a:r>
            <a:endParaRPr lang="en-US" sz="3200" dirty="0">
              <a:latin typeface="Times New Roman" panose="02020603050405020304" pitchFamily="18" charset="0"/>
              <a:ea typeface="Times New Roman" panose="02020603050405020304" pitchFamily="18" charset="0"/>
            </a:endParaRPr>
          </a:p>
          <a:p>
            <a:pPr>
              <a:spcAft>
                <a:spcPts val="1200"/>
              </a:spcAft>
            </a:pPr>
            <a:r>
              <a:rPr lang="vi-VN" sz="3200" dirty="0">
                <a:solidFill>
                  <a:srgbClr val="262626"/>
                </a:solidFill>
                <a:latin typeface="Times New Roman" panose="02020603050405020304" pitchFamily="18" charset="0"/>
                <a:ea typeface="Times New Roman" panose="02020603050405020304" pitchFamily="18" charset="0"/>
              </a:rPr>
              <a:t>- </a:t>
            </a:r>
            <a:r>
              <a:rPr lang="vi-VN" sz="3200" b="1" dirty="0">
                <a:solidFill>
                  <a:srgbClr val="262626"/>
                </a:solidFill>
                <a:latin typeface="Times New Roman" panose="02020603050405020304" pitchFamily="18" charset="0"/>
                <a:ea typeface="Times New Roman" panose="02020603050405020304" pitchFamily="18" charset="0"/>
              </a:rPr>
              <a:t>Đặc điểm nhân vật</a:t>
            </a:r>
            <a:r>
              <a:rPr lang="vi-VN" sz="3200" dirty="0">
                <a:solidFill>
                  <a:srgbClr val="262626"/>
                </a:solidFill>
                <a:latin typeface="Times New Roman" panose="02020603050405020304" pitchFamily="18" charset="0"/>
                <a:ea typeface="Times New Roman" panose="02020603050405020304" pitchFamily="18" charset="0"/>
              </a:rPr>
              <a:t> là những nét riêng của nhân vật trong truyện, thường được thể hiện qua hình dáng, cử chỉ, hành động, ngôn ngữ, ý nghĩ,...</a:t>
            </a:r>
            <a:endParaRPr lang="en-US" sz="3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558055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Effect transition="in" filter="fade">
                                      <p:cBhvr>
                                        <p:cTn id="14" dur="1000"/>
                                        <p:tgtEl>
                                          <p:spTgt spid="7">
                                            <p:txEl>
                                              <p:pRg st="1" end="1"/>
                                            </p:txEl>
                                          </p:spTgt>
                                        </p:tgtEl>
                                      </p:cBhvr>
                                    </p:animEffect>
                                    <p:anim calcmode="lin" valueType="num">
                                      <p:cBhvr>
                                        <p:cTn id="15"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Effect transition="in" filter="fade">
                                      <p:cBhvr>
                                        <p:cTn id="21" dur="1000"/>
                                        <p:tgtEl>
                                          <p:spTgt spid="7">
                                            <p:txEl>
                                              <p:pRg st="2" end="2"/>
                                            </p:txEl>
                                          </p:spTgt>
                                        </p:tgtEl>
                                      </p:cBhvr>
                                    </p:animEffect>
                                    <p:anim calcmode="lin" valueType="num">
                                      <p:cBhvr>
                                        <p:cTn id="22"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srcRect l="13558" t="3872" r="12562" b="5377"/>
          <a:stretch/>
        </p:blipFill>
        <p:spPr>
          <a:xfrm>
            <a:off x="0" y="19671"/>
            <a:ext cx="12192000" cy="6857999"/>
          </a:xfrm>
          <a:prstGeom prst="rect">
            <a:avLst/>
          </a:prstGeom>
        </p:spPr>
      </p:pic>
      <p:sp>
        <p:nvSpPr>
          <p:cNvPr id="2" name="Rectangle 1"/>
          <p:cNvSpPr/>
          <p:nvPr/>
        </p:nvSpPr>
        <p:spPr>
          <a:xfrm>
            <a:off x="5025668" y="0"/>
            <a:ext cx="1904689"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Vận dụng</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582561" y="888712"/>
            <a:ext cx="2428870"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Nhiệm</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vụ</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 2: </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5" name="Rectangle 4"/>
          <p:cNvSpPr/>
          <p:nvPr/>
        </p:nvSpPr>
        <p:spPr>
          <a:xfrm>
            <a:off x="582561" y="975862"/>
            <a:ext cx="10820400" cy="5755422"/>
          </a:xfrm>
          <a:prstGeom prst="rect">
            <a:avLst/>
          </a:prstGeom>
        </p:spPr>
        <p:txBody>
          <a:bodyPr>
            <a:spAutoFit/>
          </a:bodyPr>
          <a:lstStyle/>
          <a:p>
            <a:pPr marL="71120" algn="ctr">
              <a:spcAft>
                <a:spcPts val="0"/>
              </a:spcAft>
            </a:pPr>
            <a:r>
              <a:rPr lang="en-US" sz="2800" b="1" dirty="0" err="1">
                <a:latin typeface="Times New Roman" panose="02020603050405020304" pitchFamily="18" charset="0"/>
                <a:ea typeface="Times New Roman" panose="02020603050405020304" pitchFamily="18" charset="0"/>
              </a:rPr>
              <a:t>Gợi</a:t>
            </a:r>
            <a:r>
              <a:rPr lang="en-US" sz="2800" b="1" dirty="0">
                <a:latin typeface="Times New Roman" panose="02020603050405020304" pitchFamily="18" charset="0"/>
                <a:ea typeface="Times New Roman" panose="02020603050405020304" pitchFamily="18" charset="0"/>
              </a:rPr>
              <a:t> ý</a:t>
            </a:r>
            <a:endParaRPr lang="en-US" sz="2800" dirty="0">
              <a:latin typeface="Times New Roman" panose="02020603050405020304" pitchFamily="18" charset="0"/>
              <a:ea typeface="Times New Roman" panose="02020603050405020304" pitchFamily="18" charset="0"/>
            </a:endParaRPr>
          </a:p>
          <a:p>
            <a:pPr marL="342900" lvl="0" indent="-342900">
              <a:spcAft>
                <a:spcPts val="0"/>
              </a:spcAft>
              <a:buFont typeface="+mj-lt"/>
              <a:buAutoNum type="alphaLcParenR"/>
            </a:pPr>
            <a:r>
              <a:rPr lang="en-US" sz="2800" dirty="0" err="1">
                <a:latin typeface="Times New Roman" panose="02020603050405020304" pitchFamily="18" charset="0"/>
                <a:ea typeface="Times New Roman" panose="02020603050405020304" pitchFamily="18" charset="0"/>
              </a:rPr>
              <a:t>Sức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mạnh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lòng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nhân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hậu</a:t>
            </a:r>
            <a:r>
              <a:rPr lang="en-US" sz="2800" dirty="0">
                <a:latin typeface="Times New Roman" panose="02020603050405020304" pitchFamily="18" charset="0"/>
                <a:ea typeface="Times New Roman" panose="02020603050405020304" pitchFamily="18" charset="0"/>
              </a:rPr>
              <a:t>:</a:t>
            </a:r>
          </a:p>
          <a:p>
            <a:pPr marL="457200" lvl="0" indent="-457200">
              <a:spcAft>
                <a:spcPts val="1800"/>
              </a:spcAft>
              <a:buSzPts val="1400"/>
              <a:buFont typeface="Wingdings" panose="05000000000000000000" pitchFamily="2" charset="2"/>
              <a:buChar char="q"/>
            </a:pPr>
            <a:r>
              <a:rPr lang="vi-VN" sz="2800" dirty="0">
                <a:solidFill>
                  <a:srgbClr val="121212"/>
                </a:solidFill>
                <a:latin typeface="Times New Roman" panose="02020603050405020304" pitchFamily="18" charset="0"/>
                <a:ea typeface="Times New Roman" panose="02020603050405020304" pitchFamily="18" charset="0"/>
              </a:rPr>
              <a:t>Lòng nhân hậu khiến tâm hồn và lối sống con người trở nên đẹp hơn.</a:t>
            </a:r>
            <a:endParaRPr lang="en-US" sz="2800" dirty="0">
              <a:latin typeface="Times New Roman" panose="02020603050405020304" pitchFamily="18" charset="0"/>
              <a:ea typeface="Times New Roman" panose="02020603050405020304" pitchFamily="18" charset="0"/>
            </a:endParaRPr>
          </a:p>
          <a:p>
            <a:pPr marL="457200" lvl="0" indent="-457200">
              <a:spcAft>
                <a:spcPts val="1800"/>
              </a:spcAft>
              <a:buSzPts val="1400"/>
              <a:buFont typeface="Wingdings" panose="05000000000000000000" pitchFamily="2" charset="2"/>
              <a:buChar char="q"/>
            </a:pPr>
            <a:r>
              <a:rPr lang="vi-VN" sz="2800" dirty="0">
                <a:solidFill>
                  <a:srgbClr val="121212"/>
                </a:solidFill>
                <a:latin typeface="Times New Roman" panose="02020603050405020304" pitchFamily="18" charset="0"/>
                <a:ea typeface="Times New Roman" panose="02020603050405020304" pitchFamily="18" charset="0"/>
              </a:rPr>
              <a:t>Là phẩm chất tốt đẹp khiến con người trong xã hội trở nên gần nhau hơn.</a:t>
            </a:r>
            <a:endParaRPr lang="en-US" sz="2800" dirty="0">
              <a:latin typeface="Times New Roman" panose="02020603050405020304" pitchFamily="18" charset="0"/>
              <a:ea typeface="Times New Roman" panose="02020603050405020304" pitchFamily="18" charset="0"/>
            </a:endParaRPr>
          </a:p>
          <a:p>
            <a:pPr marL="457200" lvl="0" indent="-457200">
              <a:spcAft>
                <a:spcPts val="1800"/>
              </a:spcAft>
              <a:buSzPts val="1400"/>
              <a:buFont typeface="Wingdings" panose="05000000000000000000" pitchFamily="2" charset="2"/>
              <a:buChar char="q"/>
            </a:pPr>
            <a:r>
              <a:rPr lang="vi-VN" sz="2800" dirty="0">
                <a:solidFill>
                  <a:srgbClr val="121212"/>
                </a:solidFill>
                <a:latin typeface="Times New Roman" panose="02020603050405020304" pitchFamily="18" charset="0"/>
                <a:ea typeface="Times New Roman" panose="02020603050405020304" pitchFamily="18" charset="0"/>
              </a:rPr>
              <a:t>Lòng nhân hậu góp phần giảm bớt những sai lầm của những người được nhân hậu, tha thứ.</a:t>
            </a:r>
            <a:endParaRPr lang="en-US" sz="2800" dirty="0">
              <a:latin typeface="Times New Roman" panose="02020603050405020304" pitchFamily="18" charset="0"/>
              <a:ea typeface="Times New Roman" panose="02020603050405020304" pitchFamily="18" charset="0"/>
            </a:endParaRPr>
          </a:p>
          <a:p>
            <a:pPr marL="457200" lvl="0" indent="-457200">
              <a:spcAft>
                <a:spcPts val="1800"/>
              </a:spcAft>
              <a:buSzPts val="1400"/>
              <a:buFont typeface="Wingdings" panose="05000000000000000000" pitchFamily="2" charset="2"/>
              <a:buChar char="q"/>
            </a:pPr>
            <a:r>
              <a:rPr lang="vi-VN" sz="2800" dirty="0">
                <a:solidFill>
                  <a:srgbClr val="121212"/>
                </a:solidFill>
                <a:latin typeface="Times New Roman" panose="02020603050405020304" pitchFamily="18" charset="0"/>
                <a:ea typeface="Times New Roman" panose="02020603050405020304" pitchFamily="18" charset="0"/>
              </a:rPr>
              <a:t>Không có lòng nhân hậu thì khoảng cách giữa người với người ngày càng xa, sự thù hằn, mâu thuẫn tăng cao và khó xóa bỏ.</a:t>
            </a:r>
            <a:endParaRPr lang="en-US" sz="2800" dirty="0">
              <a:latin typeface="Times New Roman" panose="02020603050405020304" pitchFamily="18" charset="0"/>
              <a:ea typeface="Times New Roman" panose="02020603050405020304" pitchFamily="18" charset="0"/>
            </a:endParaRPr>
          </a:p>
          <a:p>
            <a:pPr marL="457200" lvl="0" indent="-457200">
              <a:spcAft>
                <a:spcPts val="1800"/>
              </a:spcAft>
              <a:buSzPts val="1400"/>
              <a:buFont typeface="Wingdings" panose="05000000000000000000" pitchFamily="2" charset="2"/>
              <a:buChar char="q"/>
            </a:pPr>
            <a:r>
              <a:rPr lang="vi-VN" sz="2800" dirty="0">
                <a:solidFill>
                  <a:srgbClr val="121212"/>
                </a:solidFill>
                <a:latin typeface="Times New Roman" panose="02020603050405020304" pitchFamily="18" charset="0"/>
                <a:ea typeface="Times New Roman" panose="02020603050405020304" pitchFamily="18" charset="0"/>
              </a:rPr>
              <a:t>Không có lòng nhân hậu khiến cho những người sai phạm không bao giờ có cơ hội sửa đổi và trở nên tốt hơn.</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736232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wipe(down)">
                                      <p:cBhvr>
                                        <p:cTn id="7" dur="500"/>
                                        <p:tgtEl>
                                          <p:spTgt spid="5">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xEl>
                                              <p:pRg st="3" end="3"/>
                                            </p:txEl>
                                          </p:spTgt>
                                        </p:tgtEl>
                                        <p:attrNameLst>
                                          <p:attrName>style.visibility</p:attrName>
                                        </p:attrNameLst>
                                      </p:cBhvr>
                                      <p:to>
                                        <p:strVal val="visible"/>
                                      </p:to>
                                    </p:set>
                                    <p:animEffect transition="in" filter="wipe(down)">
                                      <p:cBhvr>
                                        <p:cTn id="12" dur="500"/>
                                        <p:tgtEl>
                                          <p:spTgt spid="5">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wipe(down)">
                                      <p:cBhvr>
                                        <p:cTn id="17" dur="500"/>
                                        <p:tgtEl>
                                          <p:spTgt spid="5">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5">
                                            <p:txEl>
                                              <p:pRg st="5" end="5"/>
                                            </p:txEl>
                                          </p:spTgt>
                                        </p:tgtEl>
                                        <p:attrNameLst>
                                          <p:attrName>style.visibility</p:attrName>
                                        </p:attrNameLst>
                                      </p:cBhvr>
                                      <p:to>
                                        <p:strVal val="visible"/>
                                      </p:to>
                                    </p:set>
                                    <p:animEffect transition="in" filter="wipe(down)">
                                      <p:cBhvr>
                                        <p:cTn id="22" dur="500"/>
                                        <p:tgtEl>
                                          <p:spTgt spid="5">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animEffect transition="in" filter="wipe(down)">
                                      <p:cBhvr>
                                        <p:cTn id="27"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srcRect l="13558" t="3872" r="12562" b="5377"/>
          <a:stretch/>
        </p:blipFill>
        <p:spPr>
          <a:xfrm>
            <a:off x="0" y="19671"/>
            <a:ext cx="12192000" cy="6857999"/>
          </a:xfrm>
          <a:prstGeom prst="rect">
            <a:avLst/>
          </a:prstGeom>
        </p:spPr>
      </p:pic>
      <p:sp>
        <p:nvSpPr>
          <p:cNvPr id="2" name="Rectangle 1"/>
          <p:cNvSpPr/>
          <p:nvPr/>
        </p:nvSpPr>
        <p:spPr>
          <a:xfrm>
            <a:off x="5025668" y="0"/>
            <a:ext cx="1904689"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Vận dụng</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3500577" y="990600"/>
            <a:ext cx="5190845" cy="523220"/>
          </a:xfrm>
          <a:prstGeom prst="rect">
            <a:avLst/>
          </a:prstGeom>
        </p:spPr>
        <p:txBody>
          <a:bodyPr wrap="none">
            <a:spAutoFit/>
          </a:bodyPr>
          <a:lstStyle/>
          <a:p>
            <a:pPr algn="just">
              <a:spcAft>
                <a:spcPts val="1200"/>
              </a:spcAft>
            </a:pPr>
            <a:r>
              <a:rPr lang="en-US" sz="2800" b="1" i="1" dirty="0" err="1">
                <a:solidFill>
                  <a:srgbClr val="0070C0"/>
                </a:solidFill>
                <a:latin typeface="Times New Roman" panose="02020603050405020304" pitchFamily="18" charset="0"/>
                <a:ea typeface="Times New Roman" panose="02020603050405020304" pitchFamily="18" charset="0"/>
              </a:rPr>
              <a:t>Bảng</a:t>
            </a:r>
            <a:r>
              <a:rPr lang="en-US" sz="2800" b="1" i="1" dirty="0">
                <a:solidFill>
                  <a:srgbClr val="0070C0"/>
                </a:solidFill>
                <a:latin typeface="Times New Roman" panose="02020603050405020304" pitchFamily="18" charset="0"/>
                <a:ea typeface="Times New Roman" panose="02020603050405020304" pitchFamily="18" charset="0"/>
              </a:rPr>
              <a:t> </a:t>
            </a:r>
            <a:r>
              <a:rPr lang="en-US" sz="2800" b="1" i="1" dirty="0" err="1">
                <a:solidFill>
                  <a:srgbClr val="0070C0"/>
                </a:solidFill>
                <a:latin typeface="Times New Roman" panose="02020603050405020304" pitchFamily="18" charset="0"/>
                <a:ea typeface="Times New Roman" panose="02020603050405020304" pitchFamily="18" charset="0"/>
              </a:rPr>
              <a:t>kiểm</a:t>
            </a:r>
            <a:r>
              <a:rPr lang="en-US" sz="2800" b="1" i="1" dirty="0">
                <a:solidFill>
                  <a:srgbClr val="0070C0"/>
                </a:solidFill>
                <a:latin typeface="Times New Roman" panose="02020603050405020304" pitchFamily="18" charset="0"/>
                <a:ea typeface="Times New Roman" panose="02020603050405020304" pitchFamily="18" charset="0"/>
              </a:rPr>
              <a:t> </a:t>
            </a:r>
            <a:r>
              <a:rPr lang="en-US" sz="2800" b="1" i="1" dirty="0" err="1">
                <a:solidFill>
                  <a:srgbClr val="0070C0"/>
                </a:solidFill>
                <a:latin typeface="Times New Roman" panose="02020603050405020304" pitchFamily="18" charset="0"/>
                <a:ea typeface="Times New Roman" panose="02020603050405020304" pitchFamily="18" charset="0"/>
              </a:rPr>
              <a:t>kĩ</a:t>
            </a:r>
            <a:r>
              <a:rPr lang="en-US" sz="2800" b="1" i="1" dirty="0">
                <a:solidFill>
                  <a:srgbClr val="0070C0"/>
                </a:solidFill>
                <a:latin typeface="Times New Roman" panose="02020603050405020304" pitchFamily="18" charset="0"/>
                <a:ea typeface="Times New Roman" panose="02020603050405020304" pitchFamily="18" charset="0"/>
              </a:rPr>
              <a:t> </a:t>
            </a:r>
            <a:r>
              <a:rPr lang="en-US" sz="2800" b="1" i="1" dirty="0" err="1">
                <a:solidFill>
                  <a:srgbClr val="0070C0"/>
                </a:solidFill>
                <a:latin typeface="Times New Roman" panose="02020603050405020304" pitchFamily="18" charset="0"/>
                <a:ea typeface="Times New Roman" panose="02020603050405020304" pitchFamily="18" charset="0"/>
              </a:rPr>
              <a:t>năng</a:t>
            </a:r>
            <a:r>
              <a:rPr lang="en-US" sz="2800" b="1" i="1" dirty="0">
                <a:solidFill>
                  <a:srgbClr val="0070C0"/>
                </a:solidFill>
                <a:latin typeface="Times New Roman" panose="02020603050405020304" pitchFamily="18" charset="0"/>
                <a:ea typeface="Times New Roman" panose="02020603050405020304" pitchFamily="18" charset="0"/>
              </a:rPr>
              <a:t> </a:t>
            </a:r>
            <a:r>
              <a:rPr lang="en-US" sz="2800" b="1" i="1" dirty="0" err="1">
                <a:solidFill>
                  <a:srgbClr val="0070C0"/>
                </a:solidFill>
                <a:latin typeface="Times New Roman" panose="02020603050405020304" pitchFamily="18" charset="0"/>
                <a:ea typeface="Times New Roman" panose="02020603050405020304" pitchFamily="18" charset="0"/>
              </a:rPr>
              <a:t>viết</a:t>
            </a:r>
            <a:r>
              <a:rPr lang="en-US" sz="2800" b="1" i="1" dirty="0">
                <a:solidFill>
                  <a:srgbClr val="0070C0"/>
                </a:solidFill>
                <a:latin typeface="Times New Roman" panose="02020603050405020304" pitchFamily="18" charset="0"/>
                <a:ea typeface="Times New Roman" panose="02020603050405020304" pitchFamily="18" charset="0"/>
              </a:rPr>
              <a:t> </a:t>
            </a:r>
            <a:r>
              <a:rPr lang="en-US" sz="2800" b="1" i="1" dirty="0" err="1">
                <a:solidFill>
                  <a:srgbClr val="0070C0"/>
                </a:solidFill>
                <a:latin typeface="Times New Roman" panose="02020603050405020304" pitchFamily="18" charset="0"/>
                <a:ea typeface="Times New Roman" panose="02020603050405020304" pitchFamily="18" charset="0"/>
              </a:rPr>
              <a:t>đoạn</a:t>
            </a:r>
            <a:r>
              <a:rPr lang="en-US" sz="2800" b="1" i="1" dirty="0">
                <a:solidFill>
                  <a:srgbClr val="0070C0"/>
                </a:solidFill>
                <a:latin typeface="Times New Roman" panose="02020603050405020304" pitchFamily="18" charset="0"/>
                <a:ea typeface="Times New Roman" panose="02020603050405020304" pitchFamily="18" charset="0"/>
              </a:rPr>
              <a:t> </a:t>
            </a:r>
            <a:r>
              <a:rPr lang="en-US" sz="2800" b="1" i="1" dirty="0" err="1">
                <a:solidFill>
                  <a:srgbClr val="0070C0"/>
                </a:solidFill>
                <a:latin typeface="Times New Roman" panose="02020603050405020304" pitchFamily="18" charset="0"/>
                <a:ea typeface="Times New Roman" panose="02020603050405020304" pitchFamily="18" charset="0"/>
              </a:rPr>
              <a:t>văn</a:t>
            </a:r>
            <a:r>
              <a:rPr lang="en-US" sz="2800" b="1" i="1" dirty="0">
                <a:solidFill>
                  <a:srgbClr val="0070C0"/>
                </a:solidFill>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graphicFrame>
        <p:nvGraphicFramePr>
          <p:cNvPr id="6" name="Table 5"/>
          <p:cNvGraphicFramePr>
            <a:graphicFrameLocks noGrp="1"/>
          </p:cNvGraphicFramePr>
          <p:nvPr>
            <p:extLst>
              <p:ext uri="{D42A27DB-BD31-4B8C-83A1-F6EECF244321}">
                <p14:modId xmlns:p14="http://schemas.microsoft.com/office/powerpoint/2010/main" val="406632457"/>
              </p:ext>
            </p:extLst>
          </p:nvPr>
        </p:nvGraphicFramePr>
        <p:xfrm>
          <a:off x="685800" y="1533491"/>
          <a:ext cx="10820399" cy="4267200"/>
        </p:xfrm>
        <a:graphic>
          <a:graphicData uri="http://schemas.openxmlformats.org/drawingml/2006/table">
            <a:tbl>
              <a:tblPr firstRow="1" firstCol="1" bandRow="1"/>
              <a:tblGrid>
                <a:gridCol w="817069">
                  <a:extLst>
                    <a:ext uri="{9D8B030D-6E8A-4147-A177-3AD203B41FA5}">
                      <a16:colId xmlns:a16="http://schemas.microsoft.com/office/drawing/2014/main" val="1705783671"/>
                    </a:ext>
                  </a:extLst>
                </a:gridCol>
                <a:gridCol w="7795627">
                  <a:extLst>
                    <a:ext uri="{9D8B030D-6E8A-4147-A177-3AD203B41FA5}">
                      <a16:colId xmlns:a16="http://schemas.microsoft.com/office/drawing/2014/main" val="1461297659"/>
                    </a:ext>
                  </a:extLst>
                </a:gridCol>
                <a:gridCol w="2207703">
                  <a:extLst>
                    <a:ext uri="{9D8B030D-6E8A-4147-A177-3AD203B41FA5}">
                      <a16:colId xmlns:a16="http://schemas.microsoft.com/office/drawing/2014/main" val="2512588600"/>
                    </a:ext>
                  </a:extLst>
                </a:gridCol>
              </a:tblGrid>
              <a:tr h="0">
                <a:tc>
                  <a:txBody>
                    <a:bodyPr/>
                    <a:lstStyle/>
                    <a:p>
                      <a:pPr algn="ctr">
                        <a:spcAft>
                          <a:spcPts val="1200"/>
                        </a:spcAft>
                      </a:pPr>
                      <a:r>
                        <a:rPr lang="en-US" sz="28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STT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spcAft>
                          <a:spcPts val="1200"/>
                        </a:spcAft>
                      </a:pPr>
                      <a:r>
                        <a:rPr lang="en-US" sz="28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Tiêu chí</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a:spcAft>
                          <a:spcPts val="1200"/>
                        </a:spcAft>
                      </a:pPr>
                      <a:r>
                        <a:rPr lang="en-US" sz="28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Đạt/ Chưa đạt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3920733710"/>
                  </a:ext>
                </a:extLst>
              </a:tr>
              <a:tr h="0">
                <a:tc>
                  <a:txBody>
                    <a:bodyPr/>
                    <a:lstStyle/>
                    <a:p>
                      <a:pPr algn="ctr">
                        <a:spcAft>
                          <a:spcPts val="1200"/>
                        </a:spcAft>
                      </a:pPr>
                      <a:r>
                        <a:rPr lang="en-US" sz="28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1</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1200"/>
                        </a:spcAft>
                      </a:pPr>
                      <a:r>
                        <a:rPr lang="en-US" sz="28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Đảm bảo hình thức đoạn văn  với dung lượng khoảng 150-200 chữ.</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1200"/>
                        </a:spcAft>
                      </a:pPr>
                      <a:r>
                        <a:rPr lang="en-US" sz="28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98121939"/>
                  </a:ext>
                </a:extLst>
              </a:tr>
              <a:tr h="0">
                <a:tc>
                  <a:txBody>
                    <a:bodyPr/>
                    <a:lstStyle/>
                    <a:p>
                      <a:pPr algn="ctr">
                        <a:spcAft>
                          <a:spcPts val="1200"/>
                        </a:spcAft>
                      </a:pPr>
                      <a:r>
                        <a:rPr lang="en-US" sz="28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1200"/>
                        </a:spcAft>
                      </a:pPr>
                      <a:r>
                        <a:rPr lang="en-US" sz="28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Đoạn văn đúng chủ đề: sức mạnh của lòng nhân hậu trong cuộc sống.</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1200"/>
                        </a:spcAft>
                      </a:pPr>
                      <a:r>
                        <a:rPr lang="en-US" sz="28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35632858"/>
                  </a:ext>
                </a:extLst>
              </a:tr>
              <a:tr h="0">
                <a:tc>
                  <a:txBody>
                    <a:bodyPr/>
                    <a:lstStyle/>
                    <a:p>
                      <a:pPr algn="ctr">
                        <a:spcAft>
                          <a:spcPts val="1200"/>
                        </a:spcAft>
                      </a:pPr>
                      <a:r>
                        <a:rPr lang="en-US" sz="28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3</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1200"/>
                        </a:spcAft>
                      </a:pPr>
                      <a:r>
                        <a:rPr lang="en-US" sz="28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Đoạn văn đảm bảo tính liên kết giữa các câu trong đoạn văn</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1200"/>
                        </a:spcAft>
                      </a:pPr>
                      <a:r>
                        <a:rPr lang="en-US" sz="28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98693404"/>
                  </a:ext>
                </a:extLst>
              </a:tr>
              <a:tr h="0">
                <a:tc>
                  <a:txBody>
                    <a:bodyPr/>
                    <a:lstStyle/>
                    <a:p>
                      <a:pPr algn="ctr">
                        <a:spcAft>
                          <a:spcPts val="1200"/>
                        </a:spcAft>
                      </a:pPr>
                      <a:r>
                        <a:rPr lang="en-US" sz="28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4</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1200"/>
                        </a:spcAft>
                      </a:pPr>
                      <a:r>
                        <a:rPr lang="en-US" sz="28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Đoạn văn đảm bảo về yêu cầu về chính tả, cách sử dụng từ ngữ, ngữ pháp.</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1200"/>
                        </a:spcAft>
                      </a:pPr>
                      <a:r>
                        <a:rPr lang="en-US" sz="2800" b="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86018269"/>
                  </a:ext>
                </a:extLst>
              </a:tr>
            </a:tbl>
          </a:graphicData>
        </a:graphic>
      </p:graphicFrame>
    </p:spTree>
    <p:extLst>
      <p:ext uri="{BB962C8B-B14F-4D97-AF65-F5344CB8AC3E}">
        <p14:creationId xmlns:p14="http://schemas.microsoft.com/office/powerpoint/2010/main" val="254519226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srcRect l="13558" t="3872" r="12562" b="5377"/>
          <a:stretch/>
        </p:blipFill>
        <p:spPr>
          <a:xfrm>
            <a:off x="0" y="19671"/>
            <a:ext cx="12192000" cy="6857999"/>
          </a:xfrm>
          <a:prstGeom prst="rect">
            <a:avLst/>
          </a:prstGeom>
        </p:spPr>
      </p:pic>
      <p:sp>
        <p:nvSpPr>
          <p:cNvPr id="2" name="Rectangle 1"/>
          <p:cNvSpPr/>
          <p:nvPr/>
        </p:nvSpPr>
        <p:spPr>
          <a:xfrm>
            <a:off x="5025668" y="0"/>
            <a:ext cx="1904689"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Vận dụng</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1243907" y="991829"/>
            <a:ext cx="10458312" cy="523220"/>
          </a:xfrm>
          <a:prstGeom prst="rect">
            <a:avLst/>
          </a:prstGeom>
        </p:spPr>
        <p:txBody>
          <a:bodyPr wrap="none">
            <a:spAutoFit/>
          </a:bodyPr>
          <a:lstStyle/>
          <a:p>
            <a:r>
              <a:rPr lang="en-US" sz="2800" b="1" i="1" dirty="0">
                <a:solidFill>
                  <a:srgbClr val="0070C0"/>
                </a:solidFill>
                <a:latin typeface="Times New Roman" panose="02020603050405020304" pitchFamily="18" charset="0"/>
                <a:ea typeface="Times New Roman" panose="02020603050405020304" pitchFamily="18" charset="0"/>
              </a:rPr>
              <a:t>Rubric </a:t>
            </a:r>
            <a:r>
              <a:rPr lang="en-US" sz="2800" b="1" i="1" dirty="0" err="1">
                <a:solidFill>
                  <a:srgbClr val="0070C0"/>
                </a:solidFill>
                <a:latin typeface="Times New Roman" panose="02020603050405020304" pitchFamily="18" charset="0"/>
                <a:ea typeface="Times New Roman" panose="02020603050405020304" pitchFamily="18" charset="0"/>
              </a:rPr>
              <a:t>đánh</a:t>
            </a:r>
            <a:r>
              <a:rPr lang="en-US" sz="2800" b="1" i="1" dirty="0">
                <a:solidFill>
                  <a:srgbClr val="0070C0"/>
                </a:solidFill>
                <a:latin typeface="Times New Roman" panose="02020603050405020304" pitchFamily="18" charset="0"/>
                <a:ea typeface="Times New Roman" panose="02020603050405020304" pitchFamily="18" charset="0"/>
              </a:rPr>
              <a:t> </a:t>
            </a:r>
            <a:r>
              <a:rPr lang="en-US" sz="2800" b="1" i="1" dirty="0" err="1">
                <a:solidFill>
                  <a:srgbClr val="0070C0"/>
                </a:solidFill>
                <a:latin typeface="Times New Roman" panose="02020603050405020304" pitchFamily="18" charset="0"/>
                <a:ea typeface="Times New Roman" panose="02020603050405020304" pitchFamily="18" charset="0"/>
              </a:rPr>
              <a:t>giá</a:t>
            </a:r>
            <a:r>
              <a:rPr lang="en-US" sz="2800" b="1" i="1" dirty="0">
                <a:solidFill>
                  <a:srgbClr val="0070C0"/>
                </a:solidFill>
                <a:latin typeface="Times New Roman" panose="02020603050405020304" pitchFamily="18" charset="0"/>
                <a:ea typeface="Times New Roman" panose="02020603050405020304" pitchFamily="18" charset="0"/>
              </a:rPr>
              <a:t> </a:t>
            </a:r>
            <a:r>
              <a:rPr lang="en-US" sz="2800" b="1" i="1" dirty="0" err="1">
                <a:solidFill>
                  <a:srgbClr val="0070C0"/>
                </a:solidFill>
                <a:latin typeface="Times New Roman" panose="02020603050405020304" pitchFamily="18" charset="0"/>
                <a:ea typeface="Times New Roman" panose="02020603050405020304" pitchFamily="18" charset="0"/>
              </a:rPr>
              <a:t>về</a:t>
            </a:r>
            <a:r>
              <a:rPr lang="en-US" sz="2800" b="1" i="1" dirty="0">
                <a:solidFill>
                  <a:srgbClr val="0070C0"/>
                </a:solidFill>
                <a:latin typeface="Times New Roman" panose="02020603050405020304" pitchFamily="18" charset="0"/>
                <a:ea typeface="Times New Roman" panose="02020603050405020304" pitchFamily="18" charset="0"/>
              </a:rPr>
              <a:t> </a:t>
            </a:r>
            <a:r>
              <a:rPr lang="en-US" sz="2800" b="1" i="1" dirty="0" err="1">
                <a:solidFill>
                  <a:srgbClr val="0070C0"/>
                </a:solidFill>
                <a:latin typeface="Times New Roman" panose="02020603050405020304" pitchFamily="18" charset="0"/>
                <a:ea typeface="Times New Roman" panose="02020603050405020304" pitchFamily="18" charset="0"/>
              </a:rPr>
              <a:t>sản</a:t>
            </a:r>
            <a:r>
              <a:rPr lang="en-US" sz="2800" b="1" i="1" dirty="0">
                <a:solidFill>
                  <a:srgbClr val="0070C0"/>
                </a:solidFill>
                <a:latin typeface="Times New Roman" panose="02020603050405020304" pitchFamily="18" charset="0"/>
                <a:ea typeface="Times New Roman" panose="02020603050405020304" pitchFamily="18" charset="0"/>
              </a:rPr>
              <a:t> </a:t>
            </a:r>
            <a:r>
              <a:rPr lang="en-US" sz="2800" b="1" i="1" dirty="0" err="1">
                <a:solidFill>
                  <a:srgbClr val="0070C0"/>
                </a:solidFill>
                <a:latin typeface="Times New Roman" panose="02020603050405020304" pitchFamily="18" charset="0"/>
                <a:ea typeface="Times New Roman" panose="02020603050405020304" pitchFamily="18" charset="0"/>
              </a:rPr>
              <a:t>phẩm</a:t>
            </a:r>
            <a:r>
              <a:rPr lang="en-US" sz="2800" b="1" i="1" dirty="0">
                <a:solidFill>
                  <a:srgbClr val="0070C0"/>
                </a:solidFill>
                <a:latin typeface="Times New Roman" panose="02020603050405020304" pitchFamily="18" charset="0"/>
                <a:ea typeface="Times New Roman" panose="02020603050405020304" pitchFamily="18" charset="0"/>
              </a:rPr>
              <a:t> </a:t>
            </a:r>
            <a:r>
              <a:rPr lang="en-US" sz="2800" b="1" i="1" dirty="0" err="1">
                <a:solidFill>
                  <a:srgbClr val="0070C0"/>
                </a:solidFill>
                <a:latin typeface="Times New Roman" panose="02020603050405020304" pitchFamily="18" charset="0"/>
                <a:ea typeface="Times New Roman" panose="02020603050405020304" pitchFamily="18" charset="0"/>
              </a:rPr>
              <a:t>sơ</a:t>
            </a:r>
            <a:r>
              <a:rPr lang="en-US" sz="2800" b="1" i="1" dirty="0">
                <a:solidFill>
                  <a:srgbClr val="0070C0"/>
                </a:solidFill>
                <a:latin typeface="Times New Roman" panose="02020603050405020304" pitchFamily="18" charset="0"/>
                <a:ea typeface="Times New Roman" panose="02020603050405020304" pitchFamily="18" charset="0"/>
              </a:rPr>
              <a:t> </a:t>
            </a:r>
            <a:r>
              <a:rPr lang="en-US" sz="2800" b="1" i="1" dirty="0" err="1">
                <a:solidFill>
                  <a:srgbClr val="0070C0"/>
                </a:solidFill>
                <a:latin typeface="Times New Roman" panose="02020603050405020304" pitchFamily="18" charset="0"/>
                <a:ea typeface="Times New Roman" panose="02020603050405020304" pitchFamily="18" charset="0"/>
              </a:rPr>
              <a:t>đồ</a:t>
            </a:r>
            <a:r>
              <a:rPr lang="en-US" sz="2800" b="1" i="1" dirty="0">
                <a:solidFill>
                  <a:srgbClr val="0070C0"/>
                </a:solidFill>
                <a:latin typeface="Times New Roman" panose="02020603050405020304" pitchFamily="18" charset="0"/>
                <a:ea typeface="Times New Roman" panose="02020603050405020304" pitchFamily="18" charset="0"/>
              </a:rPr>
              <a:t> </a:t>
            </a:r>
            <a:r>
              <a:rPr lang="en-US" sz="2800" b="1" i="1" dirty="0" err="1">
                <a:solidFill>
                  <a:srgbClr val="0070C0"/>
                </a:solidFill>
                <a:latin typeface="Times New Roman" panose="02020603050405020304" pitchFamily="18" charset="0"/>
                <a:ea typeface="Times New Roman" panose="02020603050405020304" pitchFamily="18" charset="0"/>
              </a:rPr>
              <a:t>tư</a:t>
            </a:r>
            <a:r>
              <a:rPr lang="en-US" sz="2800" b="1" i="1" dirty="0">
                <a:solidFill>
                  <a:srgbClr val="0070C0"/>
                </a:solidFill>
                <a:latin typeface="Times New Roman" panose="02020603050405020304" pitchFamily="18" charset="0"/>
                <a:ea typeface="Times New Roman" panose="02020603050405020304" pitchFamily="18" charset="0"/>
              </a:rPr>
              <a:t> </a:t>
            </a:r>
            <a:r>
              <a:rPr lang="en-US" sz="2800" b="1" i="1" dirty="0" err="1">
                <a:solidFill>
                  <a:srgbClr val="0070C0"/>
                </a:solidFill>
                <a:latin typeface="Times New Roman" panose="02020603050405020304" pitchFamily="18" charset="0"/>
                <a:ea typeface="Times New Roman" panose="02020603050405020304" pitchFamily="18" charset="0"/>
              </a:rPr>
              <a:t>duy</a:t>
            </a:r>
            <a:r>
              <a:rPr lang="en-US" sz="2800" b="1" i="1" dirty="0">
                <a:solidFill>
                  <a:srgbClr val="0070C0"/>
                </a:solidFill>
                <a:latin typeface="Times New Roman" panose="02020603050405020304" pitchFamily="18" charset="0"/>
                <a:ea typeface="Times New Roman" panose="02020603050405020304" pitchFamily="18" charset="0"/>
              </a:rPr>
              <a:t>/</a:t>
            </a:r>
            <a:r>
              <a:rPr lang="en-US" sz="2800" b="1" i="1" dirty="0" err="1">
                <a:solidFill>
                  <a:srgbClr val="0070C0"/>
                </a:solidFill>
                <a:latin typeface="Times New Roman" panose="02020603050405020304" pitchFamily="18" charset="0"/>
                <a:ea typeface="Times New Roman" panose="02020603050405020304" pitchFamily="18" charset="0"/>
              </a:rPr>
              <a:t>tranh</a:t>
            </a:r>
            <a:r>
              <a:rPr lang="en-US" sz="2800" b="1" i="1" dirty="0">
                <a:solidFill>
                  <a:srgbClr val="0070C0"/>
                </a:solidFill>
                <a:latin typeface="Times New Roman" panose="02020603050405020304" pitchFamily="18" charset="0"/>
                <a:ea typeface="Times New Roman" panose="02020603050405020304" pitchFamily="18" charset="0"/>
              </a:rPr>
              <a:t> </a:t>
            </a:r>
            <a:r>
              <a:rPr lang="en-US" sz="2800" b="1" i="1" dirty="0" err="1">
                <a:solidFill>
                  <a:srgbClr val="0070C0"/>
                </a:solidFill>
                <a:latin typeface="Times New Roman" panose="02020603050405020304" pitchFamily="18" charset="0"/>
                <a:ea typeface="Times New Roman" panose="02020603050405020304" pitchFamily="18" charset="0"/>
              </a:rPr>
              <a:t>mình</a:t>
            </a:r>
            <a:r>
              <a:rPr lang="en-US" sz="2800" b="1" i="1" dirty="0">
                <a:solidFill>
                  <a:srgbClr val="0070C0"/>
                </a:solidFill>
                <a:latin typeface="Times New Roman" panose="02020603050405020304" pitchFamily="18" charset="0"/>
                <a:ea typeface="Times New Roman" panose="02020603050405020304" pitchFamily="18" charset="0"/>
              </a:rPr>
              <a:t> </a:t>
            </a:r>
            <a:r>
              <a:rPr lang="en-US" sz="2800" b="1" i="1" dirty="0" err="1">
                <a:solidFill>
                  <a:srgbClr val="0070C0"/>
                </a:solidFill>
                <a:latin typeface="Times New Roman" panose="02020603050405020304" pitchFamily="18" charset="0"/>
                <a:ea typeface="Times New Roman" panose="02020603050405020304" pitchFamily="18" charset="0"/>
              </a:rPr>
              <a:t>hoạ</a:t>
            </a:r>
            <a:r>
              <a:rPr lang="en-US" sz="2800" b="1" i="1" dirty="0">
                <a:solidFill>
                  <a:srgbClr val="0070C0"/>
                </a:solidFill>
                <a:latin typeface="Times New Roman" panose="02020603050405020304" pitchFamily="18" charset="0"/>
                <a:ea typeface="Times New Roman" panose="02020603050405020304" pitchFamily="18" charset="0"/>
              </a:rPr>
              <a:t> </a:t>
            </a:r>
            <a:r>
              <a:rPr lang="en-US" sz="2800" b="1" i="1" dirty="0" err="1">
                <a:solidFill>
                  <a:srgbClr val="0070C0"/>
                </a:solidFill>
                <a:latin typeface="Times New Roman" panose="02020603050405020304" pitchFamily="18" charset="0"/>
                <a:ea typeface="Times New Roman" panose="02020603050405020304" pitchFamily="18" charset="0"/>
              </a:rPr>
              <a:t>tác</a:t>
            </a:r>
            <a:r>
              <a:rPr lang="en-US" sz="2800" b="1" i="1" dirty="0">
                <a:solidFill>
                  <a:srgbClr val="0070C0"/>
                </a:solidFill>
                <a:latin typeface="Times New Roman" panose="02020603050405020304" pitchFamily="18" charset="0"/>
                <a:ea typeface="Times New Roman" panose="02020603050405020304" pitchFamily="18" charset="0"/>
              </a:rPr>
              <a:t> </a:t>
            </a:r>
            <a:r>
              <a:rPr lang="en-US" sz="2800" b="1" i="1" dirty="0" err="1">
                <a:solidFill>
                  <a:srgbClr val="0070C0"/>
                </a:solidFill>
                <a:latin typeface="Times New Roman" panose="02020603050405020304" pitchFamily="18" charset="0"/>
                <a:ea typeface="Times New Roman" panose="02020603050405020304" pitchFamily="18" charset="0"/>
              </a:rPr>
              <a:t>phẩm</a:t>
            </a:r>
            <a:r>
              <a:rPr lang="en-US" sz="2800" b="1" i="1" dirty="0">
                <a:solidFill>
                  <a:srgbClr val="0070C0"/>
                </a:solidFill>
                <a:latin typeface="Times New Roman" panose="02020603050405020304" pitchFamily="18" charset="0"/>
                <a:ea typeface="Times New Roman" panose="02020603050405020304" pitchFamily="18" charset="0"/>
              </a:rPr>
              <a:t>:</a:t>
            </a:r>
            <a:endParaRPr lang="en-US" sz="2800" dirty="0"/>
          </a:p>
        </p:txBody>
      </p:sp>
      <p:graphicFrame>
        <p:nvGraphicFramePr>
          <p:cNvPr id="5" name="Table 4"/>
          <p:cNvGraphicFramePr>
            <a:graphicFrameLocks noGrp="1"/>
          </p:cNvGraphicFramePr>
          <p:nvPr>
            <p:extLst>
              <p:ext uri="{D42A27DB-BD31-4B8C-83A1-F6EECF244321}">
                <p14:modId xmlns:p14="http://schemas.microsoft.com/office/powerpoint/2010/main" val="1710380996"/>
              </p:ext>
            </p:extLst>
          </p:nvPr>
        </p:nvGraphicFramePr>
        <p:xfrm>
          <a:off x="685800" y="1652803"/>
          <a:ext cx="10820400" cy="4617149"/>
        </p:xfrm>
        <a:graphic>
          <a:graphicData uri="http://schemas.openxmlformats.org/drawingml/2006/table">
            <a:tbl>
              <a:tblPr firstRow="1" firstCol="1" bandRow="1" bandCol="1"/>
              <a:tblGrid>
                <a:gridCol w="2679337">
                  <a:extLst>
                    <a:ext uri="{9D8B030D-6E8A-4147-A177-3AD203B41FA5}">
                      <a16:colId xmlns:a16="http://schemas.microsoft.com/office/drawing/2014/main" val="1129119283"/>
                    </a:ext>
                  </a:extLst>
                </a:gridCol>
                <a:gridCol w="2679337">
                  <a:extLst>
                    <a:ext uri="{9D8B030D-6E8A-4147-A177-3AD203B41FA5}">
                      <a16:colId xmlns:a16="http://schemas.microsoft.com/office/drawing/2014/main" val="2034811035"/>
                    </a:ext>
                  </a:extLst>
                </a:gridCol>
                <a:gridCol w="2679337">
                  <a:extLst>
                    <a:ext uri="{9D8B030D-6E8A-4147-A177-3AD203B41FA5}">
                      <a16:colId xmlns:a16="http://schemas.microsoft.com/office/drawing/2014/main" val="586844830"/>
                    </a:ext>
                  </a:extLst>
                </a:gridCol>
                <a:gridCol w="2782389">
                  <a:extLst>
                    <a:ext uri="{9D8B030D-6E8A-4147-A177-3AD203B41FA5}">
                      <a16:colId xmlns:a16="http://schemas.microsoft.com/office/drawing/2014/main" val="4099979709"/>
                    </a:ext>
                  </a:extLst>
                </a:gridCol>
              </a:tblGrid>
              <a:tr h="0">
                <a:tc>
                  <a:txBody>
                    <a:bodyPr/>
                    <a:lstStyle/>
                    <a:p>
                      <a:pPr>
                        <a:lnSpc>
                          <a:spcPct val="107000"/>
                        </a:lnSpc>
                        <a:spcAft>
                          <a:spcPts val="0"/>
                        </a:spcAft>
                        <a:tabLst>
                          <a:tab pos="602615" algn="l"/>
                        </a:tabLst>
                      </a:pPr>
                      <a:r>
                        <a:rPr lang="en-US" sz="2400" b="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Mức độ</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7000"/>
                        </a:lnSpc>
                        <a:spcAft>
                          <a:spcPts val="0"/>
                        </a:spcAft>
                        <a:tabLst>
                          <a:tab pos="602615" algn="l"/>
                        </a:tabLst>
                      </a:pPr>
                      <a:r>
                        <a:rPr lang="en-US" sz="2400" b="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7000"/>
                        </a:lnSpc>
                        <a:spcAft>
                          <a:spcPts val="0"/>
                        </a:spcAft>
                        <a:tabLst>
                          <a:tab pos="602615" algn="l"/>
                        </a:tabLst>
                      </a:pPr>
                      <a:r>
                        <a:rPr lang="en-US" sz="2400" b="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Tiêu chí</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a:lnSpc>
                          <a:spcPct val="107000"/>
                        </a:lnSpc>
                        <a:spcAft>
                          <a:spcPts val="0"/>
                        </a:spcAft>
                        <a:tabLst>
                          <a:tab pos="602615" algn="l"/>
                        </a:tabLst>
                      </a:pPr>
                      <a:r>
                        <a:rPr lang="en-US" sz="2400" b="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7000"/>
                        </a:lnSpc>
                        <a:spcAft>
                          <a:spcPts val="0"/>
                        </a:spcAft>
                        <a:tabLst>
                          <a:tab pos="602615" algn="l"/>
                        </a:tabLst>
                      </a:pPr>
                      <a:r>
                        <a:rPr lang="en-US" sz="2400" b="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Mức 1</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a:lnSpc>
                          <a:spcPct val="107000"/>
                        </a:lnSpc>
                        <a:spcAft>
                          <a:spcPts val="0"/>
                        </a:spcAft>
                        <a:tabLst>
                          <a:tab pos="602615" algn="l"/>
                        </a:tabLst>
                      </a:pPr>
                      <a:r>
                        <a:rPr lang="en-US" sz="2400" b="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7000"/>
                        </a:lnSpc>
                        <a:spcAft>
                          <a:spcPts val="0"/>
                        </a:spcAft>
                        <a:tabLst>
                          <a:tab pos="602615" algn="l"/>
                        </a:tabLst>
                      </a:pPr>
                      <a:r>
                        <a:rPr lang="en-US" sz="2400" b="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Mức 2</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a:lnSpc>
                          <a:spcPct val="107000"/>
                        </a:lnSpc>
                        <a:spcAft>
                          <a:spcPts val="0"/>
                        </a:spcAft>
                        <a:tabLst>
                          <a:tab pos="602615" algn="l"/>
                        </a:tabLst>
                      </a:pPr>
                      <a:r>
                        <a:rPr lang="en-US" sz="2400" b="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7000"/>
                        </a:lnSpc>
                        <a:spcAft>
                          <a:spcPts val="0"/>
                        </a:spcAft>
                        <a:tabLst>
                          <a:tab pos="602615" algn="l"/>
                        </a:tabLst>
                      </a:pPr>
                      <a:r>
                        <a:rPr lang="en-US" sz="2400" b="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Mức 3</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extLst>
                  <a:ext uri="{0D108BD9-81ED-4DB2-BD59-A6C34878D82A}">
                    <a16:rowId xmlns:a16="http://schemas.microsoft.com/office/drawing/2014/main" val="2742423371"/>
                  </a:ext>
                </a:extLst>
              </a:tr>
              <a:tr h="0">
                <a:tc>
                  <a:txBody>
                    <a:bodyPr/>
                    <a:lstStyle/>
                    <a:p>
                      <a:pPr>
                        <a:lnSpc>
                          <a:spcPct val="107000"/>
                        </a:lnSpc>
                        <a:spcAft>
                          <a:spcPts val="0"/>
                        </a:spcAft>
                        <a:tabLst>
                          <a:tab pos="602615" algn="l"/>
                        </a:tabLst>
                      </a:pPr>
                      <a:r>
                        <a:rPr lang="en-US" sz="240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Thiết kế sơ đồ tư duy về truyện ngắn</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7000"/>
                        </a:lnSpc>
                        <a:spcAft>
                          <a:spcPts val="0"/>
                        </a:spcAft>
                        <a:tabLst>
                          <a:tab pos="602615" algn="l"/>
                        </a:tabLst>
                      </a:pPr>
                      <a:r>
                        <a:rPr lang="en-US" sz="2400" b="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(10 điểm)</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nSpc>
                          <a:spcPct val="107000"/>
                        </a:lnSpc>
                        <a:spcAft>
                          <a:spcPts val="0"/>
                        </a:spcAft>
                        <a:tabLst>
                          <a:tab pos="602615" algn="l"/>
                        </a:tabLst>
                      </a:pPr>
                      <a:r>
                        <a:rPr lang="en-US" sz="240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Sơ đồ tư duy chưa đầy đủ nội dung</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7000"/>
                        </a:lnSpc>
                        <a:spcAft>
                          <a:spcPts val="0"/>
                        </a:spcAft>
                        <a:tabLst>
                          <a:tab pos="602615" algn="l"/>
                        </a:tabLst>
                      </a:pPr>
                      <a:r>
                        <a:rPr lang="en-US" sz="240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(dưới 5 điểm)</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nSpc>
                          <a:spcPct val="107000"/>
                        </a:lnSpc>
                        <a:spcAft>
                          <a:spcPts val="0"/>
                        </a:spcAft>
                        <a:tabLst>
                          <a:tab pos="602615" algn="l"/>
                        </a:tabLst>
                      </a:pPr>
                      <a:r>
                        <a:rPr lang="en-US" sz="240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Sơ đồ tư duy đủ nội dung nhưng chưa hấp dẫn.</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7000"/>
                        </a:lnSpc>
                        <a:spcAft>
                          <a:spcPts val="0"/>
                        </a:spcAft>
                        <a:tabLst>
                          <a:tab pos="602615" algn="l"/>
                        </a:tabLst>
                      </a:pPr>
                      <a:r>
                        <a:rPr lang="en-US" sz="240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(5-7 điểm)</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nSpc>
                          <a:spcPct val="107000"/>
                        </a:lnSpc>
                        <a:spcAft>
                          <a:spcPts val="0"/>
                        </a:spcAft>
                        <a:tabLst>
                          <a:tab pos="602615" algn="l"/>
                        </a:tabLst>
                      </a:pPr>
                      <a:r>
                        <a:rPr lang="en-US" sz="240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Sơ đồ tư duy đầy đủ nội dung và đẹp, khoa học, hấp dẫn.</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7000"/>
                        </a:lnSpc>
                        <a:spcAft>
                          <a:spcPts val="0"/>
                        </a:spcAft>
                        <a:tabLst>
                          <a:tab pos="602615" algn="l"/>
                        </a:tabLst>
                      </a:pPr>
                      <a:r>
                        <a:rPr lang="en-US" sz="240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(8-10 điểm)</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445655315"/>
                  </a:ext>
                </a:extLst>
              </a:tr>
              <a:tr h="0">
                <a:tc>
                  <a:txBody>
                    <a:bodyPr/>
                    <a:lstStyle/>
                    <a:p>
                      <a:pPr>
                        <a:lnSpc>
                          <a:spcPct val="107000"/>
                        </a:lnSpc>
                        <a:spcAft>
                          <a:spcPts val="0"/>
                        </a:spcAft>
                        <a:tabLst>
                          <a:tab pos="602615" algn="l"/>
                        </a:tabLst>
                      </a:pPr>
                      <a:r>
                        <a:rPr lang="en-US" sz="240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Vẽ tranh minh hoạ về nội dung truyện </a:t>
                      </a:r>
                      <a:r>
                        <a:rPr lang="en-US" sz="2400" b="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(10 điểm)</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tc>
                  <a:txBody>
                    <a:bodyPr/>
                    <a:lstStyle/>
                    <a:p>
                      <a:pPr>
                        <a:lnSpc>
                          <a:spcPct val="107000"/>
                        </a:lnSpc>
                        <a:spcAft>
                          <a:spcPts val="0"/>
                        </a:spcAft>
                        <a:tabLst>
                          <a:tab pos="602615" algn="l"/>
                        </a:tabLst>
                      </a:pPr>
                      <a:r>
                        <a:rPr lang="en-US" sz="240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Các nét vẽ không đẹp và bức tranh còn đơn điệu về hình ảnh, màu sắc.</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7000"/>
                        </a:lnSpc>
                        <a:spcAft>
                          <a:spcPts val="0"/>
                        </a:spcAft>
                        <a:tabLst>
                          <a:tab pos="602615" algn="l"/>
                        </a:tabLst>
                      </a:pPr>
                      <a:r>
                        <a:rPr lang="en-US" sz="240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dưới 5 điểm)</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tc>
                  <a:txBody>
                    <a:bodyPr/>
                    <a:lstStyle/>
                    <a:p>
                      <a:pPr>
                        <a:lnSpc>
                          <a:spcPct val="107000"/>
                        </a:lnSpc>
                        <a:spcAft>
                          <a:spcPts val="0"/>
                        </a:spcAft>
                        <a:tabLst>
                          <a:tab pos="602615" algn="l"/>
                        </a:tabLst>
                      </a:pPr>
                      <a:r>
                        <a:rPr lang="en-US" sz="240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Các nét vẽ đẹp nhưng bức tranh chưa thật phong phú.</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7000"/>
                        </a:lnSpc>
                        <a:spcAft>
                          <a:spcPts val="0"/>
                        </a:spcAft>
                        <a:tabLst>
                          <a:tab pos="602615" algn="l"/>
                        </a:tabLst>
                      </a:pPr>
                      <a:r>
                        <a:rPr lang="en-US" sz="240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(5-7 điểm)</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tc>
                  <a:txBody>
                    <a:bodyPr/>
                    <a:lstStyle/>
                    <a:p>
                      <a:pPr>
                        <a:lnSpc>
                          <a:spcPct val="107000"/>
                        </a:lnSpc>
                        <a:spcAft>
                          <a:spcPts val="0"/>
                        </a:spcAft>
                        <a:tabLst>
                          <a:tab pos="602615" algn="l"/>
                        </a:tabLst>
                      </a:pPr>
                      <a:r>
                        <a:rPr lang="en-US" sz="24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Bức</a:t>
                      </a:r>
                      <a:r>
                        <a:rPr lang="en-US" sz="24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tranh</a:t>
                      </a:r>
                      <a:r>
                        <a:rPr lang="en-US" sz="24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4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nhiều</a:t>
                      </a:r>
                      <a:r>
                        <a:rPr lang="en-US" sz="24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đường</a:t>
                      </a:r>
                      <a:r>
                        <a:rPr lang="en-US" sz="24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nét</a:t>
                      </a:r>
                      <a:r>
                        <a:rPr lang="en-US" sz="24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đẹp</a:t>
                      </a:r>
                      <a:r>
                        <a:rPr lang="en-US" sz="24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phong</a:t>
                      </a:r>
                      <a:r>
                        <a:rPr lang="en-US" sz="24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phú</a:t>
                      </a:r>
                      <a:r>
                        <a:rPr lang="en-US" sz="24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hấp</a:t>
                      </a:r>
                      <a:r>
                        <a:rPr lang="en-US" sz="24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dẫn</a:t>
                      </a:r>
                      <a:r>
                        <a:rPr lang="en-US" sz="24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7000"/>
                        </a:lnSpc>
                        <a:spcAft>
                          <a:spcPts val="0"/>
                        </a:spcAft>
                        <a:tabLst>
                          <a:tab pos="602615" algn="l"/>
                        </a:tabLst>
                      </a:pPr>
                      <a:r>
                        <a:rPr lang="en-US" sz="24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 (8 -10 </a:t>
                      </a:r>
                      <a:r>
                        <a:rPr lang="en-US" sz="2400" dirty="0" err="1">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2400" dirty="0">
                          <a:solidFill>
                            <a:srgbClr val="171717"/>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extLst>
                  <a:ext uri="{0D108BD9-81ED-4DB2-BD59-A6C34878D82A}">
                    <a16:rowId xmlns:a16="http://schemas.microsoft.com/office/drawing/2014/main" val="2504055726"/>
                  </a:ext>
                </a:extLst>
              </a:tr>
            </a:tbl>
          </a:graphicData>
        </a:graphic>
      </p:graphicFrame>
    </p:spTree>
    <p:extLst>
      <p:ext uri="{BB962C8B-B14F-4D97-AF65-F5344CB8AC3E}">
        <p14:creationId xmlns:p14="http://schemas.microsoft.com/office/powerpoint/2010/main" val="282599047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91567080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FF0000"/>
                </a:solidFill>
                <a:latin typeface="Times New Roman" panose="02020603050405020304" pitchFamily="18" charset="0"/>
                <a:cs typeface="Times New Roman" panose="02020603050405020304" pitchFamily="18" charset="0"/>
              </a:rPr>
              <a:t>2</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rPr>
              <a:t>NGỮ</a:t>
            </a:r>
            <a:r>
              <a:rPr kumimoji="0" lang="en-US" sz="1600" b="0" i="0" u="none" strike="noStrike" kern="1200" cap="none" spc="0" normalizeH="0" noProof="0" dirty="0">
                <a:ln>
                  <a:noFill/>
                </a:ln>
                <a:solidFill>
                  <a:prstClr val="white"/>
                </a:solidFill>
                <a:effectLst/>
                <a:uLnTx/>
                <a:uFillTx/>
                <a:latin typeface="Lucida Handwriting" panose="03010101010101010101" pitchFamily="66" charset="0"/>
                <a:ea typeface="+mn-ea"/>
                <a:cs typeface="+mn-cs"/>
              </a:rPr>
              <a:t> VĂN 6</a:t>
            </a:r>
            <a:endPar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endParaRPr>
          </a:p>
        </p:txBody>
      </p:sp>
      <p:pic>
        <p:nvPicPr>
          <p:cNvPr id="4" name="Picture 3"/>
          <p:cNvPicPr>
            <a:picLocks noChangeAspect="1"/>
          </p:cNvPicPr>
          <p:nvPr/>
        </p:nvPicPr>
        <p:blipFill>
          <a:blip r:embed="rId4"/>
          <a:stretch>
            <a:fillRect/>
          </a:stretch>
        </p:blipFill>
        <p:spPr>
          <a:xfrm>
            <a:off x="11514825" y="39381"/>
            <a:ext cx="654563" cy="658680"/>
          </a:xfrm>
          <a:prstGeom prst="rect">
            <a:avLst/>
          </a:prstGeom>
        </p:spPr>
      </p:pic>
      <p:sp>
        <p:nvSpPr>
          <p:cNvPr id="11" name="Horizontal Scroll 10"/>
          <p:cNvSpPr/>
          <p:nvPr/>
        </p:nvSpPr>
        <p:spPr>
          <a:xfrm>
            <a:off x="4380271" y="712809"/>
            <a:ext cx="3648791" cy="478384"/>
          </a:xfrm>
          <a:prstGeom prst="horizontalScroll">
            <a:avLst/>
          </a:prstGeom>
          <a:solidFill>
            <a:schemeClr val="accent4">
              <a:lumMod val="40000"/>
              <a:lumOff val="60000"/>
            </a:schemeClr>
          </a:solidFill>
          <a:ln w="9525">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p:cNvSpPr/>
          <p:nvPr/>
        </p:nvSpPr>
        <p:spPr>
          <a:xfrm>
            <a:off x="1458737" y="100030"/>
            <a:ext cx="9274527" cy="461665"/>
          </a:xfrm>
          <a:prstGeom prst="rect">
            <a:avLst/>
          </a:prstGeom>
        </p:spPr>
        <p:txBody>
          <a:bodyPr wrap="none">
            <a:spAutoFit/>
          </a:bodyPr>
          <a:lstStyle/>
          <a:p>
            <a:pPr algn="ctr">
              <a:spcAft>
                <a:spcPts val="0"/>
              </a:spcAft>
            </a:pPr>
            <a:r>
              <a:rPr lang="pl-PL" sz="2400" b="1" dirty="0">
                <a:solidFill>
                  <a:srgbClr val="FF0000"/>
                </a:solidFill>
                <a:latin typeface="Times New Roman" panose="02020603050405020304" pitchFamily="18" charset="0"/>
                <a:ea typeface="Times New Roman" panose="02020603050405020304" pitchFamily="18" charset="0"/>
              </a:rPr>
              <a:t>VĂN BẢN 2: </a:t>
            </a:r>
            <a:r>
              <a:rPr lang="pl-PL" sz="2400" b="1" i="1" dirty="0">
                <a:solidFill>
                  <a:srgbClr val="0070C0"/>
                </a:solidFill>
                <a:latin typeface="Times New Roman" panose="02020603050405020304" pitchFamily="18" charset="0"/>
                <a:ea typeface="Times New Roman" panose="02020603050405020304" pitchFamily="18" charset="0"/>
              </a:rPr>
              <a:t>ĐIỀU KHÔNG TÍNH TRƯỚC</a:t>
            </a:r>
            <a:r>
              <a:rPr lang="pl-PL" sz="2400" b="1" dirty="0">
                <a:solidFill>
                  <a:srgbClr val="0070C0"/>
                </a:solidFill>
                <a:latin typeface="Times New Roman" panose="02020603050405020304" pitchFamily="18" charset="0"/>
                <a:ea typeface="Times New Roman" panose="02020603050405020304" pitchFamily="18" charset="0"/>
              </a:rPr>
              <a:t> </a:t>
            </a:r>
            <a:r>
              <a:rPr lang="pl-PL" sz="2400" b="1" dirty="0">
                <a:solidFill>
                  <a:srgbClr val="FF0000"/>
                </a:solidFill>
                <a:latin typeface="Times New Roman" panose="02020603050405020304" pitchFamily="18" charset="0"/>
                <a:ea typeface="Times New Roman" panose="02020603050405020304" pitchFamily="18" charset="0"/>
              </a:rPr>
              <a:t>(NGUYỄN NHẬT ÁNH)</a:t>
            </a:r>
            <a:endParaRPr lang="en-US" sz="2400" dirty="0">
              <a:effectLst/>
              <a:latin typeface="Times New Roman" panose="02020603050405020304" pitchFamily="18" charset="0"/>
              <a:ea typeface="Times New Roman" panose="02020603050405020304" pitchFamily="18" charset="0"/>
            </a:endParaRPr>
          </a:p>
        </p:txBody>
      </p:sp>
      <p:sp>
        <p:nvSpPr>
          <p:cNvPr id="3" name="Rectangle 2"/>
          <p:cNvSpPr/>
          <p:nvPr/>
        </p:nvSpPr>
        <p:spPr>
          <a:xfrm>
            <a:off x="5159187" y="657880"/>
            <a:ext cx="1811714" cy="523220"/>
          </a:xfrm>
          <a:prstGeom prst="rect">
            <a:avLst/>
          </a:prstGeom>
        </p:spPr>
        <p:txBody>
          <a:bodyPr wrap="none">
            <a:spAutoFit/>
          </a:bodyPr>
          <a:lstStyle/>
          <a:p>
            <a:r>
              <a:rPr lang="en-US" sz="2800" b="1" dirty="0" err="1">
                <a:solidFill>
                  <a:srgbClr val="7030A0"/>
                </a:solidFill>
                <a:latin typeface="Times New Roman" panose="02020603050405020304" pitchFamily="18" charset="0"/>
                <a:ea typeface="Times New Roman" panose="02020603050405020304" pitchFamily="18" charset="0"/>
              </a:rPr>
              <a:t>Khởi</a:t>
            </a:r>
            <a:r>
              <a:rPr lang="en-US" sz="2800" b="1" dirty="0">
                <a:solidFill>
                  <a:srgbClr val="7030A0"/>
                </a:solidFill>
                <a:latin typeface="Times New Roman" panose="02020603050405020304" pitchFamily="18" charset="0"/>
                <a:ea typeface="Times New Roman" panose="02020603050405020304" pitchFamily="18" charset="0"/>
              </a:rPr>
              <a:t> </a:t>
            </a:r>
            <a:r>
              <a:rPr lang="en-US" sz="2800" b="1" dirty="0" err="1">
                <a:solidFill>
                  <a:srgbClr val="7030A0"/>
                </a:solidFill>
                <a:latin typeface="Times New Roman" panose="02020603050405020304" pitchFamily="18" charset="0"/>
                <a:ea typeface="Times New Roman" panose="02020603050405020304" pitchFamily="18" charset="0"/>
              </a:rPr>
              <a:t>động</a:t>
            </a:r>
            <a:endParaRPr lang="en-US" sz="2800" dirty="0"/>
          </a:p>
        </p:txBody>
      </p:sp>
      <p:pic>
        <p:nvPicPr>
          <p:cNvPr id="6" name="Picture 5"/>
          <p:cNvPicPr>
            <a:picLocks noChangeAspect="1"/>
          </p:cNvPicPr>
          <p:nvPr/>
        </p:nvPicPr>
        <p:blipFill>
          <a:blip r:embed="rId5"/>
          <a:stretch>
            <a:fillRect/>
          </a:stretch>
        </p:blipFill>
        <p:spPr>
          <a:xfrm>
            <a:off x="1421955" y="1273309"/>
            <a:ext cx="8885440" cy="4998061"/>
          </a:xfrm>
          <a:prstGeom prst="rect">
            <a:avLst/>
          </a:prstGeom>
        </p:spPr>
      </p:pic>
    </p:spTree>
    <p:extLst>
      <p:ext uri="{BB962C8B-B14F-4D97-AF65-F5344CB8AC3E}">
        <p14:creationId xmlns:p14="http://schemas.microsoft.com/office/powerpoint/2010/main" val="397157268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9" name="Rectangle: Folded Corner 8">
            <a:extLst>
              <a:ext uri="{FF2B5EF4-FFF2-40B4-BE49-F238E27FC236}">
                <a16:creationId xmlns:a16="http://schemas.microsoft.com/office/drawing/2014/main" id="{6FCD71A2-4BFE-4953-931C-BECE5B4A1D66}"/>
              </a:ext>
            </a:extLst>
          </p:cNvPr>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1 </a:t>
            </a:r>
            <a:r>
              <a:rPr kumimoji="0" lang="en-US" sz="18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Thanh</a:t>
            </a:r>
            <a:r>
              <a:rPr kumimoji="0" lang="en-US" sz="18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kẹo</a:t>
            </a:r>
            <a:endParaRPr kumimoji="0" lang="en-US" sz="18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7" name="Rectangle: Folded Corner 26">
            <a:extLst>
              <a:ext uri="{FF2B5EF4-FFF2-40B4-BE49-F238E27FC236}">
                <a16:creationId xmlns:a16="http://schemas.microsoft.com/office/drawing/2014/main" id="{A468FF43-48BE-45C8-AE0E-72371E21D00D}"/>
              </a:ext>
            </a:extLst>
          </p:cNvPr>
          <p:cNvSpPr/>
          <p:nvPr/>
        </p:nvSpPr>
        <p:spPr>
          <a:xfrm>
            <a:off x="508000" y="266145"/>
            <a:ext cx="10221821"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1325" y="4994112"/>
            <a:ext cx="2438330" cy="250979"/>
          </a:xfrm>
          <a:prstGeom prst="rect">
            <a:avLst/>
          </a:prstGeom>
          <a:blipFill>
            <a:blip r:embed="rId11"/>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Arrow: Pentagon 30">
            <a:hlinkClick r:id="rId12" action="ppaction://hlinksldjump"/>
            <a:extLst>
              <a:ext uri="{FF2B5EF4-FFF2-40B4-BE49-F238E27FC236}">
                <a16:creationId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11"/>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Sile</a:t>
            </a:r>
            <a:r>
              <a:rPr kumimoji="0" lang="en-US"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1"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chính</a:t>
            </a:r>
            <a:endParaRPr kumimoji="0" lang="en-US"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flipH="1">
            <a:off x="4775277" y="3646944"/>
            <a:ext cx="880161" cy="843194"/>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
        <p:nvSpPr>
          <p:cNvPr id="18" name="Rectangle 17"/>
          <p:cNvSpPr/>
          <p:nvPr/>
        </p:nvSpPr>
        <p:spPr>
          <a:xfrm>
            <a:off x="10729821" y="5886604"/>
            <a:ext cx="560256" cy="714178"/>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5-Point Star 2"/>
          <p:cNvSpPr/>
          <p:nvPr/>
        </p:nvSpPr>
        <p:spPr>
          <a:xfrm>
            <a:off x="11050492" y="-50426"/>
            <a:ext cx="1076388" cy="914955"/>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2" name="Group 1">
            <a:extLst>
              <a:ext uri="{FF2B5EF4-FFF2-40B4-BE49-F238E27FC236}">
                <a16:creationId xmlns:a16="http://schemas.microsoft.com/office/drawing/2014/main" id="{7580E19A-5338-4D77-87FD-B0598626BF68}"/>
              </a:ext>
            </a:extLst>
          </p:cNvPr>
          <p:cNvGrpSpPr/>
          <p:nvPr/>
        </p:nvGrpSpPr>
        <p:grpSpPr>
          <a:xfrm>
            <a:off x="582028" y="2162310"/>
            <a:ext cx="9870621" cy="2704605"/>
            <a:chOff x="508000" y="2131123"/>
            <a:chExt cx="9870621" cy="2226064"/>
          </a:xfrm>
        </p:grpSpPr>
        <p:sp>
          <p:nvSpPr>
            <p:cNvPr id="28" name="Rectangle: Folded Corner 27">
              <a:extLst>
                <a:ext uri="{FF2B5EF4-FFF2-40B4-BE49-F238E27FC236}">
                  <a16:creationId xmlns:a16="http://schemas.microsoft.com/office/drawing/2014/main" id="{02105D08-1F14-416F-86C2-51DFEA1D8826}"/>
                </a:ext>
              </a:extLst>
            </p:cNvPr>
            <p:cNvSpPr/>
            <p:nvPr/>
          </p:nvSpPr>
          <p:spPr>
            <a:xfrm>
              <a:off x="508000" y="2131123"/>
              <a:ext cx="9730704" cy="112746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a:solidFill>
                    <a:prstClr val="black"/>
                  </a:solidFill>
                  <a:latin typeface="Times New Roman" panose="02020603050405020304" pitchFamily="18" charset="0"/>
                  <a:cs typeface="Times New Roman" panose="02020603050405020304" pitchFamily="18" charset="0"/>
                </a:rPr>
                <a:t>b</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ạn</a:t>
              </a:r>
              <a:endPar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6" name="Flowchart: Summing Junction 35">
              <a:extLst>
                <a:ext uri="{FF2B5EF4-FFF2-40B4-BE49-F238E27FC236}">
                  <a16:creationId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grpSp>
      <p:pic>
        <p:nvPicPr>
          <p:cNvPr id="8" name="Đồng hồ đếm ngược 10 giâ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9"/>
          <a:stretch>
            <a:fillRect/>
          </a:stretch>
        </p:blipFill>
        <p:spPr>
          <a:xfrm>
            <a:off x="3486" y="5895013"/>
            <a:ext cx="1403317" cy="917889"/>
          </a:xfrm>
          <a:prstGeom prst="rect">
            <a:avLst/>
          </a:prstGeom>
        </p:spPr>
      </p:pic>
      <p:sp>
        <p:nvSpPr>
          <p:cNvPr id="23" name="Rectangle: Folded Corner 26">
            <a:extLst>
              <a:ext uri="{FF2B5EF4-FFF2-40B4-BE49-F238E27FC236}">
                <a16:creationId xmlns:a16="http://schemas.microsoft.com/office/drawing/2014/main" id="{A468FF43-48BE-45C8-AE0E-72371E21D00D}"/>
              </a:ext>
            </a:extLst>
          </p:cNvPr>
          <p:cNvSpPr/>
          <p:nvPr/>
        </p:nvSpPr>
        <p:spPr>
          <a:xfrm>
            <a:off x="508000" y="282105"/>
            <a:ext cx="10221821" cy="172720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base">
              <a:spcBef>
                <a:spcPts val="200"/>
              </a:spcBef>
              <a:spcAft>
                <a:spcPts val="0"/>
              </a:spcAft>
            </a:pPr>
            <a:r>
              <a:rPr lang="en-US" sz="40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4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1</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Điền</a:t>
            </a:r>
            <a:r>
              <a:rPr lang="en-US" sz="4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4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còn</a:t>
            </a:r>
            <a:r>
              <a:rPr lang="en-US" sz="4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thiếu</a:t>
            </a:r>
            <a:r>
              <a:rPr lang="en-US" sz="4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4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câu</a:t>
            </a:r>
            <a:r>
              <a:rPr lang="en-US" sz="4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thành</a:t>
            </a:r>
            <a:r>
              <a:rPr lang="en-US" sz="4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ngữ</a:t>
            </a:r>
            <a:r>
              <a:rPr lang="en-US" sz="4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sau</a:t>
            </a:r>
            <a:r>
              <a:rPr lang="en-US" sz="40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Thêm</a:t>
            </a:r>
            <a:r>
              <a:rPr lang="en-US" sz="4000" b="1"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 </a:t>
            </a:r>
            <a:r>
              <a:rPr lang="en-US" sz="4000" b="1"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bớt</a:t>
            </a:r>
            <a:r>
              <a:rPr lang="en-US" sz="4000" b="1"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thù</a:t>
            </a:r>
            <a:r>
              <a:rPr lang="en-US" sz="4000" b="1" i="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600" b="1" i="1" dirty="0">
              <a:solidFill>
                <a:srgbClr val="6E9400"/>
              </a:solidFill>
              <a:effectLst/>
              <a:latin typeface="Calibri Light" panose="020F03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60458830"/>
      </p:ext>
    </p:extLst>
  </p:cSld>
  <p:clrMapOvr>
    <a:masterClrMapping/>
  </p:clrMapOvr>
  <mc:AlternateContent xmlns:mc="http://schemas.openxmlformats.org/markup-compatibility/2006">
    <mc:Choice xmlns:p14="http://schemas.microsoft.com/office/powerpoint/2010/main" Requires="p14">
      <p:transition p14:dur="10">
        <p:sndAc>
          <p:stSnd>
            <p:snd r:embed="rId5" name="chimes.wav"/>
          </p:stSnd>
        </p:sndAc>
      </p:transition>
    </mc:Choice>
    <mc:Fallback>
      <p:transition>
        <p:sndAc>
          <p:stSnd>
            <p:snd r:embed="rId5"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8" presetClass="emph" presetSubtype="0" fill="hold" grpId="0" nodeType="afterEffect">
                                  <p:stCondLst>
                                    <p:cond delay="0"/>
                                  </p:stCondLst>
                                  <p:childTnLst>
                                    <p:animRot by="21600000">
                                      <p:cBhvr>
                                        <p:cTn id="12" dur="2000" fill="hold"/>
                                        <p:tgtEl>
                                          <p:spTgt spid="3"/>
                                        </p:tgtEl>
                                        <p:attrNameLst>
                                          <p:attrName>r</p:attrName>
                                        </p:attrNameLst>
                                      </p:cBhvr>
                                    </p:animRot>
                                  </p:childTnLst>
                                </p:cTn>
                              </p:par>
                            </p:childTnLst>
                          </p:cTn>
                        </p:par>
                        <p:par>
                          <p:cTn id="13" fill="hold">
                            <p:stCondLst>
                              <p:cond delay="3000"/>
                            </p:stCondLst>
                            <p:childTnLst>
                              <p:par>
                                <p:cTn id="14" presetID="2" presetClass="mediacall" presetSubtype="0" fill="hold" nodeType="afterEffect">
                                  <p:stCondLst>
                                    <p:cond delay="1000"/>
                                  </p:stCondLst>
                                  <p:childTnLst>
                                    <p:cmd type="call" cmd="togglePause">
                                      <p:cBhvr>
                                        <p:cTn id="15" dur="1" fill="hold"/>
                                        <p:tgtEl>
                                          <p:spTgt spid="8"/>
                                        </p:tgtEl>
                                      </p:cBhvr>
                                    </p:cmd>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23"/>
                                        </p:tgtEl>
                                        <p:attrNameLst>
                                          <p:attrName>style.visibility</p:attrName>
                                        </p:attrNameLst>
                                      </p:cBhvr>
                                      <p:to>
                                        <p:strVal val="visible"/>
                                      </p:to>
                                    </p:set>
                                    <p:anim calcmode="lin" valueType="num">
                                      <p:cBhvr additive="base">
                                        <p:cTn id="20" dur="500" fill="hold"/>
                                        <p:tgtEl>
                                          <p:spTgt spid="23"/>
                                        </p:tgtEl>
                                        <p:attrNameLst>
                                          <p:attrName>ppt_x</p:attrName>
                                        </p:attrNameLst>
                                      </p:cBhvr>
                                      <p:tavLst>
                                        <p:tav tm="0">
                                          <p:val>
                                            <p:strVal val="#ppt_x"/>
                                          </p:val>
                                        </p:tav>
                                        <p:tav tm="100000">
                                          <p:val>
                                            <p:strVal val="#ppt_x"/>
                                          </p:val>
                                        </p:tav>
                                      </p:tavLst>
                                    </p:anim>
                                    <p:anim calcmode="lin" valueType="num">
                                      <p:cBhvr additive="base">
                                        <p:cTn id="21"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7"/>
                    </p:tgtEl>
                  </p:cond>
                </p:stCondLst>
                <p:endSync evt="end" delay="0">
                  <p:rtn val="all"/>
                </p:endSync>
                <p:childTnLst>
                  <p:par>
                    <p:cTn id="28" fill="hold">
                      <p:stCondLst>
                        <p:cond delay="0"/>
                      </p:stCondLst>
                      <p:childTnLst>
                        <p:par>
                          <p:cTn id="29" fill="hold">
                            <p:stCondLst>
                              <p:cond delay="0"/>
                            </p:stCondLst>
                            <p:childTnLst>
                              <p:par>
                                <p:cTn id="30" presetID="22" presetClass="entr" presetSubtype="4" fill="hold" grpId="0" nodeType="after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down)">
                                      <p:cBhvr>
                                        <p:cTn id="32" dur="500"/>
                                        <p:tgtEl>
                                          <p:spTgt spid="9"/>
                                        </p:tgtEl>
                                      </p:cBhvr>
                                    </p:animEffect>
                                  </p:childTnLst>
                                  <p:subTnLst>
                                    <p:audio>
                                      <p:cMediaNode>
                                        <p:cTn display="0" masterRel="sameClick">
                                          <p:stCondLst>
                                            <p:cond evt="begin" delay="0">
                                              <p:tn val="30"/>
                                            </p:cond>
                                          </p:stCondLst>
                                          <p:endCondLst>
                                            <p:cond evt="onStopAudio" delay="0">
                                              <p:tgtEl>
                                                <p:sldTgt/>
                                              </p:tgtEl>
                                            </p:cond>
                                          </p:endCondLst>
                                        </p:cTn>
                                        <p:tgtEl>
                                          <p:sndTgt r:embed="rId6" name="applause.wav"/>
                                        </p:tgtEl>
                                      </p:cMediaNode>
                                    </p:audio>
                                  </p:subTnLst>
                                </p:cTn>
                              </p:par>
                              <p:par>
                                <p:cTn id="33" presetID="10" presetClass="entr" presetSubtype="0" fill="hold" nodeType="withEffect">
                                  <p:stCondLst>
                                    <p:cond delay="0"/>
                                  </p:stCondLst>
                                  <p:childTnLst>
                                    <p:set>
                                      <p:cBhvr>
                                        <p:cTn id="34" dur="1" fill="hold">
                                          <p:stCondLst>
                                            <p:cond delay="0"/>
                                          </p:stCondLst>
                                        </p:cTn>
                                        <p:tgtEl>
                                          <p:spTgt spid="55"/>
                                        </p:tgtEl>
                                        <p:attrNameLst>
                                          <p:attrName>style.visibility</p:attrName>
                                        </p:attrNameLst>
                                      </p:cBhvr>
                                      <p:to>
                                        <p:strVal val="visible"/>
                                      </p:to>
                                    </p:set>
                                    <p:animEffect transition="in" filter="fade">
                                      <p:cBhvr>
                                        <p:cTn id="35" dur="500"/>
                                        <p:tgtEl>
                                          <p:spTgt spid="55"/>
                                        </p:tgtEl>
                                      </p:cBhvr>
                                    </p:animEffect>
                                  </p:childTnLst>
                                </p:cTn>
                              </p:par>
                            </p:childTnLst>
                          </p:cTn>
                        </p:par>
                        <p:par>
                          <p:cTn id="36" fill="hold">
                            <p:stCondLst>
                              <p:cond delay="500"/>
                            </p:stCondLst>
                            <p:childTnLst>
                              <p:par>
                                <p:cTn id="37" presetID="32" presetClass="emph" presetSubtype="0" repeatCount="indefinite" fill="hold" grpId="1" nodeType="afterEffect">
                                  <p:stCondLst>
                                    <p:cond delay="0"/>
                                  </p:stCondLst>
                                  <p:childTnLst>
                                    <p:animRot by="120000">
                                      <p:cBhvr>
                                        <p:cTn id="38" dur="100" fill="hold">
                                          <p:stCondLst>
                                            <p:cond delay="0"/>
                                          </p:stCondLst>
                                        </p:cTn>
                                        <p:tgtEl>
                                          <p:spTgt spid="9"/>
                                        </p:tgtEl>
                                        <p:attrNameLst>
                                          <p:attrName>r</p:attrName>
                                        </p:attrNameLst>
                                      </p:cBhvr>
                                    </p:animRot>
                                    <p:animRot by="-240000">
                                      <p:cBhvr>
                                        <p:cTn id="39" dur="200" fill="hold">
                                          <p:stCondLst>
                                            <p:cond delay="200"/>
                                          </p:stCondLst>
                                        </p:cTn>
                                        <p:tgtEl>
                                          <p:spTgt spid="9"/>
                                        </p:tgtEl>
                                        <p:attrNameLst>
                                          <p:attrName>r</p:attrName>
                                        </p:attrNameLst>
                                      </p:cBhvr>
                                    </p:animRot>
                                    <p:animRot by="240000">
                                      <p:cBhvr>
                                        <p:cTn id="40" dur="200" fill="hold">
                                          <p:stCondLst>
                                            <p:cond delay="400"/>
                                          </p:stCondLst>
                                        </p:cTn>
                                        <p:tgtEl>
                                          <p:spTgt spid="9"/>
                                        </p:tgtEl>
                                        <p:attrNameLst>
                                          <p:attrName>r</p:attrName>
                                        </p:attrNameLst>
                                      </p:cBhvr>
                                    </p:animRot>
                                    <p:animRot by="-240000">
                                      <p:cBhvr>
                                        <p:cTn id="41" dur="200" fill="hold">
                                          <p:stCondLst>
                                            <p:cond delay="600"/>
                                          </p:stCondLst>
                                        </p:cTn>
                                        <p:tgtEl>
                                          <p:spTgt spid="9"/>
                                        </p:tgtEl>
                                        <p:attrNameLst>
                                          <p:attrName>r</p:attrName>
                                        </p:attrNameLst>
                                      </p:cBhvr>
                                    </p:animRot>
                                    <p:animRot by="120000">
                                      <p:cBhvr>
                                        <p:cTn id="42"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video>
              <p:cMediaNode vol="80000">
                <p:cTn id="43" fill="hold" display="0">
                  <p:stCondLst>
                    <p:cond delay="indefinite"/>
                  </p:stCondLst>
                </p:cTn>
                <p:tgtEl>
                  <p:spTgt spid="8"/>
                </p:tgtEl>
              </p:cMediaNode>
            </p:video>
          </p:childTnLst>
        </p:cTn>
      </p:par>
    </p:tnLst>
    <p:bldLst>
      <p:bldP spid="9" grpId="0" animBg="1"/>
      <p:bldP spid="9" grpId="1" animBg="1"/>
      <p:bldP spid="27" grpId="0" animBg="1"/>
      <p:bldP spid="3" grpId="0" animBg="1"/>
      <p:bldP spid="23"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052163" y="3986477"/>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06438" y="3474368"/>
            <a:ext cx="2060627" cy="1383912"/>
          </a:xfrm>
          <a:prstGeom prst="rect">
            <a:avLst/>
          </a:prstGeom>
        </p:spPr>
      </p:pic>
      <p:sp>
        <p:nvSpPr>
          <p:cNvPr id="9" name="Rectangle: Folded Corner 8">
            <a:extLst>
              <a:ext uri="{FF2B5EF4-FFF2-40B4-BE49-F238E27FC236}">
                <a16:creationId xmlns:a16="http://schemas.microsoft.com/office/drawing/2014/main" id="{6FCD71A2-4BFE-4953-931C-BECE5B4A1D66}"/>
              </a:ext>
            </a:extLst>
          </p:cNvPr>
          <p:cNvSpPr/>
          <p:nvPr/>
        </p:nvSpPr>
        <p:spPr>
          <a:xfrm>
            <a:off x="10205876" y="3045870"/>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Lời</a:t>
            </a:r>
            <a:r>
              <a:rPr kumimoji="0" lang="en-US" sz="18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chúc</a:t>
            </a:r>
            <a:r>
              <a:rPr kumimoji="0" lang="en-US" sz="18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từ</a:t>
            </a:r>
            <a:r>
              <a:rPr kumimoji="0" lang="en-US" sz="18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người</a:t>
            </a:r>
            <a:r>
              <a:rPr kumimoji="0" lang="en-US" sz="18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bạn</a:t>
            </a:r>
            <a:r>
              <a:rPr kumimoji="0" lang="en-US" sz="18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Bên</a:t>
            </a:r>
            <a:r>
              <a:rPr kumimoji="0" lang="en-US" sz="18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cạnh</a:t>
            </a:r>
            <a:r>
              <a:rPr kumimoji="0" lang="en-US" sz="18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a:t>
            </a:r>
          </a:p>
        </p:txBody>
      </p:sp>
      <p:sp>
        <p:nvSpPr>
          <p:cNvPr id="27" name="Rectangle: Folded Corner 26">
            <a:extLst>
              <a:ext uri="{FF2B5EF4-FFF2-40B4-BE49-F238E27FC236}">
                <a16:creationId xmlns:a16="http://schemas.microsoft.com/office/drawing/2014/main" id="{A468FF43-48BE-45C8-AE0E-72371E21D00D}"/>
              </a:ext>
            </a:extLst>
          </p:cNvPr>
          <p:cNvSpPr/>
          <p:nvPr/>
        </p:nvSpPr>
        <p:spPr>
          <a:xfrm>
            <a:off x="230382" y="31520"/>
            <a:ext cx="11872685" cy="126546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pPr>
            <a:r>
              <a:rPr lang="en-US" sz="3600" b="1" dirty="0" err="1">
                <a:solidFill>
                  <a:schemeClr val="tx1"/>
                </a:solidFill>
                <a:latin typeface="Times New Roman" panose="02020603050405020304" pitchFamily="18" charset="0"/>
                <a:ea typeface="Times New Roman" panose="02020603050405020304" pitchFamily="18" charset="0"/>
              </a:rPr>
              <a:t>Câu</a:t>
            </a:r>
            <a:r>
              <a:rPr lang="en-US" sz="3600" b="1" dirty="0">
                <a:solidFill>
                  <a:schemeClr val="tx1"/>
                </a:solidFill>
                <a:latin typeface="Times New Roman" panose="02020603050405020304" pitchFamily="18" charset="0"/>
                <a:ea typeface="Times New Roman" panose="02020603050405020304" pitchFamily="18" charset="0"/>
              </a:rPr>
              <a:t> 2</a:t>
            </a:r>
            <a:r>
              <a:rPr lang="en-US" sz="3600" dirty="0">
                <a:solidFill>
                  <a:schemeClr val="tx1"/>
                </a:solidFill>
                <a:latin typeface="Times New Roman" panose="02020603050405020304" pitchFamily="18" charset="0"/>
                <a:ea typeface="Times New Roman" panose="02020603050405020304" pitchFamily="18" charset="0"/>
              </a:rPr>
              <a:t>: </a:t>
            </a:r>
            <a:r>
              <a:rPr lang="en-US" sz="3600" dirty="0" err="1">
                <a:solidFill>
                  <a:schemeClr val="tx1"/>
                </a:solidFill>
                <a:latin typeface="Times New Roman" panose="02020603050405020304" pitchFamily="18" charset="0"/>
                <a:ea typeface="Times New Roman" panose="02020603050405020304" pitchFamily="18" charset="0"/>
              </a:rPr>
              <a:t>Các</a:t>
            </a:r>
            <a:r>
              <a:rPr lang="en-US" sz="3600" dirty="0">
                <a:solidFill>
                  <a:schemeClr val="tx1"/>
                </a:solidFill>
                <a:latin typeface="Times New Roman" panose="02020603050405020304" pitchFamily="18" charset="0"/>
                <a:ea typeface="Times New Roman" panose="02020603050405020304" pitchFamily="18" charset="0"/>
              </a:rPr>
              <a:t> </a:t>
            </a:r>
            <a:r>
              <a:rPr lang="en-US" sz="3600" dirty="0" err="1">
                <a:solidFill>
                  <a:schemeClr val="tx1"/>
                </a:solidFill>
                <a:latin typeface="Times New Roman" panose="02020603050405020304" pitchFamily="18" charset="0"/>
                <a:ea typeface="Times New Roman" panose="02020603050405020304" pitchFamily="18" charset="0"/>
              </a:rPr>
              <a:t>hình</a:t>
            </a:r>
            <a:r>
              <a:rPr lang="en-US" sz="3600" dirty="0">
                <a:solidFill>
                  <a:schemeClr val="tx1"/>
                </a:solidFill>
                <a:latin typeface="Times New Roman" panose="02020603050405020304" pitchFamily="18" charset="0"/>
                <a:ea typeface="Times New Roman" panose="02020603050405020304" pitchFamily="18" charset="0"/>
              </a:rPr>
              <a:t> </a:t>
            </a:r>
            <a:r>
              <a:rPr lang="en-US" sz="3600" dirty="0" err="1">
                <a:solidFill>
                  <a:schemeClr val="tx1"/>
                </a:solidFill>
                <a:latin typeface="Times New Roman" panose="02020603050405020304" pitchFamily="18" charset="0"/>
                <a:ea typeface="Times New Roman" panose="02020603050405020304" pitchFamily="18" charset="0"/>
              </a:rPr>
              <a:t>ảnh</a:t>
            </a:r>
            <a:r>
              <a:rPr lang="en-US" sz="3600" dirty="0">
                <a:solidFill>
                  <a:schemeClr val="tx1"/>
                </a:solidFill>
                <a:latin typeface="Times New Roman" panose="02020603050405020304" pitchFamily="18" charset="0"/>
                <a:ea typeface="Times New Roman" panose="02020603050405020304" pitchFamily="18" charset="0"/>
              </a:rPr>
              <a:t> </a:t>
            </a:r>
            <a:r>
              <a:rPr lang="en-US" sz="3600" dirty="0" err="1">
                <a:solidFill>
                  <a:schemeClr val="tx1"/>
                </a:solidFill>
                <a:latin typeface="Times New Roman" panose="02020603050405020304" pitchFamily="18" charset="0"/>
                <a:ea typeface="Times New Roman" panose="02020603050405020304" pitchFamily="18" charset="0"/>
              </a:rPr>
              <a:t>sau</a:t>
            </a:r>
            <a:r>
              <a:rPr lang="en-US" sz="3600" dirty="0">
                <a:solidFill>
                  <a:schemeClr val="tx1"/>
                </a:solidFill>
                <a:latin typeface="Times New Roman" panose="02020603050405020304" pitchFamily="18" charset="0"/>
                <a:ea typeface="Times New Roman" panose="02020603050405020304" pitchFamily="18" charset="0"/>
              </a:rPr>
              <a:t> </a:t>
            </a:r>
            <a:r>
              <a:rPr lang="en-US" sz="3600" dirty="0" err="1">
                <a:solidFill>
                  <a:schemeClr val="tx1"/>
                </a:solidFill>
                <a:latin typeface="Times New Roman" panose="02020603050405020304" pitchFamily="18" charset="0"/>
                <a:ea typeface="Times New Roman" panose="02020603050405020304" pitchFamily="18" charset="0"/>
              </a:rPr>
              <a:t>khiến</a:t>
            </a:r>
            <a:r>
              <a:rPr lang="en-US" sz="3600" dirty="0">
                <a:solidFill>
                  <a:schemeClr val="tx1"/>
                </a:solidFill>
                <a:latin typeface="Times New Roman" panose="02020603050405020304" pitchFamily="18" charset="0"/>
                <a:ea typeface="Times New Roman" panose="02020603050405020304" pitchFamily="18" charset="0"/>
              </a:rPr>
              <a:t> </a:t>
            </a:r>
            <a:r>
              <a:rPr lang="en-US" sz="3600" dirty="0" err="1">
                <a:solidFill>
                  <a:schemeClr val="tx1"/>
                </a:solidFill>
                <a:latin typeface="Times New Roman" panose="02020603050405020304" pitchFamily="18" charset="0"/>
                <a:ea typeface="Times New Roman" panose="02020603050405020304" pitchFamily="18" charset="0"/>
              </a:rPr>
              <a:t>em</a:t>
            </a:r>
            <a:r>
              <a:rPr lang="en-US" sz="3600" dirty="0">
                <a:solidFill>
                  <a:schemeClr val="tx1"/>
                </a:solidFill>
                <a:latin typeface="Times New Roman" panose="02020603050405020304" pitchFamily="18" charset="0"/>
                <a:ea typeface="Times New Roman" panose="02020603050405020304" pitchFamily="18" charset="0"/>
              </a:rPr>
              <a:t> </a:t>
            </a:r>
            <a:r>
              <a:rPr lang="en-US" sz="3600" dirty="0" err="1">
                <a:solidFill>
                  <a:schemeClr val="tx1"/>
                </a:solidFill>
                <a:latin typeface="Times New Roman" panose="02020603050405020304" pitchFamily="18" charset="0"/>
                <a:ea typeface="Times New Roman" panose="02020603050405020304" pitchFamily="18" charset="0"/>
              </a:rPr>
              <a:t>nhớ</a:t>
            </a:r>
            <a:r>
              <a:rPr lang="en-US" sz="3600" dirty="0">
                <a:solidFill>
                  <a:schemeClr val="tx1"/>
                </a:solidFill>
                <a:latin typeface="Times New Roman" panose="02020603050405020304" pitchFamily="18" charset="0"/>
                <a:ea typeface="Times New Roman" panose="02020603050405020304" pitchFamily="18" charset="0"/>
              </a:rPr>
              <a:t> </a:t>
            </a:r>
            <a:r>
              <a:rPr lang="en-US" sz="3600" dirty="0" err="1">
                <a:solidFill>
                  <a:schemeClr val="tx1"/>
                </a:solidFill>
                <a:latin typeface="Times New Roman" panose="02020603050405020304" pitchFamily="18" charset="0"/>
                <a:ea typeface="Times New Roman" panose="02020603050405020304" pitchFamily="18" charset="0"/>
              </a:rPr>
              <a:t>đến</a:t>
            </a:r>
            <a:r>
              <a:rPr lang="en-US" sz="3600" dirty="0">
                <a:solidFill>
                  <a:schemeClr val="tx1"/>
                </a:solidFill>
                <a:latin typeface="Times New Roman" panose="02020603050405020304" pitchFamily="18" charset="0"/>
                <a:ea typeface="Times New Roman" panose="02020603050405020304" pitchFamily="18" charset="0"/>
              </a:rPr>
              <a:t> </a:t>
            </a:r>
            <a:r>
              <a:rPr lang="en-US" sz="3600" dirty="0" err="1">
                <a:solidFill>
                  <a:schemeClr val="tx1"/>
                </a:solidFill>
                <a:latin typeface="Times New Roman" panose="02020603050405020304" pitchFamily="18" charset="0"/>
                <a:ea typeface="Times New Roman" panose="02020603050405020304" pitchFamily="18" charset="0"/>
              </a:rPr>
              <a:t>bộ</a:t>
            </a:r>
            <a:r>
              <a:rPr lang="en-US" sz="3600" dirty="0">
                <a:solidFill>
                  <a:schemeClr val="tx1"/>
                </a:solidFill>
                <a:latin typeface="Times New Roman" panose="02020603050405020304" pitchFamily="18" charset="0"/>
                <a:ea typeface="Times New Roman" panose="02020603050405020304" pitchFamily="18" charset="0"/>
              </a:rPr>
              <a:t> </a:t>
            </a:r>
            <a:r>
              <a:rPr lang="en-US" sz="3600" dirty="0" err="1">
                <a:solidFill>
                  <a:schemeClr val="tx1"/>
                </a:solidFill>
                <a:latin typeface="Times New Roman" panose="02020603050405020304" pitchFamily="18" charset="0"/>
                <a:ea typeface="Times New Roman" panose="02020603050405020304" pitchFamily="18" charset="0"/>
              </a:rPr>
              <a:t>phim</a:t>
            </a:r>
            <a:r>
              <a:rPr lang="en-US" sz="3600" dirty="0">
                <a:solidFill>
                  <a:schemeClr val="tx1"/>
                </a:solidFill>
                <a:latin typeface="Times New Roman" panose="02020603050405020304" pitchFamily="18" charset="0"/>
                <a:ea typeface="Times New Roman" panose="02020603050405020304" pitchFamily="18" charset="0"/>
              </a:rPr>
              <a:t> </a:t>
            </a:r>
            <a:r>
              <a:rPr lang="en-US" sz="3600" dirty="0" err="1">
                <a:solidFill>
                  <a:schemeClr val="tx1"/>
                </a:solidFill>
                <a:latin typeface="Times New Roman" panose="02020603050405020304" pitchFamily="18" charset="0"/>
                <a:ea typeface="Times New Roman" panose="02020603050405020304" pitchFamily="18" charset="0"/>
              </a:rPr>
              <a:t>nào</a:t>
            </a:r>
            <a:r>
              <a:rPr lang="en-US" sz="3600" dirty="0">
                <a:solidFill>
                  <a:schemeClr val="tx1"/>
                </a:solidFill>
                <a:latin typeface="Times New Roman" panose="02020603050405020304" pitchFamily="18" charset="0"/>
                <a:ea typeface="Times New Roman" panose="02020603050405020304" pitchFamily="18" charset="0"/>
              </a:rPr>
              <a:t>?</a:t>
            </a:r>
            <a:endParaRPr lang="en-US" sz="3600" dirty="0">
              <a:solidFill>
                <a:schemeClr val="tx1"/>
              </a:solidFill>
              <a:effectLst/>
              <a:latin typeface="Times New Roman" panose="02020603050405020304" pitchFamily="18" charset="0"/>
              <a:ea typeface="Times New Roman" panose="02020603050405020304" pitchFamily="18" charset="0"/>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1325" y="4994112"/>
            <a:ext cx="2438330" cy="250979"/>
          </a:xfrm>
          <a:prstGeom prst="rect">
            <a:avLst/>
          </a:prstGeom>
          <a:blipFill>
            <a:blip r:embed="rId10"/>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11" action="ppaction://hlinksldjump"/>
            <a:extLst>
              <a:ext uri="{FF2B5EF4-FFF2-40B4-BE49-F238E27FC236}">
                <a16:creationId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10"/>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Sile</a:t>
            </a:r>
            <a:r>
              <a:rPr kumimoji="0" lang="en-US"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1"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chính</a:t>
            </a:r>
            <a:endParaRPr kumimoji="0" lang="en-US"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64998" y="4858280"/>
            <a:ext cx="1164057" cy="1275986"/>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329828" y="2947670"/>
            <a:ext cx="714375" cy="1190625"/>
          </a:xfrm>
          <a:prstGeom prst="rect">
            <a:avLst/>
          </a:prstGeom>
        </p:spPr>
      </p:pic>
      <p:sp>
        <p:nvSpPr>
          <p:cNvPr id="18" name="Rectangle 17"/>
          <p:cNvSpPr/>
          <p:nvPr/>
        </p:nvSpPr>
        <p:spPr>
          <a:xfrm>
            <a:off x="11009157" y="5012240"/>
            <a:ext cx="560256" cy="714178"/>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3" name="Group 2">
            <a:extLst>
              <a:ext uri="{FF2B5EF4-FFF2-40B4-BE49-F238E27FC236}">
                <a16:creationId xmlns:a16="http://schemas.microsoft.com/office/drawing/2014/main" id="{5F87CBFC-5FBD-4753-9749-74C13DAC7F32}"/>
              </a:ext>
            </a:extLst>
          </p:cNvPr>
          <p:cNvGrpSpPr/>
          <p:nvPr/>
        </p:nvGrpSpPr>
        <p:grpSpPr>
          <a:xfrm>
            <a:off x="1349636" y="1415716"/>
            <a:ext cx="9687116" cy="2879174"/>
            <a:chOff x="691505" y="2187177"/>
            <a:chExt cx="9687116" cy="2170010"/>
          </a:xfrm>
        </p:grpSpPr>
        <p:sp>
          <p:nvSpPr>
            <p:cNvPr id="28" name="Rectangle: Folded Corner 27">
              <a:extLst>
                <a:ext uri="{FF2B5EF4-FFF2-40B4-BE49-F238E27FC236}">
                  <a16:creationId xmlns:a16="http://schemas.microsoft.com/office/drawing/2014/main" id="{02105D08-1F14-416F-86C2-51DFEA1D8826}"/>
                </a:ext>
              </a:extLst>
            </p:cNvPr>
            <p:cNvSpPr/>
            <p:nvPr/>
          </p:nvSpPr>
          <p:spPr>
            <a:xfrm>
              <a:off x="691505" y="2187177"/>
              <a:ext cx="8985136" cy="811080"/>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Tôi</a:t>
              </a:r>
              <a:r>
                <a:rPr kumimoji="0" lang="en-US" sz="32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3200" b="1"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thấy</a:t>
              </a:r>
              <a:r>
                <a:rPr kumimoji="0" lang="en-US" sz="32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3200" b="1"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hoa</a:t>
              </a:r>
              <a:r>
                <a:rPr kumimoji="0" lang="en-US" sz="32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3200" b="1"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vàng</a:t>
              </a:r>
              <a:r>
                <a:rPr kumimoji="0" lang="en-US" sz="32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3200" b="1"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trên</a:t>
              </a:r>
              <a:r>
                <a:rPr kumimoji="0" lang="en-US" sz="32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3200" b="1"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cỏ</a:t>
              </a:r>
              <a:r>
                <a:rPr kumimoji="0" lang="en-US" sz="32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3200" b="1"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xanh</a:t>
              </a:r>
              <a:r>
                <a:rPr kumimoji="0" lang="en-US" sz="32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3200" b="1"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Đạo</a:t>
              </a:r>
              <a:r>
                <a:rPr kumimoji="0" lang="en-US" sz="32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a:t>
              </a:r>
              <a:r>
                <a:rPr kumimoji="0" lang="en-US" sz="3200" b="1"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diễn</a:t>
              </a:r>
              <a:r>
                <a:rPr kumimoji="0" lang="en-US" sz="32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 Victor </a:t>
              </a:r>
              <a:r>
                <a:rPr kumimoji="0" lang="en-US" sz="3200" b="1" i="0" u="none" strike="noStrike" kern="1200" cap="none" spc="0" normalizeH="0" noProof="0" dirty="0" err="1">
                  <a:ln>
                    <a:noFill/>
                  </a:ln>
                  <a:solidFill>
                    <a:prstClr val="black"/>
                  </a:solidFill>
                  <a:effectLst/>
                  <a:uLnTx/>
                  <a:uFillTx/>
                  <a:latin typeface="Times New Roman" pitchFamily="18" charset="0"/>
                  <a:ea typeface="+mn-ea"/>
                  <a:cs typeface="Times New Roman" pitchFamily="18" charset="0"/>
                </a:rPr>
                <a:t>Vũ</a:t>
              </a:r>
              <a:r>
                <a:rPr kumimoji="0" lang="en-US" sz="3200" b="1" i="0" u="none" strike="noStrike" kern="1200" cap="none" spc="0" normalizeH="0" noProof="0" dirty="0">
                  <a:ln>
                    <a:noFill/>
                  </a:ln>
                  <a:solidFill>
                    <a:prstClr val="black"/>
                  </a:solidFill>
                  <a:effectLst/>
                  <a:uLnTx/>
                  <a:uFillTx/>
                  <a:latin typeface="Times New Roman" pitchFamily="18" charset="0"/>
                  <a:ea typeface="+mn-ea"/>
                  <a:cs typeface="Times New Roman" pitchFamily="18" charset="0"/>
                </a:rPr>
                <a:t>)</a:t>
              </a:r>
              <a:endParaRPr kumimoji="0" lang="en-US" sz="4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36" name="Flowchart: Summing Junction 35">
              <a:extLst>
                <a:ext uri="{FF2B5EF4-FFF2-40B4-BE49-F238E27FC236}">
                  <a16:creationId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grpSp>
      <p:pic>
        <p:nvPicPr>
          <p:cNvPr id="4" name="Đồng hồ đếm ngược 10 giâ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8"/>
          <a:stretch>
            <a:fillRect/>
          </a:stretch>
        </p:blipFill>
        <p:spPr>
          <a:xfrm>
            <a:off x="23366" y="5845962"/>
            <a:ext cx="1326270" cy="1030977"/>
          </a:xfrm>
          <a:prstGeom prst="rect">
            <a:avLst/>
          </a:prstGeom>
        </p:spPr>
      </p:pic>
      <p:pic>
        <p:nvPicPr>
          <p:cNvPr id="6" name="Picture 5"/>
          <p:cNvPicPr>
            <a:picLocks noChangeAspect="1"/>
          </p:cNvPicPr>
          <p:nvPr/>
        </p:nvPicPr>
        <p:blipFill>
          <a:blip r:embed="rId19"/>
          <a:stretch>
            <a:fillRect/>
          </a:stretch>
        </p:blipFill>
        <p:spPr>
          <a:xfrm>
            <a:off x="1724029" y="2690977"/>
            <a:ext cx="2376207" cy="2592594"/>
          </a:xfrm>
          <a:prstGeom prst="rect">
            <a:avLst/>
          </a:prstGeom>
        </p:spPr>
      </p:pic>
      <p:pic>
        <p:nvPicPr>
          <p:cNvPr id="24" name="Picture 23" descr="Tôi thấy hoa vàng trên cỏ xanh” đại diện phim Việt dự giải Oscar - Báo Công  an Nhân dân điện tử"/>
          <p:cNvPicPr/>
          <p:nvPr/>
        </p:nvPicPr>
        <p:blipFill>
          <a:blip r:embed="rId20">
            <a:extLst>
              <a:ext uri="{28A0092B-C50C-407E-A947-70E740481C1C}">
                <a14:useLocalDpi xmlns:a14="http://schemas.microsoft.com/office/drawing/2010/main" val="0"/>
              </a:ext>
            </a:extLst>
          </a:blip>
          <a:srcRect/>
          <a:stretch>
            <a:fillRect/>
          </a:stretch>
        </p:blipFill>
        <p:spPr bwMode="auto">
          <a:xfrm>
            <a:off x="4375639" y="2690977"/>
            <a:ext cx="2321269" cy="2590999"/>
          </a:xfrm>
          <a:prstGeom prst="rect">
            <a:avLst/>
          </a:prstGeom>
          <a:noFill/>
          <a:ln>
            <a:noFill/>
          </a:ln>
        </p:spPr>
      </p:pic>
      <p:pic>
        <p:nvPicPr>
          <p:cNvPr id="10" name="Picture 9"/>
          <p:cNvPicPr>
            <a:picLocks noChangeAspect="1"/>
          </p:cNvPicPr>
          <p:nvPr/>
        </p:nvPicPr>
        <p:blipFill>
          <a:blip r:embed="rId21"/>
          <a:stretch>
            <a:fillRect/>
          </a:stretch>
        </p:blipFill>
        <p:spPr>
          <a:xfrm>
            <a:off x="6840459" y="2707925"/>
            <a:ext cx="2684505" cy="2574052"/>
          </a:xfrm>
          <a:prstGeom prst="rect">
            <a:avLst/>
          </a:prstGeom>
        </p:spPr>
      </p:pic>
    </p:spTree>
    <p:extLst>
      <p:ext uri="{BB962C8B-B14F-4D97-AF65-F5344CB8AC3E}">
        <p14:creationId xmlns:p14="http://schemas.microsoft.com/office/powerpoint/2010/main" val="1597921764"/>
      </p:ext>
    </p:extLst>
  </p:cSld>
  <p:clrMapOvr>
    <a:masterClrMapping/>
  </p:clrMapOvr>
  <mc:AlternateContent xmlns:mc="http://schemas.openxmlformats.org/markup-compatibility/2006" xmlns:p14="http://schemas.microsoft.com/office/powerpoint/2010/main">
    <mc:Choice Requires="p14">
      <p:transition p14:dur="0">
        <p:sndAc>
          <p:stSnd>
            <p:snd r:embed="rId4" name="chimes.wav"/>
          </p:stSnd>
        </p:sndAc>
      </p:transition>
    </mc:Choice>
    <mc:Fallback xmlns="">
      <p:transition>
        <p:sndAc>
          <p:stSnd>
            <p:snd r:embed="rId23"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mediacall" presetSubtype="0" fill="hold" nodeType="afterEffect">
                                  <p:stCondLst>
                                    <p:cond delay="1000"/>
                                  </p:stCondLst>
                                  <p:childTnLst>
                                    <p:cmd type="call" cmd="togglePause">
                                      <p:cBhvr>
                                        <p:cTn id="12" dur="1" fill="hold"/>
                                        <p:tgtEl>
                                          <p:spTgt spid="4"/>
                                        </p:tgtEl>
                                      </p:cBhvr>
                                    </p:cmd>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2.59259E-6 L 1.66667E-6 -0.22477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4"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5"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5"/>
                                        </p:tgtEl>
                                        <p:attrNameLst>
                                          <p:attrName>style.visibility</p:attrName>
                                        </p:attrNameLst>
                                      </p:cBhvr>
                                      <p:to>
                                        <p:strVal val="visible"/>
                                      </p:to>
                                    </p:set>
                                    <p:animEffect transition="in" filter="fade">
                                      <p:cBhvr>
                                        <p:cTn id="28" dur="500"/>
                                        <p:tgtEl>
                                          <p:spTgt spid="55"/>
                                        </p:tgtEl>
                                      </p:cBhvr>
                                    </p:animEffect>
                                  </p:childTnLst>
                                </p:cTn>
                              </p:par>
                            </p:childTnLst>
                          </p:cTn>
                        </p:par>
                        <p:par>
                          <p:cTn id="29" fill="hold">
                            <p:stCondLst>
                              <p:cond delay="2500"/>
                            </p:stCondLst>
                            <p:childTnLst>
                              <p:par>
                                <p:cTn id="30" presetID="32" presetClass="emph" presetSubtype="0" repeatCount="indefinite" fill="hold" grpId="1" nodeType="afterEffect">
                                  <p:stCondLst>
                                    <p:cond delay="0"/>
                                  </p:stCondLst>
                                  <p:childTnLst>
                                    <p:animRot by="120000">
                                      <p:cBhvr>
                                        <p:cTn id="31" dur="100" fill="hold">
                                          <p:stCondLst>
                                            <p:cond delay="0"/>
                                          </p:stCondLst>
                                        </p:cTn>
                                        <p:tgtEl>
                                          <p:spTgt spid="9"/>
                                        </p:tgtEl>
                                        <p:attrNameLst>
                                          <p:attrName>r</p:attrName>
                                        </p:attrNameLst>
                                      </p:cBhvr>
                                    </p:animRot>
                                    <p:animRot by="-240000">
                                      <p:cBhvr>
                                        <p:cTn id="32" dur="200" fill="hold">
                                          <p:stCondLst>
                                            <p:cond delay="200"/>
                                          </p:stCondLst>
                                        </p:cTn>
                                        <p:tgtEl>
                                          <p:spTgt spid="9"/>
                                        </p:tgtEl>
                                        <p:attrNameLst>
                                          <p:attrName>r</p:attrName>
                                        </p:attrNameLst>
                                      </p:cBhvr>
                                    </p:animRot>
                                    <p:animRot by="240000">
                                      <p:cBhvr>
                                        <p:cTn id="33" dur="200" fill="hold">
                                          <p:stCondLst>
                                            <p:cond delay="400"/>
                                          </p:stCondLst>
                                        </p:cTn>
                                        <p:tgtEl>
                                          <p:spTgt spid="9"/>
                                        </p:tgtEl>
                                        <p:attrNameLst>
                                          <p:attrName>r</p:attrName>
                                        </p:attrNameLst>
                                      </p:cBhvr>
                                    </p:animRot>
                                    <p:animRot by="-240000">
                                      <p:cBhvr>
                                        <p:cTn id="34" dur="200" fill="hold">
                                          <p:stCondLst>
                                            <p:cond delay="600"/>
                                          </p:stCondLst>
                                        </p:cTn>
                                        <p:tgtEl>
                                          <p:spTgt spid="9"/>
                                        </p:tgtEl>
                                        <p:attrNameLst>
                                          <p:attrName>r</p:attrName>
                                        </p:attrNameLst>
                                      </p:cBhvr>
                                    </p:animRot>
                                    <p:animRot by="120000">
                                      <p:cBhvr>
                                        <p:cTn id="35"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video>
              <p:cMediaNode vol="80000">
                <p:cTn id="36" fill="hold" display="0">
                  <p:stCondLst>
                    <p:cond delay="indefinite"/>
                  </p:stCondLst>
                </p:cTn>
                <p:tgtEl>
                  <p:spTgt spid="4"/>
                </p:tgtEl>
              </p:cMediaNode>
            </p:video>
          </p:childTnLst>
        </p:cTn>
      </p:par>
    </p:tnLst>
    <p:bldLst>
      <p:bldP spid="9" grpId="0" animBg="1"/>
      <p:bldP spid="9" grpId="1" animBg="1"/>
      <p:bldP spid="27"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9" name="Rectangle: Folded Corner 8">
            <a:extLst>
              <a:ext uri="{FF2B5EF4-FFF2-40B4-BE49-F238E27FC236}">
                <a16:creationId xmlns:a16="http://schemas.microsoft.com/office/drawing/2014/main" id="{6FCD71A2-4BFE-4953-931C-BECE5B4A1D66}"/>
              </a:ext>
            </a:extLst>
          </p:cNvPr>
          <p:cNvSpPr/>
          <p:nvPr/>
        </p:nvSpPr>
        <p:spPr>
          <a:xfrm>
            <a:off x="9955571" y="4403160"/>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1 </a:t>
            </a:r>
            <a:r>
              <a:rPr kumimoji="0" lang="en-US" sz="18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Cái</a:t>
            </a:r>
            <a:r>
              <a:rPr kumimoji="0" lang="en-US" sz="18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18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bút</a:t>
            </a:r>
            <a:endParaRPr kumimoji="0" lang="en-US" sz="18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7" name="Rectangle: Folded Corner 26">
            <a:extLst>
              <a:ext uri="{FF2B5EF4-FFF2-40B4-BE49-F238E27FC236}">
                <a16:creationId xmlns:a16="http://schemas.microsoft.com/office/drawing/2014/main" id="{A468FF43-48BE-45C8-AE0E-72371E21D00D}"/>
              </a:ext>
            </a:extLst>
          </p:cNvPr>
          <p:cNvSpPr/>
          <p:nvPr/>
        </p:nvSpPr>
        <p:spPr>
          <a:xfrm>
            <a:off x="0" y="1"/>
            <a:ext cx="12192000" cy="2460682"/>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pPr>
            <a:r>
              <a:rPr lang="en-US" sz="3200" b="1" dirty="0" err="1">
                <a:solidFill>
                  <a:schemeClr val="tx1"/>
                </a:solidFill>
                <a:latin typeface="Times New Roman" panose="02020603050405020304" pitchFamily="18" charset="0"/>
                <a:ea typeface="Times New Roman" panose="02020603050405020304" pitchFamily="18" charset="0"/>
              </a:rPr>
              <a:t>Câu</a:t>
            </a:r>
            <a:r>
              <a:rPr lang="en-US" sz="3200" b="1" dirty="0">
                <a:solidFill>
                  <a:schemeClr val="tx1"/>
                </a:solidFill>
                <a:latin typeface="Times New Roman" panose="02020603050405020304" pitchFamily="18" charset="0"/>
                <a:ea typeface="Times New Roman" panose="02020603050405020304" pitchFamily="18" charset="0"/>
              </a:rPr>
              <a:t> 3</a:t>
            </a:r>
            <a:r>
              <a:rPr lang="en-US"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Đây</a:t>
            </a:r>
            <a:r>
              <a:rPr lang="en-US"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là</a:t>
            </a:r>
            <a:r>
              <a:rPr lang="en-US"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nhà</a:t>
            </a:r>
            <a:r>
              <a:rPr lang="en-US"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văn</a:t>
            </a:r>
            <a:r>
              <a:rPr lang="en-US"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nào</a:t>
            </a:r>
            <a:r>
              <a:rPr lang="en-US" sz="3200" dirty="0">
                <a:solidFill>
                  <a:schemeClr val="tx1"/>
                </a:solidFill>
                <a:latin typeface="Times New Roman" panose="02020603050405020304" pitchFamily="18" charset="0"/>
                <a:ea typeface="Times New Roman" panose="02020603050405020304" pitchFamily="18" charset="0"/>
              </a:rPr>
              <a:t>?</a:t>
            </a:r>
          </a:p>
          <a:p>
            <a:pPr>
              <a:spcAft>
                <a:spcPts val="0"/>
              </a:spcAft>
            </a:pPr>
            <a:r>
              <a:rPr lang="en-US" sz="3200" dirty="0" err="1">
                <a:solidFill>
                  <a:schemeClr val="tx1"/>
                </a:solidFill>
                <a:latin typeface="Times New Roman" panose="02020603050405020304" pitchFamily="18" charset="0"/>
                <a:ea typeface="Times New Roman" panose="02020603050405020304" pitchFamily="18" charset="0"/>
              </a:rPr>
              <a:t>Năm</a:t>
            </a:r>
            <a:r>
              <a:rPr lang="en-US" sz="3200" dirty="0">
                <a:solidFill>
                  <a:schemeClr val="tx1"/>
                </a:solidFill>
                <a:latin typeface="Times New Roman" panose="02020603050405020304" pitchFamily="18" charset="0"/>
                <a:ea typeface="Times New Roman" panose="02020603050405020304" pitchFamily="18" charset="0"/>
              </a:rPr>
              <a:t> 1998, </a:t>
            </a:r>
            <a:r>
              <a:rPr lang="en-US" sz="3200" dirty="0" err="1">
                <a:solidFill>
                  <a:schemeClr val="tx1"/>
                </a:solidFill>
                <a:latin typeface="Times New Roman" panose="02020603050405020304" pitchFamily="18" charset="0"/>
                <a:ea typeface="Times New Roman" panose="02020603050405020304" pitchFamily="18" charset="0"/>
              </a:rPr>
              <a:t>ông</a:t>
            </a:r>
            <a:r>
              <a:rPr lang="en-US"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được</a:t>
            </a:r>
            <a:r>
              <a:rPr lang="en-US" sz="3200" dirty="0">
                <a:solidFill>
                  <a:schemeClr val="tx1"/>
                </a:solidFill>
                <a:latin typeface="Times New Roman" panose="02020603050405020304" pitchFamily="18" charset="0"/>
                <a:ea typeface="Times New Roman" panose="02020603050405020304" pitchFamily="18" charset="0"/>
              </a:rPr>
              <a:t> </a:t>
            </a:r>
            <a:r>
              <a:rPr lang="en-US" sz="3200" u="sng" dirty="0" err="1">
                <a:solidFill>
                  <a:schemeClr val="tx1"/>
                </a:solidFill>
                <a:latin typeface="Times New Roman" panose="02020603050405020304" pitchFamily="18" charset="0"/>
                <a:ea typeface="Times New Roman" panose="02020603050405020304" pitchFamily="18" charset="0"/>
                <a:hlinkClick r:id="rId11" tooltip="Nhà xuất bản Kim Đồng"/>
              </a:rPr>
              <a:t>Nhà</a:t>
            </a:r>
            <a:r>
              <a:rPr lang="en-US" sz="3200" u="sng" dirty="0">
                <a:solidFill>
                  <a:schemeClr val="tx1"/>
                </a:solidFill>
                <a:latin typeface="Times New Roman" panose="02020603050405020304" pitchFamily="18" charset="0"/>
                <a:ea typeface="Times New Roman" panose="02020603050405020304" pitchFamily="18" charset="0"/>
                <a:hlinkClick r:id="rId11" tooltip="Nhà xuất bản Kim Đồng"/>
              </a:rPr>
              <a:t> </a:t>
            </a:r>
            <a:r>
              <a:rPr lang="en-US" sz="3200" u="sng" dirty="0" err="1">
                <a:solidFill>
                  <a:schemeClr val="tx1"/>
                </a:solidFill>
                <a:latin typeface="Times New Roman" panose="02020603050405020304" pitchFamily="18" charset="0"/>
                <a:ea typeface="Times New Roman" panose="02020603050405020304" pitchFamily="18" charset="0"/>
                <a:hlinkClick r:id="rId11" tooltip="Nhà xuất bản Kim Đồng"/>
              </a:rPr>
              <a:t>xuất</a:t>
            </a:r>
            <a:r>
              <a:rPr lang="en-US" sz="3200" u="sng" dirty="0">
                <a:solidFill>
                  <a:schemeClr val="tx1"/>
                </a:solidFill>
                <a:latin typeface="Times New Roman" panose="02020603050405020304" pitchFamily="18" charset="0"/>
                <a:ea typeface="Times New Roman" panose="02020603050405020304" pitchFamily="18" charset="0"/>
                <a:hlinkClick r:id="rId11" tooltip="Nhà xuất bản Kim Đồng"/>
              </a:rPr>
              <a:t> </a:t>
            </a:r>
            <a:r>
              <a:rPr lang="en-US" sz="3200" u="sng" dirty="0" err="1">
                <a:solidFill>
                  <a:schemeClr val="tx1"/>
                </a:solidFill>
                <a:latin typeface="Times New Roman" panose="02020603050405020304" pitchFamily="18" charset="0"/>
                <a:ea typeface="Times New Roman" panose="02020603050405020304" pitchFamily="18" charset="0"/>
                <a:hlinkClick r:id="rId11" tooltip="Nhà xuất bản Kim Đồng"/>
              </a:rPr>
              <a:t>bản</a:t>
            </a:r>
            <a:r>
              <a:rPr lang="en-US" sz="3200" u="sng" dirty="0">
                <a:solidFill>
                  <a:schemeClr val="tx1"/>
                </a:solidFill>
                <a:latin typeface="Times New Roman" panose="02020603050405020304" pitchFamily="18" charset="0"/>
                <a:ea typeface="Times New Roman" panose="02020603050405020304" pitchFamily="18" charset="0"/>
                <a:hlinkClick r:id="rId11" tooltip="Nhà xuất bản Kim Đồng"/>
              </a:rPr>
              <a:t> Kim </a:t>
            </a:r>
            <a:r>
              <a:rPr lang="en-US" sz="3200" u="sng" dirty="0" err="1">
                <a:solidFill>
                  <a:schemeClr val="tx1"/>
                </a:solidFill>
                <a:latin typeface="Times New Roman" panose="02020603050405020304" pitchFamily="18" charset="0"/>
                <a:ea typeface="Times New Roman" panose="02020603050405020304" pitchFamily="18" charset="0"/>
                <a:hlinkClick r:id="rId11" tooltip="Nhà xuất bản Kim Đồng"/>
              </a:rPr>
              <a:t>Đồng</a:t>
            </a:r>
            <a:r>
              <a:rPr lang="en-US"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trao</a:t>
            </a:r>
            <a:r>
              <a:rPr lang="en-US"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giải</a:t>
            </a:r>
            <a:r>
              <a:rPr lang="en-US"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Nhà</a:t>
            </a:r>
            <a:r>
              <a:rPr lang="en-US"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văn</a:t>
            </a:r>
            <a:r>
              <a:rPr lang="en-US"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có</a:t>
            </a:r>
            <a:r>
              <a:rPr lang="en-US"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sách</a:t>
            </a:r>
            <a:r>
              <a:rPr lang="en-US"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bán</a:t>
            </a:r>
            <a:r>
              <a:rPr lang="en-US"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chạy</a:t>
            </a:r>
            <a:r>
              <a:rPr lang="en-US"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nhất</a:t>
            </a:r>
            <a:r>
              <a:rPr lang="en-US"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Đến</a:t>
            </a:r>
            <a:r>
              <a:rPr lang="en-US" sz="3200" dirty="0">
                <a:solidFill>
                  <a:schemeClr val="tx1"/>
                </a:solidFill>
                <a:latin typeface="Times New Roman" panose="02020603050405020304" pitchFamily="18" charset="0"/>
                <a:ea typeface="Times New Roman" panose="02020603050405020304" pitchFamily="18" charset="0"/>
              </a:rPr>
              <a:t> nay </a:t>
            </a:r>
            <a:r>
              <a:rPr lang="en-US" sz="3200" dirty="0" err="1">
                <a:solidFill>
                  <a:schemeClr val="tx1"/>
                </a:solidFill>
                <a:latin typeface="Times New Roman" panose="02020603050405020304" pitchFamily="18" charset="0"/>
                <a:ea typeface="Times New Roman" panose="02020603050405020304" pitchFamily="18" charset="0"/>
              </a:rPr>
              <a:t>ông</a:t>
            </a:r>
            <a:r>
              <a:rPr lang="en-US"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đã</a:t>
            </a:r>
            <a:r>
              <a:rPr lang="en-US"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xuất</a:t>
            </a:r>
            <a:r>
              <a:rPr lang="en-US"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bản</a:t>
            </a:r>
            <a:r>
              <a:rPr lang="en-US"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gần</a:t>
            </a:r>
            <a:r>
              <a:rPr lang="en-US" sz="3200" dirty="0">
                <a:solidFill>
                  <a:schemeClr val="tx1"/>
                </a:solidFill>
                <a:latin typeface="Times New Roman" panose="02020603050405020304" pitchFamily="18" charset="0"/>
                <a:ea typeface="Times New Roman" panose="02020603050405020304" pitchFamily="18" charset="0"/>
              </a:rPr>
              <a:t> 100 </a:t>
            </a:r>
            <a:r>
              <a:rPr lang="en-US" sz="3200" dirty="0" err="1">
                <a:solidFill>
                  <a:schemeClr val="tx1"/>
                </a:solidFill>
                <a:latin typeface="Times New Roman" panose="02020603050405020304" pitchFamily="18" charset="0"/>
                <a:ea typeface="Times New Roman" panose="02020603050405020304" pitchFamily="18" charset="0"/>
              </a:rPr>
              <a:t>tác</a:t>
            </a:r>
            <a:r>
              <a:rPr lang="en-US"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phẩm</a:t>
            </a:r>
            <a:r>
              <a:rPr lang="en-US"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và</a:t>
            </a:r>
            <a:r>
              <a:rPr lang="en-US"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từ</a:t>
            </a:r>
            <a:r>
              <a:rPr lang="en-US"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lâu</a:t>
            </a:r>
            <a:r>
              <a:rPr lang="en-US"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đã</a:t>
            </a:r>
            <a:r>
              <a:rPr lang="en-US"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trở</a:t>
            </a:r>
            <a:r>
              <a:rPr lang="en-US"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thành</a:t>
            </a:r>
            <a:r>
              <a:rPr lang="en-US"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nhà</a:t>
            </a:r>
            <a:r>
              <a:rPr lang="en-US"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văn</a:t>
            </a:r>
            <a:r>
              <a:rPr lang="en-US"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thân</a:t>
            </a:r>
            <a:r>
              <a:rPr lang="en-US"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thiết</a:t>
            </a:r>
            <a:r>
              <a:rPr lang="en-US"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của</a:t>
            </a:r>
            <a:r>
              <a:rPr lang="en-US"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các</a:t>
            </a:r>
            <a:r>
              <a:rPr lang="en-US"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bạn</a:t>
            </a:r>
            <a:r>
              <a:rPr lang="en-US"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đọc</a:t>
            </a:r>
            <a:r>
              <a:rPr lang="en-US"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nhỏ</a:t>
            </a:r>
            <a:r>
              <a:rPr lang="en-US" sz="3200" dirty="0">
                <a:solidFill>
                  <a:schemeClr val="tx1"/>
                </a:solidFill>
                <a:latin typeface="Times New Roman" panose="02020603050405020304" pitchFamily="18" charset="0"/>
                <a:ea typeface="Times New Roman" panose="02020603050405020304" pitchFamily="18" charset="0"/>
              </a:rPr>
              <a:t> </a:t>
            </a:r>
            <a:r>
              <a:rPr lang="en-US" sz="3200" dirty="0" err="1">
                <a:solidFill>
                  <a:schemeClr val="tx1"/>
                </a:solidFill>
                <a:latin typeface="Times New Roman" panose="02020603050405020304" pitchFamily="18" charset="0"/>
                <a:ea typeface="Times New Roman" panose="02020603050405020304" pitchFamily="18" charset="0"/>
              </a:rPr>
              <a:t>tuổi</a:t>
            </a:r>
            <a:r>
              <a:rPr lang="en-US" sz="3200" dirty="0">
                <a:solidFill>
                  <a:schemeClr val="tx1"/>
                </a:solidFill>
                <a:latin typeface="Times New Roman" panose="02020603050405020304" pitchFamily="18" charset="0"/>
                <a:ea typeface="Times New Roman" panose="02020603050405020304" pitchFamily="18" charset="0"/>
              </a:rPr>
              <a:t> ở </a:t>
            </a:r>
            <a:r>
              <a:rPr lang="en-US" sz="3200" dirty="0" err="1">
                <a:solidFill>
                  <a:schemeClr val="tx1"/>
                </a:solidFill>
                <a:latin typeface="Times New Roman" panose="02020603050405020304" pitchFamily="18" charset="0"/>
                <a:ea typeface="Times New Roman" panose="02020603050405020304" pitchFamily="18" charset="0"/>
              </a:rPr>
              <a:t>Việt</a:t>
            </a:r>
            <a:r>
              <a:rPr lang="en-US" sz="3200" dirty="0">
                <a:solidFill>
                  <a:schemeClr val="tx1"/>
                </a:solidFill>
                <a:latin typeface="Times New Roman" panose="02020603050405020304" pitchFamily="18" charset="0"/>
                <a:ea typeface="Times New Roman" panose="02020603050405020304" pitchFamily="18" charset="0"/>
              </a:rPr>
              <a:t> Nam.</a:t>
            </a:r>
            <a:endParaRPr lang="en-US" sz="3200" dirty="0">
              <a:solidFill>
                <a:schemeClr val="tx1"/>
              </a:solidFill>
              <a:effectLst/>
              <a:latin typeface="Times New Roman" panose="02020603050405020304" pitchFamily="18" charset="0"/>
              <a:ea typeface="Times New Roman" panose="02020603050405020304" pitchFamily="18" charset="0"/>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1164057" y="2533362"/>
            <a:ext cx="8985136" cy="112746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dirty="0" err="1">
                <a:solidFill>
                  <a:srgbClr val="202122"/>
                </a:solidFill>
                <a:latin typeface="Times New Roman" panose="02020603050405020304" pitchFamily="18" charset="0"/>
                <a:ea typeface="Times New Roman" panose="02020603050405020304" pitchFamily="18" charset="0"/>
              </a:rPr>
              <a:t>Nguyễn</a:t>
            </a:r>
            <a:r>
              <a:rPr lang="en-US" sz="3600" dirty="0">
                <a:solidFill>
                  <a:srgbClr val="202122"/>
                </a:solidFill>
                <a:latin typeface="Times New Roman" panose="02020603050405020304" pitchFamily="18" charset="0"/>
                <a:ea typeface="Times New Roman" panose="02020603050405020304" pitchFamily="18" charset="0"/>
              </a:rPr>
              <a:t> </a:t>
            </a:r>
            <a:r>
              <a:rPr lang="en-US" sz="3600" dirty="0" err="1">
                <a:solidFill>
                  <a:srgbClr val="202122"/>
                </a:solidFill>
                <a:latin typeface="Times New Roman" panose="02020603050405020304" pitchFamily="18" charset="0"/>
                <a:ea typeface="Times New Roman" panose="02020603050405020304" pitchFamily="18" charset="0"/>
              </a:rPr>
              <a:t>Nhật</a:t>
            </a:r>
            <a:r>
              <a:rPr lang="en-US" sz="3600" dirty="0">
                <a:solidFill>
                  <a:srgbClr val="202122"/>
                </a:solidFill>
                <a:latin typeface="Times New Roman" panose="02020603050405020304" pitchFamily="18" charset="0"/>
                <a:ea typeface="Times New Roman" panose="02020603050405020304" pitchFamily="18" charset="0"/>
              </a:rPr>
              <a:t> </a:t>
            </a:r>
            <a:r>
              <a:rPr lang="en-US" sz="3600" dirty="0" err="1">
                <a:solidFill>
                  <a:srgbClr val="202122"/>
                </a:solidFill>
                <a:latin typeface="Times New Roman" panose="02020603050405020304" pitchFamily="18" charset="0"/>
                <a:ea typeface="Times New Roman" panose="02020603050405020304" pitchFamily="18" charset="0"/>
              </a:rPr>
              <a:t>Ánh</a:t>
            </a:r>
            <a:endPar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31325" y="4994112"/>
            <a:ext cx="2438330" cy="250979"/>
          </a:xfrm>
          <a:prstGeom prst="rect">
            <a:avLst/>
          </a:prstGeom>
          <a:blipFill>
            <a:blip r:embed="rId1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13" action="ppaction://hlinksldjump"/>
            <a:extLst>
              <a:ext uri="{FF2B5EF4-FFF2-40B4-BE49-F238E27FC236}">
                <a16:creationId xmlns:a16="http://schemas.microsoft.com/office/drawing/2014/main" id="{AA693000-41B6-4481-BACC-F3E8F4F6DBBA}"/>
              </a:ext>
            </a:extLst>
          </p:cNvPr>
          <p:cNvSpPr/>
          <p:nvPr/>
        </p:nvSpPr>
        <p:spPr>
          <a:xfrm rot="586976" flipH="1">
            <a:off x="2764915" y="4417580"/>
            <a:ext cx="2310938" cy="899514"/>
          </a:xfrm>
          <a:prstGeom prst="homePlate">
            <a:avLst/>
          </a:prstGeom>
          <a:blipFill>
            <a:blip r:embed="rId1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Sile</a:t>
            </a:r>
            <a:r>
              <a:rPr kumimoji="0" lang="en-US"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800" b="1"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chính</a:t>
            </a:r>
            <a:endParaRPr kumimoji="0" lang="en-US"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547153" y="3880760"/>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flipH="1">
            <a:off x="5030317" y="4456222"/>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
        <p:nvSpPr>
          <p:cNvPr id="18" name="Rectangle 17"/>
          <p:cNvSpPr/>
          <p:nvPr/>
        </p:nvSpPr>
        <p:spPr>
          <a:xfrm>
            <a:off x="10729821" y="5886604"/>
            <a:ext cx="560256" cy="714178"/>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 name="Đồng hồ đếm ngược 10 giâ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20"/>
          <a:stretch>
            <a:fillRect/>
          </a:stretch>
        </p:blipFill>
        <p:spPr>
          <a:xfrm>
            <a:off x="13863" y="5732644"/>
            <a:ext cx="1818370" cy="1144148"/>
          </a:xfrm>
          <a:prstGeom prst="rect">
            <a:avLst/>
          </a:prstGeom>
        </p:spPr>
      </p:pic>
    </p:spTree>
    <p:extLst>
      <p:ext uri="{BB962C8B-B14F-4D97-AF65-F5344CB8AC3E}">
        <p14:creationId xmlns:p14="http://schemas.microsoft.com/office/powerpoint/2010/main" val="2468508693"/>
      </p:ext>
    </p:extLst>
  </p:cSld>
  <p:clrMapOvr>
    <a:masterClrMapping/>
  </p:clrMapOvr>
  <mc:AlternateContent xmlns:mc="http://schemas.openxmlformats.org/markup-compatibility/2006" xmlns:p14="http://schemas.microsoft.com/office/powerpoint/2010/main">
    <mc:Choice Requires="p14">
      <p:transition p14:dur="0">
        <p:sndAc>
          <p:stSnd>
            <p:snd r:embed="rId5" name="chimes.wav"/>
          </p:stSnd>
        </p:sndAc>
      </p:transition>
    </mc:Choice>
    <mc:Fallback xmlns="">
      <p:transition>
        <p:sndAc>
          <p:stSnd>
            <p:snd r:embed="rId22"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mediacall" presetSubtype="0" fill="hold" nodeType="afterEffect">
                                  <p:stCondLst>
                                    <p:cond delay="1000"/>
                                  </p:stCondLst>
                                  <p:childTnLst>
                                    <p:cmd type="call" cmd="togglePause">
                                      <p:cBhvr>
                                        <p:cTn id="12" dur="1" fill="hold"/>
                                        <p:tgtEl>
                                          <p:spTgt spid="2"/>
                                        </p:tgtEl>
                                      </p:cBhvr>
                                    </p:cmd>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1000"/>
                                        <p:tgtEl>
                                          <p:spTgt spid="28"/>
                                        </p:tgtEl>
                                      </p:cBhvr>
                                    </p:animEffect>
                                    <p:anim calcmode="lin" valueType="num">
                                      <p:cBhvr>
                                        <p:cTn id="18" dur="1000" fill="hold"/>
                                        <p:tgtEl>
                                          <p:spTgt spid="28"/>
                                        </p:tgtEl>
                                        <p:attrNameLst>
                                          <p:attrName>ppt_x</p:attrName>
                                        </p:attrNameLst>
                                      </p:cBhvr>
                                      <p:tavLst>
                                        <p:tav tm="0">
                                          <p:val>
                                            <p:strVal val="#ppt_x"/>
                                          </p:val>
                                        </p:tav>
                                        <p:tav tm="100000">
                                          <p:val>
                                            <p:strVal val="#ppt_x"/>
                                          </p:val>
                                        </p:tav>
                                      </p:tavLst>
                                    </p:anim>
                                    <p:anim calcmode="lin" valueType="num">
                                      <p:cBhvr>
                                        <p:cTn id="19"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5"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7"/>
                    </p:tgtEl>
                  </p:cond>
                </p:stCondLst>
                <p:endSync evt="end" delay="0">
                  <p:rtn val="all"/>
                </p:endSync>
                <p:childTnLst>
                  <p:par>
                    <p:cTn id="21" fill="hold">
                      <p:stCondLst>
                        <p:cond delay="0"/>
                      </p:stCondLst>
                      <p:childTnLst>
                        <p:par>
                          <p:cTn id="22" fill="hold">
                            <p:stCondLst>
                              <p:cond delay="0"/>
                            </p:stCondLst>
                            <p:childTnLst>
                              <p:par>
                                <p:cTn id="23" presetID="64" presetClass="path" presetSubtype="0" accel="50000" decel="50000" fill="hold" nodeType="clickEffect">
                                  <p:stCondLst>
                                    <p:cond delay="0"/>
                                  </p:stCondLst>
                                  <p:childTnLst>
                                    <p:animMotion origin="layout" path="M -1.66667E-6 -3.7037E-6 L -1.66667E-6 -0.22476 " pathEditMode="relative" rAng="0" ptsTypes="AA">
                                      <p:cBhvr>
                                        <p:cTn id="24" dur="2000" fill="hold"/>
                                        <p:tgtEl>
                                          <p:spTgt spid="7"/>
                                        </p:tgtEl>
                                        <p:attrNameLst>
                                          <p:attrName>ppt_x</p:attrName>
                                          <p:attrName>ppt_y</p:attrName>
                                        </p:attrNameLst>
                                      </p:cBhvr>
                                      <p:rCtr x="0" y="-11250"/>
                                    </p:animMotion>
                                  </p:childTnLst>
                                  <p:subTnLst>
                                    <p:audio>
                                      <p:cMediaNode>
                                        <p:cTn display="0" masterRel="sameClick">
                                          <p:stCondLst>
                                            <p:cond evt="begin" delay="0">
                                              <p:tn val="23"/>
                                            </p:cond>
                                          </p:stCondLst>
                                          <p:endCondLst>
                                            <p:cond evt="onStopAudio" delay="0">
                                              <p:tgtEl>
                                                <p:sldTgt/>
                                              </p:tgtEl>
                                            </p:cond>
                                          </p:endCondLst>
                                        </p:cTn>
                                        <p:tgtEl>
                                          <p:sndTgt r:embed="rId5" name="chimes.wav"/>
                                        </p:tgtEl>
                                      </p:cMediaNode>
                                    </p:audio>
                                  </p:subTnLst>
                                </p:cTn>
                              </p:par>
                            </p:childTnLst>
                          </p:cTn>
                        </p:par>
                        <p:par>
                          <p:cTn id="25" fill="hold">
                            <p:stCondLst>
                              <p:cond delay="2000"/>
                            </p:stCondLst>
                            <p:childTnLst>
                              <p:par>
                                <p:cTn id="26" presetID="22" presetClass="entr" presetSubtype="4" fill="hold" grpId="0" nodeType="after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500"/>
                                        <p:tgtEl>
                                          <p:spTgt spid="9"/>
                                        </p:tgtEl>
                                      </p:cBhvr>
                                    </p:animEffect>
                                  </p:childTnLst>
                                  <p:subTnLst>
                                    <p:audio>
                                      <p:cMediaNode>
                                        <p:cTn display="0" masterRel="sameClick">
                                          <p:stCondLst>
                                            <p:cond evt="begin" delay="0">
                                              <p:tn val="26"/>
                                            </p:cond>
                                          </p:stCondLst>
                                          <p:endCondLst>
                                            <p:cond evt="onStopAudio" delay="0">
                                              <p:tgtEl>
                                                <p:sldTgt/>
                                              </p:tgtEl>
                                            </p:cond>
                                          </p:endCondLst>
                                        </p:cTn>
                                        <p:tgtEl>
                                          <p:sndTgt r:embed="rId6" name="applause.wav"/>
                                        </p:tgtEl>
                                      </p:cMediaNode>
                                    </p:audio>
                                  </p:subTnLst>
                                </p:cTn>
                              </p:par>
                              <p:par>
                                <p:cTn id="29" presetID="10" presetClass="entr" presetSubtype="0" fill="hold" nodeType="withEffect">
                                  <p:stCondLst>
                                    <p:cond delay="0"/>
                                  </p:stCondLst>
                                  <p:childTnLst>
                                    <p:set>
                                      <p:cBhvr>
                                        <p:cTn id="30" dur="1" fill="hold">
                                          <p:stCondLst>
                                            <p:cond delay="0"/>
                                          </p:stCondLst>
                                        </p:cTn>
                                        <p:tgtEl>
                                          <p:spTgt spid="53"/>
                                        </p:tgtEl>
                                        <p:attrNameLst>
                                          <p:attrName>style.visibility</p:attrName>
                                        </p:attrNameLst>
                                      </p:cBhvr>
                                      <p:to>
                                        <p:strVal val="visible"/>
                                      </p:to>
                                    </p:set>
                                    <p:animEffect transition="in" filter="fade">
                                      <p:cBhvr>
                                        <p:cTn id="31" dur="500"/>
                                        <p:tgtEl>
                                          <p:spTgt spid="53"/>
                                        </p:tgtEl>
                                      </p:cBhvr>
                                    </p:animEffect>
                                  </p:childTnLst>
                                </p:cTn>
                              </p:par>
                              <p:par>
                                <p:cTn id="32" presetID="10" presetClass="entr" presetSubtype="0" fill="hold" nodeType="withEffect">
                                  <p:stCondLst>
                                    <p:cond delay="0"/>
                                  </p:stCondLst>
                                  <p:childTnLst>
                                    <p:set>
                                      <p:cBhvr>
                                        <p:cTn id="33" dur="1" fill="hold">
                                          <p:stCondLst>
                                            <p:cond delay="0"/>
                                          </p:stCondLst>
                                        </p:cTn>
                                        <p:tgtEl>
                                          <p:spTgt spid="55"/>
                                        </p:tgtEl>
                                        <p:attrNameLst>
                                          <p:attrName>style.visibility</p:attrName>
                                        </p:attrNameLst>
                                      </p:cBhvr>
                                      <p:to>
                                        <p:strVal val="visible"/>
                                      </p:to>
                                    </p:set>
                                    <p:animEffect transition="in" filter="fade">
                                      <p:cBhvr>
                                        <p:cTn id="34" dur="500"/>
                                        <p:tgtEl>
                                          <p:spTgt spid="55"/>
                                        </p:tgtEl>
                                      </p:cBhvr>
                                    </p:animEffect>
                                  </p:childTnLst>
                                </p:cTn>
                              </p:par>
                            </p:childTnLst>
                          </p:cTn>
                        </p:par>
                        <p:par>
                          <p:cTn id="35" fill="hold">
                            <p:stCondLst>
                              <p:cond delay="2500"/>
                            </p:stCondLst>
                            <p:childTnLst>
                              <p:par>
                                <p:cTn id="36" presetID="32" presetClass="emph" presetSubtype="0" repeatCount="indefinite" fill="hold" grpId="1" nodeType="afterEffect">
                                  <p:stCondLst>
                                    <p:cond delay="0"/>
                                  </p:stCondLst>
                                  <p:childTnLst>
                                    <p:animRot by="120000">
                                      <p:cBhvr>
                                        <p:cTn id="37" dur="100" fill="hold">
                                          <p:stCondLst>
                                            <p:cond delay="0"/>
                                          </p:stCondLst>
                                        </p:cTn>
                                        <p:tgtEl>
                                          <p:spTgt spid="9"/>
                                        </p:tgtEl>
                                        <p:attrNameLst>
                                          <p:attrName>r</p:attrName>
                                        </p:attrNameLst>
                                      </p:cBhvr>
                                    </p:animRot>
                                    <p:animRot by="-240000">
                                      <p:cBhvr>
                                        <p:cTn id="38" dur="200" fill="hold">
                                          <p:stCondLst>
                                            <p:cond delay="200"/>
                                          </p:stCondLst>
                                        </p:cTn>
                                        <p:tgtEl>
                                          <p:spTgt spid="9"/>
                                        </p:tgtEl>
                                        <p:attrNameLst>
                                          <p:attrName>r</p:attrName>
                                        </p:attrNameLst>
                                      </p:cBhvr>
                                    </p:animRot>
                                    <p:animRot by="240000">
                                      <p:cBhvr>
                                        <p:cTn id="39" dur="200" fill="hold">
                                          <p:stCondLst>
                                            <p:cond delay="400"/>
                                          </p:stCondLst>
                                        </p:cTn>
                                        <p:tgtEl>
                                          <p:spTgt spid="9"/>
                                        </p:tgtEl>
                                        <p:attrNameLst>
                                          <p:attrName>r</p:attrName>
                                        </p:attrNameLst>
                                      </p:cBhvr>
                                    </p:animRot>
                                    <p:animRot by="-240000">
                                      <p:cBhvr>
                                        <p:cTn id="40" dur="200" fill="hold">
                                          <p:stCondLst>
                                            <p:cond delay="600"/>
                                          </p:stCondLst>
                                        </p:cTn>
                                        <p:tgtEl>
                                          <p:spTgt spid="9"/>
                                        </p:tgtEl>
                                        <p:attrNameLst>
                                          <p:attrName>r</p:attrName>
                                        </p:attrNameLst>
                                      </p:cBhvr>
                                    </p:animRot>
                                    <p:animRot by="120000">
                                      <p:cBhvr>
                                        <p:cTn id="41"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video>
              <p:cMediaNode vol="80000">
                <p:cTn id="42" fill="hold" display="0">
                  <p:stCondLst>
                    <p:cond delay="indefinite"/>
                  </p:stCondLst>
                </p:cTn>
                <p:tgtEl>
                  <p:spTgt spid="2"/>
                </p:tgtEl>
              </p:cMediaNode>
            </p:video>
          </p:childTnLst>
        </p:cTn>
      </p:par>
    </p:tnLst>
    <p:bldLst>
      <p:bldP spid="9" grpId="0" animBg="1"/>
      <p:bldP spid="9" grpId="1" animBg="1"/>
      <p:bldP spid="27" grpId="0" animBg="1"/>
      <p:bldP spid="28"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rPr>
              <a:t>NGỮ VĂN 6</a:t>
            </a:r>
          </a:p>
        </p:txBody>
      </p:sp>
      <p:sp>
        <p:nvSpPr>
          <p:cNvPr id="11" name="Horizontal Scroll 10"/>
          <p:cNvSpPr/>
          <p:nvPr/>
        </p:nvSpPr>
        <p:spPr>
          <a:xfrm>
            <a:off x="4380271" y="712809"/>
            <a:ext cx="3648791" cy="478384"/>
          </a:xfrm>
          <a:prstGeom prst="horizontalScroll">
            <a:avLst/>
          </a:prstGeom>
          <a:solidFill>
            <a:schemeClr val="accent4">
              <a:lumMod val="40000"/>
              <a:lumOff val="60000"/>
            </a:schemeClr>
          </a:solidFill>
          <a:ln w="9525">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p:cNvSpPr/>
          <p:nvPr/>
        </p:nvSpPr>
        <p:spPr>
          <a:xfrm>
            <a:off x="1458737" y="100030"/>
            <a:ext cx="9274527"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VĂN BẢN 2: </a:t>
            </a:r>
            <a:r>
              <a:rPr kumimoji="0" lang="pl-PL" sz="2400" b="1" i="1"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ĐIỀU KHÔNG TÍNH TRƯỚC</a:t>
            </a:r>
            <a:r>
              <a:rPr kumimoji="0" lang="pl-PL" sz="24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pl-PL"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(NGUYỄN NHẬT ÁNH)</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7" name="Picture 6"/>
          <p:cNvPicPr>
            <a:picLocks noChangeAspect="1"/>
          </p:cNvPicPr>
          <p:nvPr/>
        </p:nvPicPr>
        <p:blipFill>
          <a:blip r:embed="rId4"/>
          <a:stretch>
            <a:fillRect/>
          </a:stretch>
        </p:blipFill>
        <p:spPr>
          <a:xfrm>
            <a:off x="11426277" y="0"/>
            <a:ext cx="754456" cy="754456"/>
          </a:xfrm>
          <a:prstGeom prst="rect">
            <a:avLst/>
          </a:prstGeom>
        </p:spPr>
      </p:pic>
      <p:pic>
        <p:nvPicPr>
          <p:cNvPr id="9" name="Picture 8"/>
          <p:cNvPicPr>
            <a:picLocks noChangeAspect="1"/>
          </p:cNvPicPr>
          <p:nvPr/>
        </p:nvPicPr>
        <p:blipFill>
          <a:blip r:embed="rId5"/>
          <a:stretch>
            <a:fillRect/>
          </a:stretch>
        </p:blipFill>
        <p:spPr>
          <a:xfrm>
            <a:off x="964755" y="3315552"/>
            <a:ext cx="2238375" cy="2743200"/>
          </a:xfrm>
          <a:prstGeom prst="rect">
            <a:avLst/>
          </a:prstGeom>
        </p:spPr>
      </p:pic>
      <p:sp>
        <p:nvSpPr>
          <p:cNvPr id="10" name="Cloud Callout 9"/>
          <p:cNvSpPr/>
          <p:nvPr/>
        </p:nvSpPr>
        <p:spPr>
          <a:xfrm>
            <a:off x="3674822" y="1498320"/>
            <a:ext cx="6368334" cy="2839064"/>
          </a:xfrm>
          <a:prstGeom prst="cloudCallout">
            <a:avLst>
              <a:gd name="adj1" fmla="val -57193"/>
              <a:gd name="adj2" fmla="val 27695"/>
            </a:avLst>
          </a:prstGeom>
        </p:spPr>
        <p:style>
          <a:lnRef idx="2">
            <a:schemeClr val="accent2"/>
          </a:lnRef>
          <a:fillRef idx="1">
            <a:schemeClr val="lt1"/>
          </a:fillRef>
          <a:effectRef idx="0">
            <a:schemeClr val="accent2"/>
          </a:effectRef>
          <a:fontRef idx="minor">
            <a:schemeClr val="dk1"/>
          </a:fontRef>
        </p:style>
        <p:txBody>
          <a:bodyPr rtlCol="0" anchor="ctr"/>
          <a:lstStyle/>
          <a:p>
            <a:pPr algn="ctr">
              <a:spcAft>
                <a:spcPts val="0"/>
              </a:spcAft>
            </a:pPr>
            <a:r>
              <a:rPr lang="en-US" sz="2400" dirty="0">
                <a:solidFill>
                  <a:srgbClr val="202122"/>
                </a:solidFill>
                <a:latin typeface="Times New Roman" panose="02020603050405020304" pitchFamily="18" charset="0"/>
                <a:ea typeface="Times New Roman" panose="02020603050405020304" pitchFamily="18" charset="0"/>
              </a:rPr>
              <a:t>    Theo </a:t>
            </a:r>
            <a:r>
              <a:rPr lang="en-US" sz="2400" dirty="0" err="1">
                <a:solidFill>
                  <a:srgbClr val="202122"/>
                </a:solidFill>
                <a:latin typeface="Times New Roman" panose="02020603050405020304" pitchFamily="18" charset="0"/>
                <a:ea typeface="Times New Roman" panose="02020603050405020304" pitchFamily="18" charset="0"/>
              </a:rPr>
              <a:t>em</a:t>
            </a:r>
            <a:r>
              <a:rPr lang="en-US" sz="2400" dirty="0">
                <a:solidFill>
                  <a:srgbClr val="202122"/>
                </a:solidFill>
                <a:latin typeface="Times New Roman" panose="02020603050405020304" pitchFamily="18" charset="0"/>
                <a:ea typeface="Times New Roman" panose="02020603050405020304" pitchFamily="18" charset="0"/>
              </a:rPr>
              <a:t>, </a:t>
            </a:r>
            <a:r>
              <a:rPr lang="en-US" sz="2400" dirty="0" err="1">
                <a:solidFill>
                  <a:srgbClr val="202122"/>
                </a:solidFill>
                <a:latin typeface="Times New Roman" panose="02020603050405020304" pitchFamily="18" charset="0"/>
                <a:ea typeface="Times New Roman" panose="02020603050405020304" pitchFamily="18" charset="0"/>
              </a:rPr>
              <a:t>các</a:t>
            </a:r>
            <a:r>
              <a:rPr lang="en-US" sz="2400" dirty="0">
                <a:solidFill>
                  <a:srgbClr val="202122"/>
                </a:solidFill>
                <a:latin typeface="Times New Roman" panose="02020603050405020304" pitchFamily="18" charset="0"/>
                <a:ea typeface="Times New Roman" panose="02020603050405020304" pitchFamily="18" charset="0"/>
              </a:rPr>
              <a:t> </a:t>
            </a:r>
            <a:r>
              <a:rPr lang="en-US" sz="2400" dirty="0" err="1">
                <a:solidFill>
                  <a:srgbClr val="202122"/>
                </a:solidFill>
                <a:latin typeface="Times New Roman" panose="02020603050405020304" pitchFamily="18" charset="0"/>
                <a:ea typeface="Times New Roman" panose="02020603050405020304" pitchFamily="18" charset="0"/>
              </a:rPr>
              <a:t>câu</a:t>
            </a:r>
            <a:r>
              <a:rPr lang="en-US" sz="2400" dirty="0">
                <a:solidFill>
                  <a:srgbClr val="202122"/>
                </a:solidFill>
                <a:latin typeface="Times New Roman" panose="02020603050405020304" pitchFamily="18" charset="0"/>
                <a:ea typeface="Times New Roman" panose="02020603050405020304" pitchFamily="18" charset="0"/>
              </a:rPr>
              <a:t> </a:t>
            </a:r>
            <a:r>
              <a:rPr lang="en-US" sz="2400" dirty="0" err="1">
                <a:solidFill>
                  <a:srgbClr val="202122"/>
                </a:solidFill>
                <a:latin typeface="Times New Roman" panose="02020603050405020304" pitchFamily="18" charset="0"/>
                <a:ea typeface="Times New Roman" panose="02020603050405020304" pitchFamily="18" charset="0"/>
              </a:rPr>
              <a:t>trả</a:t>
            </a:r>
            <a:r>
              <a:rPr lang="en-US" sz="2400" dirty="0">
                <a:solidFill>
                  <a:srgbClr val="202122"/>
                </a:solidFill>
                <a:latin typeface="Times New Roman" panose="02020603050405020304" pitchFamily="18" charset="0"/>
                <a:ea typeface="Times New Roman" panose="02020603050405020304" pitchFamily="18" charset="0"/>
              </a:rPr>
              <a:t> </a:t>
            </a:r>
            <a:r>
              <a:rPr lang="en-US" sz="2400" dirty="0" err="1">
                <a:solidFill>
                  <a:srgbClr val="202122"/>
                </a:solidFill>
                <a:latin typeface="Times New Roman" panose="02020603050405020304" pitchFamily="18" charset="0"/>
                <a:ea typeface="Times New Roman" panose="02020603050405020304" pitchFamily="18" charset="0"/>
              </a:rPr>
              <a:t>lời</a:t>
            </a:r>
            <a:r>
              <a:rPr lang="en-US" sz="2400" dirty="0">
                <a:solidFill>
                  <a:srgbClr val="202122"/>
                </a:solidFill>
                <a:latin typeface="Times New Roman" panose="02020603050405020304" pitchFamily="18" charset="0"/>
                <a:ea typeface="Times New Roman" panose="02020603050405020304" pitchFamily="18" charset="0"/>
              </a:rPr>
              <a:t> </a:t>
            </a:r>
            <a:r>
              <a:rPr lang="en-US" sz="2400" dirty="0" err="1">
                <a:solidFill>
                  <a:srgbClr val="202122"/>
                </a:solidFill>
                <a:latin typeface="Times New Roman" panose="02020603050405020304" pitchFamily="18" charset="0"/>
                <a:ea typeface="Times New Roman" panose="02020603050405020304" pitchFamily="18" charset="0"/>
              </a:rPr>
              <a:t>của</a:t>
            </a:r>
            <a:r>
              <a:rPr lang="en-US" sz="2400" dirty="0">
                <a:solidFill>
                  <a:srgbClr val="202122"/>
                </a:solidFill>
                <a:latin typeface="Times New Roman" panose="02020603050405020304" pitchFamily="18" charset="0"/>
                <a:ea typeface="Times New Roman" panose="02020603050405020304" pitchFamily="18" charset="0"/>
              </a:rPr>
              <a:t> </a:t>
            </a:r>
            <a:r>
              <a:rPr lang="en-US" sz="2400" dirty="0" err="1">
                <a:solidFill>
                  <a:srgbClr val="202122"/>
                </a:solidFill>
                <a:latin typeface="Times New Roman" panose="02020603050405020304" pitchFamily="18" charset="0"/>
                <a:ea typeface="Times New Roman" panose="02020603050405020304" pitchFamily="18" charset="0"/>
              </a:rPr>
              <a:t>các</a:t>
            </a:r>
            <a:r>
              <a:rPr lang="en-US" sz="2400" dirty="0">
                <a:solidFill>
                  <a:srgbClr val="202122"/>
                </a:solidFill>
                <a:latin typeface="Times New Roman" panose="02020603050405020304" pitchFamily="18" charset="0"/>
                <a:ea typeface="Times New Roman" panose="02020603050405020304" pitchFamily="18" charset="0"/>
              </a:rPr>
              <a:t> </a:t>
            </a:r>
            <a:r>
              <a:rPr lang="en-US" sz="2400" dirty="0" err="1">
                <a:solidFill>
                  <a:srgbClr val="202122"/>
                </a:solidFill>
                <a:latin typeface="Times New Roman" panose="02020603050405020304" pitchFamily="18" charset="0"/>
                <a:ea typeface="Times New Roman" panose="02020603050405020304" pitchFamily="18" charset="0"/>
              </a:rPr>
              <a:t>câu</a:t>
            </a:r>
            <a:r>
              <a:rPr lang="en-US" sz="2400" dirty="0">
                <a:solidFill>
                  <a:srgbClr val="202122"/>
                </a:solidFill>
                <a:latin typeface="Times New Roman" panose="02020603050405020304" pitchFamily="18" charset="0"/>
                <a:ea typeface="Times New Roman" panose="02020603050405020304" pitchFamily="18" charset="0"/>
              </a:rPr>
              <a:t> </a:t>
            </a:r>
            <a:r>
              <a:rPr lang="en-US" sz="2400" dirty="0" err="1">
                <a:solidFill>
                  <a:srgbClr val="202122"/>
                </a:solidFill>
                <a:latin typeface="Times New Roman" panose="02020603050405020304" pitchFamily="18" charset="0"/>
                <a:ea typeface="Times New Roman" panose="02020603050405020304" pitchFamily="18" charset="0"/>
              </a:rPr>
              <a:t>hỏi</a:t>
            </a:r>
            <a:r>
              <a:rPr lang="en-US" sz="2400" dirty="0">
                <a:solidFill>
                  <a:srgbClr val="202122"/>
                </a:solidFill>
                <a:latin typeface="Times New Roman" panose="02020603050405020304" pitchFamily="18" charset="0"/>
                <a:ea typeface="Times New Roman" panose="02020603050405020304" pitchFamily="18" charset="0"/>
              </a:rPr>
              <a:t> </a:t>
            </a:r>
            <a:r>
              <a:rPr lang="en-US" sz="2400" dirty="0" err="1">
                <a:solidFill>
                  <a:srgbClr val="202122"/>
                </a:solidFill>
                <a:latin typeface="Times New Roman" panose="02020603050405020304" pitchFamily="18" charset="0"/>
                <a:ea typeface="Times New Roman" panose="02020603050405020304" pitchFamily="18" charset="0"/>
              </a:rPr>
              <a:t>trong</a:t>
            </a:r>
            <a:r>
              <a:rPr lang="en-US" sz="2400" dirty="0">
                <a:solidFill>
                  <a:srgbClr val="202122"/>
                </a:solidFill>
                <a:latin typeface="Times New Roman" panose="02020603050405020304" pitchFamily="18" charset="0"/>
                <a:ea typeface="Times New Roman" panose="02020603050405020304" pitchFamily="18" charset="0"/>
              </a:rPr>
              <a:t> </a:t>
            </a:r>
            <a:r>
              <a:rPr lang="en-US" sz="2400" dirty="0" err="1">
                <a:solidFill>
                  <a:srgbClr val="202122"/>
                </a:solidFill>
                <a:latin typeface="Times New Roman" panose="02020603050405020304" pitchFamily="18" charset="0"/>
                <a:ea typeface="Times New Roman" panose="02020603050405020304" pitchFamily="18" charset="0"/>
              </a:rPr>
              <a:t>trò</a:t>
            </a:r>
            <a:r>
              <a:rPr lang="en-US" sz="2400" dirty="0">
                <a:solidFill>
                  <a:srgbClr val="202122"/>
                </a:solidFill>
                <a:latin typeface="Times New Roman" panose="02020603050405020304" pitchFamily="18" charset="0"/>
                <a:ea typeface="Times New Roman" panose="02020603050405020304" pitchFamily="18" charset="0"/>
              </a:rPr>
              <a:t> </a:t>
            </a:r>
            <a:r>
              <a:rPr lang="en-US" sz="2400" dirty="0" err="1">
                <a:solidFill>
                  <a:srgbClr val="202122"/>
                </a:solidFill>
                <a:latin typeface="Times New Roman" panose="02020603050405020304" pitchFamily="18" charset="0"/>
                <a:ea typeface="Times New Roman" panose="02020603050405020304" pitchFamily="18" charset="0"/>
              </a:rPr>
              <a:t>chơi</a:t>
            </a:r>
            <a:r>
              <a:rPr lang="en-US" sz="2400" dirty="0">
                <a:solidFill>
                  <a:srgbClr val="202122"/>
                </a:solidFill>
                <a:latin typeface="Times New Roman" panose="02020603050405020304" pitchFamily="18" charset="0"/>
                <a:ea typeface="Times New Roman" panose="02020603050405020304" pitchFamily="18" charset="0"/>
              </a:rPr>
              <a:t> “</a:t>
            </a:r>
            <a:r>
              <a:rPr lang="en-US" sz="2400" dirty="0" err="1">
                <a:solidFill>
                  <a:srgbClr val="202122"/>
                </a:solidFill>
                <a:latin typeface="Times New Roman" panose="02020603050405020304" pitchFamily="18" charset="0"/>
                <a:ea typeface="Times New Roman" panose="02020603050405020304" pitchFamily="18" charset="0"/>
              </a:rPr>
              <a:t>Hộp</a:t>
            </a:r>
            <a:r>
              <a:rPr lang="en-US" sz="2400" dirty="0">
                <a:solidFill>
                  <a:srgbClr val="202122"/>
                </a:solidFill>
                <a:latin typeface="Times New Roman" panose="02020603050405020304" pitchFamily="18" charset="0"/>
                <a:ea typeface="Times New Roman" panose="02020603050405020304" pitchFamily="18" charset="0"/>
              </a:rPr>
              <a:t> </a:t>
            </a:r>
            <a:r>
              <a:rPr lang="en-US" sz="2400" dirty="0" err="1">
                <a:solidFill>
                  <a:srgbClr val="202122"/>
                </a:solidFill>
                <a:latin typeface="Times New Roman" panose="02020603050405020304" pitchFamily="18" charset="0"/>
                <a:ea typeface="Times New Roman" panose="02020603050405020304" pitchFamily="18" charset="0"/>
              </a:rPr>
              <a:t>quà</a:t>
            </a:r>
            <a:r>
              <a:rPr lang="en-US" sz="2400" dirty="0">
                <a:solidFill>
                  <a:srgbClr val="202122"/>
                </a:solidFill>
                <a:latin typeface="Times New Roman" panose="02020603050405020304" pitchFamily="18" charset="0"/>
                <a:ea typeface="Times New Roman" panose="02020603050405020304" pitchFamily="18" charset="0"/>
              </a:rPr>
              <a:t> </a:t>
            </a:r>
            <a:r>
              <a:rPr lang="en-US" sz="2400" dirty="0" err="1">
                <a:solidFill>
                  <a:srgbClr val="202122"/>
                </a:solidFill>
                <a:latin typeface="Times New Roman" panose="02020603050405020304" pitchFamily="18" charset="0"/>
                <a:ea typeface="Times New Roman" panose="02020603050405020304" pitchFamily="18" charset="0"/>
              </a:rPr>
              <a:t>bí</a:t>
            </a:r>
            <a:r>
              <a:rPr lang="en-US" sz="2400" dirty="0">
                <a:solidFill>
                  <a:srgbClr val="202122"/>
                </a:solidFill>
                <a:latin typeface="Times New Roman" panose="02020603050405020304" pitchFamily="18" charset="0"/>
                <a:ea typeface="Times New Roman" panose="02020603050405020304" pitchFamily="18" charset="0"/>
              </a:rPr>
              <a:t> </a:t>
            </a:r>
            <a:r>
              <a:rPr lang="en-US" sz="2400" dirty="0" err="1">
                <a:solidFill>
                  <a:srgbClr val="202122"/>
                </a:solidFill>
                <a:latin typeface="Times New Roman" panose="02020603050405020304" pitchFamily="18" charset="0"/>
                <a:ea typeface="Times New Roman" panose="02020603050405020304" pitchFamily="18" charset="0"/>
              </a:rPr>
              <a:t>mật</a:t>
            </a:r>
            <a:r>
              <a:rPr lang="en-US" sz="2400" dirty="0">
                <a:solidFill>
                  <a:srgbClr val="202122"/>
                </a:solidFill>
                <a:latin typeface="Times New Roman" panose="02020603050405020304" pitchFamily="18" charset="0"/>
                <a:ea typeface="Times New Roman" panose="02020603050405020304" pitchFamily="18" charset="0"/>
              </a:rPr>
              <a:t>” </a:t>
            </a:r>
            <a:r>
              <a:rPr lang="en-US" sz="2400" dirty="0" err="1">
                <a:solidFill>
                  <a:srgbClr val="202122"/>
                </a:solidFill>
                <a:latin typeface="Times New Roman" panose="02020603050405020304" pitchFamily="18" charset="0"/>
                <a:ea typeface="Times New Roman" panose="02020603050405020304" pitchFamily="18" charset="0"/>
              </a:rPr>
              <a:t>có</a:t>
            </a:r>
            <a:r>
              <a:rPr lang="en-US" sz="2400" dirty="0">
                <a:solidFill>
                  <a:srgbClr val="202122"/>
                </a:solidFill>
                <a:latin typeface="Times New Roman" panose="02020603050405020304" pitchFamily="18" charset="0"/>
                <a:ea typeface="Times New Roman" panose="02020603050405020304" pitchFamily="18" charset="0"/>
              </a:rPr>
              <a:t> </a:t>
            </a:r>
            <a:r>
              <a:rPr lang="en-US" sz="2400" dirty="0" err="1">
                <a:solidFill>
                  <a:srgbClr val="202122"/>
                </a:solidFill>
                <a:latin typeface="Times New Roman" panose="02020603050405020304" pitchFamily="18" charset="0"/>
                <a:ea typeface="Times New Roman" panose="02020603050405020304" pitchFamily="18" charset="0"/>
              </a:rPr>
              <a:t>liên</a:t>
            </a:r>
            <a:r>
              <a:rPr lang="en-US" sz="2400" dirty="0">
                <a:solidFill>
                  <a:srgbClr val="202122"/>
                </a:solidFill>
                <a:latin typeface="Times New Roman" panose="02020603050405020304" pitchFamily="18" charset="0"/>
                <a:ea typeface="Times New Roman" panose="02020603050405020304" pitchFamily="18" charset="0"/>
              </a:rPr>
              <a:t> </a:t>
            </a:r>
            <a:r>
              <a:rPr lang="en-US" sz="2400" dirty="0" err="1">
                <a:solidFill>
                  <a:srgbClr val="202122"/>
                </a:solidFill>
                <a:latin typeface="Times New Roman" panose="02020603050405020304" pitchFamily="18" charset="0"/>
                <a:ea typeface="Times New Roman" panose="02020603050405020304" pitchFamily="18" charset="0"/>
              </a:rPr>
              <a:t>quan</a:t>
            </a:r>
            <a:r>
              <a:rPr lang="en-US" sz="2400" dirty="0">
                <a:solidFill>
                  <a:srgbClr val="202122"/>
                </a:solidFill>
                <a:latin typeface="Times New Roman" panose="02020603050405020304" pitchFamily="18" charset="0"/>
                <a:ea typeface="Times New Roman" panose="02020603050405020304" pitchFamily="18" charset="0"/>
              </a:rPr>
              <a:t> </a:t>
            </a:r>
            <a:r>
              <a:rPr lang="en-US" sz="2400" dirty="0" err="1">
                <a:solidFill>
                  <a:srgbClr val="202122"/>
                </a:solidFill>
                <a:latin typeface="Times New Roman" panose="02020603050405020304" pitchFamily="18" charset="0"/>
                <a:ea typeface="Times New Roman" panose="02020603050405020304" pitchFamily="18" charset="0"/>
              </a:rPr>
              <a:t>gì</a:t>
            </a:r>
            <a:r>
              <a:rPr lang="en-US" sz="2400" dirty="0">
                <a:solidFill>
                  <a:srgbClr val="202122"/>
                </a:solidFill>
                <a:latin typeface="Times New Roman" panose="02020603050405020304" pitchFamily="18" charset="0"/>
                <a:ea typeface="Times New Roman" panose="02020603050405020304" pitchFamily="18" charset="0"/>
              </a:rPr>
              <a:t> </a:t>
            </a:r>
            <a:r>
              <a:rPr lang="en-US" sz="2400" dirty="0" err="1">
                <a:solidFill>
                  <a:srgbClr val="202122"/>
                </a:solidFill>
                <a:latin typeface="Times New Roman" panose="02020603050405020304" pitchFamily="18" charset="0"/>
                <a:ea typeface="Times New Roman" panose="02020603050405020304" pitchFamily="18" charset="0"/>
              </a:rPr>
              <a:t>đến</a:t>
            </a:r>
            <a:r>
              <a:rPr lang="en-US" sz="2400" dirty="0">
                <a:solidFill>
                  <a:srgbClr val="202122"/>
                </a:solidFill>
                <a:latin typeface="Times New Roman" panose="02020603050405020304" pitchFamily="18" charset="0"/>
                <a:ea typeface="Times New Roman" panose="02020603050405020304" pitchFamily="18" charset="0"/>
              </a:rPr>
              <a:t> </a:t>
            </a:r>
            <a:r>
              <a:rPr lang="en-US" sz="2400" dirty="0" err="1">
                <a:solidFill>
                  <a:srgbClr val="202122"/>
                </a:solidFill>
                <a:latin typeface="Times New Roman" panose="02020603050405020304" pitchFamily="18" charset="0"/>
                <a:ea typeface="Times New Roman" panose="02020603050405020304" pitchFamily="18" charset="0"/>
              </a:rPr>
              <a:t>văn</a:t>
            </a:r>
            <a:r>
              <a:rPr lang="en-US" sz="2400" dirty="0">
                <a:solidFill>
                  <a:srgbClr val="202122"/>
                </a:solidFill>
                <a:latin typeface="Times New Roman" panose="02020603050405020304" pitchFamily="18" charset="0"/>
                <a:ea typeface="Times New Roman" panose="02020603050405020304" pitchFamily="18" charset="0"/>
              </a:rPr>
              <a:t> </a:t>
            </a:r>
            <a:r>
              <a:rPr lang="en-US" sz="2400" dirty="0" err="1">
                <a:solidFill>
                  <a:srgbClr val="202122"/>
                </a:solidFill>
                <a:latin typeface="Times New Roman" panose="02020603050405020304" pitchFamily="18" charset="0"/>
                <a:ea typeface="Times New Roman" panose="02020603050405020304" pitchFamily="18" charset="0"/>
              </a:rPr>
              <a:t>bản</a:t>
            </a:r>
            <a:r>
              <a:rPr lang="en-US" sz="2400" dirty="0">
                <a:solidFill>
                  <a:srgbClr val="202122"/>
                </a:solidFill>
                <a:latin typeface="Times New Roman" panose="02020603050405020304" pitchFamily="18" charset="0"/>
                <a:ea typeface="Times New Roman" panose="02020603050405020304" pitchFamily="18" charset="0"/>
              </a:rPr>
              <a:t> </a:t>
            </a:r>
            <a:r>
              <a:rPr lang="en-US" sz="2400" dirty="0" err="1">
                <a:solidFill>
                  <a:srgbClr val="202122"/>
                </a:solidFill>
                <a:latin typeface="Times New Roman" panose="02020603050405020304" pitchFamily="18" charset="0"/>
                <a:ea typeface="Times New Roman" panose="02020603050405020304" pitchFamily="18" charset="0"/>
              </a:rPr>
              <a:t>đọc</a:t>
            </a:r>
            <a:r>
              <a:rPr lang="en-US" sz="2400" dirty="0">
                <a:solidFill>
                  <a:srgbClr val="202122"/>
                </a:solidFill>
                <a:latin typeface="Times New Roman" panose="02020603050405020304" pitchFamily="18" charset="0"/>
                <a:ea typeface="Times New Roman" panose="02020603050405020304" pitchFamily="18" charset="0"/>
              </a:rPr>
              <a:t> </a:t>
            </a:r>
            <a:r>
              <a:rPr lang="en-US" sz="2400" dirty="0" err="1">
                <a:solidFill>
                  <a:srgbClr val="202122"/>
                </a:solidFill>
                <a:latin typeface="Times New Roman" panose="02020603050405020304" pitchFamily="18" charset="0"/>
                <a:ea typeface="Times New Roman" panose="02020603050405020304" pitchFamily="18" charset="0"/>
              </a:rPr>
              <a:t>hiểu</a:t>
            </a:r>
            <a:r>
              <a:rPr lang="en-US" sz="2400" dirty="0">
                <a:solidFill>
                  <a:srgbClr val="202122"/>
                </a:solidFill>
                <a:latin typeface="Times New Roman" panose="02020603050405020304" pitchFamily="18" charset="0"/>
                <a:ea typeface="Times New Roman" panose="02020603050405020304" pitchFamily="18" charset="0"/>
              </a:rPr>
              <a:t> </a:t>
            </a:r>
            <a:r>
              <a:rPr lang="en-US" sz="2400" i="1" dirty="0">
                <a:solidFill>
                  <a:srgbClr val="202122"/>
                </a:solidFill>
                <a:latin typeface="Times New Roman" panose="02020603050405020304" pitchFamily="18" charset="0"/>
                <a:ea typeface="Times New Roman" panose="02020603050405020304" pitchFamily="18" charset="0"/>
              </a:rPr>
              <a:t>“</a:t>
            </a:r>
            <a:r>
              <a:rPr lang="en-US" sz="2400" i="1" dirty="0" err="1">
                <a:solidFill>
                  <a:srgbClr val="202122"/>
                </a:solidFill>
                <a:latin typeface="Times New Roman" panose="02020603050405020304" pitchFamily="18" charset="0"/>
                <a:ea typeface="Times New Roman" panose="02020603050405020304" pitchFamily="18" charset="0"/>
              </a:rPr>
              <a:t>Điều</a:t>
            </a:r>
            <a:r>
              <a:rPr lang="en-US" sz="2400" i="1" dirty="0">
                <a:solidFill>
                  <a:srgbClr val="202122"/>
                </a:solidFill>
                <a:latin typeface="Times New Roman" panose="02020603050405020304" pitchFamily="18" charset="0"/>
                <a:ea typeface="Times New Roman" panose="02020603050405020304" pitchFamily="18" charset="0"/>
              </a:rPr>
              <a:t> </a:t>
            </a:r>
            <a:r>
              <a:rPr lang="en-US" sz="2400" i="1" dirty="0" err="1">
                <a:solidFill>
                  <a:srgbClr val="202122"/>
                </a:solidFill>
                <a:latin typeface="Times New Roman" panose="02020603050405020304" pitchFamily="18" charset="0"/>
                <a:ea typeface="Times New Roman" panose="02020603050405020304" pitchFamily="18" charset="0"/>
              </a:rPr>
              <a:t>không</a:t>
            </a:r>
            <a:r>
              <a:rPr lang="en-US" sz="2400" i="1" dirty="0">
                <a:solidFill>
                  <a:srgbClr val="202122"/>
                </a:solidFill>
                <a:latin typeface="Times New Roman" panose="02020603050405020304" pitchFamily="18" charset="0"/>
                <a:ea typeface="Times New Roman" panose="02020603050405020304" pitchFamily="18" charset="0"/>
              </a:rPr>
              <a:t> </a:t>
            </a:r>
            <a:r>
              <a:rPr lang="en-US" sz="2400" i="1" dirty="0" err="1">
                <a:solidFill>
                  <a:srgbClr val="202122"/>
                </a:solidFill>
                <a:latin typeface="Times New Roman" panose="02020603050405020304" pitchFamily="18" charset="0"/>
                <a:ea typeface="Times New Roman" panose="02020603050405020304" pitchFamily="18" charset="0"/>
              </a:rPr>
              <a:t>tính</a:t>
            </a:r>
            <a:r>
              <a:rPr lang="en-US" sz="2400" i="1" dirty="0">
                <a:solidFill>
                  <a:srgbClr val="202122"/>
                </a:solidFill>
                <a:latin typeface="Times New Roman" panose="02020603050405020304" pitchFamily="18" charset="0"/>
                <a:ea typeface="Times New Roman" panose="02020603050405020304" pitchFamily="18" charset="0"/>
              </a:rPr>
              <a:t> </a:t>
            </a:r>
            <a:r>
              <a:rPr lang="en-US" sz="2400" i="1" dirty="0" err="1">
                <a:solidFill>
                  <a:srgbClr val="202122"/>
                </a:solidFill>
                <a:latin typeface="Times New Roman" panose="02020603050405020304" pitchFamily="18" charset="0"/>
                <a:ea typeface="Times New Roman" panose="02020603050405020304" pitchFamily="18" charset="0"/>
              </a:rPr>
              <a:t>trước</a:t>
            </a:r>
            <a:r>
              <a:rPr lang="en-US" sz="2400" dirty="0">
                <a:solidFill>
                  <a:srgbClr val="202122"/>
                </a:solidFill>
                <a:latin typeface="Times New Roman" panose="02020603050405020304" pitchFamily="18" charset="0"/>
                <a:ea typeface="Times New Roman" panose="02020603050405020304" pitchFamily="18" charset="0"/>
              </a:rPr>
              <a:t>” </a:t>
            </a:r>
            <a:r>
              <a:rPr lang="en-US" sz="2400" dirty="0" err="1">
                <a:solidFill>
                  <a:srgbClr val="202122"/>
                </a:solidFill>
                <a:latin typeface="Times New Roman" panose="02020603050405020304" pitchFamily="18" charset="0"/>
                <a:ea typeface="Times New Roman" panose="02020603050405020304" pitchFamily="18" charset="0"/>
              </a:rPr>
              <a:t>mà</a:t>
            </a:r>
            <a:r>
              <a:rPr lang="en-US" sz="2400" dirty="0">
                <a:solidFill>
                  <a:srgbClr val="202122"/>
                </a:solidFill>
                <a:latin typeface="Times New Roman" panose="02020603050405020304" pitchFamily="18" charset="0"/>
                <a:ea typeface="Times New Roman" panose="02020603050405020304" pitchFamily="18" charset="0"/>
              </a:rPr>
              <a:t> </a:t>
            </a:r>
            <a:r>
              <a:rPr lang="en-US" sz="2400" dirty="0" err="1">
                <a:solidFill>
                  <a:srgbClr val="202122"/>
                </a:solidFill>
                <a:latin typeface="Times New Roman" panose="02020603050405020304" pitchFamily="18" charset="0"/>
                <a:ea typeface="Times New Roman" panose="02020603050405020304" pitchFamily="18" charset="0"/>
              </a:rPr>
              <a:t>các</a:t>
            </a:r>
            <a:r>
              <a:rPr lang="en-US" sz="2400" dirty="0">
                <a:solidFill>
                  <a:srgbClr val="202122"/>
                </a:solidFill>
                <a:latin typeface="Times New Roman" panose="02020603050405020304" pitchFamily="18" charset="0"/>
                <a:ea typeface="Times New Roman" panose="02020603050405020304" pitchFamily="18" charset="0"/>
              </a:rPr>
              <a:t> </a:t>
            </a:r>
            <a:r>
              <a:rPr lang="en-US" sz="2400" dirty="0" err="1">
                <a:solidFill>
                  <a:srgbClr val="202122"/>
                </a:solidFill>
                <a:latin typeface="Times New Roman" panose="02020603050405020304" pitchFamily="18" charset="0"/>
                <a:ea typeface="Times New Roman" panose="02020603050405020304" pitchFamily="18" charset="0"/>
              </a:rPr>
              <a:t>em</a:t>
            </a:r>
            <a:r>
              <a:rPr lang="en-US" sz="2400" dirty="0">
                <a:solidFill>
                  <a:srgbClr val="202122"/>
                </a:solidFill>
                <a:latin typeface="Times New Roman" panose="02020603050405020304" pitchFamily="18" charset="0"/>
                <a:ea typeface="Times New Roman" panose="02020603050405020304" pitchFamily="18" charset="0"/>
              </a:rPr>
              <a:t> </a:t>
            </a:r>
            <a:r>
              <a:rPr lang="en-US" sz="2400" dirty="0" err="1">
                <a:solidFill>
                  <a:srgbClr val="202122"/>
                </a:solidFill>
                <a:latin typeface="Times New Roman" panose="02020603050405020304" pitchFamily="18" charset="0"/>
                <a:ea typeface="Times New Roman" panose="02020603050405020304" pitchFamily="18" charset="0"/>
              </a:rPr>
              <a:t>được</a:t>
            </a:r>
            <a:r>
              <a:rPr lang="en-US" sz="2400" dirty="0">
                <a:solidFill>
                  <a:srgbClr val="202122"/>
                </a:solidFill>
                <a:latin typeface="Times New Roman" panose="02020603050405020304" pitchFamily="18" charset="0"/>
                <a:ea typeface="Times New Roman" panose="02020603050405020304" pitchFamily="18" charset="0"/>
              </a:rPr>
              <a:t> </a:t>
            </a:r>
            <a:r>
              <a:rPr lang="en-US" sz="2400" dirty="0" err="1">
                <a:solidFill>
                  <a:srgbClr val="202122"/>
                </a:solidFill>
                <a:latin typeface="Times New Roman" panose="02020603050405020304" pitchFamily="18" charset="0"/>
                <a:ea typeface="Times New Roman" panose="02020603050405020304" pitchFamily="18" charset="0"/>
              </a:rPr>
              <a:t>học</a:t>
            </a:r>
            <a:r>
              <a:rPr lang="en-US" sz="2400" dirty="0">
                <a:solidFill>
                  <a:srgbClr val="202122"/>
                </a:solidFill>
                <a:latin typeface="Times New Roman" panose="02020603050405020304" pitchFamily="18" charset="0"/>
                <a:ea typeface="Times New Roman" panose="02020603050405020304" pitchFamily="18" charset="0"/>
              </a:rPr>
              <a:t> </a:t>
            </a:r>
            <a:r>
              <a:rPr lang="en-US" sz="2400" dirty="0" err="1">
                <a:solidFill>
                  <a:srgbClr val="202122"/>
                </a:solidFill>
                <a:latin typeface="Times New Roman" panose="02020603050405020304" pitchFamily="18" charset="0"/>
                <a:ea typeface="Times New Roman" panose="02020603050405020304" pitchFamily="18" charset="0"/>
              </a:rPr>
              <a:t>hôm</a:t>
            </a:r>
            <a:r>
              <a:rPr lang="en-US" sz="2400" dirty="0">
                <a:solidFill>
                  <a:srgbClr val="202122"/>
                </a:solidFill>
                <a:latin typeface="Times New Roman" panose="02020603050405020304" pitchFamily="18" charset="0"/>
                <a:ea typeface="Times New Roman" panose="02020603050405020304" pitchFamily="18" charset="0"/>
              </a:rPr>
              <a:t> nay?</a:t>
            </a:r>
            <a:endParaRPr lang="en-US" sz="2400" dirty="0">
              <a:effectLst/>
              <a:latin typeface="Times New Roman" panose="02020603050405020304" pitchFamily="18" charset="0"/>
              <a:ea typeface="Times New Roman" panose="02020603050405020304" pitchFamily="18" charset="0"/>
            </a:endParaRPr>
          </a:p>
        </p:txBody>
      </p:sp>
      <p:sp>
        <p:nvSpPr>
          <p:cNvPr id="16" name="Rectangle 15"/>
          <p:cNvSpPr/>
          <p:nvPr/>
        </p:nvSpPr>
        <p:spPr>
          <a:xfrm>
            <a:off x="5159187" y="657880"/>
            <a:ext cx="1811714" cy="523220"/>
          </a:xfrm>
          <a:prstGeom prst="rect">
            <a:avLst/>
          </a:prstGeom>
        </p:spPr>
        <p:txBody>
          <a:bodyPr wrap="none">
            <a:spAutoFit/>
          </a:bodyPr>
          <a:lstStyle/>
          <a:p>
            <a:r>
              <a:rPr lang="en-US" sz="2800" b="1" dirty="0" err="1">
                <a:solidFill>
                  <a:srgbClr val="7030A0"/>
                </a:solidFill>
                <a:latin typeface="Times New Roman" panose="02020603050405020304" pitchFamily="18" charset="0"/>
                <a:ea typeface="Times New Roman" panose="02020603050405020304" pitchFamily="18" charset="0"/>
              </a:rPr>
              <a:t>Khởi</a:t>
            </a:r>
            <a:r>
              <a:rPr lang="en-US" sz="2800" b="1" dirty="0">
                <a:solidFill>
                  <a:srgbClr val="7030A0"/>
                </a:solidFill>
                <a:latin typeface="Times New Roman" panose="02020603050405020304" pitchFamily="18" charset="0"/>
                <a:ea typeface="Times New Roman" panose="02020603050405020304" pitchFamily="18" charset="0"/>
              </a:rPr>
              <a:t> </a:t>
            </a:r>
            <a:r>
              <a:rPr lang="en-US" sz="2800" b="1" dirty="0" err="1">
                <a:solidFill>
                  <a:srgbClr val="7030A0"/>
                </a:solidFill>
                <a:latin typeface="Times New Roman" panose="02020603050405020304" pitchFamily="18" charset="0"/>
                <a:ea typeface="Times New Roman" panose="02020603050405020304" pitchFamily="18" charset="0"/>
              </a:rPr>
              <a:t>động</a:t>
            </a:r>
            <a:endParaRPr lang="en-US" sz="2800" dirty="0"/>
          </a:p>
        </p:txBody>
      </p:sp>
    </p:spTree>
    <p:extLst>
      <p:ext uri="{BB962C8B-B14F-4D97-AF65-F5344CB8AC3E}">
        <p14:creationId xmlns:p14="http://schemas.microsoft.com/office/powerpoint/2010/main" val="331381294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rPr>
              <a:t>NGỮ VĂN 6</a:t>
            </a:r>
          </a:p>
        </p:txBody>
      </p:sp>
      <p:sp>
        <p:nvSpPr>
          <p:cNvPr id="11" name="Horizontal Scroll 10"/>
          <p:cNvSpPr/>
          <p:nvPr/>
        </p:nvSpPr>
        <p:spPr>
          <a:xfrm>
            <a:off x="3972335" y="712809"/>
            <a:ext cx="4209230" cy="478384"/>
          </a:xfrm>
          <a:prstGeom prst="horizontalScroll">
            <a:avLst/>
          </a:prstGeom>
          <a:solidFill>
            <a:schemeClr val="accent4">
              <a:lumMod val="40000"/>
              <a:lumOff val="60000"/>
            </a:schemeClr>
          </a:solidFill>
          <a:ln w="9525">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p:cNvSpPr/>
          <p:nvPr/>
        </p:nvSpPr>
        <p:spPr>
          <a:xfrm>
            <a:off x="1458737" y="100030"/>
            <a:ext cx="9274527"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VĂN BẢN 2: </a:t>
            </a:r>
            <a:r>
              <a:rPr kumimoji="0" lang="pl-PL" sz="2400" b="1" i="1"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ĐIỀU KHÔNG TÍNH TRƯỚC</a:t>
            </a:r>
            <a:r>
              <a:rPr kumimoji="0" lang="pl-PL" sz="24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pl-PL"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(NGUYỄN NHẬT ÁNH)</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7" name="Picture 6"/>
          <p:cNvPicPr>
            <a:picLocks noChangeAspect="1"/>
          </p:cNvPicPr>
          <p:nvPr/>
        </p:nvPicPr>
        <p:blipFill>
          <a:blip r:embed="rId4"/>
          <a:stretch>
            <a:fillRect/>
          </a:stretch>
        </p:blipFill>
        <p:spPr>
          <a:xfrm>
            <a:off x="11426277" y="0"/>
            <a:ext cx="754456" cy="754456"/>
          </a:xfrm>
          <a:prstGeom prst="rect">
            <a:avLst/>
          </a:prstGeom>
        </p:spPr>
      </p:pic>
      <p:sp>
        <p:nvSpPr>
          <p:cNvPr id="3" name="Rectangle 2"/>
          <p:cNvSpPr/>
          <p:nvPr/>
        </p:nvSpPr>
        <p:spPr>
          <a:xfrm>
            <a:off x="3989680" y="670940"/>
            <a:ext cx="4174541" cy="523220"/>
          </a:xfrm>
          <a:prstGeom prst="rect">
            <a:avLst/>
          </a:prstGeom>
        </p:spPr>
        <p:txBody>
          <a:bodyPr wrap="none">
            <a:spAutoFit/>
          </a:bodyPr>
          <a:lstStyle/>
          <a:p>
            <a:r>
              <a:rPr lang="en-US" sz="2800" b="1" dirty="0" err="1">
                <a:solidFill>
                  <a:srgbClr val="7030A0"/>
                </a:solidFill>
                <a:latin typeface="Times New Roman" panose="02020603050405020304" pitchFamily="18" charset="0"/>
                <a:ea typeface="Times New Roman" panose="02020603050405020304" pitchFamily="18" charset="0"/>
              </a:rPr>
              <a:t>Hình</a:t>
            </a:r>
            <a:r>
              <a:rPr lang="en-US" sz="2800" b="1" dirty="0">
                <a:solidFill>
                  <a:srgbClr val="7030A0"/>
                </a:solidFill>
                <a:latin typeface="Times New Roman" panose="02020603050405020304" pitchFamily="18" charset="0"/>
                <a:ea typeface="Times New Roman" panose="02020603050405020304" pitchFamily="18" charset="0"/>
              </a:rPr>
              <a:t> </a:t>
            </a:r>
            <a:r>
              <a:rPr lang="en-US" sz="2800" b="1" dirty="0" err="1">
                <a:solidFill>
                  <a:srgbClr val="7030A0"/>
                </a:solidFill>
                <a:latin typeface="Times New Roman" panose="02020603050405020304" pitchFamily="18" charset="0"/>
                <a:ea typeface="Times New Roman" panose="02020603050405020304" pitchFamily="18" charset="0"/>
              </a:rPr>
              <a:t>thành</a:t>
            </a:r>
            <a:r>
              <a:rPr lang="en-US" sz="2800" b="1" dirty="0">
                <a:solidFill>
                  <a:srgbClr val="7030A0"/>
                </a:solidFill>
                <a:latin typeface="Times New Roman" panose="02020603050405020304" pitchFamily="18" charset="0"/>
                <a:ea typeface="Times New Roman" panose="02020603050405020304" pitchFamily="18" charset="0"/>
              </a:rPr>
              <a:t> </a:t>
            </a:r>
            <a:r>
              <a:rPr lang="en-US" sz="2800" b="1" dirty="0" err="1">
                <a:solidFill>
                  <a:srgbClr val="7030A0"/>
                </a:solidFill>
                <a:latin typeface="Times New Roman" panose="02020603050405020304" pitchFamily="18" charset="0"/>
                <a:ea typeface="Times New Roman" panose="02020603050405020304" pitchFamily="18" charset="0"/>
              </a:rPr>
              <a:t>kiến</a:t>
            </a:r>
            <a:r>
              <a:rPr lang="en-US" sz="2800" b="1" dirty="0">
                <a:solidFill>
                  <a:srgbClr val="7030A0"/>
                </a:solidFill>
                <a:latin typeface="Times New Roman" panose="02020603050405020304" pitchFamily="18" charset="0"/>
                <a:ea typeface="Times New Roman" panose="02020603050405020304" pitchFamily="18" charset="0"/>
              </a:rPr>
              <a:t> </a:t>
            </a:r>
            <a:r>
              <a:rPr lang="en-US" sz="2800" b="1" dirty="0" err="1">
                <a:solidFill>
                  <a:srgbClr val="7030A0"/>
                </a:solidFill>
                <a:latin typeface="Times New Roman" panose="02020603050405020304" pitchFamily="18" charset="0"/>
                <a:ea typeface="Times New Roman" panose="02020603050405020304" pitchFamily="18" charset="0"/>
              </a:rPr>
              <a:t>thức</a:t>
            </a:r>
            <a:r>
              <a:rPr lang="en-US" sz="2800" b="1" dirty="0">
                <a:solidFill>
                  <a:srgbClr val="7030A0"/>
                </a:solidFill>
                <a:latin typeface="Times New Roman" panose="02020603050405020304" pitchFamily="18" charset="0"/>
                <a:ea typeface="Times New Roman" panose="02020603050405020304" pitchFamily="18" charset="0"/>
              </a:rPr>
              <a:t> </a:t>
            </a:r>
            <a:r>
              <a:rPr lang="en-US" sz="2800" b="1" dirty="0" err="1">
                <a:solidFill>
                  <a:srgbClr val="7030A0"/>
                </a:solidFill>
                <a:latin typeface="Times New Roman" panose="02020603050405020304" pitchFamily="18" charset="0"/>
                <a:ea typeface="Times New Roman" panose="02020603050405020304" pitchFamily="18" charset="0"/>
              </a:rPr>
              <a:t>mới</a:t>
            </a:r>
            <a:endParaRPr lang="en-US" sz="2800" dirty="0"/>
          </a:p>
        </p:txBody>
      </p:sp>
      <p:pic>
        <p:nvPicPr>
          <p:cNvPr id="4" name="Picture 3"/>
          <p:cNvPicPr>
            <a:picLocks noChangeAspect="1"/>
          </p:cNvPicPr>
          <p:nvPr/>
        </p:nvPicPr>
        <p:blipFill rotWithShape="1">
          <a:blip r:embed="rId5"/>
          <a:srcRect l="8237" r="5054"/>
          <a:stretch/>
        </p:blipFill>
        <p:spPr>
          <a:xfrm>
            <a:off x="6964168" y="1598296"/>
            <a:ext cx="4462109" cy="291512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6" name="Rectangle 5"/>
          <p:cNvSpPr/>
          <p:nvPr/>
        </p:nvSpPr>
        <p:spPr>
          <a:xfrm>
            <a:off x="442458" y="966607"/>
            <a:ext cx="6096000" cy="1077218"/>
          </a:xfrm>
          <a:prstGeom prst="rect">
            <a:avLst/>
          </a:prstGeom>
        </p:spPr>
        <p:txBody>
          <a:bodyPr>
            <a:spAutoFit/>
          </a:bodyPr>
          <a:lstStyle/>
          <a:p>
            <a:pPr>
              <a:spcAft>
                <a:spcPts val="0"/>
              </a:spcAft>
              <a:tabLst>
                <a:tab pos="1386840" algn="l"/>
              </a:tabLst>
            </a:pPr>
            <a:r>
              <a:rPr lang="en-US" sz="3200" b="1">
                <a:solidFill>
                  <a:srgbClr val="FF0000"/>
                </a:solidFill>
                <a:latin typeface="Times New Roman" panose="02020603050405020304" pitchFamily="18" charset="0"/>
                <a:ea typeface="MS Mincho"/>
              </a:rPr>
              <a:t>I. </a:t>
            </a:r>
            <a:r>
              <a:rPr lang="en-US" sz="3200" b="1" dirty="0" err="1">
                <a:solidFill>
                  <a:srgbClr val="FF0000"/>
                </a:solidFill>
                <a:latin typeface="Times New Roman" panose="02020603050405020304" pitchFamily="18" charset="0"/>
                <a:ea typeface="MS Mincho"/>
              </a:rPr>
              <a:t>Tìm</a:t>
            </a:r>
            <a:r>
              <a:rPr lang="en-US" sz="3200" b="1" dirty="0">
                <a:solidFill>
                  <a:srgbClr val="FF0000"/>
                </a:solidFill>
                <a:latin typeface="Times New Roman" panose="02020603050405020304" pitchFamily="18" charset="0"/>
                <a:ea typeface="MS Mincho"/>
              </a:rPr>
              <a:t> </a:t>
            </a:r>
            <a:r>
              <a:rPr lang="en-US" sz="3200" b="1" dirty="0" err="1">
                <a:solidFill>
                  <a:srgbClr val="FF0000"/>
                </a:solidFill>
                <a:latin typeface="Times New Roman" panose="02020603050405020304" pitchFamily="18" charset="0"/>
                <a:ea typeface="MS Mincho"/>
              </a:rPr>
              <a:t>hiểu</a:t>
            </a:r>
            <a:r>
              <a:rPr lang="en-US" sz="3200" b="1" dirty="0">
                <a:solidFill>
                  <a:srgbClr val="FF0000"/>
                </a:solidFill>
                <a:latin typeface="Times New Roman" panose="02020603050405020304" pitchFamily="18" charset="0"/>
                <a:ea typeface="MS Mincho"/>
              </a:rPr>
              <a:t> </a:t>
            </a:r>
            <a:r>
              <a:rPr lang="en-US" sz="3200" b="1" dirty="0" err="1">
                <a:solidFill>
                  <a:srgbClr val="FF0000"/>
                </a:solidFill>
                <a:latin typeface="Times New Roman" panose="02020603050405020304" pitchFamily="18" charset="0"/>
                <a:ea typeface="MS Mincho"/>
              </a:rPr>
              <a:t>chung</a:t>
            </a:r>
            <a:endParaRPr lang="en-US" sz="3200" dirty="0">
              <a:latin typeface="Times New Roman" panose="02020603050405020304" pitchFamily="18" charset="0"/>
              <a:ea typeface="Times New Roman" panose="02020603050405020304" pitchFamily="18" charset="0"/>
            </a:endParaRPr>
          </a:p>
          <a:p>
            <a:pPr marL="342900" lvl="0" indent="-342900" algn="just">
              <a:spcAft>
                <a:spcPts val="0"/>
              </a:spcAft>
              <a:buClr>
                <a:srgbClr val="7030A0"/>
              </a:buClr>
              <a:buFont typeface="+mj-lt"/>
              <a:buAutoNum type="arabicPeriod"/>
              <a:tabLst>
                <a:tab pos="1386840" algn="l"/>
              </a:tabLst>
            </a:pPr>
            <a:r>
              <a:rPr lang="en-US" sz="3200" b="1" dirty="0" err="1">
                <a:solidFill>
                  <a:srgbClr val="0070C0"/>
                </a:solidFill>
                <a:latin typeface="Times New Roman" panose="02020603050405020304" pitchFamily="18" charset="0"/>
                <a:ea typeface="MS Mincho"/>
              </a:rPr>
              <a:t>Tác</a:t>
            </a:r>
            <a:r>
              <a:rPr lang="en-US" sz="3200" b="1" dirty="0">
                <a:solidFill>
                  <a:srgbClr val="0070C0"/>
                </a:solidFill>
                <a:latin typeface="Times New Roman" panose="02020603050405020304" pitchFamily="18" charset="0"/>
                <a:ea typeface="MS Mincho"/>
              </a:rPr>
              <a:t> </a:t>
            </a:r>
            <a:r>
              <a:rPr lang="en-US" sz="3200" b="1" dirty="0" err="1">
                <a:solidFill>
                  <a:srgbClr val="0070C0"/>
                </a:solidFill>
                <a:latin typeface="Times New Roman" panose="02020603050405020304" pitchFamily="18" charset="0"/>
                <a:ea typeface="MS Mincho"/>
              </a:rPr>
              <a:t>giả</a:t>
            </a:r>
            <a:r>
              <a:rPr lang="en-US" sz="3200" b="1" dirty="0">
                <a:solidFill>
                  <a:srgbClr val="0070C0"/>
                </a:solidFill>
                <a:latin typeface="Times New Roman" panose="02020603050405020304" pitchFamily="18" charset="0"/>
                <a:ea typeface="MS Mincho"/>
              </a:rPr>
              <a:t> </a:t>
            </a:r>
            <a:r>
              <a:rPr lang="en-US" sz="3200" b="1" dirty="0" err="1">
                <a:solidFill>
                  <a:srgbClr val="0070C0"/>
                </a:solidFill>
                <a:latin typeface="Times New Roman" panose="02020603050405020304" pitchFamily="18" charset="0"/>
                <a:ea typeface="MS Mincho"/>
              </a:rPr>
              <a:t>Nguyễn</a:t>
            </a:r>
            <a:r>
              <a:rPr lang="en-US" sz="3200" b="1" dirty="0">
                <a:solidFill>
                  <a:srgbClr val="0070C0"/>
                </a:solidFill>
                <a:latin typeface="Times New Roman" panose="02020603050405020304" pitchFamily="18" charset="0"/>
                <a:ea typeface="MS Mincho"/>
              </a:rPr>
              <a:t> </a:t>
            </a:r>
            <a:r>
              <a:rPr lang="en-US" sz="3200" b="1" dirty="0" err="1">
                <a:solidFill>
                  <a:srgbClr val="0070C0"/>
                </a:solidFill>
                <a:latin typeface="Times New Roman" panose="02020603050405020304" pitchFamily="18" charset="0"/>
                <a:ea typeface="MS Mincho"/>
              </a:rPr>
              <a:t>Nhật</a:t>
            </a:r>
            <a:r>
              <a:rPr lang="en-US" sz="3200" b="1" dirty="0">
                <a:solidFill>
                  <a:srgbClr val="0070C0"/>
                </a:solidFill>
                <a:latin typeface="Times New Roman" panose="02020603050405020304" pitchFamily="18" charset="0"/>
                <a:ea typeface="MS Mincho"/>
              </a:rPr>
              <a:t> </a:t>
            </a:r>
            <a:r>
              <a:rPr lang="en-US" sz="3200" b="1" dirty="0" err="1">
                <a:solidFill>
                  <a:srgbClr val="0070C0"/>
                </a:solidFill>
                <a:latin typeface="Times New Roman" panose="02020603050405020304" pitchFamily="18" charset="0"/>
                <a:ea typeface="MS Mincho"/>
              </a:rPr>
              <a:t>Ánh</a:t>
            </a:r>
            <a:endParaRPr lang="en-US" sz="3200" dirty="0">
              <a:effectLst/>
              <a:latin typeface="Times New Roman" panose="02020603050405020304" pitchFamily="18" charset="0"/>
              <a:ea typeface="Times New Roman" panose="02020603050405020304" pitchFamily="18" charset="0"/>
            </a:endParaRPr>
          </a:p>
        </p:txBody>
      </p:sp>
      <p:sp>
        <p:nvSpPr>
          <p:cNvPr id="12" name="Rounded Rectangle 11"/>
          <p:cNvSpPr/>
          <p:nvPr/>
        </p:nvSpPr>
        <p:spPr>
          <a:xfrm>
            <a:off x="699673" y="2169703"/>
            <a:ext cx="5863748" cy="737420"/>
          </a:xfrm>
          <a:prstGeom prst="roundRect">
            <a:avLst/>
          </a:prstGeom>
          <a:blipFill>
            <a:blip r:embed="rId6"/>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0000"/>
                </a:solidFill>
                <a:latin typeface="Times New Roman" panose="02020603050405020304" pitchFamily="18" charset="0"/>
              </a:rPr>
              <a:t>Sinh</a:t>
            </a:r>
            <a:r>
              <a:rPr lang="en-US" sz="2800" b="1" dirty="0">
                <a:solidFill>
                  <a:srgbClr val="000000"/>
                </a:solidFill>
                <a:latin typeface="Times New Roman" panose="02020603050405020304" pitchFamily="18" charset="0"/>
              </a:rPr>
              <a:t> </a:t>
            </a:r>
            <a:r>
              <a:rPr lang="en-US" sz="2800" b="1" dirty="0" err="1">
                <a:solidFill>
                  <a:srgbClr val="000000"/>
                </a:solidFill>
                <a:latin typeface="Times New Roman" panose="02020603050405020304" pitchFamily="18" charset="0"/>
              </a:rPr>
              <a:t>năm</a:t>
            </a:r>
            <a:r>
              <a:rPr lang="en-US" sz="2800" b="1" dirty="0">
                <a:solidFill>
                  <a:srgbClr val="000000"/>
                </a:solidFill>
                <a:latin typeface="Times New Roman" panose="02020603050405020304" pitchFamily="18" charset="0"/>
              </a:rPr>
              <a:t>: </a:t>
            </a:r>
            <a:r>
              <a:rPr lang="en-US" sz="2800" dirty="0" err="1">
                <a:solidFill>
                  <a:srgbClr val="000000"/>
                </a:solidFill>
                <a:latin typeface="Times New Roman" panose="02020603050405020304" pitchFamily="18" charset="0"/>
              </a:rPr>
              <a:t>ngày</a:t>
            </a:r>
            <a:r>
              <a:rPr lang="en-US" sz="2800" dirty="0">
                <a:solidFill>
                  <a:srgbClr val="000000"/>
                </a:solidFill>
                <a:latin typeface="Times New Roman" panose="02020603050405020304" pitchFamily="18" charset="0"/>
              </a:rPr>
              <a:t> 7 </a:t>
            </a:r>
            <a:r>
              <a:rPr lang="en-US" sz="2800" dirty="0" err="1">
                <a:solidFill>
                  <a:srgbClr val="000000"/>
                </a:solidFill>
                <a:latin typeface="Times New Roman" panose="02020603050405020304" pitchFamily="18" charset="0"/>
              </a:rPr>
              <a:t>tháng</a:t>
            </a:r>
            <a:r>
              <a:rPr lang="en-US" sz="2800" dirty="0">
                <a:solidFill>
                  <a:srgbClr val="000000"/>
                </a:solidFill>
                <a:latin typeface="Times New Roman" panose="02020603050405020304" pitchFamily="18" charset="0"/>
              </a:rPr>
              <a:t> 5 </a:t>
            </a:r>
            <a:r>
              <a:rPr lang="en-US" sz="2800" dirty="0" err="1">
                <a:solidFill>
                  <a:srgbClr val="000000"/>
                </a:solidFill>
                <a:latin typeface="Times New Roman" panose="02020603050405020304" pitchFamily="18" charset="0"/>
              </a:rPr>
              <a:t>năm</a:t>
            </a:r>
            <a:r>
              <a:rPr lang="en-US" sz="2800" dirty="0">
                <a:solidFill>
                  <a:srgbClr val="000000"/>
                </a:solidFill>
                <a:latin typeface="Times New Roman" panose="02020603050405020304" pitchFamily="18" charset="0"/>
              </a:rPr>
              <a:t> 1955 </a:t>
            </a:r>
            <a:endParaRPr lang="en-US" sz="2800" dirty="0"/>
          </a:p>
        </p:txBody>
      </p:sp>
      <p:sp>
        <p:nvSpPr>
          <p:cNvPr id="17" name="Rounded Rectangle 16"/>
          <p:cNvSpPr/>
          <p:nvPr/>
        </p:nvSpPr>
        <p:spPr>
          <a:xfrm>
            <a:off x="699673" y="3095517"/>
            <a:ext cx="5863748" cy="935957"/>
          </a:xfrm>
          <a:prstGeom prst="roundRect">
            <a:avLst/>
          </a:prstGeom>
          <a:blipFill>
            <a:blip r:embed="rId6"/>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eaLnBrk="0" fontAlgn="base" hangingPunct="0"/>
            <a:r>
              <a:rPr lang="en-US" sz="2800" b="1" dirty="0" err="1">
                <a:solidFill>
                  <a:srgbClr val="000000"/>
                </a:solidFill>
                <a:latin typeface="Times New Roman" panose="02020603050405020304" pitchFamily="18" charset="0"/>
                <a:cs typeface="Times New Roman" panose="02020603050405020304" pitchFamily="18" charset="0"/>
              </a:rPr>
              <a:t>Quê</a:t>
            </a:r>
            <a:r>
              <a:rPr lang="en-US" sz="2800" b="1" dirty="0">
                <a:solidFill>
                  <a:srgbClr val="000000"/>
                </a:solidFill>
                <a:latin typeface="Times New Roman" panose="02020603050405020304" pitchFamily="18" charset="0"/>
                <a:cs typeface="Times New Roman" panose="02020603050405020304" pitchFamily="18" charset="0"/>
              </a:rPr>
              <a:t>:</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làng</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Đo</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Đo</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xã</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Bình</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Quế</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huyện</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Thăng</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Bình</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tỉnh</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Quảng</a:t>
            </a:r>
            <a:r>
              <a:rPr lang="en-US" sz="2800" dirty="0">
                <a:solidFill>
                  <a:srgbClr val="000000"/>
                </a:solidFill>
                <a:latin typeface="Times New Roman" panose="02020603050405020304" pitchFamily="18" charset="0"/>
                <a:cs typeface="Times New Roman" panose="02020603050405020304" pitchFamily="18" charset="0"/>
              </a:rPr>
              <a:t> Nam. </a:t>
            </a:r>
            <a:endParaRPr lang="en-US" sz="2800" dirty="0">
              <a:effectLst/>
              <a:latin typeface="Times New Roman" panose="02020603050405020304" pitchFamily="18" charset="0"/>
              <a:cs typeface="Times New Roman" panose="02020603050405020304" pitchFamily="18" charset="0"/>
            </a:endParaRPr>
          </a:p>
        </p:txBody>
      </p:sp>
      <p:sp>
        <p:nvSpPr>
          <p:cNvPr id="18" name="Rounded Rectangle 17"/>
          <p:cNvSpPr/>
          <p:nvPr/>
        </p:nvSpPr>
        <p:spPr>
          <a:xfrm>
            <a:off x="699673" y="4219868"/>
            <a:ext cx="5863748" cy="862919"/>
          </a:xfrm>
          <a:prstGeom prst="roundRect">
            <a:avLst/>
          </a:prstGeom>
          <a:blipFill>
            <a:blip r:embed="rId6"/>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eaLnBrk="0" fontAlgn="base" hangingPunct="0"/>
            <a:r>
              <a:rPr lang="en-US" sz="2800" b="1" dirty="0" err="1">
                <a:solidFill>
                  <a:srgbClr val="000000"/>
                </a:solidFill>
                <a:latin typeface="Times New Roman" panose="02020603050405020304" pitchFamily="18" charset="0"/>
                <a:cs typeface="Times New Roman" panose="02020603050405020304" pitchFamily="18" charset="0"/>
              </a:rPr>
              <a:t>Bút</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danh</a:t>
            </a:r>
            <a:r>
              <a:rPr lang="en-US" sz="2800" dirty="0">
                <a:solidFill>
                  <a:srgbClr val="000000"/>
                </a:solidFill>
                <a:latin typeface="Times New Roman" panose="02020603050405020304" pitchFamily="18" charset="0"/>
                <a:cs typeface="Times New Roman" panose="02020603050405020304" pitchFamily="18" charset="0"/>
              </a:rPr>
              <a:t>:</a:t>
            </a:r>
            <a:r>
              <a:rPr lang="en-US" sz="2800" i="1" dirty="0">
                <a:solidFill>
                  <a:srgbClr val="000000"/>
                </a:solidFill>
                <a:latin typeface="Times New Roman" panose="02020603050405020304" pitchFamily="18" charset="0"/>
                <a:cs typeface="Times New Roman" panose="02020603050405020304" pitchFamily="18" charset="0"/>
              </a:rPr>
              <a:t> Chu </a:t>
            </a:r>
            <a:r>
              <a:rPr lang="en-US" sz="2800" i="1" dirty="0" err="1">
                <a:solidFill>
                  <a:srgbClr val="000000"/>
                </a:solidFill>
                <a:latin typeface="Times New Roman" panose="02020603050405020304" pitchFamily="18" charset="0"/>
                <a:cs typeface="Times New Roman" panose="02020603050405020304" pitchFamily="18" charset="0"/>
              </a:rPr>
              <a:t>Đinh</a:t>
            </a:r>
            <a:r>
              <a:rPr lang="en-US" sz="2800" i="1" dirty="0">
                <a:solidFill>
                  <a:srgbClr val="000000"/>
                </a:solidFill>
                <a:latin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cs typeface="Times New Roman" panose="02020603050405020304" pitchFamily="18" charset="0"/>
              </a:rPr>
              <a:t>Ngạn</a:t>
            </a:r>
            <a:r>
              <a:rPr lang="en-US" sz="2800" i="1" dirty="0">
                <a:solidFill>
                  <a:srgbClr val="000000"/>
                </a:solidFill>
                <a:latin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cs typeface="Times New Roman" panose="02020603050405020304" pitchFamily="18" charset="0"/>
              </a:rPr>
              <a:t>Đông</a:t>
            </a:r>
            <a:r>
              <a:rPr lang="en-US" sz="2800" i="1" dirty="0">
                <a:solidFill>
                  <a:srgbClr val="000000"/>
                </a:solidFill>
                <a:latin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cs typeface="Times New Roman" panose="02020603050405020304" pitchFamily="18" charset="0"/>
              </a:rPr>
              <a:t>Phương</a:t>
            </a:r>
            <a:r>
              <a:rPr lang="en-US" sz="2800" i="1" dirty="0">
                <a:solidFill>
                  <a:srgbClr val="000000"/>
                </a:solidFill>
                <a:latin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cs typeface="Times New Roman" panose="02020603050405020304" pitchFamily="18" charset="0"/>
              </a:rPr>
              <a:t>Sóc</a:t>
            </a:r>
            <a:r>
              <a:rPr lang="en-US" sz="2800" i="1" dirty="0">
                <a:solidFill>
                  <a:srgbClr val="000000"/>
                </a:solidFill>
                <a:latin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cs typeface="Times New Roman" panose="02020603050405020304" pitchFamily="18" charset="0"/>
              </a:rPr>
              <a:t>Lê</a:t>
            </a:r>
            <a:r>
              <a:rPr lang="en-US" sz="2800" i="1" dirty="0">
                <a:solidFill>
                  <a:srgbClr val="000000"/>
                </a:solidFill>
                <a:latin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cs typeface="Times New Roman" panose="02020603050405020304" pitchFamily="18" charset="0"/>
              </a:rPr>
              <a:t>Duy</a:t>
            </a:r>
            <a:r>
              <a:rPr lang="en-US" sz="2800" i="1" dirty="0">
                <a:solidFill>
                  <a:srgbClr val="000000"/>
                </a:solidFill>
                <a:latin typeface="Times New Roman" panose="02020603050405020304" pitchFamily="18" charset="0"/>
                <a:cs typeface="Times New Roman" panose="02020603050405020304" pitchFamily="18" charset="0"/>
              </a:rPr>
              <a:t> </a:t>
            </a:r>
            <a:r>
              <a:rPr lang="en-US" sz="2800" i="1" dirty="0" err="1">
                <a:solidFill>
                  <a:srgbClr val="000000"/>
                </a:solidFill>
                <a:latin typeface="Times New Roman" panose="02020603050405020304" pitchFamily="18" charset="0"/>
                <a:cs typeface="Times New Roman" panose="02020603050405020304" pitchFamily="18" charset="0"/>
              </a:rPr>
              <a:t>Cật</a:t>
            </a:r>
            <a:r>
              <a:rPr lang="en-US" sz="2800" i="1" dirty="0">
                <a:solidFill>
                  <a:srgbClr val="000000"/>
                </a:solidFill>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cs typeface="Times New Roman" panose="02020603050405020304" pitchFamily="18" charset="0"/>
            </a:endParaRPr>
          </a:p>
        </p:txBody>
      </p:sp>
      <p:sp>
        <p:nvSpPr>
          <p:cNvPr id="19" name="Rounded Rectangle 18"/>
          <p:cNvSpPr/>
          <p:nvPr/>
        </p:nvSpPr>
        <p:spPr>
          <a:xfrm>
            <a:off x="699673" y="5271181"/>
            <a:ext cx="5863748" cy="862919"/>
          </a:xfrm>
          <a:prstGeom prst="roundRect">
            <a:avLst/>
          </a:prstGeom>
          <a:blipFill>
            <a:blip r:embed="rId6"/>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eaLnBrk="0" fontAlgn="base" hangingPunct="0"/>
            <a:r>
              <a:rPr lang="en-US" sz="2800" b="1" dirty="0" err="1">
                <a:solidFill>
                  <a:srgbClr val="000000"/>
                </a:solidFill>
                <a:latin typeface="Times New Roman" panose="02020603050405020304" pitchFamily="18" charset="0"/>
                <a:cs typeface="Times New Roman" panose="02020603050405020304" pitchFamily="18" charset="0"/>
              </a:rPr>
              <a:t>Vị</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trí</a:t>
            </a:r>
            <a:r>
              <a:rPr lang="en-US" sz="2800" b="1"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Là</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nhà</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văn</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hiện</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đại</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là</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cây</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bút</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trẻ</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của</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thời</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kì</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đổi</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mới</a:t>
            </a:r>
            <a:r>
              <a:rPr lang="en-US" sz="2800" dirty="0">
                <a:solidFill>
                  <a:srgbClr val="000000"/>
                </a:solidFill>
                <a:latin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43186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circle(in)">
                                      <p:cBhvr>
                                        <p:cTn id="12" dur="20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circle(in)">
                                      <p:cBhvr>
                                        <p:cTn id="17" dur="20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circle(in)">
                                      <p:cBhvr>
                                        <p:cTn id="22"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7" grpId="0" animBg="1"/>
      <p:bldP spid="18" grpId="0" animBg="1"/>
      <p:bldP spid="1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ata 5"/>
          <p:cNvSpPr/>
          <p:nvPr/>
        </p:nvSpPr>
        <p:spPr>
          <a:xfrm>
            <a:off x="0" y="107155"/>
            <a:ext cx="1628776" cy="600074"/>
          </a:xfrm>
          <a:prstGeom prst="flowChartInputOutput">
            <a:avLst/>
          </a:prstGeom>
          <a:blipFill>
            <a:blip r:embed="rId2"/>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Brush Script MT" panose="03060802040406070304" pitchFamily="66" charset="0"/>
                <a:ea typeface="+mn-ea"/>
                <a:cs typeface="+mn-cs"/>
              </a:rPr>
              <a:t>Ngữ</a:t>
            </a:r>
            <a:r>
              <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rPr>
              <a:t> </a:t>
            </a:r>
            <a:r>
              <a:rPr kumimoji="0" lang="en-US" sz="2000" b="1" i="0" u="none" strike="noStrike" kern="1200" cap="none" spc="0" normalizeH="0" baseline="0" noProof="0" dirty="0" err="1">
                <a:ln>
                  <a:noFill/>
                </a:ln>
                <a:solidFill>
                  <a:prstClr val="white"/>
                </a:solidFill>
                <a:effectLst/>
                <a:uLnTx/>
                <a:uFillTx/>
                <a:latin typeface="Brush Script MT" panose="03060802040406070304" pitchFamily="66" charset="0"/>
                <a:ea typeface="+mn-ea"/>
                <a:cs typeface="+mn-cs"/>
              </a:rPr>
              <a:t>văn</a:t>
            </a:r>
            <a:r>
              <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rPr>
              <a:t> 6</a:t>
            </a:r>
          </a:p>
        </p:txBody>
      </p:sp>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3" name="Picture 12"/>
          <p:cNvPicPr>
            <a:picLocks noChangeAspect="1"/>
          </p:cNvPicPr>
          <p:nvPr/>
        </p:nvPicPr>
        <p:blipFill>
          <a:blip r:embed="rId3">
            <a:extLst>
              <a:ext uri="{BEBA8EAE-BF5A-486C-A8C5-ECC9F3942E4B}">
                <a14:imgProps xmlns:a14="http://schemas.microsoft.com/office/drawing/2010/main">
                  <a14:imgLayer r:embed="rId4">
                    <a14:imgEffect>
                      <a14:backgroundRemoval t="0" b="100000" l="0" r="95200"/>
                    </a14:imgEffect>
                  </a14:imgLayer>
                </a14:imgProps>
              </a:ext>
            </a:extLst>
          </a:blip>
          <a:srcRect t="62791"/>
          <a:stretch>
            <a:fillRect/>
          </a:stretch>
        </p:blipFill>
        <p:spPr>
          <a:xfrm>
            <a:off x="2739232" y="6235700"/>
            <a:ext cx="6700836" cy="547683"/>
          </a:xfrm>
          <a:custGeom>
            <a:avLst/>
            <a:gdLst>
              <a:gd name="connsiteX0" fmla="*/ 0 w 4075907"/>
              <a:gd name="connsiteY0" fmla="*/ 0 h 457196"/>
              <a:gd name="connsiteX1" fmla="*/ 4075907 w 4075907"/>
              <a:gd name="connsiteY1" fmla="*/ 0 h 457196"/>
              <a:gd name="connsiteX2" fmla="*/ 4075907 w 4075907"/>
              <a:gd name="connsiteY2" fmla="*/ 457196 h 457196"/>
              <a:gd name="connsiteX3" fmla="*/ 0 w 4075907"/>
              <a:gd name="connsiteY3" fmla="*/ 457196 h 457196"/>
              <a:gd name="connsiteX4" fmla="*/ 0 w 4075907"/>
              <a:gd name="connsiteY4" fmla="*/ 0 h 457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5907" h="457196">
                <a:moveTo>
                  <a:pt x="0" y="0"/>
                </a:moveTo>
                <a:lnTo>
                  <a:pt x="4075907" y="0"/>
                </a:lnTo>
                <a:lnTo>
                  <a:pt x="4075907" y="457196"/>
                </a:lnTo>
                <a:lnTo>
                  <a:pt x="0" y="457196"/>
                </a:lnTo>
                <a:lnTo>
                  <a:pt x="0" y="0"/>
                </a:lnTo>
                <a:close/>
              </a:path>
            </a:pathLst>
          </a:custGeom>
          <a:scene3d>
            <a:camera prst="perspectiveRelaxedModerately"/>
            <a:lightRig rig="threePt" dir="t"/>
          </a:scene3d>
        </p:spPr>
      </p:pic>
      <p:sp>
        <p:nvSpPr>
          <p:cNvPr id="26" name="Rounded Rectangle 25"/>
          <p:cNvSpPr/>
          <p:nvPr/>
        </p:nvSpPr>
        <p:spPr>
          <a:xfrm>
            <a:off x="1628776" y="28574"/>
            <a:ext cx="9158288" cy="678656"/>
          </a:xfrm>
          <a:prstGeom prst="roundRect">
            <a:avLst>
              <a:gd name="adj" fmla="val 50000"/>
            </a:avLst>
          </a:prstGeom>
          <a:blipFill>
            <a:blip r:embed="rId5"/>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sp>
        <p:nvSpPr>
          <p:cNvPr id="35" name="TextBox 34"/>
          <p:cNvSpPr txBox="1"/>
          <p:nvPr/>
        </p:nvSpPr>
        <p:spPr>
          <a:xfrm>
            <a:off x="985838" y="1528763"/>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 name="Picture 1"/>
          <p:cNvPicPr>
            <a:picLocks noChangeAspect="1"/>
          </p:cNvPicPr>
          <p:nvPr/>
        </p:nvPicPr>
        <p:blipFill>
          <a:blip r:embed="rId6"/>
          <a:stretch>
            <a:fillRect/>
          </a:stretch>
        </p:blipFill>
        <p:spPr>
          <a:xfrm>
            <a:off x="10899642" y="0"/>
            <a:ext cx="1292358" cy="771523"/>
          </a:xfrm>
          <a:prstGeom prst="rect">
            <a:avLst/>
          </a:prstGeom>
        </p:spPr>
      </p:pic>
      <p:sp>
        <p:nvSpPr>
          <p:cNvPr id="10" name="Rectangle 9"/>
          <p:cNvSpPr/>
          <p:nvPr/>
        </p:nvSpPr>
        <p:spPr>
          <a:xfrm>
            <a:off x="1442748" y="72587"/>
            <a:ext cx="9530343" cy="587853"/>
          </a:xfrm>
          <a:prstGeom prst="rect">
            <a:avLst/>
          </a:prstGeom>
        </p:spPr>
        <p:txBody>
          <a:bodyPr wrap="square">
            <a:spAutoFit/>
          </a:bodyPr>
          <a:lstStyle/>
          <a:p>
            <a:pPr marL="0" marR="0" lvl="0" indent="292100" algn="l" defTabSz="914400" rtl="0" eaLnBrk="1" fontAlgn="auto" latinLnBrk="0" hangingPunct="1">
              <a:lnSpc>
                <a:spcPct val="115000"/>
              </a:lnSpc>
              <a:spcBef>
                <a:spcPts val="60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Segoe UI" panose="020B0502040204020203" pitchFamily="34" charset="0"/>
                <a:cs typeface="+mn-cs"/>
              </a:rPr>
              <a:t>Văn</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Segoe UI" panose="020B0502040204020203" pitchFamily="34" charset="0"/>
                <a:cs typeface="+mn-cs"/>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Segoe UI" panose="020B0502040204020203" pitchFamily="34" charset="0"/>
                <a:cs typeface="+mn-cs"/>
              </a:rPr>
              <a:t>bản</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Segoe UI" panose="020B0502040204020203" pitchFamily="34" charset="0"/>
                <a:cs typeface="+mn-cs"/>
              </a:rPr>
              <a:t> 1: </a:t>
            </a:r>
            <a:r>
              <a:rPr kumimoji="0" lang="en-US" sz="2800" b="1" i="1" u="none" strike="noStrike" kern="1200" cap="none" spc="0" normalizeH="0" baseline="0" noProof="0" dirty="0">
                <a:ln>
                  <a:noFill/>
                </a:ln>
                <a:solidFill>
                  <a:prstClr val="white"/>
                </a:solidFill>
                <a:effectLst/>
                <a:uLnTx/>
                <a:uFillTx/>
                <a:latin typeface="Times New Roman" panose="02020603050405020304" pitchFamily="18" charset="0"/>
                <a:ea typeface="Segoe UI" panose="020B0502040204020203" pitchFamily="34" charset="0"/>
                <a:cs typeface="+mn-cs"/>
              </a:rPr>
              <a:t>BỨC TRANH CỦA EM GÁI TÔI</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Tạ</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Duy</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Anh</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a:t>
            </a:r>
            <a:endParaRPr kumimoji="0" lang="en-US" sz="2800" b="1" i="0" u="none" strike="noStrike" kern="1200" cap="none" spc="0" normalizeH="0" baseline="0" noProof="0" dirty="0">
              <a:ln>
                <a:noFill/>
              </a:ln>
              <a:solidFill>
                <a:prstClr val="white"/>
              </a:solidFill>
              <a:effectLst/>
              <a:uLnTx/>
              <a:uFillTx/>
              <a:latin typeface="Segoe UI" panose="020B0502040204020203" pitchFamily="34" charset="0"/>
              <a:ea typeface="Segoe UI" panose="020B0502040204020203" pitchFamily="34" charset="0"/>
              <a:cs typeface="+mn-cs"/>
            </a:endParaRPr>
          </a:p>
        </p:txBody>
      </p:sp>
      <p:sp>
        <p:nvSpPr>
          <p:cNvPr id="3" name="Rectangle 2"/>
          <p:cNvSpPr/>
          <p:nvPr/>
        </p:nvSpPr>
        <p:spPr>
          <a:xfrm>
            <a:off x="370442" y="1018934"/>
            <a:ext cx="3508974" cy="587853"/>
          </a:xfrm>
          <a:prstGeom prst="rect">
            <a:avLst/>
          </a:prstGeom>
        </p:spPr>
        <p:txBody>
          <a:bodyPr wrap="none">
            <a:spAutoFit/>
          </a:bodyPr>
          <a:lstStyle/>
          <a:p>
            <a:pPr marL="0" marR="0" lvl="0" indent="90170" algn="just" defTabSz="914400" rtl="0" eaLnBrk="1" fontAlgn="auto" latinLnBrk="0" hangingPunct="1">
              <a:lnSpc>
                <a:spcPct val="115000"/>
              </a:lnSpc>
              <a:spcBef>
                <a:spcPts val="0"/>
              </a:spcBef>
              <a:spcAft>
                <a:spcPts val="0"/>
              </a:spcAft>
              <a:buClrTx/>
              <a:buSzTx/>
              <a:buFontTx/>
              <a:buNone/>
              <a:tabLst/>
              <a:defRPr/>
            </a:pPr>
            <a:r>
              <a:rPr kumimoji="0" lang="de-DE"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I. Kiến thức Ngữ văn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4" name="Picture 3"/>
          <p:cNvPicPr>
            <a:picLocks noChangeAspect="1"/>
          </p:cNvPicPr>
          <p:nvPr/>
        </p:nvPicPr>
        <p:blipFill>
          <a:blip r:embed="rId7"/>
          <a:stretch>
            <a:fillRect/>
          </a:stretch>
        </p:blipFill>
        <p:spPr>
          <a:xfrm>
            <a:off x="3457491" y="733027"/>
            <a:ext cx="5047926" cy="397273"/>
          </a:xfrm>
          <a:prstGeom prst="rect">
            <a:avLst/>
          </a:prstGeom>
        </p:spPr>
      </p:pic>
      <p:pic>
        <p:nvPicPr>
          <p:cNvPr id="14" name="Picture 13"/>
          <p:cNvPicPr>
            <a:picLocks noChangeAspect="1"/>
          </p:cNvPicPr>
          <p:nvPr/>
        </p:nvPicPr>
        <p:blipFill>
          <a:blip r:embed="rId8"/>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15" name="Picture 14"/>
          <p:cNvPicPr>
            <a:picLocks noChangeAspect="1"/>
          </p:cNvPicPr>
          <p:nvPr/>
        </p:nvPicPr>
        <p:blipFill>
          <a:blip r:embed="rId8"/>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sp>
        <p:nvSpPr>
          <p:cNvPr id="5" name="Rectangle 4"/>
          <p:cNvSpPr/>
          <p:nvPr/>
        </p:nvSpPr>
        <p:spPr>
          <a:xfrm>
            <a:off x="4301340" y="696160"/>
            <a:ext cx="357662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thức</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Rectangle 8"/>
          <p:cNvSpPr/>
          <p:nvPr/>
        </p:nvSpPr>
        <p:spPr>
          <a:xfrm>
            <a:off x="660400" y="1485481"/>
            <a:ext cx="10858500" cy="4832092"/>
          </a:xfrm>
          <a:prstGeom prst="rect">
            <a:avLst/>
          </a:prstGeom>
        </p:spPr>
        <p:txBody>
          <a:bodyPr>
            <a:spAutoFit/>
          </a:bodyPr>
          <a:lstStyle/>
          <a:p>
            <a:pPr>
              <a:spcAft>
                <a:spcPts val="1200"/>
              </a:spcAft>
            </a:pPr>
            <a:r>
              <a:rPr lang="vi-VN" sz="3200" dirty="0">
                <a:solidFill>
                  <a:srgbClr val="262626"/>
                </a:solidFill>
                <a:latin typeface="Times New Roman" panose="02020603050405020304" pitchFamily="18" charset="0"/>
                <a:ea typeface="Times New Roman" panose="02020603050405020304" pitchFamily="18" charset="0"/>
              </a:rPr>
              <a:t>- </a:t>
            </a:r>
            <a:r>
              <a:rPr lang="vi-VN" sz="3200" b="1" dirty="0">
                <a:solidFill>
                  <a:srgbClr val="262626"/>
                </a:solidFill>
                <a:latin typeface="Times New Roman" panose="02020603050405020304" pitchFamily="18" charset="0"/>
                <a:ea typeface="Times New Roman" panose="02020603050405020304" pitchFamily="18" charset="0"/>
              </a:rPr>
              <a:t>Lời người kể chuyện</a:t>
            </a:r>
            <a:r>
              <a:rPr lang="vi-VN" sz="3200" dirty="0">
                <a:solidFill>
                  <a:srgbClr val="262626"/>
                </a:solidFill>
                <a:latin typeface="Times New Roman" panose="02020603050405020304" pitchFamily="18" charset="0"/>
                <a:ea typeface="Times New Roman" panose="02020603050405020304" pitchFamily="18" charset="0"/>
              </a:rPr>
              <a:t> là lời của người đã kể lại câu chuyện. </a:t>
            </a:r>
            <a:endParaRPr lang="en-US" sz="3200" dirty="0">
              <a:latin typeface="Times New Roman" panose="02020603050405020304" pitchFamily="18" charset="0"/>
              <a:ea typeface="Times New Roman" panose="02020603050405020304" pitchFamily="18" charset="0"/>
            </a:endParaRPr>
          </a:p>
          <a:p>
            <a:pPr>
              <a:spcAft>
                <a:spcPts val="1200"/>
              </a:spcAft>
            </a:pPr>
            <a:r>
              <a:rPr lang="en-US" sz="3200" dirty="0">
                <a:solidFill>
                  <a:srgbClr val="262626"/>
                </a:solidFill>
                <a:latin typeface="Times New Roman" panose="02020603050405020304" pitchFamily="18" charset="0"/>
                <a:ea typeface="Times New Roman" panose="02020603050405020304" pitchFamily="18" charset="0"/>
              </a:rPr>
              <a:t>+ </a:t>
            </a:r>
            <a:r>
              <a:rPr lang="vi-VN" sz="3200" dirty="0">
                <a:solidFill>
                  <a:srgbClr val="262626"/>
                </a:solidFill>
                <a:latin typeface="Times New Roman" panose="02020603050405020304" pitchFamily="18" charset="0"/>
                <a:ea typeface="Times New Roman" panose="02020603050405020304" pitchFamily="18" charset="0"/>
              </a:rPr>
              <a:t>Ngôi thứ nhất thứ nhất: lời của người kể là lời của người xưng "tôi". Ví dụ: "Em gái tôi tên là Kiều Phương, nhưng tôi quen gọi nó là Mèo" (</a:t>
            </a:r>
            <a:r>
              <a:rPr lang="vi-VN" sz="3200" i="1" dirty="0">
                <a:solidFill>
                  <a:srgbClr val="262626"/>
                </a:solidFill>
                <a:latin typeface="Times New Roman" panose="02020603050405020304" pitchFamily="18" charset="0"/>
                <a:ea typeface="Times New Roman" panose="02020603050405020304" pitchFamily="18" charset="0"/>
              </a:rPr>
              <a:t>Bức tranh của em gái tôi</a:t>
            </a:r>
            <a:r>
              <a:rPr lang="vi-VN" sz="3200" dirty="0">
                <a:solidFill>
                  <a:srgbClr val="262626"/>
                </a:solidFill>
                <a:latin typeface="Times New Roman" panose="02020603050405020304" pitchFamily="18" charset="0"/>
                <a:ea typeface="Times New Roman" panose="02020603050405020304" pitchFamily="18" charset="0"/>
              </a:rPr>
              <a:t> - Tạ Duy Anh). </a:t>
            </a:r>
            <a:endParaRPr lang="en-US" sz="3200" dirty="0">
              <a:latin typeface="Times New Roman" panose="02020603050405020304" pitchFamily="18" charset="0"/>
              <a:ea typeface="Times New Roman" panose="02020603050405020304" pitchFamily="18" charset="0"/>
            </a:endParaRPr>
          </a:p>
          <a:p>
            <a:pPr>
              <a:spcAft>
                <a:spcPts val="1200"/>
              </a:spcAft>
            </a:pPr>
            <a:r>
              <a:rPr lang="en-US" sz="3200" dirty="0">
                <a:solidFill>
                  <a:srgbClr val="262626"/>
                </a:solidFill>
                <a:latin typeface="Times New Roman" panose="02020603050405020304" pitchFamily="18" charset="0"/>
                <a:ea typeface="Times New Roman" panose="02020603050405020304" pitchFamily="18" charset="0"/>
              </a:rPr>
              <a:t>+ </a:t>
            </a:r>
            <a:r>
              <a:rPr lang="vi-VN" sz="3200" dirty="0">
                <a:solidFill>
                  <a:srgbClr val="262626"/>
                </a:solidFill>
                <a:latin typeface="Times New Roman" panose="02020603050405020304" pitchFamily="18" charset="0"/>
                <a:ea typeface="Times New Roman" panose="02020603050405020304" pitchFamily="18" charset="0"/>
              </a:rPr>
              <a:t>Ngôi thứ ba: lời của người kể là lời của người ngoài, không tham gia câu chuyện. Ví dụ: "Ngày xưa, ở quận Cao Bình có hai vợ chồng tuổi già mà chưa có con" (</a:t>
            </a:r>
            <a:r>
              <a:rPr lang="vi-VN" sz="3200" i="1" dirty="0">
                <a:solidFill>
                  <a:srgbClr val="262626"/>
                </a:solidFill>
                <a:latin typeface="Times New Roman" panose="02020603050405020304" pitchFamily="18" charset="0"/>
                <a:ea typeface="Times New Roman" panose="02020603050405020304" pitchFamily="18" charset="0"/>
              </a:rPr>
              <a:t>Thạch Sanh</a:t>
            </a:r>
            <a:r>
              <a:rPr lang="vi-VN" sz="3200" dirty="0">
                <a:solidFill>
                  <a:srgbClr val="262626"/>
                </a:solidFill>
                <a:latin typeface="Times New Roman" panose="02020603050405020304" pitchFamily="18" charset="0"/>
                <a:ea typeface="Times New Roman" panose="02020603050405020304" pitchFamily="18" charset="0"/>
              </a:rPr>
              <a:t>). Lời nhân vật là lời của một nhân vật trong truyện, ví dụ lời Thánh Gióng: "Mẹ ra mời sứ giả vào đây." (</a:t>
            </a:r>
            <a:r>
              <a:rPr lang="vi-VN" sz="3200" i="1" dirty="0">
                <a:solidFill>
                  <a:srgbClr val="262626"/>
                </a:solidFill>
                <a:latin typeface="Times New Roman" panose="02020603050405020304" pitchFamily="18" charset="0"/>
                <a:ea typeface="Times New Roman" panose="02020603050405020304" pitchFamily="18" charset="0"/>
              </a:rPr>
              <a:t>Thánh Gióng</a:t>
            </a:r>
            <a:r>
              <a:rPr lang="vi-VN" sz="3200" dirty="0">
                <a:solidFill>
                  <a:srgbClr val="262626"/>
                </a:solidFill>
                <a:latin typeface="Times New Roman" panose="02020603050405020304" pitchFamily="18" charset="0"/>
                <a:ea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910773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1" end="1"/>
                                            </p:txEl>
                                          </p:spTgt>
                                        </p:tgtEl>
                                        <p:attrNameLst>
                                          <p:attrName>style.visibility</p:attrName>
                                        </p:attrNameLst>
                                      </p:cBhvr>
                                      <p:to>
                                        <p:strVal val="visible"/>
                                      </p:to>
                                    </p:set>
                                    <p:animEffect transition="in" filter="fade">
                                      <p:cBhvr>
                                        <p:cTn id="14" dur="1000"/>
                                        <p:tgtEl>
                                          <p:spTgt spid="9">
                                            <p:txEl>
                                              <p:pRg st="1" end="1"/>
                                            </p:txEl>
                                          </p:spTgt>
                                        </p:tgtEl>
                                      </p:cBhvr>
                                    </p:animEffect>
                                    <p:anim calcmode="lin" valueType="num">
                                      <p:cBhvr>
                                        <p:cTn id="15"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xEl>
                                              <p:pRg st="2" end="2"/>
                                            </p:txEl>
                                          </p:spTgt>
                                        </p:tgtEl>
                                        <p:attrNameLst>
                                          <p:attrName>style.visibility</p:attrName>
                                        </p:attrNameLst>
                                      </p:cBhvr>
                                      <p:to>
                                        <p:strVal val="visible"/>
                                      </p:to>
                                    </p:set>
                                    <p:animEffect transition="in" filter="fade">
                                      <p:cBhvr>
                                        <p:cTn id="21" dur="1000"/>
                                        <p:tgtEl>
                                          <p:spTgt spid="9">
                                            <p:txEl>
                                              <p:pRg st="2" end="2"/>
                                            </p:txEl>
                                          </p:spTgt>
                                        </p:tgtEl>
                                      </p:cBhvr>
                                    </p:animEffect>
                                    <p:anim calcmode="lin" valueType="num">
                                      <p:cBhvr>
                                        <p:cTn id="22"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rPr>
              <a:t>NGỮ VĂN 6</a:t>
            </a:r>
          </a:p>
        </p:txBody>
      </p:sp>
      <p:sp>
        <p:nvSpPr>
          <p:cNvPr id="11" name="Horizontal Scroll 10"/>
          <p:cNvSpPr/>
          <p:nvPr/>
        </p:nvSpPr>
        <p:spPr>
          <a:xfrm>
            <a:off x="3972335" y="712809"/>
            <a:ext cx="4209230" cy="478384"/>
          </a:xfrm>
          <a:prstGeom prst="horizontalScroll">
            <a:avLst/>
          </a:prstGeom>
          <a:solidFill>
            <a:schemeClr val="accent4">
              <a:lumMod val="40000"/>
              <a:lumOff val="60000"/>
            </a:schemeClr>
          </a:solidFill>
          <a:ln w="9525">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p:cNvSpPr/>
          <p:nvPr/>
        </p:nvSpPr>
        <p:spPr>
          <a:xfrm>
            <a:off x="1458737" y="100030"/>
            <a:ext cx="9274527"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VĂN BẢN 2: </a:t>
            </a:r>
            <a:r>
              <a:rPr kumimoji="0" lang="pl-PL" sz="2400" b="1" i="1"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ĐIỀU KHÔNG TÍNH TRƯỚC</a:t>
            </a:r>
            <a:r>
              <a:rPr kumimoji="0" lang="pl-PL" sz="24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pl-PL"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(NGUYỄN NHẬT ÁNH)</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7" name="Picture 6"/>
          <p:cNvPicPr>
            <a:picLocks noChangeAspect="1"/>
          </p:cNvPicPr>
          <p:nvPr/>
        </p:nvPicPr>
        <p:blipFill>
          <a:blip r:embed="rId4"/>
          <a:stretch>
            <a:fillRect/>
          </a:stretch>
        </p:blipFill>
        <p:spPr>
          <a:xfrm>
            <a:off x="11426277" y="0"/>
            <a:ext cx="754456" cy="754456"/>
          </a:xfrm>
          <a:prstGeom prst="rect">
            <a:avLst/>
          </a:prstGeom>
        </p:spPr>
      </p:pic>
      <p:sp>
        <p:nvSpPr>
          <p:cNvPr id="3" name="Rectangle 2"/>
          <p:cNvSpPr/>
          <p:nvPr/>
        </p:nvSpPr>
        <p:spPr>
          <a:xfrm>
            <a:off x="3989680" y="670940"/>
            <a:ext cx="417454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thức</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mới</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5"/>
          <p:cNvSpPr/>
          <p:nvPr/>
        </p:nvSpPr>
        <p:spPr>
          <a:xfrm>
            <a:off x="442458" y="966607"/>
            <a:ext cx="6096000" cy="1077218"/>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3200" b="1" i="0" u="none" strike="noStrike" kern="1200" cap="none" spc="0" normalizeH="0" baseline="0" noProof="0">
                <a:ln>
                  <a:noFill/>
                </a:ln>
                <a:solidFill>
                  <a:srgbClr val="FF0000"/>
                </a:solidFill>
                <a:effectLst/>
                <a:uLnTx/>
                <a:uFillTx/>
                <a:latin typeface="Times New Roman" panose="02020603050405020304" pitchFamily="18" charset="0"/>
                <a:ea typeface="MS Mincho"/>
                <a:cs typeface="+mn-cs"/>
              </a:rPr>
              <a:t>I.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Tìm</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hiểu</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chung</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342900" marR="0" lvl="0" indent="-342900" algn="just" defTabSz="914400" rtl="0" eaLnBrk="1" fontAlgn="auto" latinLnBrk="0" hangingPunct="1">
              <a:lnSpc>
                <a:spcPct val="100000"/>
              </a:lnSpc>
              <a:spcBef>
                <a:spcPts val="0"/>
              </a:spcBef>
              <a:spcAft>
                <a:spcPts val="0"/>
              </a:spcAft>
              <a:buClr>
                <a:srgbClr val="7030A0"/>
              </a:buClr>
              <a:buSzTx/>
              <a:buFont typeface="+mj-lt"/>
              <a:buAutoNum type="arabicPeriod"/>
              <a:tabLst>
                <a:tab pos="1386840" algn="l"/>
              </a:tabLst>
              <a:defRPr/>
            </a:pP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Tác</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giả</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Nguyễn</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Nhật</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Ánh</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pSp>
        <p:nvGrpSpPr>
          <p:cNvPr id="10" name="Group 9"/>
          <p:cNvGrpSpPr/>
          <p:nvPr/>
        </p:nvGrpSpPr>
        <p:grpSpPr>
          <a:xfrm>
            <a:off x="507555" y="2043826"/>
            <a:ext cx="10918722" cy="3894320"/>
            <a:chOff x="2032000" y="1508261"/>
            <a:chExt cx="8128000" cy="4403700"/>
          </a:xfrm>
        </p:grpSpPr>
        <p:sp>
          <p:nvSpPr>
            <p:cNvPr id="15" name="Freeform 14"/>
            <p:cNvSpPr/>
            <p:nvPr/>
          </p:nvSpPr>
          <p:spPr>
            <a:xfrm>
              <a:off x="2032000" y="1508261"/>
              <a:ext cx="8128000" cy="837003"/>
            </a:xfrm>
            <a:custGeom>
              <a:avLst/>
              <a:gdLst>
                <a:gd name="connsiteX0" fmla="*/ 0 w 8128000"/>
                <a:gd name="connsiteY0" fmla="*/ 0 h 1625600"/>
                <a:gd name="connsiteX1" fmla="*/ 8128000 w 8128000"/>
                <a:gd name="connsiteY1" fmla="*/ 0 h 1625600"/>
                <a:gd name="connsiteX2" fmla="*/ 8128000 w 8128000"/>
                <a:gd name="connsiteY2" fmla="*/ 1625600 h 1625600"/>
                <a:gd name="connsiteX3" fmla="*/ 0 w 8128000"/>
                <a:gd name="connsiteY3" fmla="*/ 1625600 h 1625600"/>
                <a:gd name="connsiteX4" fmla="*/ 0 w 8128000"/>
                <a:gd name="connsiteY4" fmla="*/ 0 h 1625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8000" h="1625600">
                  <a:moveTo>
                    <a:pt x="0" y="0"/>
                  </a:moveTo>
                  <a:lnTo>
                    <a:pt x="8128000" y="0"/>
                  </a:lnTo>
                  <a:lnTo>
                    <a:pt x="8128000" y="1625600"/>
                  </a:lnTo>
                  <a:lnTo>
                    <a:pt x="0" y="1625600"/>
                  </a:lnTo>
                  <a:lnTo>
                    <a:pt x="0" y="0"/>
                  </a:lnTo>
                  <a:close/>
                </a:path>
              </a:pathLst>
            </a:custGeom>
            <a:solidFill>
              <a:schemeClr val="accent4">
                <a:lumMod val="75000"/>
              </a:schemeClr>
            </a:solidFill>
          </p:spPr>
          <p:style>
            <a:lnRef idx="0">
              <a:schemeClr val="accent1">
                <a:hueOff val="0"/>
                <a:satOff val="0"/>
                <a:lumOff val="0"/>
                <a:alphaOff val="0"/>
              </a:schemeClr>
            </a:lnRef>
            <a:fillRef idx="1">
              <a:schemeClr val="accent1">
                <a:shade val="80000"/>
                <a:hueOff val="0"/>
                <a:satOff val="0"/>
                <a:lumOff val="0"/>
                <a:alphaOff val="0"/>
              </a:schemeClr>
            </a:fillRef>
            <a:effectRef idx="0">
              <a:schemeClr val="accent1">
                <a:shade val="80000"/>
                <a:hueOff val="0"/>
                <a:satOff val="0"/>
                <a:lumOff val="0"/>
                <a:alphaOff val="0"/>
              </a:schemeClr>
            </a:effectRef>
            <a:fontRef idx="minor">
              <a:schemeClr val="lt1">
                <a:hueOff val="0"/>
                <a:satOff val="0"/>
                <a:lumOff val="0"/>
                <a:alphaOff val="0"/>
              </a:schemeClr>
            </a:fontRef>
          </p:style>
          <p:txBody>
            <a:bodyPr spcFirstLastPara="0" vert="horz" wrap="square" lIns="247650" tIns="247650" rIns="247650" bIns="247650" numCol="1" spcCol="1270" anchor="ctr" anchorCtr="0">
              <a:noAutofit/>
            </a:bodyPr>
            <a:lstStyle/>
            <a:p>
              <a:pPr lvl="0" algn="ctr" defTabSz="2889250">
                <a:lnSpc>
                  <a:spcPct val="90000"/>
                </a:lnSpc>
                <a:spcBef>
                  <a:spcPct val="0"/>
                </a:spcBef>
                <a:spcAft>
                  <a:spcPct val="35000"/>
                </a:spcAft>
              </a:pPr>
              <a:r>
                <a:rPr lang="en-US" sz="2800" b="1" kern="1200" dirty="0" err="1">
                  <a:latin typeface="Times New Roman" panose="02020603050405020304" pitchFamily="18" charset="0"/>
                  <a:cs typeface="Times New Roman" panose="02020603050405020304" pitchFamily="18" charset="0"/>
                </a:rPr>
                <a:t>Sự</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nghiệp</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văn</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học</a:t>
              </a:r>
              <a:r>
                <a:rPr lang="en-US" sz="2800" b="1" kern="1200" dirty="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16" name="Freeform 15"/>
            <p:cNvSpPr/>
            <p:nvPr/>
          </p:nvSpPr>
          <p:spPr>
            <a:xfrm>
              <a:off x="2035968" y="2345266"/>
              <a:ext cx="2706687" cy="3413760"/>
            </a:xfrm>
            <a:custGeom>
              <a:avLst/>
              <a:gdLst>
                <a:gd name="connsiteX0" fmla="*/ 0 w 2706687"/>
                <a:gd name="connsiteY0" fmla="*/ 0 h 3413760"/>
                <a:gd name="connsiteX1" fmla="*/ 2706687 w 2706687"/>
                <a:gd name="connsiteY1" fmla="*/ 0 h 3413760"/>
                <a:gd name="connsiteX2" fmla="*/ 2706687 w 2706687"/>
                <a:gd name="connsiteY2" fmla="*/ 3413760 h 3413760"/>
                <a:gd name="connsiteX3" fmla="*/ 0 w 2706687"/>
                <a:gd name="connsiteY3" fmla="*/ 3413760 h 3413760"/>
                <a:gd name="connsiteX4" fmla="*/ 0 w 2706687"/>
                <a:gd name="connsiteY4" fmla="*/ 0 h 3413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6687" h="3413760">
                  <a:moveTo>
                    <a:pt x="0" y="0"/>
                  </a:moveTo>
                  <a:lnTo>
                    <a:pt x="2706687" y="0"/>
                  </a:lnTo>
                  <a:lnTo>
                    <a:pt x="2706687" y="3413760"/>
                  </a:lnTo>
                  <a:lnTo>
                    <a:pt x="0" y="3413760"/>
                  </a:lnTo>
                  <a:lnTo>
                    <a:pt x="0" y="0"/>
                  </a:lnTo>
                  <a:close/>
                </a:path>
              </a:pathLst>
            </a:custGeom>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400" b="1" kern="1200" dirty="0" err="1">
                  <a:latin typeface="Times New Roman" panose="02020603050405020304" pitchFamily="18" charset="0"/>
                  <a:cs typeface="Times New Roman" panose="02020603050405020304" pitchFamily="18" charset="0"/>
                </a:rPr>
                <a:t>Đề</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tài</a:t>
              </a:r>
              <a:r>
                <a:rPr lang="en-US" sz="2400" b="1" kern="1200" dirty="0">
                  <a:latin typeface="Times New Roman" panose="02020603050405020304" pitchFamily="18" charset="0"/>
                  <a:cs typeface="Times New Roman" panose="02020603050405020304" pitchFamily="18" charset="0"/>
                </a:rPr>
                <a:t>:</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Ông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rất</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thành</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công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trong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việc</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tái</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hiện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và</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đưa</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người</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đọc</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trở</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về</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những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năm</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tháng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tuổi</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thơ</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dữ</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dội</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cùng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với</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bè</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bạn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cùng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với</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những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thứ</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cảm</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xúc</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mơ</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hồ</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tuổi</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mới</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lớn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mà</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bất</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cứ</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ai</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cũng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đã</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từng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trải</a:t>
              </a:r>
              <a:r>
                <a:rPr lang="en-US" sz="2400" kern="1200" dirty="0">
                  <a:latin typeface="Times New Roman" panose="02020603050405020304" pitchFamily="18" charset="0"/>
                  <a:cs typeface="Times New Roman" panose="02020603050405020304" pitchFamily="18" charset="0"/>
                </a:rPr>
                <a:t> qua.</a:t>
              </a:r>
            </a:p>
          </p:txBody>
        </p:sp>
        <p:sp>
          <p:nvSpPr>
            <p:cNvPr id="20" name="Freeform 19"/>
            <p:cNvSpPr/>
            <p:nvPr/>
          </p:nvSpPr>
          <p:spPr>
            <a:xfrm>
              <a:off x="4742656" y="2345266"/>
              <a:ext cx="3001950" cy="3413760"/>
            </a:xfrm>
            <a:custGeom>
              <a:avLst/>
              <a:gdLst>
                <a:gd name="connsiteX0" fmla="*/ 0 w 2706687"/>
                <a:gd name="connsiteY0" fmla="*/ 0 h 3413760"/>
                <a:gd name="connsiteX1" fmla="*/ 2706687 w 2706687"/>
                <a:gd name="connsiteY1" fmla="*/ 0 h 3413760"/>
                <a:gd name="connsiteX2" fmla="*/ 2706687 w 2706687"/>
                <a:gd name="connsiteY2" fmla="*/ 3413760 h 3413760"/>
                <a:gd name="connsiteX3" fmla="*/ 0 w 2706687"/>
                <a:gd name="connsiteY3" fmla="*/ 3413760 h 3413760"/>
                <a:gd name="connsiteX4" fmla="*/ 0 w 2706687"/>
                <a:gd name="connsiteY4" fmla="*/ 0 h 3413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6687" h="3413760">
                  <a:moveTo>
                    <a:pt x="0" y="0"/>
                  </a:moveTo>
                  <a:lnTo>
                    <a:pt x="2706687" y="0"/>
                  </a:lnTo>
                  <a:lnTo>
                    <a:pt x="2706687" y="3413760"/>
                  </a:lnTo>
                  <a:lnTo>
                    <a:pt x="0" y="3413760"/>
                  </a:lnTo>
                  <a:lnTo>
                    <a:pt x="0" y="0"/>
                  </a:lnTo>
                  <a:close/>
                </a:path>
              </a:pathLst>
            </a:custGeom>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400" b="1" kern="1200" dirty="0" err="1">
                  <a:latin typeface="Times New Roman" panose="02020603050405020304" pitchFamily="18" charset="0"/>
                  <a:cs typeface="Times New Roman" panose="02020603050405020304" pitchFamily="18" charset="0"/>
                </a:rPr>
                <a:t>Tác</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phẩm</a:t>
              </a:r>
              <a:r>
                <a:rPr lang="en-US" sz="2400" b="1"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Khối</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lượng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tác</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phẩm</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đồ</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sộ</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với</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hơn</a:t>
              </a:r>
              <a:r>
                <a:rPr lang="en-US" sz="2400" kern="1200" dirty="0">
                  <a:latin typeface="Times New Roman" panose="02020603050405020304" pitchFamily="18" charset="0"/>
                  <a:cs typeface="Times New Roman" panose="02020603050405020304" pitchFamily="18" charset="0"/>
                </a:rPr>
                <a:t> 100 </a:t>
              </a:r>
              <a:r>
                <a:rPr lang="en-US" sz="2400" kern="1200" dirty="0" err="1">
                  <a:latin typeface="Times New Roman" panose="02020603050405020304" pitchFamily="18" charset="0"/>
                  <a:cs typeface="Times New Roman" panose="02020603050405020304" pitchFamily="18" charset="0"/>
                </a:rPr>
                <a:t>tác</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phẩm</a:t>
              </a:r>
              <a:r>
                <a:rPr lang="en-US" sz="2400" kern="1200" dirty="0">
                  <a:latin typeface="Times New Roman" panose="02020603050405020304" pitchFamily="18" charset="0"/>
                  <a:cs typeface="Times New Roman" panose="02020603050405020304" pitchFamily="18" charset="0"/>
                </a:rPr>
                <a:t>:</a:t>
              </a:r>
              <a:r>
                <a:rPr lang="en-US" sz="2400" i="1" kern="1200" dirty="0">
                  <a:latin typeface="Times New Roman" panose="02020603050405020304" pitchFamily="18" charset="0"/>
                  <a:cs typeface="Times New Roman" panose="02020603050405020304" pitchFamily="18" charset="0"/>
                </a:rPr>
                <a:t> </a:t>
              </a:r>
              <a:r>
                <a:rPr lang="en-US" sz="2400" i="1" kern="1200" dirty="0" err="1">
                  <a:latin typeface="Times New Roman" panose="02020603050405020304" pitchFamily="18" charset="0"/>
                  <a:cs typeface="Times New Roman" panose="02020603050405020304" pitchFamily="18" charset="0"/>
                </a:rPr>
                <a:t>Tôi</a:t>
              </a:r>
              <a:r>
                <a:rPr lang="en-US" sz="2400" i="1" kern="1200" dirty="0">
                  <a:latin typeface="Times New Roman" panose="02020603050405020304" pitchFamily="18" charset="0"/>
                  <a:cs typeface="Times New Roman" panose="02020603050405020304" pitchFamily="18" charset="0"/>
                </a:rPr>
                <a:t> </a:t>
              </a:r>
              <a:r>
                <a:rPr lang="en-US" sz="2400" i="1" kern="1200" dirty="0" err="1">
                  <a:latin typeface="Times New Roman" panose="02020603050405020304" pitchFamily="18" charset="0"/>
                  <a:cs typeface="Times New Roman" panose="02020603050405020304" pitchFamily="18" charset="0"/>
                </a:rPr>
                <a:t>thấy</a:t>
              </a:r>
              <a:r>
                <a:rPr lang="en-US" sz="2400" i="1" kern="1200" dirty="0">
                  <a:latin typeface="Times New Roman" panose="02020603050405020304" pitchFamily="18" charset="0"/>
                  <a:cs typeface="Times New Roman" panose="02020603050405020304" pitchFamily="18" charset="0"/>
                </a:rPr>
                <a:t> </a:t>
              </a:r>
              <a:r>
                <a:rPr lang="en-US" sz="2400" i="1" kern="1200" dirty="0" err="1">
                  <a:latin typeface="Times New Roman" panose="02020603050405020304" pitchFamily="18" charset="0"/>
                  <a:cs typeface="Times New Roman" panose="02020603050405020304" pitchFamily="18" charset="0"/>
                </a:rPr>
                <a:t>hoa</a:t>
              </a:r>
              <a:r>
                <a:rPr lang="en-US" sz="2400" i="1" kern="1200" dirty="0">
                  <a:latin typeface="Times New Roman" panose="02020603050405020304" pitchFamily="18" charset="0"/>
                  <a:cs typeface="Times New Roman" panose="02020603050405020304" pitchFamily="18" charset="0"/>
                </a:rPr>
                <a:t> </a:t>
              </a:r>
              <a:r>
                <a:rPr lang="en-US" sz="2400" i="1" kern="1200" dirty="0" err="1">
                  <a:latin typeface="Times New Roman" panose="02020603050405020304" pitchFamily="18" charset="0"/>
                  <a:cs typeface="Times New Roman" panose="02020603050405020304" pitchFamily="18" charset="0"/>
                </a:rPr>
                <a:t>vàng</a:t>
              </a:r>
              <a:r>
                <a:rPr lang="en-US" sz="2400" i="1" kern="1200" dirty="0">
                  <a:latin typeface="Times New Roman" panose="02020603050405020304" pitchFamily="18" charset="0"/>
                  <a:cs typeface="Times New Roman" panose="02020603050405020304" pitchFamily="18" charset="0"/>
                </a:rPr>
                <a:t> </a:t>
              </a:r>
              <a:r>
                <a:rPr lang="en-US" sz="2400" i="1" kern="1200" dirty="0" err="1">
                  <a:latin typeface="Times New Roman" panose="02020603050405020304" pitchFamily="18" charset="0"/>
                  <a:cs typeface="Times New Roman" panose="02020603050405020304" pitchFamily="18" charset="0"/>
                </a:rPr>
                <a:t>trên</a:t>
              </a:r>
              <a:r>
                <a:rPr lang="en-US" sz="2400" i="1" kern="1200" dirty="0">
                  <a:latin typeface="Times New Roman" panose="02020603050405020304" pitchFamily="18" charset="0"/>
                  <a:cs typeface="Times New Roman" panose="02020603050405020304" pitchFamily="18" charset="0"/>
                </a:rPr>
                <a:t> </a:t>
              </a:r>
              <a:r>
                <a:rPr lang="en-US" sz="2400" i="1" kern="1200" dirty="0" err="1">
                  <a:latin typeface="Times New Roman" panose="02020603050405020304" pitchFamily="18" charset="0"/>
                  <a:cs typeface="Times New Roman" panose="02020603050405020304" pitchFamily="18" charset="0"/>
                </a:rPr>
                <a:t>cỏ</a:t>
              </a:r>
              <a:r>
                <a:rPr lang="en-US" sz="2400" i="1" kern="1200" dirty="0">
                  <a:latin typeface="Times New Roman" panose="02020603050405020304" pitchFamily="18" charset="0"/>
                  <a:cs typeface="Times New Roman" panose="02020603050405020304" pitchFamily="18" charset="0"/>
                </a:rPr>
                <a:t> </a:t>
              </a:r>
              <a:r>
                <a:rPr lang="en-US" sz="2400" i="1" kern="1200" dirty="0" err="1">
                  <a:latin typeface="Times New Roman" panose="02020603050405020304" pitchFamily="18" charset="0"/>
                  <a:cs typeface="Times New Roman" panose="02020603050405020304" pitchFamily="18" charset="0"/>
                </a:rPr>
                <a:t>xanh</a:t>
              </a:r>
              <a:r>
                <a:rPr lang="en-US" sz="2400" i="1" kern="1200" dirty="0">
                  <a:latin typeface="Times New Roman" panose="02020603050405020304" pitchFamily="18" charset="0"/>
                  <a:cs typeface="Times New Roman" panose="02020603050405020304" pitchFamily="18" charset="0"/>
                </a:rPr>
                <a:t>, </a:t>
              </a:r>
              <a:r>
                <a:rPr lang="en-US" sz="2400" i="1" kern="1200" dirty="0" err="1">
                  <a:latin typeface="Times New Roman" panose="02020603050405020304" pitchFamily="18" charset="0"/>
                  <a:cs typeface="Times New Roman" panose="02020603050405020304" pitchFamily="18" charset="0"/>
                </a:rPr>
                <a:t>Mắt</a:t>
              </a:r>
              <a:r>
                <a:rPr lang="en-US" sz="2400" i="1" kern="1200" dirty="0">
                  <a:latin typeface="Times New Roman" panose="02020603050405020304" pitchFamily="18" charset="0"/>
                  <a:cs typeface="Times New Roman" panose="02020603050405020304" pitchFamily="18" charset="0"/>
                </a:rPr>
                <a:t> </a:t>
              </a:r>
              <a:r>
                <a:rPr lang="en-US" sz="2400" i="1" kern="1200" dirty="0" err="1">
                  <a:latin typeface="Times New Roman" panose="02020603050405020304" pitchFamily="18" charset="0"/>
                  <a:cs typeface="Times New Roman" panose="02020603050405020304" pitchFamily="18" charset="0"/>
                </a:rPr>
                <a:t>biếc</a:t>
              </a:r>
              <a:r>
                <a:rPr lang="en-US" sz="2400" i="1" kern="1200" dirty="0">
                  <a:latin typeface="Times New Roman" panose="02020603050405020304" pitchFamily="18" charset="0"/>
                  <a:cs typeface="Times New Roman" panose="02020603050405020304" pitchFamily="18" charset="0"/>
                </a:rPr>
                <a:t>, Cho </a:t>
              </a:r>
              <a:r>
                <a:rPr lang="en-US" sz="2400" i="1" kern="1200" dirty="0" err="1">
                  <a:latin typeface="Times New Roman" panose="02020603050405020304" pitchFamily="18" charset="0"/>
                  <a:cs typeface="Times New Roman" panose="02020603050405020304" pitchFamily="18" charset="0"/>
                </a:rPr>
                <a:t>tôi</a:t>
              </a:r>
              <a:r>
                <a:rPr lang="en-US" sz="2400" i="1" kern="1200" dirty="0">
                  <a:latin typeface="Times New Roman" panose="02020603050405020304" pitchFamily="18" charset="0"/>
                  <a:cs typeface="Times New Roman" panose="02020603050405020304" pitchFamily="18" charset="0"/>
                </a:rPr>
                <a:t> </a:t>
              </a:r>
              <a:r>
                <a:rPr lang="en-US" sz="2400" i="1" kern="1200" dirty="0" err="1">
                  <a:latin typeface="Times New Roman" panose="02020603050405020304" pitchFamily="18" charset="0"/>
                  <a:cs typeface="Times New Roman" panose="02020603050405020304" pitchFamily="18" charset="0"/>
                </a:rPr>
                <a:t>xin</a:t>
              </a:r>
              <a:r>
                <a:rPr lang="en-US" sz="2400" i="1" kern="1200" dirty="0">
                  <a:latin typeface="Times New Roman" panose="02020603050405020304" pitchFamily="18" charset="0"/>
                  <a:cs typeface="Times New Roman" panose="02020603050405020304" pitchFamily="18" charset="0"/>
                </a:rPr>
                <a:t> </a:t>
              </a:r>
              <a:r>
                <a:rPr lang="en-US" sz="2400" i="1" kern="1200" dirty="0" err="1">
                  <a:latin typeface="Times New Roman" panose="02020603050405020304" pitchFamily="18" charset="0"/>
                  <a:cs typeface="Times New Roman" panose="02020603050405020304" pitchFamily="18" charset="0"/>
                </a:rPr>
                <a:t>một</a:t>
              </a:r>
              <a:r>
                <a:rPr lang="en-US" sz="2400" i="1" kern="1200" dirty="0">
                  <a:latin typeface="Times New Roman" panose="02020603050405020304" pitchFamily="18" charset="0"/>
                  <a:cs typeface="Times New Roman" panose="02020603050405020304" pitchFamily="18" charset="0"/>
                </a:rPr>
                <a:t> </a:t>
              </a:r>
              <a:r>
                <a:rPr lang="en-US" sz="2400" i="1" kern="1200" dirty="0" err="1">
                  <a:latin typeface="Times New Roman" panose="02020603050405020304" pitchFamily="18" charset="0"/>
                  <a:cs typeface="Times New Roman" panose="02020603050405020304" pitchFamily="18" charset="0"/>
                </a:rPr>
                <a:t>vé</a:t>
              </a:r>
              <a:r>
                <a:rPr lang="en-US" sz="2400" i="1" kern="1200" dirty="0">
                  <a:latin typeface="Times New Roman" panose="02020603050405020304" pitchFamily="18" charset="0"/>
                  <a:cs typeface="Times New Roman" panose="02020603050405020304" pitchFamily="18" charset="0"/>
                </a:rPr>
                <a:t> </a:t>
              </a:r>
              <a:r>
                <a:rPr lang="en-US" sz="2400" i="1" kern="1200" dirty="0" err="1">
                  <a:latin typeface="Times New Roman" panose="02020603050405020304" pitchFamily="18" charset="0"/>
                  <a:cs typeface="Times New Roman" panose="02020603050405020304" pitchFamily="18" charset="0"/>
                </a:rPr>
                <a:t>về</a:t>
              </a:r>
              <a:r>
                <a:rPr lang="en-US" sz="2400" i="1" kern="1200" dirty="0">
                  <a:latin typeface="Times New Roman" panose="02020603050405020304" pitchFamily="18" charset="0"/>
                  <a:cs typeface="Times New Roman" panose="02020603050405020304" pitchFamily="18" charset="0"/>
                </a:rPr>
                <a:t> </a:t>
              </a:r>
              <a:r>
                <a:rPr lang="en-US" sz="2400" i="1" kern="1200" dirty="0" err="1">
                  <a:latin typeface="Times New Roman" panose="02020603050405020304" pitchFamily="18" charset="0"/>
                  <a:cs typeface="Times New Roman" panose="02020603050405020304" pitchFamily="18" charset="0"/>
                </a:rPr>
                <a:t>tuổi</a:t>
              </a:r>
              <a:r>
                <a:rPr lang="en-US" sz="2400" i="1" kern="1200" dirty="0">
                  <a:latin typeface="Times New Roman" panose="02020603050405020304" pitchFamily="18" charset="0"/>
                  <a:cs typeface="Times New Roman" panose="02020603050405020304" pitchFamily="18" charset="0"/>
                </a:rPr>
                <a:t> </a:t>
              </a:r>
              <a:r>
                <a:rPr lang="en-US" sz="2400" i="1" kern="1200" dirty="0" err="1">
                  <a:latin typeface="Times New Roman" panose="02020603050405020304" pitchFamily="18" charset="0"/>
                  <a:cs typeface="Times New Roman" panose="02020603050405020304" pitchFamily="18" charset="0"/>
                </a:rPr>
                <a:t>thơ</a:t>
              </a:r>
              <a:r>
                <a:rPr lang="en-US" sz="2400" i="1" kern="1200" dirty="0">
                  <a:latin typeface="Times New Roman" panose="02020603050405020304" pitchFamily="18" charset="0"/>
                  <a:cs typeface="Times New Roman" panose="02020603050405020304" pitchFamily="18" charset="0"/>
                </a:rPr>
                <a:t>, </a:t>
              </a:r>
              <a:r>
                <a:rPr lang="en-US" sz="2400" i="1" kern="1200" dirty="0" err="1">
                  <a:latin typeface="Times New Roman" panose="02020603050405020304" pitchFamily="18" charset="0"/>
                  <a:cs typeface="Times New Roman" panose="02020603050405020304" pitchFamily="18" charset="0"/>
                  <a:hlinkClick r:id="rId5"/>
                </a:rPr>
                <a:t>Cô</a:t>
              </a:r>
              <a:r>
                <a:rPr lang="en-US" sz="2400" i="1" kern="1200" dirty="0">
                  <a:latin typeface="Times New Roman" panose="02020603050405020304" pitchFamily="18" charset="0"/>
                  <a:cs typeface="Times New Roman" panose="02020603050405020304" pitchFamily="18" charset="0"/>
                  <a:hlinkClick r:id="rId5"/>
                </a:rPr>
                <a:t> </a:t>
              </a:r>
              <a:r>
                <a:rPr lang="en-US" sz="2400" i="1" kern="1200" dirty="0" err="1">
                  <a:latin typeface="Times New Roman" panose="02020603050405020304" pitchFamily="18" charset="0"/>
                  <a:cs typeface="Times New Roman" panose="02020603050405020304" pitchFamily="18" charset="0"/>
                  <a:hlinkClick r:id="rId5"/>
                </a:rPr>
                <a:t>gái</a:t>
              </a:r>
              <a:r>
                <a:rPr lang="en-US" sz="2400" i="1" kern="1200" dirty="0">
                  <a:latin typeface="Times New Roman" panose="02020603050405020304" pitchFamily="18" charset="0"/>
                  <a:cs typeface="Times New Roman" panose="02020603050405020304" pitchFamily="18" charset="0"/>
                  <a:hlinkClick r:id="rId5"/>
                </a:rPr>
                <a:t> </a:t>
              </a:r>
              <a:r>
                <a:rPr lang="en-US" sz="2400" i="1" kern="1200" dirty="0" err="1">
                  <a:latin typeface="Times New Roman" panose="02020603050405020304" pitchFamily="18" charset="0"/>
                  <a:cs typeface="Times New Roman" panose="02020603050405020304" pitchFamily="18" charset="0"/>
                  <a:hlinkClick r:id="rId5"/>
                </a:rPr>
                <a:t>đến</a:t>
              </a:r>
              <a:r>
                <a:rPr lang="en-US" sz="2400" i="1" kern="1200" dirty="0">
                  <a:latin typeface="Times New Roman" panose="02020603050405020304" pitchFamily="18" charset="0"/>
                  <a:cs typeface="Times New Roman" panose="02020603050405020304" pitchFamily="18" charset="0"/>
                  <a:hlinkClick r:id="rId5"/>
                </a:rPr>
                <a:t> </a:t>
              </a:r>
              <a:r>
                <a:rPr lang="en-US" sz="2400" i="1" kern="1200" dirty="0" err="1">
                  <a:latin typeface="Times New Roman" panose="02020603050405020304" pitchFamily="18" charset="0"/>
                  <a:cs typeface="Times New Roman" panose="02020603050405020304" pitchFamily="18" charset="0"/>
                  <a:hlinkClick r:id="rId5"/>
                </a:rPr>
                <a:t>từ</a:t>
              </a:r>
              <a:r>
                <a:rPr lang="en-US" sz="2400" i="1" kern="1200" dirty="0">
                  <a:latin typeface="Times New Roman" panose="02020603050405020304" pitchFamily="18" charset="0"/>
                  <a:cs typeface="Times New Roman" panose="02020603050405020304" pitchFamily="18" charset="0"/>
                  <a:hlinkClick r:id="rId5"/>
                </a:rPr>
                <a:t> </a:t>
              </a:r>
              <a:r>
                <a:rPr lang="en-US" sz="2400" i="1" kern="1200" dirty="0" err="1">
                  <a:latin typeface="Times New Roman" panose="02020603050405020304" pitchFamily="18" charset="0"/>
                  <a:cs typeface="Times New Roman" panose="02020603050405020304" pitchFamily="18" charset="0"/>
                  <a:hlinkClick r:id="rId5"/>
                </a:rPr>
                <a:t>hôm</a:t>
              </a:r>
              <a:r>
                <a:rPr lang="en-US" sz="2400" i="1" kern="1200" dirty="0">
                  <a:latin typeface="Times New Roman" panose="02020603050405020304" pitchFamily="18" charset="0"/>
                  <a:cs typeface="Times New Roman" panose="02020603050405020304" pitchFamily="18" charset="0"/>
                  <a:hlinkClick r:id="rId5"/>
                </a:rPr>
                <a:t> qua</a:t>
              </a:r>
              <a:r>
                <a:rPr lang="en-US" sz="2400" kern="1200" dirty="0">
                  <a:latin typeface="Times New Roman" panose="02020603050405020304" pitchFamily="18" charset="0"/>
                  <a:cs typeface="Times New Roman" panose="02020603050405020304" pitchFamily="18" charset="0"/>
                </a:rPr>
                <a:t>….</a:t>
              </a:r>
              <a:r>
                <a:rPr lang="en-US" sz="2400" kern="1200" dirty="0" err="1">
                  <a:latin typeface="Times New Roman" panose="02020603050405020304" pitchFamily="18" charset="0"/>
                  <a:cs typeface="Times New Roman" panose="02020603050405020304" pitchFamily="18" charset="0"/>
                </a:rPr>
                <a:t>là</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những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tác</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phẩm</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nổi</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tiếng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của</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nhà</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văn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Nguyễn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Nhật</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Ánh</a:t>
              </a:r>
              <a:endParaRPr lang="en-US" sz="2400" kern="1200" dirty="0">
                <a:latin typeface="Times New Roman" panose="02020603050405020304" pitchFamily="18" charset="0"/>
                <a:cs typeface="Times New Roman" panose="02020603050405020304" pitchFamily="18" charset="0"/>
              </a:endParaRPr>
            </a:p>
          </p:txBody>
        </p:sp>
        <p:sp>
          <p:nvSpPr>
            <p:cNvPr id="21" name="Freeform 20"/>
            <p:cNvSpPr/>
            <p:nvPr/>
          </p:nvSpPr>
          <p:spPr>
            <a:xfrm>
              <a:off x="7760128" y="2345266"/>
              <a:ext cx="2362965" cy="3413760"/>
            </a:xfrm>
            <a:custGeom>
              <a:avLst/>
              <a:gdLst>
                <a:gd name="connsiteX0" fmla="*/ 0 w 2706687"/>
                <a:gd name="connsiteY0" fmla="*/ 0 h 3413760"/>
                <a:gd name="connsiteX1" fmla="*/ 2706687 w 2706687"/>
                <a:gd name="connsiteY1" fmla="*/ 0 h 3413760"/>
                <a:gd name="connsiteX2" fmla="*/ 2706687 w 2706687"/>
                <a:gd name="connsiteY2" fmla="*/ 3413760 h 3413760"/>
                <a:gd name="connsiteX3" fmla="*/ 0 w 2706687"/>
                <a:gd name="connsiteY3" fmla="*/ 3413760 h 3413760"/>
                <a:gd name="connsiteX4" fmla="*/ 0 w 2706687"/>
                <a:gd name="connsiteY4" fmla="*/ 0 h 3413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6687" h="3413760">
                  <a:moveTo>
                    <a:pt x="0" y="0"/>
                  </a:moveTo>
                  <a:lnTo>
                    <a:pt x="2706687" y="0"/>
                  </a:lnTo>
                  <a:lnTo>
                    <a:pt x="2706687" y="3413760"/>
                  </a:lnTo>
                  <a:lnTo>
                    <a:pt x="0" y="3413760"/>
                  </a:lnTo>
                  <a:lnTo>
                    <a:pt x="0" y="0"/>
                  </a:lnTo>
                  <a:close/>
                </a:path>
              </a:pathLst>
            </a:custGeom>
          </p:spPr>
          <p:style>
            <a:lnRef idx="2">
              <a:schemeClr val="accent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800" b="1" kern="1200" dirty="0" err="1">
                  <a:latin typeface="Times New Roman" panose="02020603050405020304" pitchFamily="18" charset="0"/>
                  <a:cs typeface="Times New Roman" panose="02020603050405020304" pitchFamily="18" charset="0"/>
                </a:rPr>
                <a:t>Giải</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thưởng</a:t>
              </a:r>
              <a:r>
                <a:rPr lang="en-US" sz="2800" b="1"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Ông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nhận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được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rất</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nhiều</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giải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thưởng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Giải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thưởng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văn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học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trẻ</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hạng</a:t>
              </a:r>
              <a:r>
                <a:rPr lang="en-US" sz="2800" kern="1200" dirty="0">
                  <a:latin typeface="Times New Roman" panose="02020603050405020304" pitchFamily="18" charset="0"/>
                  <a:cs typeface="Times New Roman" panose="02020603050405020304" pitchFamily="18" charset="0"/>
                </a:rPr>
                <a:t> A, </a:t>
              </a:r>
              <a:r>
                <a:rPr lang="en-US" sz="2800" kern="1200" dirty="0" err="1">
                  <a:latin typeface="Times New Roman" panose="02020603050405020304" pitchFamily="18" charset="0"/>
                  <a:cs typeface="Times New Roman" panose="02020603050405020304" pitchFamily="18" charset="0"/>
                </a:rPr>
                <a:t>huy</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chương</a:t>
              </a:r>
              <a:r>
                <a:rPr lang="en-US" sz="2800" kern="1200" dirty="0">
                  <a:latin typeface="Times New Roman" panose="02020603050405020304" pitchFamily="18" charset="0"/>
                  <a:cs typeface="Times New Roman" panose="02020603050405020304" pitchFamily="18" charset="0"/>
                </a:rPr>
                <a:t> </a:t>
              </a:r>
              <a:r>
                <a:rPr lang="en-US" sz="2800" i="1" kern="1200" dirty="0" err="1">
                  <a:latin typeface="Times New Roman" panose="02020603050405020304" pitchFamily="18" charset="0"/>
                  <a:cs typeface="Times New Roman" panose="02020603050405020304" pitchFamily="18" charset="0"/>
                </a:rPr>
                <a:t>Vì</a:t>
              </a:r>
              <a:r>
                <a:rPr lang="en-US" sz="2800" i="1" kern="1200" dirty="0">
                  <a:latin typeface="Times New Roman" panose="02020603050405020304" pitchFamily="18" charset="0"/>
                  <a:cs typeface="Times New Roman" panose="02020603050405020304" pitchFamily="18" charset="0"/>
                </a:rPr>
                <a:t> </a:t>
              </a:r>
              <a:r>
                <a:rPr lang="en-US" sz="2800" i="1" kern="1200" dirty="0" err="1">
                  <a:latin typeface="Times New Roman" panose="02020603050405020304" pitchFamily="18" charset="0"/>
                  <a:cs typeface="Times New Roman" panose="02020603050405020304" pitchFamily="18" charset="0"/>
                </a:rPr>
                <a:t>thế</a:t>
              </a:r>
              <a:r>
                <a:rPr lang="en-US" sz="2800" i="1" kern="1200" dirty="0">
                  <a:latin typeface="Times New Roman" panose="02020603050405020304" pitchFamily="18" charset="0"/>
                  <a:cs typeface="Times New Roman" panose="02020603050405020304" pitchFamily="18" charset="0"/>
                </a:rPr>
                <a:t> </a:t>
              </a:r>
              <a:r>
                <a:rPr lang="en-US" sz="2800" i="1" kern="1200" dirty="0" err="1">
                  <a:latin typeface="Times New Roman" panose="02020603050405020304" pitchFamily="18" charset="0"/>
                  <a:cs typeface="Times New Roman" panose="02020603050405020304" pitchFamily="18" charset="0"/>
                </a:rPr>
                <a:t>hệ</a:t>
              </a:r>
              <a:r>
                <a:rPr lang="en-US" sz="2800" i="1" kern="1200" dirty="0">
                  <a:latin typeface="Times New Roman" panose="02020603050405020304" pitchFamily="18" charset="0"/>
                  <a:cs typeface="Times New Roman" panose="02020603050405020304" pitchFamily="18" charset="0"/>
                </a:rPr>
                <a:t> </a:t>
              </a:r>
              <a:r>
                <a:rPr lang="en-US" sz="2800" i="1" kern="1200" dirty="0" err="1">
                  <a:latin typeface="Times New Roman" panose="02020603050405020304" pitchFamily="18" charset="0"/>
                  <a:cs typeface="Times New Roman" panose="02020603050405020304" pitchFamily="18" charset="0"/>
                </a:rPr>
                <a:t>trẻ</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giải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văn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học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Asean</a:t>
              </a:r>
              <a:r>
                <a:rPr lang="en-US" sz="2800" kern="1200" dirty="0">
                  <a:latin typeface="Times New Roman" panose="02020603050405020304" pitchFamily="18" charset="0"/>
                  <a:cs typeface="Times New Roman" panose="02020603050405020304" pitchFamily="18" charset="0"/>
                </a:rPr>
                <a:t>.</a:t>
              </a:r>
            </a:p>
          </p:txBody>
        </p:sp>
        <p:sp>
          <p:nvSpPr>
            <p:cNvPr id="23" name="Rectangle 22"/>
            <p:cNvSpPr/>
            <p:nvPr/>
          </p:nvSpPr>
          <p:spPr>
            <a:xfrm>
              <a:off x="2032000" y="5759027"/>
              <a:ext cx="8128000" cy="152934"/>
            </a:xfrm>
            <a:prstGeom prst="rect">
              <a:avLst/>
            </a:prstGeom>
            <a:solidFill>
              <a:schemeClr val="accent4">
                <a:lumMod val="40000"/>
                <a:lumOff val="60000"/>
              </a:schemeClr>
            </a:solidFill>
          </p:spPr>
          <p:style>
            <a:lnRef idx="0">
              <a:schemeClr val="accent1">
                <a:hueOff val="0"/>
                <a:satOff val="0"/>
                <a:lumOff val="0"/>
                <a:alphaOff val="0"/>
              </a:schemeClr>
            </a:lnRef>
            <a:fillRef idx="1">
              <a:schemeClr val="accent1">
                <a:shade val="80000"/>
                <a:hueOff val="0"/>
                <a:satOff val="0"/>
                <a:lumOff val="0"/>
                <a:alphaOff val="0"/>
              </a:schemeClr>
            </a:fillRef>
            <a:effectRef idx="0">
              <a:schemeClr val="accent1">
                <a:shade val="80000"/>
                <a:hueOff val="0"/>
                <a:satOff val="0"/>
                <a:lumOff val="0"/>
                <a:alphaOff val="0"/>
              </a:schemeClr>
            </a:effectRef>
            <a:fontRef idx="minor">
              <a:schemeClr val="lt1">
                <a:hueOff val="0"/>
                <a:satOff val="0"/>
                <a:lumOff val="0"/>
                <a:alphaOff val="0"/>
              </a:schemeClr>
            </a:fontRef>
          </p:style>
        </p:sp>
      </p:grpSp>
    </p:spTree>
    <p:extLst>
      <p:ext uri="{BB962C8B-B14F-4D97-AF65-F5344CB8AC3E}">
        <p14:creationId xmlns:p14="http://schemas.microsoft.com/office/powerpoint/2010/main" val="2691382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rPr>
              <a:t>NGỮ VĂN 6</a:t>
            </a:r>
          </a:p>
        </p:txBody>
      </p:sp>
      <p:sp>
        <p:nvSpPr>
          <p:cNvPr id="11" name="Horizontal Scroll 10"/>
          <p:cNvSpPr/>
          <p:nvPr/>
        </p:nvSpPr>
        <p:spPr>
          <a:xfrm>
            <a:off x="3972335" y="712809"/>
            <a:ext cx="4209230" cy="478384"/>
          </a:xfrm>
          <a:prstGeom prst="horizontalScroll">
            <a:avLst/>
          </a:prstGeom>
          <a:solidFill>
            <a:schemeClr val="accent4">
              <a:lumMod val="40000"/>
              <a:lumOff val="60000"/>
            </a:schemeClr>
          </a:solidFill>
          <a:ln w="9525">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p:cNvSpPr/>
          <p:nvPr/>
        </p:nvSpPr>
        <p:spPr>
          <a:xfrm>
            <a:off x="1458737" y="100030"/>
            <a:ext cx="9274527"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VĂN BẢN 2: </a:t>
            </a:r>
            <a:r>
              <a:rPr kumimoji="0" lang="pl-PL" sz="2400" b="1" i="1"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ĐIỀU KHÔNG TÍNH TRƯỚC</a:t>
            </a:r>
            <a:r>
              <a:rPr kumimoji="0" lang="pl-PL" sz="24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pl-PL"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(NGUYỄN NHẬT ÁNH)</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7" name="Picture 6"/>
          <p:cNvPicPr>
            <a:picLocks noChangeAspect="1"/>
          </p:cNvPicPr>
          <p:nvPr/>
        </p:nvPicPr>
        <p:blipFill>
          <a:blip r:embed="rId4"/>
          <a:stretch>
            <a:fillRect/>
          </a:stretch>
        </p:blipFill>
        <p:spPr>
          <a:xfrm>
            <a:off x="11426277" y="0"/>
            <a:ext cx="754456" cy="754456"/>
          </a:xfrm>
          <a:prstGeom prst="rect">
            <a:avLst/>
          </a:prstGeom>
        </p:spPr>
      </p:pic>
      <p:sp>
        <p:nvSpPr>
          <p:cNvPr id="3" name="Rectangle 2"/>
          <p:cNvSpPr/>
          <p:nvPr/>
        </p:nvSpPr>
        <p:spPr>
          <a:xfrm>
            <a:off x="3989680" y="670940"/>
            <a:ext cx="417454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thức</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mới</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Rectangle 3"/>
          <p:cNvSpPr/>
          <p:nvPr/>
        </p:nvSpPr>
        <p:spPr>
          <a:xfrm>
            <a:off x="507555" y="1130300"/>
            <a:ext cx="10782300" cy="954107"/>
          </a:xfrm>
          <a:prstGeom prst="rect">
            <a:avLst/>
          </a:prstGeom>
        </p:spPr>
        <p:txBody>
          <a:bodyPr>
            <a:spAutoFit/>
          </a:bodyPr>
          <a:lstStyle/>
          <a:p>
            <a:pPr>
              <a:spcAft>
                <a:spcPts val="0"/>
              </a:spcAft>
              <a:tabLst>
                <a:tab pos="1386840" algn="l"/>
              </a:tabLst>
            </a:pPr>
            <a:r>
              <a:rPr lang="en-US" sz="2800" b="1" dirty="0">
                <a:solidFill>
                  <a:srgbClr val="0070C0"/>
                </a:solidFill>
                <a:latin typeface="Times New Roman" panose="02020603050405020304" pitchFamily="18" charset="0"/>
                <a:ea typeface="MS Mincho"/>
              </a:rPr>
              <a:t>2. </a:t>
            </a:r>
            <a:r>
              <a:rPr lang="en-US" sz="2800" b="1" dirty="0" err="1">
                <a:solidFill>
                  <a:srgbClr val="0070C0"/>
                </a:solidFill>
                <a:latin typeface="Times New Roman" panose="02020603050405020304" pitchFamily="18" charset="0"/>
                <a:ea typeface="MS Mincho"/>
              </a:rPr>
              <a:t>Truyện</a:t>
            </a:r>
            <a:r>
              <a:rPr lang="en-US" sz="2800" b="1" dirty="0">
                <a:solidFill>
                  <a:srgbClr val="0070C0"/>
                </a:solidFill>
                <a:latin typeface="Times New Roman" panose="02020603050405020304" pitchFamily="18" charset="0"/>
                <a:ea typeface="MS Mincho"/>
              </a:rPr>
              <a:t> </a:t>
            </a:r>
            <a:r>
              <a:rPr lang="en-US" sz="2800" b="1" dirty="0" err="1">
                <a:solidFill>
                  <a:srgbClr val="0070C0"/>
                </a:solidFill>
                <a:latin typeface="Times New Roman" panose="02020603050405020304" pitchFamily="18" charset="0"/>
                <a:ea typeface="MS Mincho"/>
              </a:rPr>
              <a:t>ngắn</a:t>
            </a:r>
            <a:r>
              <a:rPr lang="en-US" sz="2800" b="1" dirty="0">
                <a:solidFill>
                  <a:srgbClr val="0070C0"/>
                </a:solidFill>
                <a:latin typeface="Times New Roman" panose="02020603050405020304" pitchFamily="18" charset="0"/>
                <a:ea typeface="MS Mincho"/>
              </a:rPr>
              <a:t> “</a:t>
            </a:r>
            <a:r>
              <a:rPr lang="en-US" sz="2800" b="1" dirty="0" err="1">
                <a:solidFill>
                  <a:srgbClr val="0070C0"/>
                </a:solidFill>
                <a:latin typeface="Times New Roman" panose="02020603050405020304" pitchFamily="18" charset="0"/>
                <a:ea typeface="MS Mincho"/>
              </a:rPr>
              <a:t>Điều</a:t>
            </a:r>
            <a:r>
              <a:rPr lang="en-US" sz="2800" b="1" dirty="0">
                <a:solidFill>
                  <a:srgbClr val="0070C0"/>
                </a:solidFill>
                <a:latin typeface="Times New Roman" panose="02020603050405020304" pitchFamily="18" charset="0"/>
                <a:ea typeface="MS Mincho"/>
              </a:rPr>
              <a:t> </a:t>
            </a:r>
            <a:r>
              <a:rPr lang="en-US" sz="2800" b="1" dirty="0" err="1">
                <a:solidFill>
                  <a:srgbClr val="0070C0"/>
                </a:solidFill>
                <a:latin typeface="Times New Roman" panose="02020603050405020304" pitchFamily="18" charset="0"/>
                <a:ea typeface="MS Mincho"/>
              </a:rPr>
              <a:t>không</a:t>
            </a:r>
            <a:r>
              <a:rPr lang="en-US" sz="2800" b="1" dirty="0">
                <a:solidFill>
                  <a:srgbClr val="0070C0"/>
                </a:solidFill>
                <a:latin typeface="Times New Roman" panose="02020603050405020304" pitchFamily="18" charset="0"/>
                <a:ea typeface="MS Mincho"/>
              </a:rPr>
              <a:t> </a:t>
            </a:r>
            <a:r>
              <a:rPr lang="en-US" sz="2800" b="1" dirty="0" err="1">
                <a:solidFill>
                  <a:srgbClr val="0070C0"/>
                </a:solidFill>
                <a:latin typeface="Times New Roman" panose="02020603050405020304" pitchFamily="18" charset="0"/>
                <a:ea typeface="MS Mincho"/>
              </a:rPr>
              <a:t>tính</a:t>
            </a:r>
            <a:r>
              <a:rPr lang="en-US" sz="2800" b="1" dirty="0">
                <a:solidFill>
                  <a:srgbClr val="0070C0"/>
                </a:solidFill>
                <a:latin typeface="Times New Roman" panose="02020603050405020304" pitchFamily="18" charset="0"/>
                <a:ea typeface="MS Mincho"/>
              </a:rPr>
              <a:t> </a:t>
            </a:r>
            <a:r>
              <a:rPr lang="en-US" sz="2800" b="1" dirty="0" err="1">
                <a:solidFill>
                  <a:srgbClr val="0070C0"/>
                </a:solidFill>
                <a:latin typeface="Times New Roman" panose="02020603050405020304" pitchFamily="18" charset="0"/>
                <a:ea typeface="MS Mincho"/>
              </a:rPr>
              <a:t>trước</a:t>
            </a:r>
            <a:r>
              <a:rPr lang="en-US" sz="2800" b="1" dirty="0">
                <a:solidFill>
                  <a:srgbClr val="0070C0"/>
                </a:solidFill>
                <a:latin typeface="Times New Roman" panose="02020603050405020304" pitchFamily="18" charset="0"/>
                <a:ea typeface="MS Mincho"/>
              </a:rPr>
              <a:t>”</a:t>
            </a:r>
            <a:endParaRPr lang="en-US" sz="2800" dirty="0">
              <a:latin typeface="Times New Roman" panose="02020603050405020304" pitchFamily="18" charset="0"/>
              <a:ea typeface="Times New Roman" panose="02020603050405020304" pitchFamily="18" charset="0"/>
            </a:endParaRPr>
          </a:p>
          <a:p>
            <a:pPr>
              <a:spcAft>
                <a:spcPts val="0"/>
              </a:spcAft>
              <a:tabLst>
                <a:tab pos="1386840" algn="l"/>
              </a:tabLst>
            </a:pPr>
            <a:r>
              <a:rPr lang="en-US" sz="2800" b="1" dirty="0">
                <a:solidFill>
                  <a:srgbClr val="0D0D0D"/>
                </a:solidFill>
                <a:latin typeface="Times New Roman" panose="02020603050405020304" pitchFamily="18" charset="0"/>
                <a:ea typeface="MS Mincho"/>
              </a:rPr>
              <a:t>a. </a:t>
            </a:r>
            <a:r>
              <a:rPr lang="en-US" sz="2800" b="1" dirty="0" err="1">
                <a:solidFill>
                  <a:srgbClr val="0D0D0D"/>
                </a:solidFill>
                <a:latin typeface="Times New Roman" panose="02020603050405020304" pitchFamily="18" charset="0"/>
                <a:ea typeface="MS Mincho"/>
              </a:rPr>
              <a:t>Đọc</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chú</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thích</a:t>
            </a:r>
            <a:endParaRPr lang="en-US" sz="2800" dirty="0">
              <a:effectLst/>
              <a:latin typeface="Times New Roman" panose="02020603050405020304" pitchFamily="18" charset="0"/>
              <a:ea typeface="Times New Roman" panose="02020603050405020304" pitchFamily="18" charset="0"/>
            </a:endParaRPr>
          </a:p>
        </p:txBody>
      </p:sp>
      <p:pic>
        <p:nvPicPr>
          <p:cNvPr id="9" name="Picture 8"/>
          <p:cNvPicPr>
            <a:picLocks noChangeAspect="1"/>
          </p:cNvPicPr>
          <p:nvPr/>
        </p:nvPicPr>
        <p:blipFill>
          <a:blip r:embed="rId5"/>
          <a:stretch>
            <a:fillRect/>
          </a:stretch>
        </p:blipFill>
        <p:spPr>
          <a:xfrm>
            <a:off x="6714329" y="3661171"/>
            <a:ext cx="4018935" cy="2511834"/>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12" name="Flowchart: Sequential Access Storage 11"/>
          <p:cNvSpPr/>
          <p:nvPr/>
        </p:nvSpPr>
        <p:spPr>
          <a:xfrm>
            <a:off x="2631594" y="1832135"/>
            <a:ext cx="4066459" cy="2619484"/>
          </a:xfrm>
          <a:prstGeom prst="flowChartMagneticTape">
            <a:avLst/>
          </a:prstGeom>
          <a:solidFill>
            <a:schemeClr val="accent4">
              <a:lumMod val="20000"/>
              <a:lumOff val="8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0"/>
              </a:spcAft>
            </a:pPr>
            <a:r>
              <a:rPr lang="en-US" sz="2800" dirty="0" err="1">
                <a:solidFill>
                  <a:schemeClr val="tx1"/>
                </a:solidFill>
                <a:latin typeface="Times New Roman" panose="02020603050405020304" pitchFamily="18" charset="0"/>
                <a:ea typeface="Times New Roman" panose="02020603050405020304" pitchFamily="18" charset="0"/>
              </a:rPr>
              <a:t>Đọc</a:t>
            </a:r>
            <a:r>
              <a:rPr lang="en-US" sz="2800" dirty="0">
                <a:solidFill>
                  <a:schemeClr val="tx1"/>
                </a:solidFill>
                <a:latin typeface="Times New Roman" panose="02020603050405020304" pitchFamily="18" charset="0"/>
                <a:ea typeface="Times New Roman" panose="02020603050405020304" pitchFamily="18" charset="0"/>
              </a:rPr>
              <a:t> to, </a:t>
            </a:r>
            <a:r>
              <a:rPr lang="en-US" sz="2800" dirty="0" err="1">
                <a:solidFill>
                  <a:schemeClr val="tx1"/>
                </a:solidFill>
                <a:latin typeface="Times New Roman" panose="02020603050405020304" pitchFamily="18" charset="0"/>
                <a:ea typeface="Times New Roman" panose="02020603050405020304" pitchFamily="18" charset="0"/>
              </a:rPr>
              <a:t>rõ</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ràng</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diễn</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cảm</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những</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chỗ</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lời</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nhân</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vật</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đọc</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đúng</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giọng</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điệu</a:t>
            </a:r>
            <a:r>
              <a:rPr lang="en-US" sz="2800" dirty="0">
                <a:solidFill>
                  <a:schemeClr val="tx1"/>
                </a:solidFill>
                <a:latin typeface="Times New Roman" panose="02020603050405020304" pitchFamily="18" charset="0"/>
                <a:ea typeface="Times New Roman" panose="02020603050405020304" pitchFamily="18" charset="0"/>
              </a:rPr>
              <a:t>.</a:t>
            </a:r>
            <a:endParaRPr lang="en-US" sz="2800" dirty="0">
              <a:solidFill>
                <a:schemeClr val="tx1"/>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77180308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rPr>
              <a:t>NGỮ VĂN 6</a:t>
            </a:r>
          </a:p>
        </p:txBody>
      </p:sp>
      <p:sp>
        <p:nvSpPr>
          <p:cNvPr id="11" name="Horizontal Scroll 10"/>
          <p:cNvSpPr/>
          <p:nvPr/>
        </p:nvSpPr>
        <p:spPr>
          <a:xfrm>
            <a:off x="3972335" y="712809"/>
            <a:ext cx="4209230" cy="478384"/>
          </a:xfrm>
          <a:prstGeom prst="horizontalScroll">
            <a:avLst/>
          </a:prstGeom>
          <a:solidFill>
            <a:schemeClr val="accent4">
              <a:lumMod val="40000"/>
              <a:lumOff val="60000"/>
            </a:schemeClr>
          </a:solidFill>
          <a:ln w="9525">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p:cNvSpPr/>
          <p:nvPr/>
        </p:nvSpPr>
        <p:spPr>
          <a:xfrm>
            <a:off x="1458737" y="100030"/>
            <a:ext cx="9274527"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VĂN BẢN 2: </a:t>
            </a:r>
            <a:r>
              <a:rPr kumimoji="0" lang="pl-PL" sz="2400" b="1" i="1"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ĐIỀU KHÔNG TÍNH TRƯỚC</a:t>
            </a:r>
            <a:r>
              <a:rPr kumimoji="0" lang="pl-PL" sz="24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pl-PL"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(NGUYỄN NHẬT ÁNH)</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7" name="Picture 6"/>
          <p:cNvPicPr>
            <a:picLocks noChangeAspect="1"/>
          </p:cNvPicPr>
          <p:nvPr/>
        </p:nvPicPr>
        <p:blipFill>
          <a:blip r:embed="rId4"/>
          <a:stretch>
            <a:fillRect/>
          </a:stretch>
        </p:blipFill>
        <p:spPr>
          <a:xfrm>
            <a:off x="11426277" y="0"/>
            <a:ext cx="754456" cy="754456"/>
          </a:xfrm>
          <a:prstGeom prst="rect">
            <a:avLst/>
          </a:prstGeom>
        </p:spPr>
      </p:pic>
      <p:sp>
        <p:nvSpPr>
          <p:cNvPr id="3" name="Rectangle 2"/>
          <p:cNvSpPr/>
          <p:nvPr/>
        </p:nvSpPr>
        <p:spPr>
          <a:xfrm>
            <a:off x="3989680" y="670940"/>
            <a:ext cx="417454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thức</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mới</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Rectangle 3"/>
          <p:cNvSpPr/>
          <p:nvPr/>
        </p:nvSpPr>
        <p:spPr>
          <a:xfrm>
            <a:off x="507555" y="1130300"/>
            <a:ext cx="10782300" cy="523220"/>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2.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Truyện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ngắn</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Điều</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không</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tính</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trước</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6" name="Rectangle 5"/>
          <p:cNvSpPr/>
          <p:nvPr/>
        </p:nvSpPr>
        <p:spPr>
          <a:xfrm>
            <a:off x="507555" y="1686392"/>
            <a:ext cx="4919873" cy="523220"/>
          </a:xfrm>
          <a:prstGeom prst="rect">
            <a:avLst/>
          </a:prstGeom>
        </p:spPr>
        <p:txBody>
          <a:bodyPr wrap="none">
            <a:spAutoFit/>
          </a:bodyPr>
          <a:lstStyle/>
          <a:p>
            <a:pPr>
              <a:spcAft>
                <a:spcPts val="0"/>
              </a:spcAft>
              <a:tabLst>
                <a:tab pos="1386840" algn="l"/>
              </a:tabLst>
            </a:pPr>
            <a:r>
              <a:rPr lang="en-US" sz="2800" b="1" dirty="0">
                <a:solidFill>
                  <a:srgbClr val="0D0D0D"/>
                </a:solidFill>
                <a:latin typeface="Times New Roman" panose="02020603050405020304" pitchFamily="18" charset="0"/>
                <a:ea typeface="MS Mincho"/>
              </a:rPr>
              <a:t>b. </a:t>
            </a:r>
            <a:r>
              <a:rPr lang="en-US" sz="2800" b="1" dirty="0" err="1">
                <a:solidFill>
                  <a:srgbClr val="0D0D0D"/>
                </a:solidFill>
                <a:latin typeface="Times New Roman" panose="02020603050405020304" pitchFamily="18" charset="0"/>
                <a:ea typeface="MS Mincho"/>
              </a:rPr>
              <a:t>Tìm</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hiểu</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chung</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về</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tác</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phẩm</a:t>
            </a:r>
            <a:endParaRPr lang="en-US" sz="2800" dirty="0">
              <a:effectLst/>
              <a:latin typeface="Times New Roman" panose="02020603050405020304" pitchFamily="18" charset="0"/>
              <a:ea typeface="Times New Roman" panose="02020603050405020304" pitchFamily="18" charset="0"/>
            </a:endParaRPr>
          </a:p>
        </p:txBody>
      </p:sp>
      <p:sp>
        <p:nvSpPr>
          <p:cNvPr id="10" name="Rounded Rectangle 9"/>
          <p:cNvSpPr/>
          <p:nvPr/>
        </p:nvSpPr>
        <p:spPr>
          <a:xfrm>
            <a:off x="1411951" y="2330245"/>
            <a:ext cx="2442122" cy="1622323"/>
          </a:xfrm>
          <a:prstGeom prst="roundRect">
            <a:avLst/>
          </a:prstGeom>
          <a:blipFill>
            <a:blip r:embed="rId5"/>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pPr>
            <a:r>
              <a:rPr lang="en-US" sz="2800" b="1" dirty="0" err="1">
                <a:solidFill>
                  <a:schemeClr val="tx1"/>
                </a:solidFill>
                <a:latin typeface="Times New Roman" panose="02020603050405020304" pitchFamily="18" charset="0"/>
                <a:ea typeface="Calibri" panose="020F0502020204030204" pitchFamily="34" charset="0"/>
              </a:rPr>
              <a:t>Xuất</a:t>
            </a:r>
            <a:r>
              <a:rPr lang="en-US" sz="2800" b="1" dirty="0">
                <a:solidFill>
                  <a:schemeClr val="tx1"/>
                </a:solidFill>
                <a:latin typeface="Times New Roman" panose="02020603050405020304" pitchFamily="18" charset="0"/>
                <a:ea typeface="Calibri" panose="020F0502020204030204" pitchFamily="34" charset="0"/>
              </a:rPr>
              <a:t> </a:t>
            </a:r>
            <a:r>
              <a:rPr lang="en-US" sz="2800" b="1" dirty="0" err="1">
                <a:solidFill>
                  <a:schemeClr val="tx1"/>
                </a:solidFill>
                <a:latin typeface="Times New Roman" panose="02020603050405020304" pitchFamily="18" charset="0"/>
                <a:ea typeface="Calibri" panose="020F0502020204030204" pitchFamily="34" charset="0"/>
              </a:rPr>
              <a:t>xứ</a:t>
            </a:r>
            <a:r>
              <a:rPr lang="en-US" sz="2800" b="1" dirty="0">
                <a:solidFill>
                  <a:schemeClr val="tx1"/>
                </a:solidFill>
                <a:latin typeface="Times New Roman" panose="02020603050405020304" pitchFamily="18" charset="0"/>
                <a:ea typeface="Calibri" panose="020F0502020204030204" pitchFamily="34" charset="0"/>
              </a:rPr>
              <a:t>:</a:t>
            </a:r>
            <a:r>
              <a:rPr lang="en-US" sz="2800" i="1" dirty="0">
                <a:solidFill>
                  <a:schemeClr val="tx1"/>
                </a:solidFill>
                <a:latin typeface="Times New Roman" panose="02020603050405020304" pitchFamily="18" charset="0"/>
                <a:ea typeface="Calibri" panose="020F0502020204030204" pitchFamily="34" charset="0"/>
              </a:rPr>
              <a:t> </a:t>
            </a:r>
            <a:r>
              <a:rPr lang="en-US" sz="2800" dirty="0">
                <a:solidFill>
                  <a:schemeClr val="tx1"/>
                </a:solidFill>
                <a:latin typeface="Times New Roman" panose="02020603050405020304" pitchFamily="18" charset="0"/>
                <a:ea typeface="Calibri" panose="020F0502020204030204" pitchFamily="34" charset="0"/>
              </a:rPr>
              <a:t> </a:t>
            </a:r>
            <a:r>
              <a:rPr lang="en-US" sz="2800" dirty="0">
                <a:solidFill>
                  <a:schemeClr val="tx1"/>
                </a:solidFill>
                <a:latin typeface="Times New Roman" panose="02020603050405020304" pitchFamily="18" charset="0"/>
                <a:ea typeface="Times New Roman" panose="02020603050405020304" pitchFamily="18" charset="0"/>
              </a:rPr>
              <a:t>1988, in </a:t>
            </a:r>
            <a:r>
              <a:rPr lang="en-US" sz="2800" dirty="0" err="1">
                <a:solidFill>
                  <a:schemeClr val="tx1"/>
                </a:solidFill>
                <a:latin typeface="Times New Roman" panose="02020603050405020304" pitchFamily="18" charset="0"/>
                <a:ea typeface="Times New Roman" panose="02020603050405020304" pitchFamily="18" charset="0"/>
              </a:rPr>
              <a:t>trong</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tập</a:t>
            </a:r>
            <a:r>
              <a:rPr lang="en-US" sz="2800"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Út</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Quyên</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và</a:t>
            </a:r>
            <a:r>
              <a:rPr lang="en-US" sz="2800" i="1" dirty="0">
                <a:solidFill>
                  <a:schemeClr val="tx1"/>
                </a:solidFill>
                <a:latin typeface="Times New Roman" panose="02020603050405020304" pitchFamily="18" charset="0"/>
                <a:ea typeface="Times New Roman" panose="02020603050405020304" pitchFamily="18" charset="0"/>
              </a:rPr>
              <a:t> </a:t>
            </a:r>
            <a:r>
              <a:rPr lang="en-US" sz="2800" i="1" dirty="0" err="1">
                <a:solidFill>
                  <a:schemeClr val="tx1"/>
                </a:solidFill>
                <a:latin typeface="Times New Roman" panose="02020603050405020304" pitchFamily="18" charset="0"/>
                <a:ea typeface="Times New Roman" panose="02020603050405020304" pitchFamily="18" charset="0"/>
              </a:rPr>
              <a:t>tôi</a:t>
            </a:r>
            <a:r>
              <a:rPr lang="en-US" sz="2800" i="1" dirty="0">
                <a:solidFill>
                  <a:schemeClr val="tx1"/>
                </a:solidFill>
                <a:latin typeface="Times New Roman" panose="02020603050405020304" pitchFamily="18" charset="0"/>
                <a:ea typeface="Times New Roman" panose="02020603050405020304" pitchFamily="18" charset="0"/>
              </a:rPr>
              <a:t>.</a:t>
            </a:r>
            <a:endParaRPr lang="en-US" sz="2800" dirty="0">
              <a:solidFill>
                <a:schemeClr val="tx1"/>
              </a:solidFill>
              <a:effectLst/>
              <a:latin typeface="Times New Roman" panose="02020603050405020304" pitchFamily="18" charset="0"/>
              <a:ea typeface="Times New Roman" panose="02020603050405020304" pitchFamily="18" charset="0"/>
            </a:endParaRPr>
          </a:p>
        </p:txBody>
      </p:sp>
      <p:sp>
        <p:nvSpPr>
          <p:cNvPr id="17" name="Rounded Rectangle 16"/>
          <p:cNvSpPr/>
          <p:nvPr/>
        </p:nvSpPr>
        <p:spPr>
          <a:xfrm>
            <a:off x="4855889" y="2330245"/>
            <a:ext cx="2442122" cy="1210104"/>
          </a:xfrm>
          <a:prstGeom prst="roundRect">
            <a:avLst/>
          </a:prstGeom>
          <a:blipFill>
            <a:blip r:embed="rId5"/>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pPr>
            <a:r>
              <a:rPr lang="en-US" sz="2800" b="1" dirty="0" err="1">
                <a:solidFill>
                  <a:schemeClr val="tx1"/>
                </a:solidFill>
                <a:latin typeface="Times New Roman" panose="02020603050405020304" pitchFamily="18" charset="0"/>
                <a:ea typeface="Calibri" panose="020F0502020204030204" pitchFamily="34" charset="0"/>
              </a:rPr>
              <a:t>Thể</a:t>
            </a:r>
            <a:r>
              <a:rPr lang="en-US" sz="2800" b="1" dirty="0">
                <a:solidFill>
                  <a:schemeClr val="tx1"/>
                </a:solidFill>
                <a:latin typeface="Times New Roman" panose="02020603050405020304" pitchFamily="18" charset="0"/>
                <a:ea typeface="Calibri" panose="020F0502020204030204" pitchFamily="34" charset="0"/>
              </a:rPr>
              <a:t> </a:t>
            </a:r>
            <a:r>
              <a:rPr lang="en-US" sz="2800" b="1" dirty="0" err="1">
                <a:solidFill>
                  <a:schemeClr val="tx1"/>
                </a:solidFill>
                <a:latin typeface="Times New Roman" panose="02020603050405020304" pitchFamily="18" charset="0"/>
                <a:ea typeface="Calibri" panose="020F0502020204030204" pitchFamily="34" charset="0"/>
              </a:rPr>
              <a:t>loại</a:t>
            </a:r>
            <a:r>
              <a:rPr lang="en-US" sz="2800" b="1" dirty="0">
                <a:solidFill>
                  <a:schemeClr val="tx1"/>
                </a:solidFill>
                <a:latin typeface="Times New Roman" panose="02020603050405020304" pitchFamily="18" charset="0"/>
                <a:ea typeface="Calibri" panose="020F0502020204030204" pitchFamily="34" charset="0"/>
              </a:rPr>
              <a:t>:</a:t>
            </a:r>
            <a:r>
              <a:rPr lang="en-US" sz="2800" dirty="0">
                <a:solidFill>
                  <a:schemeClr val="tx1"/>
                </a:solidFill>
                <a:latin typeface="Times New Roman" panose="02020603050405020304" pitchFamily="18" charset="0"/>
                <a:ea typeface="Calibri" panose="020F0502020204030204" pitchFamily="34" charset="0"/>
              </a:rPr>
              <a:t> </a:t>
            </a:r>
            <a:r>
              <a:rPr lang="en-US" sz="2800" dirty="0" err="1">
                <a:solidFill>
                  <a:schemeClr val="tx1"/>
                </a:solidFill>
                <a:latin typeface="Times New Roman" panose="02020603050405020304" pitchFamily="18" charset="0"/>
                <a:ea typeface="Calibri" panose="020F0502020204030204" pitchFamily="34" charset="0"/>
              </a:rPr>
              <a:t>Truyện</a:t>
            </a:r>
            <a:r>
              <a:rPr lang="en-US" sz="2800" dirty="0">
                <a:solidFill>
                  <a:schemeClr val="tx1"/>
                </a:solidFill>
                <a:latin typeface="Times New Roman" panose="02020603050405020304" pitchFamily="18" charset="0"/>
                <a:ea typeface="Calibri" panose="020F0502020204030204" pitchFamily="34" charset="0"/>
              </a:rPr>
              <a:t> </a:t>
            </a:r>
            <a:r>
              <a:rPr lang="en-US" sz="2800" dirty="0" err="1">
                <a:solidFill>
                  <a:schemeClr val="tx1"/>
                </a:solidFill>
                <a:latin typeface="Times New Roman" panose="02020603050405020304" pitchFamily="18" charset="0"/>
                <a:ea typeface="Calibri" panose="020F0502020204030204" pitchFamily="34" charset="0"/>
              </a:rPr>
              <a:t>ngắn</a:t>
            </a:r>
            <a:endParaRPr lang="en-US" sz="2400" dirty="0">
              <a:solidFill>
                <a:schemeClr val="tx1"/>
              </a:solidFill>
              <a:effectLst/>
              <a:latin typeface="Times New Roman" panose="02020603050405020304" pitchFamily="18" charset="0"/>
              <a:ea typeface="Times New Roman" panose="02020603050405020304" pitchFamily="18" charset="0"/>
            </a:endParaRPr>
          </a:p>
        </p:txBody>
      </p:sp>
      <p:sp>
        <p:nvSpPr>
          <p:cNvPr id="18" name="Rounded Rectangle 17"/>
          <p:cNvSpPr/>
          <p:nvPr/>
        </p:nvSpPr>
        <p:spPr>
          <a:xfrm>
            <a:off x="8299827" y="2330245"/>
            <a:ext cx="2442122" cy="1562966"/>
          </a:xfrm>
          <a:prstGeom prst="roundRect">
            <a:avLst/>
          </a:prstGeom>
          <a:blipFill>
            <a:blip r:embed="rId5"/>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pPr>
            <a:r>
              <a:rPr lang="en-US" sz="2400" b="1" dirty="0">
                <a:solidFill>
                  <a:schemeClr val="tx1"/>
                </a:solidFill>
                <a:latin typeface="Times New Roman" panose="02020603050405020304" pitchFamily="18" charset="0"/>
                <a:ea typeface="Calibri" panose="020F0502020204030204" pitchFamily="34" charset="0"/>
              </a:rPr>
              <a:t>PTBĐ:</a:t>
            </a:r>
            <a:r>
              <a:rPr lang="en-US" sz="2400" dirty="0">
                <a:solidFill>
                  <a:schemeClr val="tx1"/>
                </a:solidFill>
                <a:latin typeface="Times New Roman" panose="02020603050405020304" pitchFamily="18" charset="0"/>
                <a:ea typeface="Calibri" panose="020F0502020204030204" pitchFamily="34" charset="0"/>
              </a:rPr>
              <a:t> </a:t>
            </a:r>
            <a:r>
              <a:rPr lang="en-US" sz="2400" dirty="0" err="1">
                <a:solidFill>
                  <a:schemeClr val="tx1"/>
                </a:solidFill>
                <a:latin typeface="Times New Roman" panose="02020603050405020304" pitchFamily="18" charset="0"/>
                <a:ea typeface="Calibri" panose="020F0502020204030204" pitchFamily="34" charset="0"/>
              </a:rPr>
              <a:t>Tự</a:t>
            </a:r>
            <a:r>
              <a:rPr lang="en-US" sz="2400" dirty="0">
                <a:solidFill>
                  <a:schemeClr val="tx1"/>
                </a:solidFill>
                <a:latin typeface="Times New Roman" panose="02020603050405020304" pitchFamily="18" charset="0"/>
                <a:ea typeface="Calibri" panose="020F0502020204030204" pitchFamily="34" charset="0"/>
              </a:rPr>
              <a:t> </a:t>
            </a:r>
            <a:r>
              <a:rPr lang="en-US" sz="2400" dirty="0" err="1">
                <a:solidFill>
                  <a:schemeClr val="tx1"/>
                </a:solidFill>
                <a:latin typeface="Times New Roman" panose="02020603050405020304" pitchFamily="18" charset="0"/>
                <a:ea typeface="Calibri" panose="020F0502020204030204" pitchFamily="34" charset="0"/>
              </a:rPr>
              <a:t>sự</a:t>
            </a:r>
            <a:r>
              <a:rPr lang="en-US" sz="2400" dirty="0">
                <a:solidFill>
                  <a:schemeClr val="tx1"/>
                </a:solidFill>
                <a:latin typeface="Times New Roman" panose="02020603050405020304" pitchFamily="18" charset="0"/>
                <a:ea typeface="Calibri" panose="020F0502020204030204" pitchFamily="34" charset="0"/>
              </a:rPr>
              <a:t> </a:t>
            </a:r>
            <a:r>
              <a:rPr lang="en-US" sz="2400" dirty="0" err="1">
                <a:solidFill>
                  <a:schemeClr val="tx1"/>
                </a:solidFill>
                <a:latin typeface="Times New Roman" panose="02020603050405020304" pitchFamily="18" charset="0"/>
                <a:ea typeface="Calibri" panose="020F0502020204030204" pitchFamily="34" charset="0"/>
              </a:rPr>
              <a:t>kết</a:t>
            </a:r>
            <a:r>
              <a:rPr lang="en-US" sz="2400" dirty="0">
                <a:solidFill>
                  <a:schemeClr val="tx1"/>
                </a:solidFill>
                <a:latin typeface="Times New Roman" panose="02020603050405020304" pitchFamily="18" charset="0"/>
                <a:ea typeface="Calibri" panose="020F0502020204030204" pitchFamily="34" charset="0"/>
              </a:rPr>
              <a:t> </a:t>
            </a:r>
            <a:r>
              <a:rPr lang="en-US" sz="2400" dirty="0" err="1">
                <a:solidFill>
                  <a:schemeClr val="tx1"/>
                </a:solidFill>
                <a:latin typeface="Times New Roman" panose="02020603050405020304" pitchFamily="18" charset="0"/>
                <a:ea typeface="Calibri" panose="020F0502020204030204" pitchFamily="34" charset="0"/>
              </a:rPr>
              <a:t>hợp</a:t>
            </a:r>
            <a:r>
              <a:rPr lang="en-US" sz="2400" dirty="0">
                <a:solidFill>
                  <a:schemeClr val="tx1"/>
                </a:solidFill>
                <a:latin typeface="Times New Roman" panose="02020603050405020304" pitchFamily="18" charset="0"/>
                <a:ea typeface="Calibri" panose="020F0502020204030204" pitchFamily="34" charset="0"/>
              </a:rPr>
              <a:t> </a:t>
            </a:r>
            <a:r>
              <a:rPr lang="en-US" sz="2400" dirty="0" err="1">
                <a:solidFill>
                  <a:schemeClr val="tx1"/>
                </a:solidFill>
                <a:latin typeface="Times New Roman" panose="02020603050405020304" pitchFamily="18" charset="0"/>
                <a:ea typeface="Calibri" panose="020F0502020204030204" pitchFamily="34" charset="0"/>
              </a:rPr>
              <a:t>miêu</a:t>
            </a:r>
            <a:r>
              <a:rPr lang="en-US" sz="2400" dirty="0">
                <a:solidFill>
                  <a:schemeClr val="tx1"/>
                </a:solidFill>
                <a:latin typeface="Times New Roman" panose="02020603050405020304" pitchFamily="18" charset="0"/>
                <a:ea typeface="Calibri" panose="020F0502020204030204" pitchFamily="34" charset="0"/>
              </a:rPr>
              <a:t> </a:t>
            </a:r>
            <a:r>
              <a:rPr lang="en-US" sz="2400" dirty="0" err="1">
                <a:solidFill>
                  <a:schemeClr val="tx1"/>
                </a:solidFill>
                <a:latin typeface="Times New Roman" panose="02020603050405020304" pitchFamily="18" charset="0"/>
                <a:ea typeface="Calibri" panose="020F0502020204030204" pitchFamily="34" charset="0"/>
              </a:rPr>
              <a:t>tả</a:t>
            </a:r>
            <a:r>
              <a:rPr lang="en-US" sz="2400" dirty="0">
                <a:solidFill>
                  <a:schemeClr val="tx1"/>
                </a:solidFill>
                <a:latin typeface="Times New Roman" panose="02020603050405020304" pitchFamily="18" charset="0"/>
                <a:ea typeface="Calibri" panose="020F0502020204030204" pitchFamily="34" charset="0"/>
              </a:rPr>
              <a:t>, </a:t>
            </a:r>
            <a:r>
              <a:rPr lang="en-US" sz="2400" dirty="0" err="1">
                <a:solidFill>
                  <a:schemeClr val="tx1"/>
                </a:solidFill>
                <a:latin typeface="Times New Roman" panose="02020603050405020304" pitchFamily="18" charset="0"/>
                <a:ea typeface="Calibri" panose="020F0502020204030204" pitchFamily="34" charset="0"/>
              </a:rPr>
              <a:t>biểu</a:t>
            </a:r>
            <a:r>
              <a:rPr lang="en-US" sz="2400" dirty="0">
                <a:solidFill>
                  <a:schemeClr val="tx1"/>
                </a:solidFill>
                <a:latin typeface="Times New Roman" panose="02020603050405020304" pitchFamily="18" charset="0"/>
                <a:ea typeface="Calibri" panose="020F0502020204030204" pitchFamily="34" charset="0"/>
              </a:rPr>
              <a:t> </a:t>
            </a:r>
            <a:r>
              <a:rPr lang="en-US" sz="2400" dirty="0" err="1">
                <a:solidFill>
                  <a:schemeClr val="tx1"/>
                </a:solidFill>
                <a:latin typeface="Times New Roman" panose="02020603050405020304" pitchFamily="18" charset="0"/>
                <a:ea typeface="Calibri" panose="020F0502020204030204" pitchFamily="34" charset="0"/>
              </a:rPr>
              <a:t>cảm</a:t>
            </a:r>
            <a:endParaRPr lang="en-US" sz="2000" dirty="0">
              <a:solidFill>
                <a:schemeClr val="tx1"/>
              </a:solidFill>
              <a:effectLst/>
              <a:latin typeface="Times New Roman" panose="02020603050405020304" pitchFamily="18" charset="0"/>
              <a:ea typeface="Times New Roman" panose="02020603050405020304" pitchFamily="18" charset="0"/>
            </a:endParaRPr>
          </a:p>
        </p:txBody>
      </p:sp>
      <p:sp>
        <p:nvSpPr>
          <p:cNvPr id="19" name="Rounded Rectangle 18"/>
          <p:cNvSpPr/>
          <p:nvPr/>
        </p:nvSpPr>
        <p:spPr>
          <a:xfrm>
            <a:off x="8405846" y="4763729"/>
            <a:ext cx="2442122" cy="1279243"/>
          </a:xfrm>
          <a:prstGeom prst="roundRect">
            <a:avLst/>
          </a:prstGeom>
          <a:blipFill>
            <a:blip r:embed="rId5"/>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pPr>
            <a:r>
              <a:rPr lang="en-US" sz="2800" b="1" dirty="0" err="1">
                <a:solidFill>
                  <a:schemeClr val="tx1"/>
                </a:solidFill>
                <a:latin typeface="Times New Roman" panose="02020603050405020304" pitchFamily="18" charset="0"/>
                <a:ea typeface="Calibri" panose="020F0502020204030204" pitchFamily="34" charset="0"/>
              </a:rPr>
              <a:t>Ngôi</a:t>
            </a:r>
            <a:r>
              <a:rPr lang="en-US" sz="2800" b="1" dirty="0">
                <a:solidFill>
                  <a:schemeClr val="tx1"/>
                </a:solidFill>
                <a:latin typeface="Times New Roman" panose="02020603050405020304" pitchFamily="18" charset="0"/>
                <a:ea typeface="Calibri" panose="020F0502020204030204" pitchFamily="34" charset="0"/>
              </a:rPr>
              <a:t> </a:t>
            </a:r>
            <a:r>
              <a:rPr lang="en-US" sz="2800" b="1" dirty="0" err="1">
                <a:solidFill>
                  <a:schemeClr val="tx1"/>
                </a:solidFill>
                <a:latin typeface="Times New Roman" panose="02020603050405020304" pitchFamily="18" charset="0"/>
                <a:ea typeface="Calibri" panose="020F0502020204030204" pitchFamily="34" charset="0"/>
              </a:rPr>
              <a:t>kể</a:t>
            </a:r>
            <a:r>
              <a:rPr lang="en-US" sz="2800" b="1" dirty="0">
                <a:solidFill>
                  <a:schemeClr val="tx1"/>
                </a:solidFill>
                <a:latin typeface="Times New Roman" panose="02020603050405020304" pitchFamily="18" charset="0"/>
                <a:ea typeface="Calibri" panose="020F0502020204030204" pitchFamily="34" charset="0"/>
              </a:rPr>
              <a:t>:</a:t>
            </a:r>
            <a:r>
              <a:rPr lang="en-US" sz="2800" dirty="0">
                <a:solidFill>
                  <a:schemeClr val="tx1"/>
                </a:solidFill>
                <a:latin typeface="Times New Roman" panose="02020603050405020304" pitchFamily="18" charset="0"/>
                <a:ea typeface="Calibri" panose="020F0502020204030204" pitchFamily="34" charset="0"/>
              </a:rPr>
              <a:t> </a:t>
            </a:r>
            <a:r>
              <a:rPr lang="en-US" sz="2800" dirty="0" err="1">
                <a:solidFill>
                  <a:schemeClr val="tx1"/>
                </a:solidFill>
                <a:latin typeface="Times New Roman" panose="02020603050405020304" pitchFamily="18" charset="0"/>
                <a:ea typeface="Calibri" panose="020F0502020204030204" pitchFamily="34" charset="0"/>
              </a:rPr>
              <a:t>Ngôi</a:t>
            </a:r>
            <a:r>
              <a:rPr lang="en-US" sz="2800" dirty="0">
                <a:solidFill>
                  <a:schemeClr val="tx1"/>
                </a:solidFill>
                <a:latin typeface="Times New Roman" panose="02020603050405020304" pitchFamily="18" charset="0"/>
                <a:ea typeface="Calibri" panose="020F0502020204030204" pitchFamily="34" charset="0"/>
              </a:rPr>
              <a:t> </a:t>
            </a:r>
            <a:r>
              <a:rPr lang="en-US" sz="2800" dirty="0" err="1">
                <a:solidFill>
                  <a:schemeClr val="tx1"/>
                </a:solidFill>
                <a:latin typeface="Times New Roman" panose="02020603050405020304" pitchFamily="18" charset="0"/>
                <a:ea typeface="Calibri" panose="020F0502020204030204" pitchFamily="34" charset="0"/>
              </a:rPr>
              <a:t>thứ</a:t>
            </a:r>
            <a:r>
              <a:rPr lang="en-US" sz="2800" dirty="0">
                <a:solidFill>
                  <a:schemeClr val="tx1"/>
                </a:solidFill>
                <a:latin typeface="Times New Roman" panose="02020603050405020304" pitchFamily="18" charset="0"/>
                <a:ea typeface="Calibri" panose="020F0502020204030204" pitchFamily="34" charset="0"/>
              </a:rPr>
              <a:t> </a:t>
            </a:r>
            <a:r>
              <a:rPr lang="en-US" sz="2800" dirty="0" err="1">
                <a:solidFill>
                  <a:schemeClr val="tx1"/>
                </a:solidFill>
                <a:latin typeface="Times New Roman" panose="02020603050405020304" pitchFamily="18" charset="0"/>
                <a:ea typeface="Calibri" panose="020F0502020204030204" pitchFamily="34" charset="0"/>
              </a:rPr>
              <a:t>nhất</a:t>
            </a:r>
            <a:r>
              <a:rPr lang="en-US" sz="2800" dirty="0">
                <a:solidFill>
                  <a:schemeClr val="tx1"/>
                </a:solidFill>
                <a:latin typeface="Times New Roman" panose="02020603050405020304" pitchFamily="18" charset="0"/>
                <a:ea typeface="Calibri" panose="020F0502020204030204" pitchFamily="34" charset="0"/>
              </a:rPr>
              <a:t>.</a:t>
            </a:r>
            <a:endParaRPr lang="en-US" sz="2800" dirty="0">
              <a:solidFill>
                <a:schemeClr val="tx1"/>
              </a:solidFill>
              <a:latin typeface="Times New Roman" panose="02020603050405020304" pitchFamily="18" charset="0"/>
              <a:ea typeface="Times New Roman" panose="02020603050405020304" pitchFamily="18" charset="0"/>
            </a:endParaRPr>
          </a:p>
        </p:txBody>
      </p:sp>
      <p:sp>
        <p:nvSpPr>
          <p:cNvPr id="20" name="Rounded Rectangle 19"/>
          <p:cNvSpPr/>
          <p:nvPr/>
        </p:nvSpPr>
        <p:spPr>
          <a:xfrm>
            <a:off x="1305932" y="4763729"/>
            <a:ext cx="2442122" cy="1259837"/>
          </a:xfrm>
          <a:prstGeom prst="roundRect">
            <a:avLst/>
          </a:prstGeom>
          <a:blipFill>
            <a:blip r:embed="rId5"/>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pPr>
            <a:r>
              <a:rPr lang="en-US" sz="2800" b="1" dirty="0" err="1">
                <a:solidFill>
                  <a:schemeClr val="tx1"/>
                </a:solidFill>
                <a:latin typeface="Times New Roman" panose="02020603050405020304" pitchFamily="18" charset="0"/>
                <a:ea typeface="Calibri" panose="020F0502020204030204" pitchFamily="34" charset="0"/>
              </a:rPr>
              <a:t>Nhân</a:t>
            </a:r>
            <a:r>
              <a:rPr lang="en-US" sz="2800" b="1" dirty="0">
                <a:solidFill>
                  <a:schemeClr val="tx1"/>
                </a:solidFill>
                <a:latin typeface="Times New Roman" panose="02020603050405020304" pitchFamily="18" charset="0"/>
                <a:ea typeface="Calibri" panose="020F0502020204030204" pitchFamily="34" charset="0"/>
              </a:rPr>
              <a:t> </a:t>
            </a:r>
            <a:r>
              <a:rPr lang="en-US" sz="2800" b="1" dirty="0" err="1">
                <a:solidFill>
                  <a:schemeClr val="tx1"/>
                </a:solidFill>
                <a:latin typeface="Times New Roman" panose="02020603050405020304" pitchFamily="18" charset="0"/>
                <a:ea typeface="Calibri" panose="020F0502020204030204" pitchFamily="34" charset="0"/>
              </a:rPr>
              <a:t>vật</a:t>
            </a:r>
            <a:r>
              <a:rPr lang="en-US" sz="2800" dirty="0">
                <a:solidFill>
                  <a:schemeClr val="tx1"/>
                </a:solidFill>
                <a:latin typeface="Times New Roman" panose="02020603050405020304" pitchFamily="18" charset="0"/>
                <a:ea typeface="Calibri" panose="020F0502020204030204" pitchFamily="34" charset="0"/>
              </a:rPr>
              <a:t>: </a:t>
            </a:r>
            <a:r>
              <a:rPr lang="en-US" sz="2800" dirty="0" err="1">
                <a:solidFill>
                  <a:schemeClr val="tx1"/>
                </a:solidFill>
                <a:latin typeface="Times New Roman" panose="02020603050405020304" pitchFamily="18" charset="0"/>
                <a:ea typeface="Times New Roman" panose="02020603050405020304" pitchFamily="18" charset="0"/>
              </a:rPr>
              <a:t>tôi</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Nghi</a:t>
            </a:r>
            <a:r>
              <a:rPr lang="en-US" sz="2800" dirty="0">
                <a:solidFill>
                  <a:schemeClr val="tx1"/>
                </a:solidFill>
                <a:latin typeface="Times New Roman" panose="02020603050405020304" pitchFamily="18" charset="0"/>
                <a:ea typeface="Times New Roman" panose="02020603050405020304" pitchFamily="18" charset="0"/>
              </a:rPr>
              <a:t>, </a:t>
            </a:r>
            <a:r>
              <a:rPr lang="en-US" sz="2800" dirty="0" err="1">
                <a:solidFill>
                  <a:schemeClr val="tx1"/>
                </a:solidFill>
                <a:latin typeface="Times New Roman" panose="02020603050405020304" pitchFamily="18" charset="0"/>
                <a:ea typeface="Times New Roman" panose="02020603050405020304" pitchFamily="18" charset="0"/>
              </a:rPr>
              <a:t>Phước</a:t>
            </a:r>
            <a:r>
              <a:rPr lang="en-US" sz="2800" b="1" dirty="0">
                <a:solidFill>
                  <a:schemeClr val="tx1"/>
                </a:solidFill>
                <a:latin typeface="Times New Roman" panose="02020603050405020304" pitchFamily="18" charset="0"/>
                <a:ea typeface="Calibri" panose="020F0502020204030204" pitchFamily="34" charset="0"/>
              </a:rPr>
              <a:t> </a:t>
            </a:r>
            <a:endParaRPr lang="en-US" sz="2800" dirty="0">
              <a:solidFill>
                <a:schemeClr val="tx1"/>
              </a:solidFill>
              <a:latin typeface="Times New Roman" panose="02020603050405020304" pitchFamily="18" charset="0"/>
              <a:ea typeface="Times New Roman" panose="02020603050405020304" pitchFamily="18" charset="0"/>
            </a:endParaRPr>
          </a:p>
        </p:txBody>
      </p:sp>
      <p:pic>
        <p:nvPicPr>
          <p:cNvPr id="15" name="Picture 14"/>
          <p:cNvPicPr>
            <a:picLocks noChangeAspect="1"/>
          </p:cNvPicPr>
          <p:nvPr/>
        </p:nvPicPr>
        <p:blipFill>
          <a:blip r:embed="rId6"/>
          <a:stretch>
            <a:fillRect/>
          </a:stretch>
        </p:blipFill>
        <p:spPr>
          <a:xfrm>
            <a:off x="4381541" y="3764617"/>
            <a:ext cx="3390818" cy="2343989"/>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21" name="Left-Right Arrow 20"/>
          <p:cNvSpPr/>
          <p:nvPr/>
        </p:nvSpPr>
        <p:spPr>
          <a:xfrm>
            <a:off x="4027580" y="2809158"/>
            <a:ext cx="707922" cy="438105"/>
          </a:xfrm>
          <a:prstGeom prst="leftRightArrow">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8900000" scaled="1"/>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Left-Right Arrow 23"/>
          <p:cNvSpPr/>
          <p:nvPr/>
        </p:nvSpPr>
        <p:spPr>
          <a:xfrm>
            <a:off x="7501876" y="2743335"/>
            <a:ext cx="707922" cy="438105"/>
          </a:xfrm>
          <a:prstGeom prst="leftRightArrow">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8900000" scaled="1"/>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Left-Right Arrow 24"/>
          <p:cNvSpPr/>
          <p:nvPr/>
        </p:nvSpPr>
        <p:spPr>
          <a:xfrm rot="16200000">
            <a:off x="2259569" y="4134884"/>
            <a:ext cx="707922" cy="438105"/>
          </a:xfrm>
          <a:prstGeom prst="leftRightArrow">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8900000" scaled="1"/>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Left-Right Arrow 25"/>
          <p:cNvSpPr/>
          <p:nvPr/>
        </p:nvSpPr>
        <p:spPr>
          <a:xfrm rot="16200000">
            <a:off x="9166927" y="4130128"/>
            <a:ext cx="707922" cy="438105"/>
          </a:xfrm>
          <a:prstGeom prst="leftRightArrow">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8900000" scaled="1"/>
            <a:tileRect/>
          </a:gra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69330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2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left)">
                                      <p:cBhvr>
                                        <p:cTn id="12" dur="500"/>
                                        <p:tgtEl>
                                          <p:spTgt spid="20"/>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left)">
                                      <p:cBhvr>
                                        <p:cTn id="15" dur="500"/>
                                        <p:tgtEl>
                                          <p:spTgt spid="25"/>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left)">
                                      <p:cBhvr>
                                        <p:cTn id="18" dur="500"/>
                                        <p:tgtEl>
                                          <p:spTgt spid="10"/>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wipe(left)">
                                      <p:cBhvr>
                                        <p:cTn id="21" dur="500"/>
                                        <p:tgtEl>
                                          <p:spTgt spid="21"/>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left)">
                                      <p:cBhvr>
                                        <p:cTn id="24" dur="500"/>
                                        <p:tgtEl>
                                          <p:spTgt spid="17"/>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left)">
                                      <p:cBhvr>
                                        <p:cTn id="27" dur="500"/>
                                        <p:tgtEl>
                                          <p:spTgt spid="24"/>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wipe(left)">
                                      <p:cBhvr>
                                        <p:cTn id="30" dur="500"/>
                                        <p:tgtEl>
                                          <p:spTgt spid="18"/>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wipe(left)">
                                      <p:cBhvr>
                                        <p:cTn id="33" dur="500"/>
                                        <p:tgtEl>
                                          <p:spTgt spid="19"/>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wipe(left)">
                                      <p:cBhvr>
                                        <p:cTn id="3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7" grpId="0" animBg="1"/>
      <p:bldP spid="18" grpId="0" animBg="1"/>
      <p:bldP spid="19" grpId="0" animBg="1"/>
      <p:bldP spid="20" grpId="0" animBg="1"/>
      <p:bldP spid="21" grpId="0" animBg="1"/>
      <p:bldP spid="24" grpId="0" animBg="1"/>
      <p:bldP spid="25" grpId="0" animBg="1"/>
      <p:bldP spid="26"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rPr>
              <a:t>NGỮ VĂN 6</a:t>
            </a:r>
          </a:p>
        </p:txBody>
      </p:sp>
      <p:sp>
        <p:nvSpPr>
          <p:cNvPr id="11" name="Horizontal Scroll 10"/>
          <p:cNvSpPr/>
          <p:nvPr/>
        </p:nvSpPr>
        <p:spPr>
          <a:xfrm>
            <a:off x="3972335" y="712809"/>
            <a:ext cx="4209230" cy="478384"/>
          </a:xfrm>
          <a:prstGeom prst="horizontalScroll">
            <a:avLst/>
          </a:prstGeom>
          <a:solidFill>
            <a:schemeClr val="accent4">
              <a:lumMod val="40000"/>
              <a:lumOff val="60000"/>
            </a:schemeClr>
          </a:solidFill>
          <a:ln w="9525">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p:cNvSpPr/>
          <p:nvPr/>
        </p:nvSpPr>
        <p:spPr>
          <a:xfrm>
            <a:off x="1458737" y="100030"/>
            <a:ext cx="9274527"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VĂN BẢN 2: </a:t>
            </a:r>
            <a:r>
              <a:rPr kumimoji="0" lang="pl-PL" sz="2400" b="1" i="1"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ĐIỀU KHÔNG TÍNH TRƯỚC</a:t>
            </a:r>
            <a:r>
              <a:rPr kumimoji="0" lang="pl-PL" sz="24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pl-PL"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(NGUYỄN NHẬT ÁNH)</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7" name="Picture 6"/>
          <p:cNvPicPr>
            <a:picLocks noChangeAspect="1"/>
          </p:cNvPicPr>
          <p:nvPr/>
        </p:nvPicPr>
        <p:blipFill>
          <a:blip r:embed="rId4"/>
          <a:stretch>
            <a:fillRect/>
          </a:stretch>
        </p:blipFill>
        <p:spPr>
          <a:xfrm>
            <a:off x="11426277" y="0"/>
            <a:ext cx="754456" cy="754456"/>
          </a:xfrm>
          <a:prstGeom prst="rect">
            <a:avLst/>
          </a:prstGeom>
        </p:spPr>
      </p:pic>
      <p:sp>
        <p:nvSpPr>
          <p:cNvPr id="3" name="Rectangle 2"/>
          <p:cNvSpPr/>
          <p:nvPr/>
        </p:nvSpPr>
        <p:spPr>
          <a:xfrm>
            <a:off x="3989680" y="670940"/>
            <a:ext cx="417454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thức</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mới</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5"/>
          <p:cNvSpPr/>
          <p:nvPr/>
        </p:nvSpPr>
        <p:spPr>
          <a:xfrm>
            <a:off x="442458" y="1052592"/>
            <a:ext cx="4919873"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b.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Tìm</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hiểu</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chung</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về</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tác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phẩm</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9" name="Rectangle 8"/>
          <p:cNvSpPr/>
          <p:nvPr/>
        </p:nvSpPr>
        <p:spPr>
          <a:xfrm>
            <a:off x="499946" y="1530976"/>
            <a:ext cx="3044423" cy="523220"/>
          </a:xfrm>
          <a:prstGeom prst="rect">
            <a:avLst/>
          </a:prstGeom>
        </p:spPr>
        <p:txBody>
          <a:bodyPr wrap="none">
            <a:spAutoFit/>
          </a:bodyPr>
          <a:lstStyle/>
          <a:p>
            <a:r>
              <a:rPr lang="en-US" sz="2800" b="1" dirty="0" err="1">
                <a:latin typeface="Times New Roman" panose="02020603050405020304" pitchFamily="18" charset="0"/>
                <a:ea typeface="Calibri" panose="020F0502020204030204" pitchFamily="34" charset="0"/>
              </a:rPr>
              <a:t>Các</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sự</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kiện</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chính</a:t>
            </a:r>
            <a:r>
              <a:rPr lang="en-US" sz="2800" b="1" dirty="0">
                <a:latin typeface="Times New Roman" panose="02020603050405020304" pitchFamily="18" charset="0"/>
                <a:ea typeface="Calibri" panose="020F0502020204030204" pitchFamily="34" charset="0"/>
              </a:rPr>
              <a:t>:</a:t>
            </a:r>
            <a:endParaRPr lang="en-US" sz="2800" dirty="0"/>
          </a:p>
        </p:txBody>
      </p:sp>
      <p:sp>
        <p:nvSpPr>
          <p:cNvPr id="34" name="Rectangle 33"/>
          <p:cNvSpPr/>
          <p:nvPr/>
        </p:nvSpPr>
        <p:spPr>
          <a:xfrm>
            <a:off x="685800" y="2030152"/>
            <a:ext cx="10782300" cy="4093428"/>
          </a:xfrm>
          <a:prstGeom prst="rect">
            <a:avLst/>
          </a:prstGeom>
        </p:spPr>
        <p:txBody>
          <a:bodyPr>
            <a:spAutoFit/>
          </a:bodyPr>
          <a:lstStyle/>
          <a:p>
            <a:pPr>
              <a:spcAft>
                <a:spcPts val="0"/>
              </a:spcAft>
            </a:pPr>
            <a:r>
              <a:rPr lang="en-US" sz="2600" dirty="0">
                <a:latin typeface="Times New Roman" panose="02020603050405020304" pitchFamily="18" charset="0"/>
                <a:ea typeface="Calibri" panose="020F0502020204030204" pitchFamily="34" charset="0"/>
              </a:rPr>
              <a:t>(1) </a:t>
            </a:r>
            <a:r>
              <a:rPr lang="en-US" sz="2600" dirty="0" err="1">
                <a:latin typeface="Times New Roman" panose="02020603050405020304" pitchFamily="18" charset="0"/>
                <a:ea typeface="Calibri" panose="020F0502020204030204" pitchFamily="34" charset="0"/>
              </a:rPr>
              <a:t>Trong</a:t>
            </a:r>
            <a:r>
              <a:rPr lang="en-US" sz="2600" dirty="0">
                <a:latin typeface="Times New Roman" panose="02020603050405020304" pitchFamily="18" charset="0"/>
                <a:ea typeface="Calibri" panose="020F0502020204030204" pitchFamily="34" charset="0"/>
              </a:rPr>
              <a:t> </a:t>
            </a:r>
            <a:r>
              <a:rPr lang="en-US" sz="2600" dirty="0" err="1">
                <a:latin typeface="Times New Roman" panose="02020603050405020304" pitchFamily="18" charset="0"/>
                <a:ea typeface="Calibri" panose="020F0502020204030204" pitchFamily="34" charset="0"/>
              </a:rPr>
              <a:t>một</a:t>
            </a:r>
            <a:r>
              <a:rPr lang="en-US" sz="2600" dirty="0">
                <a:latin typeface="Times New Roman" panose="02020603050405020304" pitchFamily="18" charset="0"/>
                <a:ea typeface="Calibri" panose="020F0502020204030204" pitchFamily="34" charset="0"/>
              </a:rPr>
              <a:t> </a:t>
            </a:r>
            <a:r>
              <a:rPr lang="en-US" sz="2600" dirty="0" err="1">
                <a:latin typeface="Times New Roman" panose="02020603050405020304" pitchFamily="18" charset="0"/>
                <a:ea typeface="Calibri" panose="020F0502020204030204" pitchFamily="34" charset="0"/>
              </a:rPr>
              <a:t>trận</a:t>
            </a:r>
            <a:r>
              <a:rPr lang="en-US" sz="2600" dirty="0">
                <a:latin typeface="Times New Roman" panose="02020603050405020304" pitchFamily="18" charset="0"/>
                <a:ea typeface="Calibri" panose="020F0502020204030204" pitchFamily="34" charset="0"/>
              </a:rPr>
              <a:t> </a:t>
            </a:r>
            <a:r>
              <a:rPr lang="en-US" sz="2600" dirty="0" err="1">
                <a:latin typeface="Times New Roman" panose="02020603050405020304" pitchFamily="18" charset="0"/>
                <a:ea typeface="Calibri" panose="020F0502020204030204" pitchFamily="34" charset="0"/>
              </a:rPr>
              <a:t>bóng</a:t>
            </a:r>
            <a:r>
              <a:rPr lang="en-US" sz="2600" dirty="0">
                <a:latin typeface="Times New Roman" panose="02020603050405020304" pitchFamily="18" charset="0"/>
                <a:ea typeface="Calibri" panose="020F0502020204030204" pitchFamily="34" charset="0"/>
              </a:rPr>
              <a:t> </a:t>
            </a:r>
            <a:r>
              <a:rPr lang="en-US" sz="2600" dirty="0" err="1">
                <a:latin typeface="Times New Roman" panose="02020603050405020304" pitchFamily="18" charset="0"/>
                <a:ea typeface="Calibri" panose="020F0502020204030204" pitchFamily="34" charset="0"/>
              </a:rPr>
              <a:t>đá</a:t>
            </a:r>
            <a:r>
              <a:rPr lang="en-US" sz="2600" dirty="0">
                <a:latin typeface="Times New Roman" panose="02020603050405020304" pitchFamily="18" charset="0"/>
                <a:ea typeface="Calibri" panose="020F0502020204030204" pitchFamily="34" charset="0"/>
              </a:rPr>
              <a:t>, </a:t>
            </a:r>
            <a:r>
              <a:rPr lang="en-US" sz="2600" dirty="0" err="1">
                <a:latin typeface="Times New Roman" panose="02020603050405020304" pitchFamily="18" charset="0"/>
                <a:ea typeface="Calibri" panose="020F0502020204030204" pitchFamily="34" charset="0"/>
              </a:rPr>
              <a:t>vì</a:t>
            </a:r>
            <a:r>
              <a:rPr lang="en-US" sz="2600" dirty="0">
                <a:latin typeface="Times New Roman" panose="02020603050405020304" pitchFamily="18" charset="0"/>
                <a:ea typeface="Calibri" panose="020F0502020204030204" pitchFamily="34" charset="0"/>
              </a:rPr>
              <a:t> </a:t>
            </a:r>
            <a:r>
              <a:rPr lang="en-US" sz="2600" dirty="0" err="1">
                <a:latin typeface="Times New Roman" panose="02020603050405020304" pitchFamily="18" charset="0"/>
                <a:ea typeface="Calibri" panose="020F0502020204030204" pitchFamily="34" charset="0"/>
              </a:rPr>
              <a:t>hiểu</a:t>
            </a:r>
            <a:r>
              <a:rPr lang="en-US" sz="2600" dirty="0">
                <a:latin typeface="Times New Roman" panose="02020603050405020304" pitchFamily="18" charset="0"/>
                <a:ea typeface="Calibri" panose="020F0502020204030204" pitchFamily="34" charset="0"/>
              </a:rPr>
              <a:t> </a:t>
            </a:r>
            <a:r>
              <a:rPr lang="en-US" sz="2600" dirty="0" err="1">
                <a:latin typeface="Times New Roman" panose="02020603050405020304" pitchFamily="18" charset="0"/>
                <a:ea typeface="Calibri" panose="020F0502020204030204" pitchFamily="34" charset="0"/>
              </a:rPr>
              <a:t>lầm</a:t>
            </a:r>
            <a:r>
              <a:rPr lang="en-US" sz="2600" dirty="0">
                <a:latin typeface="Times New Roman" panose="02020603050405020304" pitchFamily="18" charset="0"/>
                <a:ea typeface="Calibri" panose="020F0502020204030204" pitchFamily="34" charset="0"/>
              </a:rPr>
              <a:t> </a:t>
            </a:r>
            <a:r>
              <a:rPr lang="en-US" sz="2600" dirty="0" err="1">
                <a:latin typeface="Times New Roman" panose="02020603050405020304" pitchFamily="18" charset="0"/>
                <a:ea typeface="Calibri" panose="020F0502020204030204" pitchFamily="34" charset="0"/>
              </a:rPr>
              <a:t>sau</a:t>
            </a:r>
            <a:r>
              <a:rPr lang="en-US" sz="2600" dirty="0">
                <a:latin typeface="Times New Roman" panose="02020603050405020304" pitchFamily="18" charset="0"/>
                <a:ea typeface="Calibri" panose="020F0502020204030204" pitchFamily="34" charset="0"/>
              </a:rPr>
              <a:t> </a:t>
            </a:r>
            <a:r>
              <a:rPr lang="en-US" sz="2600" dirty="0" err="1">
                <a:latin typeface="Times New Roman" panose="02020603050405020304" pitchFamily="18" charset="0"/>
                <a:ea typeface="Calibri" panose="020F0502020204030204" pitchFamily="34" charset="0"/>
              </a:rPr>
              <a:t>pha</a:t>
            </a:r>
            <a:r>
              <a:rPr lang="en-US" sz="2600" dirty="0">
                <a:latin typeface="Times New Roman" panose="02020603050405020304" pitchFamily="18" charset="0"/>
                <a:ea typeface="Calibri" panose="020F0502020204030204" pitchFamily="34" charset="0"/>
              </a:rPr>
              <a:t> </a:t>
            </a:r>
            <a:r>
              <a:rPr lang="en-US" sz="2600" dirty="0" err="1">
                <a:latin typeface="Times New Roman" panose="02020603050405020304" pitchFamily="18" charset="0"/>
                <a:ea typeface="Calibri" panose="020F0502020204030204" pitchFamily="34" charset="0"/>
              </a:rPr>
              <a:t>bóng</a:t>
            </a:r>
            <a:r>
              <a:rPr lang="en-US" sz="2600" dirty="0">
                <a:latin typeface="Times New Roman" panose="02020603050405020304" pitchFamily="18" charset="0"/>
                <a:ea typeface="Calibri" panose="020F0502020204030204" pitchFamily="34" charset="0"/>
              </a:rPr>
              <a:t> </a:t>
            </a:r>
            <a:r>
              <a:rPr lang="en-US" sz="2600" dirty="0" err="1">
                <a:latin typeface="Times New Roman" panose="02020603050405020304" pitchFamily="18" charset="0"/>
                <a:ea typeface="Calibri" panose="020F0502020204030204" pitchFamily="34" charset="0"/>
              </a:rPr>
              <a:t>việt</a:t>
            </a:r>
            <a:r>
              <a:rPr lang="en-US" sz="2600" dirty="0">
                <a:latin typeface="Times New Roman" panose="02020603050405020304" pitchFamily="18" charset="0"/>
                <a:ea typeface="Calibri" panose="020F0502020204030204" pitchFamily="34" charset="0"/>
              </a:rPr>
              <a:t> </a:t>
            </a:r>
            <a:r>
              <a:rPr lang="en-US" sz="2600" dirty="0" err="1">
                <a:latin typeface="Times New Roman" panose="02020603050405020304" pitchFamily="18" charset="0"/>
                <a:ea typeface="Calibri" panose="020F0502020204030204" pitchFamily="34" charset="0"/>
              </a:rPr>
              <a:t>vị</a:t>
            </a:r>
            <a:r>
              <a:rPr lang="en-US" sz="2600" dirty="0">
                <a:latin typeface="Times New Roman" panose="02020603050405020304" pitchFamily="18" charset="0"/>
                <a:ea typeface="Calibri" panose="020F0502020204030204" pitchFamily="34" charset="0"/>
              </a:rPr>
              <a:t> </a:t>
            </a:r>
            <a:r>
              <a:rPr lang="en-US" sz="2600" dirty="0" err="1">
                <a:latin typeface="Times New Roman" panose="02020603050405020304" pitchFamily="18" charset="0"/>
                <a:ea typeface="Calibri" panose="020F0502020204030204" pitchFamily="34" charset="0"/>
              </a:rPr>
              <a:t>mà</a:t>
            </a:r>
            <a:r>
              <a:rPr lang="en-US" sz="2600" dirty="0">
                <a:latin typeface="Times New Roman" panose="02020603050405020304" pitchFamily="18" charset="0"/>
                <a:ea typeface="Calibri" panose="020F0502020204030204" pitchFamily="34" charset="0"/>
              </a:rPr>
              <a:t> </a:t>
            </a:r>
            <a:r>
              <a:rPr lang="en-US" sz="2600" dirty="0" err="1">
                <a:latin typeface="Times New Roman" panose="02020603050405020304" pitchFamily="18" charset="0"/>
                <a:ea typeface="Calibri" panose="020F0502020204030204" pitchFamily="34" charset="0"/>
              </a:rPr>
              <a:t>nhân</a:t>
            </a:r>
            <a:r>
              <a:rPr lang="en-US" sz="2600" dirty="0">
                <a:latin typeface="Times New Roman" panose="02020603050405020304" pitchFamily="18" charset="0"/>
                <a:ea typeface="Calibri" panose="020F0502020204030204" pitchFamily="34" charset="0"/>
              </a:rPr>
              <a:t> </a:t>
            </a:r>
            <a:r>
              <a:rPr lang="en-US" sz="2600" dirty="0" err="1">
                <a:latin typeface="Times New Roman" panose="02020603050405020304" pitchFamily="18" charset="0"/>
                <a:ea typeface="Calibri" panose="020F0502020204030204" pitchFamily="34" charset="0"/>
              </a:rPr>
              <a:t>vật</a:t>
            </a:r>
            <a:r>
              <a:rPr lang="en-US" sz="2600" dirty="0">
                <a:latin typeface="Times New Roman" panose="02020603050405020304" pitchFamily="18" charset="0"/>
                <a:ea typeface="Calibri" panose="020F0502020204030204" pitchFamily="34" charset="0"/>
              </a:rPr>
              <a:t> “</a:t>
            </a:r>
            <a:r>
              <a:rPr lang="en-US" sz="2600" dirty="0" err="1">
                <a:latin typeface="Times New Roman" panose="02020603050405020304" pitchFamily="18" charset="0"/>
                <a:ea typeface="Calibri" panose="020F0502020204030204" pitchFamily="34" charset="0"/>
              </a:rPr>
              <a:t>tôi</a:t>
            </a:r>
            <a:r>
              <a:rPr lang="en-US" sz="2600" dirty="0">
                <a:latin typeface="Times New Roman" panose="02020603050405020304" pitchFamily="18" charset="0"/>
                <a:ea typeface="Calibri" panose="020F0502020204030204" pitchFamily="34" charset="0"/>
              </a:rPr>
              <a:t>” </a:t>
            </a:r>
            <a:r>
              <a:rPr lang="en-US" sz="2600" dirty="0" err="1">
                <a:latin typeface="Times New Roman" panose="02020603050405020304" pitchFamily="18" charset="0"/>
                <a:ea typeface="Calibri" panose="020F0502020204030204" pitchFamily="34" charset="0"/>
              </a:rPr>
              <a:t>đem</a:t>
            </a:r>
            <a:r>
              <a:rPr lang="en-US" sz="2600" dirty="0">
                <a:latin typeface="Times New Roman" panose="02020603050405020304" pitchFamily="18" charset="0"/>
                <a:ea typeface="Calibri" panose="020F0502020204030204" pitchFamily="34" charset="0"/>
              </a:rPr>
              <a:t> </a:t>
            </a:r>
            <a:r>
              <a:rPr lang="en-US" sz="2600" dirty="0" err="1">
                <a:latin typeface="Times New Roman" panose="02020603050405020304" pitchFamily="18" charset="0"/>
                <a:ea typeface="Calibri" panose="020F0502020204030204" pitchFamily="34" charset="0"/>
              </a:rPr>
              <a:t>lòng</a:t>
            </a:r>
            <a:r>
              <a:rPr lang="en-US" sz="2600" dirty="0">
                <a:latin typeface="Times New Roman" panose="02020603050405020304" pitchFamily="18" charset="0"/>
                <a:ea typeface="Calibri" panose="020F0502020204030204" pitchFamily="34" charset="0"/>
              </a:rPr>
              <a:t> </a:t>
            </a:r>
            <a:r>
              <a:rPr lang="en-US" sz="2600" dirty="0" err="1">
                <a:latin typeface="Times New Roman" panose="02020603050405020304" pitchFamily="18" charset="0"/>
                <a:ea typeface="Calibri" panose="020F0502020204030204" pitchFamily="34" charset="0"/>
              </a:rPr>
              <a:t>ghét</a:t>
            </a:r>
            <a:r>
              <a:rPr lang="en-US" sz="2600" dirty="0">
                <a:latin typeface="Times New Roman" panose="02020603050405020304" pitchFamily="18" charset="0"/>
                <a:ea typeface="Calibri" panose="020F0502020204030204" pitchFamily="34" charset="0"/>
              </a:rPr>
              <a:t> </a:t>
            </a:r>
            <a:r>
              <a:rPr lang="en-US" sz="2600" dirty="0" err="1">
                <a:latin typeface="Times New Roman" panose="02020603050405020304" pitchFamily="18" charset="0"/>
                <a:ea typeface="Calibri" panose="020F0502020204030204" pitchFamily="34" charset="0"/>
              </a:rPr>
              <a:t>người</a:t>
            </a:r>
            <a:r>
              <a:rPr lang="en-US" sz="2600" dirty="0">
                <a:latin typeface="Times New Roman" panose="02020603050405020304" pitchFamily="18" charset="0"/>
                <a:ea typeface="Calibri" panose="020F0502020204030204" pitchFamily="34" charset="0"/>
              </a:rPr>
              <a:t> </a:t>
            </a:r>
            <a:r>
              <a:rPr lang="en-US" sz="2600" dirty="0" err="1">
                <a:latin typeface="Times New Roman" panose="02020603050405020304" pitchFamily="18" charset="0"/>
                <a:ea typeface="Calibri" panose="020F0502020204030204" pitchFamily="34" charset="0"/>
              </a:rPr>
              <a:t>bạn</a:t>
            </a:r>
            <a:r>
              <a:rPr lang="en-US" sz="2600" dirty="0">
                <a:latin typeface="Times New Roman" panose="02020603050405020304" pitchFamily="18" charset="0"/>
                <a:ea typeface="Calibri" panose="020F0502020204030204" pitchFamily="34" charset="0"/>
              </a:rPr>
              <a:t> </a:t>
            </a:r>
            <a:r>
              <a:rPr lang="en-US" sz="2600" dirty="0" err="1">
                <a:latin typeface="Times New Roman" panose="02020603050405020304" pitchFamily="18" charset="0"/>
                <a:ea typeface="Calibri" panose="020F0502020204030204" pitchFamily="34" charset="0"/>
              </a:rPr>
              <a:t>tên</a:t>
            </a:r>
            <a:r>
              <a:rPr lang="en-US" sz="2600" dirty="0">
                <a:latin typeface="Times New Roman" panose="02020603050405020304" pitchFamily="18" charset="0"/>
                <a:ea typeface="Calibri" panose="020F0502020204030204" pitchFamily="34" charset="0"/>
              </a:rPr>
              <a:t> </a:t>
            </a:r>
            <a:r>
              <a:rPr lang="en-US" sz="2600" dirty="0" err="1">
                <a:latin typeface="Times New Roman" panose="02020603050405020304" pitchFamily="18" charset="0"/>
                <a:ea typeface="Calibri" panose="020F0502020204030204" pitchFamily="34" charset="0"/>
              </a:rPr>
              <a:t>Nghi</a:t>
            </a:r>
            <a:r>
              <a:rPr lang="en-US" sz="2600" dirty="0">
                <a:latin typeface="Times New Roman" panose="02020603050405020304" pitchFamily="18" charset="0"/>
                <a:ea typeface="Calibri" panose="020F0502020204030204" pitchFamily="34" charset="0"/>
              </a:rPr>
              <a:t>, </a:t>
            </a:r>
            <a:r>
              <a:rPr lang="en-US" sz="2600" dirty="0" err="1">
                <a:latin typeface="Times New Roman" panose="02020603050405020304" pitchFamily="18" charset="0"/>
                <a:ea typeface="Calibri" panose="020F0502020204030204" pitchFamily="34" charset="0"/>
              </a:rPr>
              <a:t>có</a:t>
            </a:r>
            <a:r>
              <a:rPr lang="en-US" sz="2600" dirty="0">
                <a:latin typeface="Times New Roman" panose="02020603050405020304" pitchFamily="18" charset="0"/>
                <a:ea typeface="Calibri" panose="020F0502020204030204" pitchFamily="34" charset="0"/>
              </a:rPr>
              <a:t> ý </a:t>
            </a:r>
            <a:r>
              <a:rPr lang="en-US" sz="2600" dirty="0" err="1">
                <a:latin typeface="Times New Roman" panose="02020603050405020304" pitchFamily="18" charset="0"/>
                <a:ea typeface="Calibri" panose="020F0502020204030204" pitchFamily="34" charset="0"/>
              </a:rPr>
              <a:t>định</a:t>
            </a:r>
            <a:r>
              <a:rPr lang="en-US" sz="2600" dirty="0">
                <a:latin typeface="Times New Roman" panose="02020603050405020304" pitchFamily="18" charset="0"/>
                <a:ea typeface="Calibri" panose="020F0502020204030204" pitchFamily="34" charset="0"/>
              </a:rPr>
              <a:t> </a:t>
            </a:r>
            <a:r>
              <a:rPr lang="en-US" sz="2600" dirty="0" err="1">
                <a:latin typeface="Times New Roman" panose="02020603050405020304" pitchFamily="18" charset="0"/>
                <a:ea typeface="Calibri" panose="020F0502020204030204" pitchFamily="34" charset="0"/>
              </a:rPr>
              <a:t>tìm</a:t>
            </a:r>
            <a:r>
              <a:rPr lang="en-US" sz="2600" dirty="0">
                <a:latin typeface="Times New Roman" panose="02020603050405020304" pitchFamily="18" charset="0"/>
                <a:ea typeface="Calibri" panose="020F0502020204030204" pitchFamily="34" charset="0"/>
              </a:rPr>
              <a:t> </a:t>
            </a:r>
            <a:r>
              <a:rPr lang="en-US" sz="2600" dirty="0" err="1">
                <a:latin typeface="Times New Roman" panose="02020603050405020304" pitchFamily="18" charset="0"/>
                <a:ea typeface="Calibri" panose="020F0502020204030204" pitchFamily="34" charset="0"/>
              </a:rPr>
              <a:t>bạn</a:t>
            </a:r>
            <a:r>
              <a:rPr lang="en-US" sz="2600" dirty="0">
                <a:latin typeface="Times New Roman" panose="02020603050405020304" pitchFamily="18" charset="0"/>
                <a:ea typeface="Calibri" panose="020F0502020204030204" pitchFamily="34" charset="0"/>
              </a:rPr>
              <a:t> </a:t>
            </a:r>
            <a:r>
              <a:rPr lang="en-US" sz="2600" dirty="0" err="1">
                <a:latin typeface="Times New Roman" panose="02020603050405020304" pitchFamily="18" charset="0"/>
                <a:ea typeface="Calibri" panose="020F0502020204030204" pitchFamily="34" charset="0"/>
              </a:rPr>
              <a:t>để</a:t>
            </a:r>
            <a:r>
              <a:rPr lang="en-US" sz="2600" dirty="0">
                <a:latin typeface="Times New Roman" panose="02020603050405020304" pitchFamily="18" charset="0"/>
                <a:ea typeface="Calibri" panose="020F0502020204030204" pitchFamily="34" charset="0"/>
              </a:rPr>
              <a:t> “</a:t>
            </a:r>
            <a:r>
              <a:rPr lang="en-US" sz="2600" dirty="0" err="1">
                <a:latin typeface="Times New Roman" panose="02020603050405020304" pitchFamily="18" charset="0"/>
                <a:ea typeface="Calibri" panose="020F0502020204030204" pitchFamily="34" charset="0"/>
              </a:rPr>
              <a:t>đánh</a:t>
            </a:r>
            <a:r>
              <a:rPr lang="en-US" sz="2600" dirty="0">
                <a:latin typeface="Times New Roman" panose="02020603050405020304" pitchFamily="18" charset="0"/>
                <a:ea typeface="Calibri" panose="020F0502020204030204" pitchFamily="34" charset="0"/>
              </a:rPr>
              <a:t> </a:t>
            </a:r>
            <a:r>
              <a:rPr lang="en-US" sz="2600" dirty="0" err="1">
                <a:latin typeface="Times New Roman" panose="02020603050405020304" pitchFamily="18" charset="0"/>
                <a:ea typeface="Calibri" panose="020F0502020204030204" pitchFamily="34" charset="0"/>
              </a:rPr>
              <a:t>nhau</a:t>
            </a:r>
            <a:r>
              <a:rPr lang="en-US" sz="2600" dirty="0">
                <a:latin typeface="Times New Roman" panose="02020603050405020304" pitchFamily="18" charset="0"/>
                <a:ea typeface="Calibri" panose="020F0502020204030204" pitchFamily="34" charset="0"/>
              </a:rPr>
              <a:t>”.</a:t>
            </a:r>
            <a:endParaRPr lang="en-US" sz="2600" dirty="0">
              <a:latin typeface="Times New Roman" panose="02020603050405020304" pitchFamily="18" charset="0"/>
              <a:ea typeface="Times New Roman" panose="02020603050405020304" pitchFamily="18" charset="0"/>
            </a:endParaRPr>
          </a:p>
          <a:p>
            <a:pPr>
              <a:spcAft>
                <a:spcPts val="0"/>
              </a:spcAft>
            </a:pPr>
            <a:r>
              <a:rPr lang="en-US" sz="2600" dirty="0">
                <a:latin typeface="Times New Roman" panose="02020603050405020304" pitchFamily="18" charset="0"/>
                <a:ea typeface="Calibri" panose="020F0502020204030204" pitchFamily="34" charset="0"/>
              </a:rPr>
              <a:t>(2) </a:t>
            </a:r>
            <a:r>
              <a:rPr lang="en-US" sz="2600" dirty="0" err="1">
                <a:latin typeface="Times New Roman" panose="02020603050405020304" pitchFamily="18" charset="0"/>
                <a:ea typeface="Calibri" panose="020F0502020204030204" pitchFamily="34" charset="0"/>
              </a:rPr>
              <a:t>Tôi</a:t>
            </a:r>
            <a:r>
              <a:rPr lang="en-US" sz="2600" dirty="0">
                <a:latin typeface="Times New Roman" panose="02020603050405020304" pitchFamily="18" charset="0"/>
                <a:ea typeface="Calibri" panose="020F0502020204030204" pitchFamily="34" charset="0"/>
              </a:rPr>
              <a:t> </a:t>
            </a:r>
            <a:r>
              <a:rPr lang="en-US" sz="2600" dirty="0" err="1">
                <a:latin typeface="Times New Roman" panose="02020603050405020304" pitchFamily="18" charset="0"/>
                <a:ea typeface="Calibri" panose="020F0502020204030204" pitchFamily="34" charset="0"/>
              </a:rPr>
              <a:t>rủ</a:t>
            </a:r>
            <a:r>
              <a:rPr lang="en-US" sz="2600" dirty="0">
                <a:latin typeface="Times New Roman" panose="02020603050405020304" pitchFamily="18" charset="0"/>
                <a:ea typeface="Calibri" panose="020F0502020204030204" pitchFamily="34" charset="0"/>
              </a:rPr>
              <a:t> </a:t>
            </a:r>
            <a:r>
              <a:rPr lang="en-US" sz="2600" dirty="0" err="1">
                <a:latin typeface="Times New Roman" panose="02020603050405020304" pitchFamily="18" charset="0"/>
                <a:ea typeface="Calibri" panose="020F0502020204030204" pitchFamily="34" charset="0"/>
              </a:rPr>
              <a:t>thêm</a:t>
            </a:r>
            <a:r>
              <a:rPr lang="en-US" sz="2600" dirty="0">
                <a:latin typeface="Times New Roman" panose="02020603050405020304" pitchFamily="18" charset="0"/>
                <a:ea typeface="Calibri" panose="020F0502020204030204" pitchFamily="34" charset="0"/>
              </a:rPr>
              <a:t> </a:t>
            </a:r>
            <a:r>
              <a:rPr lang="en-US" sz="2600" dirty="0" err="1">
                <a:latin typeface="Times New Roman" panose="02020603050405020304" pitchFamily="18" charset="0"/>
                <a:ea typeface="Calibri" panose="020F0502020204030204" pitchFamily="34" charset="0"/>
              </a:rPr>
              <a:t>thằng</a:t>
            </a:r>
            <a:r>
              <a:rPr lang="en-US" sz="2600" dirty="0">
                <a:latin typeface="Times New Roman" panose="02020603050405020304" pitchFamily="18" charset="0"/>
                <a:ea typeface="Calibri" panose="020F0502020204030204" pitchFamily="34" charset="0"/>
              </a:rPr>
              <a:t> </a:t>
            </a:r>
            <a:r>
              <a:rPr lang="en-US" sz="2600" dirty="0" err="1">
                <a:latin typeface="Times New Roman" panose="02020603050405020304" pitchFamily="18" charset="0"/>
                <a:ea typeface="Calibri" panose="020F0502020204030204" pitchFamily="34" charset="0"/>
              </a:rPr>
              <a:t>bạn</a:t>
            </a:r>
            <a:r>
              <a:rPr lang="en-US" sz="2600" dirty="0">
                <a:latin typeface="Times New Roman" panose="02020603050405020304" pitchFamily="18" charset="0"/>
                <a:ea typeface="Calibri" panose="020F0502020204030204" pitchFamily="34" charset="0"/>
              </a:rPr>
              <a:t> </a:t>
            </a:r>
            <a:r>
              <a:rPr lang="en-US" sz="2600" dirty="0" err="1">
                <a:latin typeface="Times New Roman" panose="02020603050405020304" pitchFamily="18" charset="0"/>
                <a:ea typeface="Calibri" panose="020F0502020204030204" pitchFamily="34" charset="0"/>
              </a:rPr>
              <a:t>tên</a:t>
            </a:r>
            <a:r>
              <a:rPr lang="en-US" sz="2600" dirty="0">
                <a:latin typeface="Times New Roman" panose="02020603050405020304" pitchFamily="18" charset="0"/>
                <a:ea typeface="Calibri" panose="020F0502020204030204" pitchFamily="34" charset="0"/>
              </a:rPr>
              <a:t> </a:t>
            </a:r>
            <a:r>
              <a:rPr lang="en-US" sz="2600" dirty="0" err="1">
                <a:latin typeface="Times New Roman" panose="02020603050405020304" pitchFamily="18" charset="0"/>
                <a:ea typeface="Calibri" panose="020F0502020204030204" pitchFamily="34" charset="0"/>
              </a:rPr>
              <a:t>Phước</a:t>
            </a:r>
            <a:r>
              <a:rPr lang="en-US" sz="2600" dirty="0">
                <a:latin typeface="Times New Roman" panose="02020603050405020304" pitchFamily="18" charset="0"/>
                <a:ea typeface="Calibri" panose="020F0502020204030204" pitchFamily="34" charset="0"/>
              </a:rPr>
              <a:t>, </a:t>
            </a:r>
            <a:r>
              <a:rPr lang="en-US" sz="2600" dirty="0" err="1">
                <a:latin typeface="Times New Roman" panose="02020603050405020304" pitchFamily="18" charset="0"/>
                <a:ea typeface="Calibri" panose="020F0502020204030204" pitchFamily="34" charset="0"/>
              </a:rPr>
              <a:t>chuẩn</a:t>
            </a:r>
            <a:r>
              <a:rPr lang="en-US" sz="2600" dirty="0">
                <a:latin typeface="Times New Roman" panose="02020603050405020304" pitchFamily="18" charset="0"/>
                <a:ea typeface="Calibri" panose="020F0502020204030204" pitchFamily="34" charset="0"/>
              </a:rPr>
              <a:t> </a:t>
            </a:r>
            <a:r>
              <a:rPr lang="en-US" sz="2600" dirty="0" err="1">
                <a:latin typeface="Times New Roman" panose="02020603050405020304" pitchFamily="18" charset="0"/>
                <a:ea typeface="Calibri" panose="020F0502020204030204" pitchFamily="34" charset="0"/>
              </a:rPr>
              <a:t>bị</a:t>
            </a:r>
            <a:r>
              <a:rPr lang="en-US" sz="2600" dirty="0">
                <a:latin typeface="Times New Roman" panose="02020603050405020304" pitchFamily="18" charset="0"/>
                <a:ea typeface="Calibri" panose="020F0502020204030204" pitchFamily="34" charset="0"/>
              </a:rPr>
              <a:t> </a:t>
            </a:r>
            <a:r>
              <a:rPr lang="en-US" sz="2600" dirty="0" err="1">
                <a:latin typeface="Times New Roman" panose="02020603050405020304" pitchFamily="18" charset="0"/>
                <a:ea typeface="Calibri" panose="020F0502020204030204" pitchFamily="34" charset="0"/>
              </a:rPr>
              <a:t>vũ</a:t>
            </a:r>
            <a:r>
              <a:rPr lang="en-US" sz="2600" dirty="0">
                <a:latin typeface="Times New Roman" panose="02020603050405020304" pitchFamily="18" charset="0"/>
                <a:ea typeface="Calibri" panose="020F0502020204030204" pitchFamily="34" charset="0"/>
              </a:rPr>
              <a:t> </a:t>
            </a:r>
            <a:r>
              <a:rPr lang="en-US" sz="2600" dirty="0" err="1">
                <a:latin typeface="Times New Roman" panose="02020603050405020304" pitchFamily="18" charset="0"/>
                <a:ea typeface="Calibri" panose="020F0502020204030204" pitchFamily="34" charset="0"/>
              </a:rPr>
              <a:t>khí</a:t>
            </a:r>
            <a:r>
              <a:rPr lang="en-US" sz="2600" dirty="0">
                <a:latin typeface="Times New Roman" panose="02020603050405020304" pitchFamily="18" charset="0"/>
                <a:ea typeface="Calibri" panose="020F0502020204030204" pitchFamily="34" charset="0"/>
              </a:rPr>
              <a:t> </a:t>
            </a:r>
            <a:r>
              <a:rPr lang="en-US" sz="2600" dirty="0" err="1">
                <a:latin typeface="Times New Roman" panose="02020603050405020304" pitchFamily="18" charset="0"/>
                <a:ea typeface="Calibri" panose="020F0502020204030204" pitchFamily="34" charset="0"/>
              </a:rPr>
              <a:t>và</a:t>
            </a:r>
            <a:r>
              <a:rPr lang="en-US" sz="2600" dirty="0">
                <a:latin typeface="Times New Roman" panose="02020603050405020304" pitchFamily="18" charset="0"/>
                <a:ea typeface="Calibri" panose="020F0502020204030204" pitchFamily="34" charset="0"/>
              </a:rPr>
              <a:t> </a:t>
            </a:r>
            <a:r>
              <a:rPr lang="en-US" sz="2600" dirty="0" err="1">
                <a:latin typeface="Times New Roman" panose="02020603050405020304" pitchFamily="18" charset="0"/>
                <a:ea typeface="Calibri" panose="020F0502020204030204" pitchFamily="34" charset="0"/>
              </a:rPr>
              <a:t>lên</a:t>
            </a:r>
            <a:r>
              <a:rPr lang="en-US" sz="2600" dirty="0">
                <a:latin typeface="Times New Roman" panose="02020603050405020304" pitchFamily="18" charset="0"/>
                <a:ea typeface="Calibri" panose="020F0502020204030204" pitchFamily="34" charset="0"/>
              </a:rPr>
              <a:t> </a:t>
            </a:r>
            <a:r>
              <a:rPr lang="en-US" sz="2600" dirty="0" err="1">
                <a:latin typeface="Times New Roman" panose="02020603050405020304" pitchFamily="18" charset="0"/>
                <a:ea typeface="Calibri" panose="020F0502020204030204" pitchFamily="34" charset="0"/>
              </a:rPr>
              <a:t>kế</a:t>
            </a:r>
            <a:r>
              <a:rPr lang="en-US" sz="2600" dirty="0">
                <a:latin typeface="Times New Roman" panose="02020603050405020304" pitchFamily="18" charset="0"/>
                <a:ea typeface="Calibri" panose="020F0502020204030204" pitchFamily="34" charset="0"/>
              </a:rPr>
              <a:t> </a:t>
            </a:r>
            <a:r>
              <a:rPr lang="en-US" sz="2600" dirty="0" err="1">
                <a:latin typeface="Times New Roman" panose="02020603050405020304" pitchFamily="18" charset="0"/>
                <a:ea typeface="Calibri" panose="020F0502020204030204" pitchFamily="34" charset="0"/>
              </a:rPr>
              <a:t>hoạch</a:t>
            </a:r>
            <a:r>
              <a:rPr lang="en-US" sz="2600" dirty="0">
                <a:latin typeface="Times New Roman" panose="02020603050405020304" pitchFamily="18" charset="0"/>
                <a:ea typeface="Calibri" panose="020F0502020204030204" pitchFamily="34" charset="0"/>
              </a:rPr>
              <a:t> </a:t>
            </a:r>
            <a:r>
              <a:rPr lang="en-US" sz="2600" dirty="0" err="1">
                <a:latin typeface="Times New Roman" panose="02020603050405020304" pitchFamily="18" charset="0"/>
                <a:ea typeface="Calibri" panose="020F0502020204030204" pitchFamily="34" charset="0"/>
              </a:rPr>
              <a:t>đón</a:t>
            </a:r>
            <a:r>
              <a:rPr lang="en-US" sz="2600" dirty="0">
                <a:latin typeface="Times New Roman" panose="02020603050405020304" pitchFamily="18" charset="0"/>
                <a:ea typeface="Calibri" panose="020F0502020204030204" pitchFamily="34" charset="0"/>
              </a:rPr>
              <a:t> </a:t>
            </a:r>
            <a:r>
              <a:rPr lang="en-US" sz="2600" dirty="0" err="1">
                <a:latin typeface="Times New Roman" panose="02020603050405020304" pitchFamily="18" charset="0"/>
                <a:ea typeface="Calibri" panose="020F0502020204030204" pitchFamily="34" charset="0"/>
              </a:rPr>
              <a:t>đường</a:t>
            </a:r>
            <a:r>
              <a:rPr lang="en-US" sz="2600" dirty="0">
                <a:latin typeface="Times New Roman" panose="02020603050405020304" pitchFamily="18" charset="0"/>
                <a:ea typeface="Calibri" panose="020F0502020204030204" pitchFamily="34" charset="0"/>
              </a:rPr>
              <a:t> </a:t>
            </a:r>
            <a:r>
              <a:rPr lang="en-US" sz="2600" dirty="0" err="1">
                <a:latin typeface="Times New Roman" panose="02020603050405020304" pitchFamily="18" charset="0"/>
                <a:ea typeface="Calibri" panose="020F0502020204030204" pitchFamily="34" charset="0"/>
              </a:rPr>
              <a:t>Nghị</a:t>
            </a:r>
            <a:r>
              <a:rPr lang="en-US" sz="2600" dirty="0">
                <a:latin typeface="Times New Roman" panose="02020603050405020304" pitchFamily="18" charset="0"/>
                <a:ea typeface="Calibri" panose="020F0502020204030204" pitchFamily="34" charset="0"/>
              </a:rPr>
              <a:t> </a:t>
            </a:r>
            <a:r>
              <a:rPr lang="en-US" sz="2600" dirty="0" err="1">
                <a:latin typeface="Times New Roman" panose="02020603050405020304" pitchFamily="18" charset="0"/>
                <a:ea typeface="Calibri" panose="020F0502020204030204" pitchFamily="34" charset="0"/>
              </a:rPr>
              <a:t>để</a:t>
            </a:r>
            <a:r>
              <a:rPr lang="en-US" sz="2600" dirty="0">
                <a:latin typeface="Times New Roman" panose="02020603050405020304" pitchFamily="18" charset="0"/>
                <a:ea typeface="Calibri" panose="020F0502020204030204" pitchFamily="34" charset="0"/>
              </a:rPr>
              <a:t> </a:t>
            </a:r>
            <a:r>
              <a:rPr lang="en-US" sz="2600" dirty="0" err="1">
                <a:latin typeface="Times New Roman" panose="02020603050405020304" pitchFamily="18" charset="0"/>
                <a:ea typeface="Calibri" panose="020F0502020204030204" pitchFamily="34" charset="0"/>
              </a:rPr>
              <a:t>đánh</a:t>
            </a:r>
            <a:r>
              <a:rPr lang="en-US" sz="2600" dirty="0">
                <a:latin typeface="Times New Roman" panose="02020603050405020304" pitchFamily="18" charset="0"/>
                <a:ea typeface="Calibri" panose="020F0502020204030204" pitchFamily="34" charset="0"/>
              </a:rPr>
              <a:t> </a:t>
            </a:r>
            <a:r>
              <a:rPr lang="en-US" sz="2600" dirty="0" err="1">
                <a:latin typeface="Times New Roman" panose="02020603050405020304" pitchFamily="18" charset="0"/>
                <a:ea typeface="Calibri" panose="020F0502020204030204" pitchFamily="34" charset="0"/>
              </a:rPr>
              <a:t>bạn</a:t>
            </a:r>
            <a:r>
              <a:rPr lang="en-US" sz="2600" dirty="0">
                <a:latin typeface="Times New Roman" panose="02020603050405020304" pitchFamily="18" charset="0"/>
                <a:ea typeface="Calibri" panose="020F0502020204030204" pitchFamily="34" charset="0"/>
              </a:rPr>
              <a:t> </a:t>
            </a:r>
            <a:r>
              <a:rPr lang="en-US" sz="2600" dirty="0" err="1">
                <a:latin typeface="Times New Roman" panose="02020603050405020304" pitchFamily="18" charset="0"/>
                <a:ea typeface="Calibri" panose="020F0502020204030204" pitchFamily="34" charset="0"/>
              </a:rPr>
              <a:t>cho</a:t>
            </a:r>
            <a:r>
              <a:rPr lang="en-US" sz="2600" dirty="0">
                <a:latin typeface="Times New Roman" panose="02020603050405020304" pitchFamily="18" charset="0"/>
                <a:ea typeface="Calibri" panose="020F0502020204030204" pitchFamily="34" charset="0"/>
              </a:rPr>
              <a:t> </a:t>
            </a:r>
            <a:r>
              <a:rPr lang="en-US" sz="2600" dirty="0" err="1">
                <a:latin typeface="Times New Roman" panose="02020603050405020304" pitchFamily="18" charset="0"/>
                <a:ea typeface="Calibri" panose="020F0502020204030204" pitchFamily="34" charset="0"/>
              </a:rPr>
              <a:t>bõ</a:t>
            </a:r>
            <a:r>
              <a:rPr lang="en-US" sz="2600" dirty="0">
                <a:latin typeface="Times New Roman" panose="02020603050405020304" pitchFamily="18" charset="0"/>
                <a:ea typeface="Calibri" panose="020F0502020204030204" pitchFamily="34" charset="0"/>
              </a:rPr>
              <a:t> </a:t>
            </a:r>
            <a:r>
              <a:rPr lang="en-US" sz="2600" dirty="0" err="1">
                <a:latin typeface="Times New Roman" panose="02020603050405020304" pitchFamily="18" charset="0"/>
                <a:ea typeface="Calibri" panose="020F0502020204030204" pitchFamily="34" charset="0"/>
              </a:rPr>
              <a:t>tức</a:t>
            </a:r>
            <a:r>
              <a:rPr lang="en-US" sz="2600" dirty="0">
                <a:latin typeface="Times New Roman" panose="02020603050405020304" pitchFamily="18" charset="0"/>
                <a:ea typeface="Calibri" panose="020F0502020204030204" pitchFamily="34" charset="0"/>
              </a:rPr>
              <a:t>.</a:t>
            </a:r>
            <a:endParaRPr lang="en-US" sz="2600" dirty="0">
              <a:latin typeface="Times New Roman" panose="02020603050405020304" pitchFamily="18" charset="0"/>
              <a:ea typeface="Times New Roman" panose="02020603050405020304" pitchFamily="18" charset="0"/>
            </a:endParaRPr>
          </a:p>
          <a:p>
            <a:pPr>
              <a:spcAft>
                <a:spcPts val="0"/>
              </a:spcAft>
            </a:pPr>
            <a:r>
              <a:rPr lang="en-US" sz="2600" dirty="0">
                <a:latin typeface="Times New Roman" panose="02020603050405020304" pitchFamily="18" charset="0"/>
                <a:ea typeface="Calibri" panose="020F0502020204030204" pitchFamily="34" charset="0"/>
              </a:rPr>
              <a:t>(3) </a:t>
            </a:r>
            <a:r>
              <a:rPr lang="en-US" sz="2600" dirty="0" err="1">
                <a:latin typeface="Times New Roman" panose="02020603050405020304" pitchFamily="18" charset="0"/>
                <a:ea typeface="Calibri" panose="020F0502020204030204" pitchFamily="34" charset="0"/>
              </a:rPr>
              <a:t>Khi</a:t>
            </a:r>
            <a:r>
              <a:rPr lang="en-US" sz="2600" dirty="0">
                <a:latin typeface="Times New Roman" panose="02020603050405020304" pitchFamily="18" charset="0"/>
                <a:ea typeface="Calibri" panose="020F0502020204030204" pitchFamily="34" charset="0"/>
              </a:rPr>
              <a:t> </a:t>
            </a:r>
            <a:r>
              <a:rPr lang="en-US" sz="2600" dirty="0" err="1">
                <a:latin typeface="Times New Roman" panose="02020603050405020304" pitchFamily="18" charset="0"/>
                <a:ea typeface="Calibri" panose="020F0502020204030204" pitchFamily="34" charset="0"/>
              </a:rPr>
              <a:t>vừa</a:t>
            </a:r>
            <a:r>
              <a:rPr lang="en-US" sz="2600" dirty="0">
                <a:latin typeface="Times New Roman" panose="02020603050405020304" pitchFamily="18" charset="0"/>
                <a:ea typeface="Calibri" panose="020F0502020204030204" pitchFamily="34" charset="0"/>
              </a:rPr>
              <a:t> </a:t>
            </a:r>
            <a:r>
              <a:rPr lang="en-US" sz="2600" dirty="0" err="1">
                <a:latin typeface="Times New Roman" panose="02020603050405020304" pitchFamily="18" charset="0"/>
                <a:ea typeface="Calibri" panose="020F0502020204030204" pitchFamily="34" charset="0"/>
              </a:rPr>
              <a:t>gặp</a:t>
            </a:r>
            <a:r>
              <a:rPr lang="en-US" sz="2600" dirty="0">
                <a:latin typeface="Times New Roman" panose="02020603050405020304" pitchFamily="18" charset="0"/>
                <a:ea typeface="Calibri" panose="020F0502020204030204" pitchFamily="34" charset="0"/>
              </a:rPr>
              <a:t> </a:t>
            </a:r>
            <a:r>
              <a:rPr lang="en-US" sz="2600" dirty="0" err="1">
                <a:latin typeface="Times New Roman" panose="02020603050405020304" pitchFamily="18" charset="0"/>
                <a:ea typeface="Calibri" panose="020F0502020204030204" pitchFamily="34" charset="0"/>
              </a:rPr>
              <a:t>tôi</a:t>
            </a:r>
            <a:r>
              <a:rPr lang="en-US" sz="2600" dirty="0">
                <a:latin typeface="Times New Roman" panose="02020603050405020304" pitchFamily="18" charset="0"/>
                <a:ea typeface="Calibri" panose="020F0502020204030204" pitchFamily="34" charset="0"/>
              </a:rPr>
              <a:t> </a:t>
            </a:r>
            <a:r>
              <a:rPr lang="en-US" sz="2600" dirty="0" err="1">
                <a:latin typeface="Times New Roman" panose="02020603050405020304" pitchFamily="18" charset="0"/>
                <a:ea typeface="Calibri" panose="020F0502020204030204" pitchFamily="34" charset="0"/>
              </a:rPr>
              <a:t>giữa</a:t>
            </a:r>
            <a:r>
              <a:rPr lang="en-US" sz="2600" dirty="0">
                <a:latin typeface="Times New Roman" panose="02020603050405020304" pitchFamily="18" charset="0"/>
                <a:ea typeface="Calibri" panose="020F0502020204030204" pitchFamily="34" charset="0"/>
              </a:rPr>
              <a:t> </a:t>
            </a:r>
            <a:r>
              <a:rPr lang="en-US" sz="2600" dirty="0" err="1">
                <a:latin typeface="Times New Roman" panose="02020603050405020304" pitchFamily="18" charset="0"/>
                <a:ea typeface="Calibri" panose="020F0502020204030204" pitchFamily="34" charset="0"/>
              </a:rPr>
              <a:t>đường</a:t>
            </a:r>
            <a:r>
              <a:rPr lang="en-US" sz="2600" dirty="0">
                <a:latin typeface="Times New Roman" panose="02020603050405020304" pitchFamily="18" charset="0"/>
                <a:ea typeface="Calibri" panose="020F0502020204030204" pitchFamily="34" charset="0"/>
              </a:rPr>
              <a:t>, </a:t>
            </a:r>
            <a:r>
              <a:rPr lang="en-US" sz="2600" dirty="0" err="1">
                <a:latin typeface="Times New Roman" panose="02020603050405020304" pitchFamily="18" charset="0"/>
                <a:ea typeface="Calibri" panose="020F0502020204030204" pitchFamily="34" charset="0"/>
              </a:rPr>
              <a:t>Nghi</a:t>
            </a:r>
            <a:r>
              <a:rPr lang="en-US" sz="2600" dirty="0">
                <a:latin typeface="Times New Roman" panose="02020603050405020304" pitchFamily="18" charset="0"/>
                <a:ea typeface="Calibri" panose="020F0502020204030204" pitchFamily="34" charset="0"/>
              </a:rPr>
              <a:t> </a:t>
            </a:r>
            <a:r>
              <a:rPr lang="en-US" sz="2600" dirty="0" err="1">
                <a:latin typeface="Times New Roman" panose="02020603050405020304" pitchFamily="18" charset="0"/>
                <a:ea typeface="Calibri" panose="020F0502020204030204" pitchFamily="34" charset="0"/>
              </a:rPr>
              <a:t>đã</a:t>
            </a:r>
            <a:r>
              <a:rPr lang="en-US" sz="2600" dirty="0">
                <a:latin typeface="Times New Roman" panose="02020603050405020304" pitchFamily="18" charset="0"/>
                <a:ea typeface="Calibri" panose="020F0502020204030204" pitchFamily="34" charset="0"/>
              </a:rPr>
              <a:t> </a:t>
            </a:r>
            <a:r>
              <a:rPr lang="en-US" sz="2600" dirty="0" err="1">
                <a:latin typeface="Times New Roman" panose="02020603050405020304" pitchFamily="18" charset="0"/>
                <a:ea typeface="Calibri" panose="020F0502020204030204" pitchFamily="34" charset="0"/>
              </a:rPr>
              <a:t>chủ</a:t>
            </a:r>
            <a:r>
              <a:rPr lang="en-US" sz="2600" dirty="0">
                <a:latin typeface="Times New Roman" panose="02020603050405020304" pitchFamily="18" charset="0"/>
                <a:ea typeface="Calibri" panose="020F0502020204030204" pitchFamily="34" charset="0"/>
              </a:rPr>
              <a:t> </a:t>
            </a:r>
            <a:r>
              <a:rPr lang="en-US" sz="2600" dirty="0" err="1">
                <a:latin typeface="Times New Roman" panose="02020603050405020304" pitchFamily="18" charset="0"/>
                <a:ea typeface="Calibri" panose="020F0502020204030204" pitchFamily="34" charset="0"/>
              </a:rPr>
              <a:t>động</a:t>
            </a:r>
            <a:r>
              <a:rPr lang="en-US" sz="2600" dirty="0">
                <a:latin typeface="Times New Roman" panose="02020603050405020304" pitchFamily="18" charset="0"/>
                <a:ea typeface="Calibri" panose="020F0502020204030204" pitchFamily="34" charset="0"/>
              </a:rPr>
              <a:t> </a:t>
            </a:r>
            <a:r>
              <a:rPr lang="en-US" sz="2600" dirty="0" err="1">
                <a:latin typeface="Times New Roman" panose="02020603050405020304" pitchFamily="18" charset="0"/>
                <a:ea typeface="Calibri" panose="020F0502020204030204" pitchFamily="34" charset="0"/>
              </a:rPr>
              <a:t>làm</a:t>
            </a:r>
            <a:r>
              <a:rPr lang="en-US" sz="2600" dirty="0">
                <a:latin typeface="Times New Roman" panose="02020603050405020304" pitchFamily="18" charset="0"/>
                <a:ea typeface="Calibri" panose="020F0502020204030204" pitchFamily="34" charset="0"/>
              </a:rPr>
              <a:t> </a:t>
            </a:r>
            <a:r>
              <a:rPr lang="en-US" sz="2600" dirty="0" err="1">
                <a:latin typeface="Times New Roman" panose="02020603050405020304" pitchFamily="18" charset="0"/>
                <a:ea typeface="Calibri" panose="020F0502020204030204" pitchFamily="34" charset="0"/>
              </a:rPr>
              <a:t>hoà</a:t>
            </a:r>
            <a:r>
              <a:rPr lang="en-US" sz="2600" dirty="0">
                <a:latin typeface="Times New Roman" panose="02020603050405020304" pitchFamily="18" charset="0"/>
                <a:ea typeface="Calibri" panose="020F0502020204030204" pitchFamily="34" charset="0"/>
              </a:rPr>
              <a:t> </a:t>
            </a:r>
            <a:r>
              <a:rPr lang="en-US" sz="2600" dirty="0" err="1">
                <a:latin typeface="Times New Roman" panose="02020603050405020304" pitchFamily="18" charset="0"/>
                <a:ea typeface="Calibri" panose="020F0502020204030204" pitchFamily="34" charset="0"/>
              </a:rPr>
              <a:t>với</a:t>
            </a:r>
            <a:r>
              <a:rPr lang="en-US" sz="2600" dirty="0">
                <a:latin typeface="Times New Roman" panose="02020603050405020304" pitchFamily="18" charset="0"/>
                <a:ea typeface="Calibri" panose="020F0502020204030204" pitchFamily="34" charset="0"/>
              </a:rPr>
              <a:t> </a:t>
            </a:r>
            <a:r>
              <a:rPr lang="en-US" sz="2600" dirty="0" err="1">
                <a:latin typeface="Times New Roman" panose="02020603050405020304" pitchFamily="18" charset="0"/>
                <a:ea typeface="Calibri" panose="020F0502020204030204" pitchFamily="34" charset="0"/>
              </a:rPr>
              <a:t>bạn</a:t>
            </a:r>
            <a:r>
              <a:rPr lang="en-US" sz="2600" dirty="0">
                <a:latin typeface="Times New Roman" panose="02020603050405020304" pitchFamily="18" charset="0"/>
                <a:ea typeface="Calibri" panose="020F0502020204030204" pitchFamily="34" charset="0"/>
              </a:rPr>
              <a:t>, </a:t>
            </a:r>
            <a:r>
              <a:rPr lang="en-US" sz="2600" dirty="0" err="1">
                <a:latin typeface="Times New Roman" panose="02020603050405020304" pitchFamily="18" charset="0"/>
                <a:ea typeface="Calibri" panose="020F0502020204030204" pitchFamily="34" charset="0"/>
              </a:rPr>
              <a:t>tặng</a:t>
            </a:r>
            <a:r>
              <a:rPr lang="en-US" sz="2600" dirty="0">
                <a:latin typeface="Times New Roman" panose="02020603050405020304" pitchFamily="18" charset="0"/>
                <a:ea typeface="Calibri" panose="020F0502020204030204" pitchFamily="34" charset="0"/>
              </a:rPr>
              <a:t> “</a:t>
            </a:r>
            <a:r>
              <a:rPr lang="en-US" sz="2600" dirty="0" err="1">
                <a:latin typeface="Times New Roman" panose="02020603050405020304" pitchFamily="18" charset="0"/>
                <a:ea typeface="Calibri" panose="020F0502020204030204" pitchFamily="34" charset="0"/>
              </a:rPr>
              <a:t>tôi</a:t>
            </a:r>
            <a:r>
              <a:rPr lang="en-US" sz="2600" dirty="0">
                <a:latin typeface="Times New Roman" panose="02020603050405020304" pitchFamily="18" charset="0"/>
                <a:ea typeface="Calibri" panose="020F0502020204030204" pitchFamily="34" charset="0"/>
              </a:rPr>
              <a:t>” </a:t>
            </a:r>
            <a:r>
              <a:rPr lang="en-US" sz="2600" dirty="0" err="1">
                <a:latin typeface="Times New Roman" panose="02020603050405020304" pitchFamily="18" charset="0"/>
                <a:ea typeface="Calibri" panose="020F0502020204030204" pitchFamily="34" charset="0"/>
              </a:rPr>
              <a:t>sách</a:t>
            </a:r>
            <a:r>
              <a:rPr lang="en-US" sz="2600" dirty="0">
                <a:latin typeface="Times New Roman" panose="02020603050405020304" pitchFamily="18" charset="0"/>
                <a:ea typeface="Calibri" panose="020F0502020204030204" pitchFamily="34" charset="0"/>
              </a:rPr>
              <a:t> </a:t>
            </a:r>
            <a:r>
              <a:rPr lang="en-US" sz="2600" dirty="0" err="1">
                <a:latin typeface="Times New Roman" panose="02020603050405020304" pitchFamily="18" charset="0"/>
                <a:ea typeface="Calibri" panose="020F0502020204030204" pitchFamily="34" charset="0"/>
              </a:rPr>
              <a:t>về</a:t>
            </a:r>
            <a:r>
              <a:rPr lang="en-US" sz="2600" dirty="0">
                <a:latin typeface="Times New Roman" panose="02020603050405020304" pitchFamily="18" charset="0"/>
                <a:ea typeface="Calibri" panose="020F0502020204030204" pitchFamily="34" charset="0"/>
              </a:rPr>
              <a:t> </a:t>
            </a:r>
            <a:r>
              <a:rPr lang="en-US" sz="2600" dirty="0" err="1">
                <a:latin typeface="Times New Roman" panose="02020603050405020304" pitchFamily="18" charset="0"/>
                <a:ea typeface="Calibri" panose="020F0502020204030204" pitchFamily="34" charset="0"/>
              </a:rPr>
              <a:t>luật</a:t>
            </a:r>
            <a:r>
              <a:rPr lang="en-US" sz="2600" dirty="0">
                <a:latin typeface="Times New Roman" panose="02020603050405020304" pitchFamily="18" charset="0"/>
                <a:ea typeface="Calibri" panose="020F0502020204030204" pitchFamily="34" charset="0"/>
              </a:rPr>
              <a:t> </a:t>
            </a:r>
            <a:r>
              <a:rPr lang="en-US" sz="2600" dirty="0" err="1">
                <a:latin typeface="Times New Roman" panose="02020603050405020304" pitchFamily="18" charset="0"/>
                <a:ea typeface="Calibri" panose="020F0502020204030204" pitchFamily="34" charset="0"/>
              </a:rPr>
              <a:t>bóng</a:t>
            </a:r>
            <a:r>
              <a:rPr lang="en-US" sz="2600" dirty="0">
                <a:latin typeface="Times New Roman" panose="02020603050405020304" pitchFamily="18" charset="0"/>
                <a:ea typeface="Calibri" panose="020F0502020204030204" pitchFamily="34" charset="0"/>
              </a:rPr>
              <a:t> </a:t>
            </a:r>
            <a:r>
              <a:rPr lang="en-US" sz="2600" dirty="0" err="1">
                <a:latin typeface="Times New Roman" panose="02020603050405020304" pitchFamily="18" charset="0"/>
                <a:ea typeface="Calibri" panose="020F0502020204030204" pitchFamily="34" charset="0"/>
              </a:rPr>
              <a:t>đá</a:t>
            </a:r>
            <a:r>
              <a:rPr lang="en-US" sz="2600" dirty="0">
                <a:latin typeface="Times New Roman" panose="02020603050405020304" pitchFamily="18" charset="0"/>
                <a:ea typeface="Calibri" panose="020F0502020204030204" pitchFamily="34" charset="0"/>
              </a:rPr>
              <a:t>, </a:t>
            </a:r>
            <a:r>
              <a:rPr lang="en-US" sz="2600" dirty="0" err="1">
                <a:latin typeface="Times New Roman" panose="02020603050405020304" pitchFamily="18" charset="0"/>
                <a:ea typeface="Calibri" panose="020F0502020204030204" pitchFamily="34" charset="0"/>
              </a:rPr>
              <a:t>rủ</a:t>
            </a:r>
            <a:r>
              <a:rPr lang="en-US" sz="2600" dirty="0">
                <a:latin typeface="Times New Roman" panose="02020603050405020304" pitchFamily="18" charset="0"/>
                <a:ea typeface="Calibri" panose="020F0502020204030204" pitchFamily="34" charset="0"/>
              </a:rPr>
              <a:t> “</a:t>
            </a:r>
            <a:r>
              <a:rPr lang="en-US" sz="2600" dirty="0" err="1">
                <a:latin typeface="Times New Roman" panose="02020603050405020304" pitchFamily="18" charset="0"/>
                <a:ea typeface="Calibri" panose="020F0502020204030204" pitchFamily="34" charset="0"/>
              </a:rPr>
              <a:t>tôi</a:t>
            </a:r>
            <a:r>
              <a:rPr lang="en-US" sz="2600" dirty="0">
                <a:latin typeface="Times New Roman" panose="02020603050405020304" pitchFamily="18" charset="0"/>
                <a:ea typeface="Calibri" panose="020F0502020204030204" pitchFamily="34" charset="0"/>
              </a:rPr>
              <a:t>” </a:t>
            </a:r>
            <a:r>
              <a:rPr lang="en-US" sz="2600" dirty="0" err="1">
                <a:latin typeface="Times New Roman" panose="02020603050405020304" pitchFamily="18" charset="0"/>
                <a:ea typeface="Calibri" panose="020F0502020204030204" pitchFamily="34" charset="0"/>
              </a:rPr>
              <a:t>và</a:t>
            </a:r>
            <a:r>
              <a:rPr lang="en-US" sz="2600" dirty="0">
                <a:latin typeface="Times New Roman" panose="02020603050405020304" pitchFamily="18" charset="0"/>
                <a:ea typeface="Calibri" panose="020F0502020204030204" pitchFamily="34" charset="0"/>
              </a:rPr>
              <a:t> </a:t>
            </a:r>
            <a:r>
              <a:rPr lang="en-US" sz="2600" dirty="0" err="1">
                <a:latin typeface="Times New Roman" panose="02020603050405020304" pitchFamily="18" charset="0"/>
                <a:ea typeface="Calibri" panose="020F0502020204030204" pitchFamily="34" charset="0"/>
              </a:rPr>
              <a:t>Phước</a:t>
            </a:r>
            <a:r>
              <a:rPr lang="en-US" sz="2600" dirty="0">
                <a:latin typeface="Times New Roman" panose="02020603050405020304" pitchFamily="18" charset="0"/>
                <a:ea typeface="Calibri" panose="020F0502020204030204" pitchFamily="34" charset="0"/>
              </a:rPr>
              <a:t> </a:t>
            </a:r>
            <a:r>
              <a:rPr lang="en-US" sz="2600" dirty="0" err="1">
                <a:latin typeface="Times New Roman" panose="02020603050405020304" pitchFamily="18" charset="0"/>
                <a:ea typeface="Calibri" panose="020F0502020204030204" pitchFamily="34" charset="0"/>
              </a:rPr>
              <a:t>cùng</a:t>
            </a:r>
            <a:r>
              <a:rPr lang="en-US" sz="2600" dirty="0">
                <a:latin typeface="Times New Roman" panose="02020603050405020304" pitchFamily="18" charset="0"/>
                <a:ea typeface="Calibri" panose="020F0502020204030204" pitchFamily="34" charset="0"/>
              </a:rPr>
              <a:t> </a:t>
            </a:r>
            <a:r>
              <a:rPr lang="en-US" sz="2600" dirty="0" err="1">
                <a:latin typeface="Times New Roman" panose="02020603050405020304" pitchFamily="18" charset="0"/>
                <a:ea typeface="Calibri" panose="020F0502020204030204" pitchFamily="34" charset="0"/>
              </a:rPr>
              <a:t>đi</a:t>
            </a:r>
            <a:r>
              <a:rPr lang="en-US" sz="2600" dirty="0">
                <a:latin typeface="Times New Roman" panose="02020603050405020304" pitchFamily="18" charset="0"/>
                <a:ea typeface="Calibri" panose="020F0502020204030204" pitchFamily="34" charset="0"/>
              </a:rPr>
              <a:t> </a:t>
            </a:r>
            <a:r>
              <a:rPr lang="en-US" sz="2600" dirty="0" err="1">
                <a:latin typeface="Times New Roman" panose="02020603050405020304" pitchFamily="18" charset="0"/>
                <a:ea typeface="Calibri" panose="020F0502020204030204" pitchFamily="34" charset="0"/>
              </a:rPr>
              <a:t>xem</a:t>
            </a:r>
            <a:r>
              <a:rPr lang="en-US" sz="2600" dirty="0">
                <a:latin typeface="Times New Roman" panose="02020603050405020304" pitchFamily="18" charset="0"/>
                <a:ea typeface="Calibri" panose="020F0502020204030204" pitchFamily="34" charset="0"/>
              </a:rPr>
              <a:t> </a:t>
            </a:r>
            <a:r>
              <a:rPr lang="en-US" sz="2600" dirty="0" err="1">
                <a:latin typeface="Times New Roman" panose="02020603050405020304" pitchFamily="18" charset="0"/>
                <a:ea typeface="Calibri" panose="020F0502020204030204" pitchFamily="34" charset="0"/>
              </a:rPr>
              <a:t>phim</a:t>
            </a:r>
            <a:r>
              <a:rPr lang="en-US" sz="2600" dirty="0">
                <a:latin typeface="Times New Roman" panose="02020603050405020304" pitchFamily="18" charset="0"/>
                <a:ea typeface="Calibri" panose="020F0502020204030204" pitchFamily="34" charset="0"/>
              </a:rPr>
              <a:t>; </a:t>
            </a:r>
            <a:r>
              <a:rPr lang="en-US" sz="2600" dirty="0" err="1">
                <a:latin typeface="Times New Roman" panose="02020603050405020304" pitchFamily="18" charset="0"/>
                <a:ea typeface="Calibri" panose="020F0502020204030204" pitchFamily="34" charset="0"/>
              </a:rPr>
              <a:t>trước</a:t>
            </a:r>
            <a:r>
              <a:rPr lang="en-US" sz="2600" dirty="0">
                <a:latin typeface="Times New Roman" panose="02020603050405020304" pitchFamily="18" charset="0"/>
                <a:ea typeface="Calibri" panose="020F0502020204030204" pitchFamily="34" charset="0"/>
              </a:rPr>
              <a:t> </a:t>
            </a:r>
            <a:r>
              <a:rPr lang="en-US" sz="2600" dirty="0" err="1">
                <a:latin typeface="Times New Roman" panose="02020603050405020304" pitchFamily="18" charset="0"/>
                <a:ea typeface="Calibri" panose="020F0502020204030204" pitchFamily="34" charset="0"/>
              </a:rPr>
              <a:t>thái</a:t>
            </a:r>
            <a:r>
              <a:rPr lang="en-US" sz="2600" dirty="0">
                <a:latin typeface="Times New Roman" panose="02020603050405020304" pitchFamily="18" charset="0"/>
                <a:ea typeface="Calibri" panose="020F0502020204030204" pitchFamily="34" charset="0"/>
              </a:rPr>
              <a:t> </a:t>
            </a:r>
            <a:r>
              <a:rPr lang="en-US" sz="2600" dirty="0" err="1">
                <a:latin typeface="Times New Roman" panose="02020603050405020304" pitchFamily="18" charset="0"/>
                <a:ea typeface="Calibri" panose="020F0502020204030204" pitchFamily="34" charset="0"/>
              </a:rPr>
              <a:t>độ</a:t>
            </a:r>
            <a:r>
              <a:rPr lang="en-US" sz="2600" dirty="0">
                <a:latin typeface="Times New Roman" panose="02020603050405020304" pitchFamily="18" charset="0"/>
                <a:ea typeface="Calibri" panose="020F0502020204030204" pitchFamily="34" charset="0"/>
              </a:rPr>
              <a:t> </a:t>
            </a:r>
            <a:r>
              <a:rPr lang="en-US" sz="2600" dirty="0" err="1">
                <a:latin typeface="Times New Roman" panose="02020603050405020304" pitchFamily="18" charset="0"/>
                <a:ea typeface="Calibri" panose="020F0502020204030204" pitchFamily="34" charset="0"/>
              </a:rPr>
              <a:t>hoà</a:t>
            </a:r>
            <a:r>
              <a:rPr lang="en-US" sz="2600" dirty="0">
                <a:latin typeface="Times New Roman" panose="02020603050405020304" pitchFamily="18" charset="0"/>
                <a:ea typeface="Calibri" panose="020F0502020204030204" pitchFamily="34" charset="0"/>
              </a:rPr>
              <a:t> </a:t>
            </a:r>
            <a:r>
              <a:rPr lang="en-US" sz="2600" dirty="0" err="1">
                <a:latin typeface="Times New Roman" panose="02020603050405020304" pitchFamily="18" charset="0"/>
                <a:ea typeface="Calibri" panose="020F0502020204030204" pitchFamily="34" charset="0"/>
              </a:rPr>
              <a:t>giải</a:t>
            </a:r>
            <a:r>
              <a:rPr lang="en-US" sz="2600" dirty="0">
                <a:latin typeface="Times New Roman" panose="02020603050405020304" pitchFamily="18" charset="0"/>
                <a:ea typeface="Calibri" panose="020F0502020204030204" pitchFamily="34" charset="0"/>
              </a:rPr>
              <a:t> </a:t>
            </a:r>
            <a:r>
              <a:rPr lang="en-US" sz="2600" dirty="0" err="1">
                <a:latin typeface="Times New Roman" panose="02020603050405020304" pitchFamily="18" charset="0"/>
                <a:ea typeface="Calibri" panose="020F0502020204030204" pitchFamily="34" charset="0"/>
              </a:rPr>
              <a:t>của</a:t>
            </a:r>
            <a:r>
              <a:rPr lang="en-US" sz="2600" dirty="0">
                <a:latin typeface="Times New Roman" panose="02020603050405020304" pitchFamily="18" charset="0"/>
                <a:ea typeface="Calibri" panose="020F0502020204030204" pitchFamily="34" charset="0"/>
              </a:rPr>
              <a:t> </a:t>
            </a:r>
            <a:r>
              <a:rPr lang="en-US" sz="2600" dirty="0" err="1">
                <a:latin typeface="Times New Roman" panose="02020603050405020304" pitchFamily="18" charset="0"/>
                <a:ea typeface="Calibri" panose="020F0502020204030204" pitchFamily="34" charset="0"/>
              </a:rPr>
              <a:t>Nghị</a:t>
            </a:r>
            <a:r>
              <a:rPr lang="en-US" sz="2600" dirty="0">
                <a:latin typeface="Times New Roman" panose="02020603050405020304" pitchFamily="18" charset="0"/>
                <a:ea typeface="Calibri" panose="020F0502020204030204" pitchFamily="34" charset="0"/>
              </a:rPr>
              <a:t>, “</a:t>
            </a:r>
            <a:r>
              <a:rPr lang="en-US" sz="2600" dirty="0" err="1">
                <a:latin typeface="Times New Roman" panose="02020603050405020304" pitchFamily="18" charset="0"/>
                <a:ea typeface="Calibri" panose="020F0502020204030204" pitchFamily="34" charset="0"/>
              </a:rPr>
              <a:t>tôi</a:t>
            </a:r>
            <a:r>
              <a:rPr lang="en-US" sz="2600" dirty="0">
                <a:latin typeface="Times New Roman" panose="02020603050405020304" pitchFamily="18" charset="0"/>
                <a:ea typeface="Calibri" panose="020F0502020204030204" pitchFamily="34" charset="0"/>
              </a:rPr>
              <a:t>” </a:t>
            </a:r>
            <a:r>
              <a:rPr lang="en-US" sz="2600" dirty="0" err="1">
                <a:latin typeface="Times New Roman" panose="02020603050405020304" pitchFamily="18" charset="0"/>
                <a:ea typeface="Calibri" panose="020F0502020204030204" pitchFamily="34" charset="0"/>
              </a:rPr>
              <a:t>đã</a:t>
            </a:r>
            <a:r>
              <a:rPr lang="en-US" sz="2600" dirty="0">
                <a:latin typeface="Times New Roman" panose="02020603050405020304" pitchFamily="18" charset="0"/>
                <a:ea typeface="Calibri" panose="020F0502020204030204" pitchFamily="34" charset="0"/>
              </a:rPr>
              <a:t> </a:t>
            </a:r>
            <a:r>
              <a:rPr lang="en-US" sz="2600" dirty="0" err="1">
                <a:latin typeface="Times New Roman" panose="02020603050405020304" pitchFamily="18" charset="0"/>
                <a:ea typeface="Calibri" panose="020F0502020204030204" pitchFamily="34" charset="0"/>
              </a:rPr>
              <a:t>không</a:t>
            </a:r>
            <a:r>
              <a:rPr lang="en-US" sz="2600" dirty="0">
                <a:latin typeface="Times New Roman" panose="02020603050405020304" pitchFamily="18" charset="0"/>
                <a:ea typeface="Calibri" panose="020F0502020204030204" pitchFamily="34" charset="0"/>
              </a:rPr>
              <a:t> </a:t>
            </a:r>
            <a:r>
              <a:rPr lang="en-US" sz="2600" dirty="0" err="1">
                <a:latin typeface="Times New Roman" panose="02020603050405020304" pitchFamily="18" charset="0"/>
                <a:ea typeface="Calibri" panose="020F0502020204030204" pitchFamily="34" charset="0"/>
              </a:rPr>
              <a:t>thực</a:t>
            </a:r>
            <a:r>
              <a:rPr lang="en-US" sz="2600" dirty="0">
                <a:latin typeface="Times New Roman" panose="02020603050405020304" pitchFamily="18" charset="0"/>
                <a:ea typeface="Calibri" panose="020F0502020204030204" pitchFamily="34" charset="0"/>
              </a:rPr>
              <a:t> </a:t>
            </a:r>
            <a:r>
              <a:rPr lang="en-US" sz="2600" dirty="0" err="1">
                <a:latin typeface="Times New Roman" panose="02020603050405020304" pitchFamily="18" charset="0"/>
                <a:ea typeface="Calibri" panose="020F0502020204030204" pitchFamily="34" charset="0"/>
              </a:rPr>
              <a:t>hiện</a:t>
            </a:r>
            <a:r>
              <a:rPr lang="en-US" sz="2600" dirty="0">
                <a:latin typeface="Times New Roman" panose="02020603050405020304" pitchFamily="18" charset="0"/>
                <a:ea typeface="Calibri" panose="020F0502020204030204" pitchFamily="34" charset="0"/>
              </a:rPr>
              <a:t> </a:t>
            </a:r>
            <a:r>
              <a:rPr lang="en-US" sz="2600" dirty="0" err="1">
                <a:latin typeface="Times New Roman" panose="02020603050405020304" pitchFamily="18" charset="0"/>
                <a:ea typeface="Calibri" panose="020F0502020204030204" pitchFamily="34" charset="0"/>
              </a:rPr>
              <a:t>kế</a:t>
            </a:r>
            <a:r>
              <a:rPr lang="en-US" sz="2600" dirty="0">
                <a:latin typeface="Times New Roman" panose="02020603050405020304" pitchFamily="18" charset="0"/>
                <a:ea typeface="Calibri" panose="020F0502020204030204" pitchFamily="34" charset="0"/>
              </a:rPr>
              <a:t> </a:t>
            </a:r>
            <a:r>
              <a:rPr lang="en-US" sz="2600" dirty="0" err="1">
                <a:latin typeface="Times New Roman" panose="02020603050405020304" pitchFamily="18" charset="0"/>
                <a:ea typeface="Calibri" panose="020F0502020204030204" pitchFamily="34" charset="0"/>
              </a:rPr>
              <a:t>hoạch</a:t>
            </a:r>
            <a:r>
              <a:rPr lang="en-US" sz="2600" dirty="0">
                <a:latin typeface="Times New Roman" panose="02020603050405020304" pitchFamily="18" charset="0"/>
                <a:ea typeface="Calibri" panose="020F0502020204030204" pitchFamily="34" charset="0"/>
              </a:rPr>
              <a:t> </a:t>
            </a:r>
            <a:r>
              <a:rPr lang="en-US" sz="2600" dirty="0" err="1">
                <a:latin typeface="Times New Roman" panose="02020603050405020304" pitchFamily="18" charset="0"/>
                <a:ea typeface="Calibri" panose="020F0502020204030204" pitchFamily="34" charset="0"/>
              </a:rPr>
              <a:t>đánh</a:t>
            </a:r>
            <a:r>
              <a:rPr lang="en-US" sz="2600" dirty="0">
                <a:latin typeface="Times New Roman" panose="02020603050405020304" pitchFamily="18" charset="0"/>
                <a:ea typeface="Calibri" panose="020F0502020204030204" pitchFamily="34" charset="0"/>
              </a:rPr>
              <a:t> </a:t>
            </a:r>
            <a:r>
              <a:rPr lang="en-US" sz="2600" dirty="0" err="1">
                <a:latin typeface="Times New Roman" panose="02020603050405020304" pitchFamily="18" charset="0"/>
                <a:ea typeface="Calibri" panose="020F0502020204030204" pitchFamily="34" charset="0"/>
              </a:rPr>
              <a:t>bạn</a:t>
            </a:r>
            <a:r>
              <a:rPr lang="en-US" sz="2600" dirty="0">
                <a:latin typeface="Times New Roman" panose="02020603050405020304" pitchFamily="18" charset="0"/>
                <a:ea typeface="Calibri" panose="020F0502020204030204" pitchFamily="34" charset="0"/>
              </a:rPr>
              <a:t> </a:t>
            </a:r>
            <a:r>
              <a:rPr lang="en-US" sz="2600" dirty="0" err="1">
                <a:latin typeface="Times New Roman" panose="02020603050405020304" pitchFamily="18" charset="0"/>
                <a:ea typeface="Calibri" panose="020F0502020204030204" pitchFamily="34" charset="0"/>
              </a:rPr>
              <a:t>như</a:t>
            </a:r>
            <a:r>
              <a:rPr lang="en-US" sz="2600" dirty="0">
                <a:latin typeface="Times New Roman" panose="02020603050405020304" pitchFamily="18" charset="0"/>
                <a:ea typeface="Calibri" panose="020F0502020204030204" pitchFamily="34" charset="0"/>
              </a:rPr>
              <a:t> </a:t>
            </a:r>
            <a:r>
              <a:rPr lang="en-US" sz="2600" dirty="0" err="1">
                <a:latin typeface="Times New Roman" panose="02020603050405020304" pitchFamily="18" charset="0"/>
                <a:ea typeface="Calibri" panose="020F0502020204030204" pitchFamily="34" charset="0"/>
              </a:rPr>
              <a:t>đã</a:t>
            </a:r>
            <a:r>
              <a:rPr lang="en-US" sz="2600" dirty="0">
                <a:latin typeface="Times New Roman" panose="02020603050405020304" pitchFamily="18" charset="0"/>
                <a:ea typeface="Calibri" panose="020F0502020204030204" pitchFamily="34" charset="0"/>
              </a:rPr>
              <a:t> </a:t>
            </a:r>
            <a:r>
              <a:rPr lang="en-US" sz="2600" dirty="0" err="1">
                <a:latin typeface="Times New Roman" panose="02020603050405020304" pitchFamily="18" charset="0"/>
                <a:ea typeface="Calibri" panose="020F0502020204030204" pitchFamily="34" charset="0"/>
              </a:rPr>
              <a:t>bàn</a:t>
            </a:r>
            <a:r>
              <a:rPr lang="en-US" sz="2600" dirty="0">
                <a:latin typeface="Times New Roman" panose="02020603050405020304" pitchFamily="18" charset="0"/>
                <a:ea typeface="Calibri" panose="020F0502020204030204" pitchFamily="34" charset="0"/>
              </a:rPr>
              <a:t> </a:t>
            </a:r>
            <a:r>
              <a:rPr lang="en-US" sz="2600" dirty="0" err="1">
                <a:latin typeface="Times New Roman" panose="02020603050405020304" pitchFamily="18" charset="0"/>
                <a:ea typeface="Calibri" panose="020F0502020204030204" pitchFamily="34" charset="0"/>
              </a:rPr>
              <a:t>trước</a:t>
            </a:r>
            <a:r>
              <a:rPr lang="en-US" sz="2600" dirty="0">
                <a:latin typeface="Times New Roman" panose="02020603050405020304" pitchFamily="18" charset="0"/>
                <a:ea typeface="Calibri" panose="020F0502020204030204" pitchFamily="34" charset="0"/>
              </a:rPr>
              <a:t> </a:t>
            </a:r>
            <a:r>
              <a:rPr lang="en-US" sz="2600" dirty="0" err="1">
                <a:latin typeface="Times New Roman" panose="02020603050405020304" pitchFamily="18" charset="0"/>
                <a:ea typeface="Calibri" panose="020F0502020204030204" pitchFamily="34" charset="0"/>
              </a:rPr>
              <a:t>đó</a:t>
            </a:r>
            <a:r>
              <a:rPr lang="en-US" sz="2600" dirty="0">
                <a:latin typeface="Times New Roman" panose="02020603050405020304" pitchFamily="18" charset="0"/>
                <a:ea typeface="Calibri" panose="020F0502020204030204" pitchFamily="34" charset="0"/>
              </a:rPr>
              <a:t> </a:t>
            </a:r>
            <a:r>
              <a:rPr lang="en-US" sz="2600" dirty="0" err="1">
                <a:latin typeface="Times New Roman" panose="02020603050405020304" pitchFamily="18" charset="0"/>
                <a:ea typeface="Calibri" panose="020F0502020204030204" pitchFamily="34" charset="0"/>
              </a:rPr>
              <a:t>mà</a:t>
            </a:r>
            <a:r>
              <a:rPr lang="en-US" sz="2600" dirty="0">
                <a:latin typeface="Times New Roman" panose="02020603050405020304" pitchFamily="18" charset="0"/>
                <a:ea typeface="Calibri" panose="020F0502020204030204" pitchFamily="34" charset="0"/>
              </a:rPr>
              <a:t> </a:t>
            </a:r>
            <a:r>
              <a:rPr lang="en-US" sz="2600" dirty="0" err="1">
                <a:latin typeface="Times New Roman" panose="02020603050405020304" pitchFamily="18" charset="0"/>
                <a:ea typeface="Calibri" panose="020F0502020204030204" pitchFamily="34" charset="0"/>
              </a:rPr>
              <a:t>vui</a:t>
            </a:r>
            <a:r>
              <a:rPr lang="en-US" sz="2600" dirty="0">
                <a:latin typeface="Times New Roman" panose="02020603050405020304" pitchFamily="18" charset="0"/>
                <a:ea typeface="Calibri" panose="020F0502020204030204" pitchFamily="34" charset="0"/>
              </a:rPr>
              <a:t> </a:t>
            </a:r>
            <a:r>
              <a:rPr lang="en-US" sz="2600" dirty="0" err="1">
                <a:latin typeface="Times New Roman" panose="02020603050405020304" pitchFamily="18" charset="0"/>
                <a:ea typeface="Calibri" panose="020F0502020204030204" pitchFamily="34" charset="0"/>
              </a:rPr>
              <a:t>vẻ</a:t>
            </a:r>
            <a:r>
              <a:rPr lang="en-US" sz="2600" dirty="0">
                <a:latin typeface="Times New Roman" panose="02020603050405020304" pitchFamily="18" charset="0"/>
                <a:ea typeface="Calibri" panose="020F0502020204030204" pitchFamily="34" charset="0"/>
              </a:rPr>
              <a:t> </a:t>
            </a:r>
            <a:r>
              <a:rPr lang="en-US" sz="2600" dirty="0" err="1">
                <a:latin typeface="Times New Roman" panose="02020603050405020304" pitchFamily="18" charset="0"/>
                <a:ea typeface="Calibri" panose="020F0502020204030204" pitchFamily="34" charset="0"/>
              </a:rPr>
              <a:t>nhận</a:t>
            </a:r>
            <a:r>
              <a:rPr lang="en-US" sz="2600" dirty="0">
                <a:latin typeface="Times New Roman" panose="02020603050405020304" pitchFamily="18" charset="0"/>
                <a:ea typeface="Calibri" panose="020F0502020204030204" pitchFamily="34" charset="0"/>
              </a:rPr>
              <a:t> </a:t>
            </a:r>
            <a:r>
              <a:rPr lang="en-US" sz="2600" dirty="0" err="1">
                <a:latin typeface="Times New Roman" panose="02020603050405020304" pitchFamily="18" charset="0"/>
                <a:ea typeface="Calibri" panose="020F0502020204030204" pitchFamily="34" charset="0"/>
              </a:rPr>
              <a:t>lời</a:t>
            </a:r>
            <a:r>
              <a:rPr lang="en-US" sz="2600" dirty="0">
                <a:latin typeface="Times New Roman" panose="02020603050405020304" pitchFamily="18" charset="0"/>
                <a:ea typeface="Calibri" panose="020F0502020204030204" pitchFamily="34" charset="0"/>
              </a:rPr>
              <a:t> </a:t>
            </a:r>
            <a:r>
              <a:rPr lang="en-US" sz="2600" dirty="0" err="1">
                <a:latin typeface="Times New Roman" panose="02020603050405020304" pitchFamily="18" charset="0"/>
                <a:ea typeface="Calibri" panose="020F0502020204030204" pitchFamily="34" charset="0"/>
              </a:rPr>
              <a:t>đi</a:t>
            </a:r>
            <a:r>
              <a:rPr lang="en-US" sz="2600" dirty="0">
                <a:latin typeface="Times New Roman" panose="02020603050405020304" pitchFamily="18" charset="0"/>
                <a:ea typeface="Calibri" panose="020F0502020204030204" pitchFamily="34" charset="0"/>
              </a:rPr>
              <a:t> </a:t>
            </a:r>
            <a:r>
              <a:rPr lang="en-US" sz="2600" dirty="0" err="1">
                <a:latin typeface="Times New Roman" panose="02020603050405020304" pitchFamily="18" charset="0"/>
                <a:ea typeface="Calibri" panose="020F0502020204030204" pitchFamily="34" charset="0"/>
              </a:rPr>
              <a:t>xem</a:t>
            </a:r>
            <a:r>
              <a:rPr lang="en-US" sz="2600" dirty="0">
                <a:latin typeface="Times New Roman" panose="02020603050405020304" pitchFamily="18" charset="0"/>
                <a:ea typeface="Calibri" panose="020F0502020204030204" pitchFamily="34" charset="0"/>
              </a:rPr>
              <a:t> </a:t>
            </a:r>
            <a:r>
              <a:rPr lang="en-US" sz="2600" dirty="0" err="1">
                <a:latin typeface="Times New Roman" panose="02020603050405020304" pitchFamily="18" charset="0"/>
                <a:ea typeface="Calibri" panose="020F0502020204030204" pitchFamily="34" charset="0"/>
              </a:rPr>
              <a:t>phim</a:t>
            </a:r>
            <a:r>
              <a:rPr lang="en-US" sz="2600" dirty="0">
                <a:latin typeface="Times New Roman" panose="02020603050405020304" pitchFamily="18" charset="0"/>
                <a:ea typeface="Calibri" panose="020F0502020204030204" pitchFamily="34" charset="0"/>
              </a:rPr>
              <a:t>.</a:t>
            </a:r>
            <a:endParaRPr lang="en-US" sz="2600" dirty="0">
              <a:latin typeface="Times New Roman" panose="02020603050405020304" pitchFamily="18" charset="0"/>
              <a:ea typeface="Times New Roman" panose="02020603050405020304" pitchFamily="18" charset="0"/>
            </a:endParaRPr>
          </a:p>
          <a:p>
            <a:pPr>
              <a:spcAft>
                <a:spcPts val="0"/>
              </a:spcAft>
            </a:pPr>
            <a:r>
              <a:rPr lang="en-US" sz="2600" dirty="0">
                <a:latin typeface="Times New Roman" panose="02020603050405020304" pitchFamily="18" charset="0"/>
                <a:ea typeface="Calibri" panose="020F0502020204030204" pitchFamily="34" charset="0"/>
              </a:rPr>
              <a:t>(4) </a:t>
            </a:r>
            <a:r>
              <a:rPr lang="en-US" sz="2600" dirty="0" err="1">
                <a:latin typeface="Times New Roman" panose="02020603050405020304" pitchFamily="18" charset="0"/>
                <a:ea typeface="Calibri" panose="020F0502020204030204" pitchFamily="34" charset="0"/>
              </a:rPr>
              <a:t>Cả</a:t>
            </a:r>
            <a:r>
              <a:rPr lang="en-US" sz="2600" dirty="0">
                <a:latin typeface="Times New Roman" panose="02020603050405020304" pitchFamily="18" charset="0"/>
                <a:ea typeface="Calibri" panose="020F0502020204030204" pitchFamily="34" charset="0"/>
              </a:rPr>
              <a:t> 3 </a:t>
            </a:r>
            <a:r>
              <a:rPr lang="en-US" sz="2600" dirty="0" err="1">
                <a:latin typeface="Times New Roman" panose="02020603050405020304" pitchFamily="18" charset="0"/>
                <a:ea typeface="Calibri" panose="020F0502020204030204" pitchFamily="34" charset="0"/>
              </a:rPr>
              <a:t>cùng</a:t>
            </a:r>
            <a:r>
              <a:rPr lang="en-US" sz="2600" dirty="0">
                <a:latin typeface="Times New Roman" panose="02020603050405020304" pitchFamily="18" charset="0"/>
                <a:ea typeface="Calibri" panose="020F0502020204030204" pitchFamily="34" charset="0"/>
              </a:rPr>
              <a:t> </a:t>
            </a:r>
            <a:r>
              <a:rPr lang="en-US" sz="2600" dirty="0" err="1">
                <a:latin typeface="Times New Roman" panose="02020603050405020304" pitchFamily="18" charset="0"/>
                <a:ea typeface="Calibri" panose="020F0502020204030204" pitchFamily="34" charset="0"/>
              </a:rPr>
              <a:t>choàn</a:t>
            </a:r>
            <a:r>
              <a:rPr lang="en-US" sz="2600" dirty="0">
                <a:latin typeface="Times New Roman" panose="02020603050405020304" pitchFamily="18" charset="0"/>
                <a:ea typeface="Calibri" panose="020F0502020204030204" pitchFamily="34" charset="0"/>
              </a:rPr>
              <a:t> </a:t>
            </a:r>
            <a:r>
              <a:rPr lang="en-US" sz="2600" dirty="0" err="1">
                <a:latin typeface="Times New Roman" panose="02020603050405020304" pitchFamily="18" charset="0"/>
                <a:ea typeface="Calibri" panose="020F0502020204030204" pitchFamily="34" charset="0"/>
              </a:rPr>
              <a:t>vai</a:t>
            </a:r>
            <a:r>
              <a:rPr lang="en-US" sz="2600" dirty="0">
                <a:latin typeface="Times New Roman" panose="02020603050405020304" pitchFamily="18" charset="0"/>
                <a:ea typeface="Calibri" panose="020F0502020204030204" pitchFamily="34" charset="0"/>
              </a:rPr>
              <a:t> </a:t>
            </a:r>
            <a:r>
              <a:rPr lang="en-US" sz="2600" dirty="0" err="1">
                <a:latin typeface="Times New Roman" panose="02020603050405020304" pitchFamily="18" charset="0"/>
                <a:ea typeface="Calibri" panose="020F0502020204030204" pitchFamily="34" charset="0"/>
              </a:rPr>
              <a:t>nhagu</a:t>
            </a:r>
            <a:r>
              <a:rPr lang="en-US" sz="2600" dirty="0">
                <a:latin typeface="Times New Roman" panose="02020603050405020304" pitchFamily="18" charset="0"/>
                <a:ea typeface="Calibri" panose="020F0502020204030204" pitchFamily="34" charset="0"/>
              </a:rPr>
              <a:t> </a:t>
            </a:r>
            <a:r>
              <a:rPr lang="en-US" sz="2600" dirty="0" err="1">
                <a:latin typeface="Times New Roman" panose="02020603050405020304" pitchFamily="18" charset="0"/>
                <a:ea typeface="Calibri" panose="020F0502020204030204" pitchFamily="34" charset="0"/>
              </a:rPr>
              <a:t>đi</a:t>
            </a:r>
            <a:r>
              <a:rPr lang="en-US" sz="2600" dirty="0">
                <a:latin typeface="Times New Roman" panose="02020603050405020304" pitchFamily="18" charset="0"/>
                <a:ea typeface="Calibri" panose="020F0502020204030204" pitchFamily="34" charset="0"/>
              </a:rPr>
              <a:t> </a:t>
            </a:r>
            <a:r>
              <a:rPr lang="en-US" sz="2600" dirty="0" err="1">
                <a:latin typeface="Times New Roman" panose="02020603050405020304" pitchFamily="18" charset="0"/>
                <a:ea typeface="Calibri" panose="020F0502020204030204" pitchFamily="34" charset="0"/>
              </a:rPr>
              <a:t>trên</a:t>
            </a:r>
            <a:r>
              <a:rPr lang="en-US" sz="2600" dirty="0">
                <a:latin typeface="Times New Roman" panose="02020603050405020304" pitchFamily="18" charset="0"/>
                <a:ea typeface="Calibri" panose="020F0502020204030204" pitchFamily="34" charset="0"/>
              </a:rPr>
              <a:t> </a:t>
            </a:r>
            <a:r>
              <a:rPr lang="en-US" sz="2600" dirty="0" err="1">
                <a:latin typeface="Times New Roman" panose="02020603050405020304" pitchFamily="18" charset="0"/>
                <a:ea typeface="Calibri" panose="020F0502020204030204" pitchFamily="34" charset="0"/>
              </a:rPr>
              <a:t>đường</a:t>
            </a:r>
            <a:r>
              <a:rPr lang="en-US" sz="2600" dirty="0">
                <a:latin typeface="Times New Roman" panose="02020603050405020304" pitchFamily="18" charset="0"/>
                <a:ea typeface="Calibri" panose="020F0502020204030204" pitchFamily="34" charset="0"/>
              </a:rPr>
              <a:t>, </a:t>
            </a:r>
            <a:r>
              <a:rPr lang="en-US" sz="2600" dirty="0" err="1">
                <a:latin typeface="Times New Roman" panose="02020603050405020304" pitchFamily="18" charset="0"/>
                <a:ea typeface="Calibri" panose="020F0502020204030204" pitchFamily="34" charset="0"/>
              </a:rPr>
              <a:t>cùng</a:t>
            </a:r>
            <a:r>
              <a:rPr lang="en-US" sz="2600" dirty="0">
                <a:latin typeface="Times New Roman" panose="02020603050405020304" pitchFamily="18" charset="0"/>
                <a:ea typeface="Calibri" panose="020F0502020204030204" pitchFamily="34" charset="0"/>
              </a:rPr>
              <a:t> </a:t>
            </a:r>
            <a:r>
              <a:rPr lang="en-US" sz="2600" dirty="0" err="1">
                <a:latin typeface="Times New Roman" panose="02020603050405020304" pitchFamily="18" charset="0"/>
                <a:ea typeface="Calibri" panose="020F0502020204030204" pitchFamily="34" charset="0"/>
              </a:rPr>
              <a:t>bàn</a:t>
            </a:r>
            <a:r>
              <a:rPr lang="en-US" sz="2600" dirty="0">
                <a:latin typeface="Times New Roman" panose="02020603050405020304" pitchFamily="18" charset="0"/>
                <a:ea typeface="Calibri" panose="020F0502020204030204" pitchFamily="34" charset="0"/>
              </a:rPr>
              <a:t> </a:t>
            </a:r>
            <a:r>
              <a:rPr lang="en-US" sz="2600" dirty="0" err="1">
                <a:latin typeface="Times New Roman" panose="02020603050405020304" pitchFamily="18" charset="0"/>
                <a:ea typeface="Calibri" panose="020F0502020204030204" pitchFamily="34" charset="0"/>
              </a:rPr>
              <a:t>luận</a:t>
            </a:r>
            <a:r>
              <a:rPr lang="en-US" sz="2600" dirty="0">
                <a:latin typeface="Times New Roman" panose="02020603050405020304" pitchFamily="18" charset="0"/>
                <a:ea typeface="Calibri" panose="020F0502020204030204" pitchFamily="34" charset="0"/>
              </a:rPr>
              <a:t> </a:t>
            </a:r>
            <a:r>
              <a:rPr lang="en-US" sz="2600" dirty="0" err="1">
                <a:latin typeface="Times New Roman" panose="02020603050405020304" pitchFamily="18" charset="0"/>
                <a:ea typeface="Calibri" panose="020F0502020204030204" pitchFamily="34" charset="0"/>
              </a:rPr>
              <a:t>về</a:t>
            </a:r>
            <a:r>
              <a:rPr lang="en-US" sz="2600" dirty="0">
                <a:latin typeface="Times New Roman" panose="02020603050405020304" pitchFamily="18" charset="0"/>
                <a:ea typeface="Calibri" panose="020F0502020204030204" pitchFamily="34" charset="0"/>
              </a:rPr>
              <a:t> </a:t>
            </a:r>
            <a:r>
              <a:rPr lang="en-US" sz="2600" dirty="0" err="1">
                <a:latin typeface="Times New Roman" panose="02020603050405020304" pitchFamily="18" charset="0"/>
                <a:ea typeface="Calibri" panose="020F0502020204030204" pitchFamily="34" charset="0"/>
              </a:rPr>
              <a:t>bộ</a:t>
            </a:r>
            <a:r>
              <a:rPr lang="en-US" sz="2600" dirty="0">
                <a:latin typeface="Times New Roman" panose="02020603050405020304" pitchFamily="18" charset="0"/>
                <a:ea typeface="Calibri" panose="020F0502020204030204" pitchFamily="34" charset="0"/>
              </a:rPr>
              <a:t> </a:t>
            </a:r>
            <a:r>
              <a:rPr lang="en-US" sz="2600" dirty="0" err="1">
                <a:latin typeface="Times New Roman" panose="02020603050405020304" pitchFamily="18" charset="0"/>
                <a:ea typeface="Calibri" panose="020F0502020204030204" pitchFamily="34" charset="0"/>
              </a:rPr>
              <a:t>phim</a:t>
            </a:r>
            <a:r>
              <a:rPr lang="en-US" sz="2600" dirty="0">
                <a:latin typeface="Times New Roman" panose="02020603050405020304" pitchFamily="18" charset="0"/>
                <a:ea typeface="Calibri" panose="020F0502020204030204" pitchFamily="34" charset="0"/>
              </a:rPr>
              <a:t> </a:t>
            </a:r>
            <a:r>
              <a:rPr lang="en-US" sz="2600" dirty="0" err="1">
                <a:latin typeface="Times New Roman" panose="02020603050405020304" pitchFamily="18" charset="0"/>
                <a:ea typeface="Calibri" panose="020F0502020204030204" pitchFamily="34" charset="0"/>
              </a:rPr>
              <a:t>nói</a:t>
            </a:r>
            <a:r>
              <a:rPr lang="en-US" sz="2600" dirty="0">
                <a:latin typeface="Times New Roman" panose="02020603050405020304" pitchFamily="18" charset="0"/>
                <a:ea typeface="Calibri" panose="020F0502020204030204" pitchFamily="34" charset="0"/>
              </a:rPr>
              <a:t> </a:t>
            </a:r>
            <a:r>
              <a:rPr lang="en-US" sz="2600" dirty="0" err="1">
                <a:latin typeface="Times New Roman" panose="02020603050405020304" pitchFamily="18" charset="0"/>
                <a:ea typeface="Calibri" panose="020F0502020204030204" pitchFamily="34" charset="0"/>
              </a:rPr>
              <a:t>về</a:t>
            </a:r>
            <a:r>
              <a:rPr lang="en-US" sz="2600" dirty="0">
                <a:latin typeface="Times New Roman" panose="02020603050405020304" pitchFamily="18" charset="0"/>
                <a:ea typeface="Calibri" panose="020F0502020204030204" pitchFamily="34" charset="0"/>
              </a:rPr>
              <a:t> </a:t>
            </a:r>
            <a:r>
              <a:rPr lang="en-US" sz="2600" dirty="0" err="1">
                <a:latin typeface="Times New Roman" panose="02020603050405020304" pitchFamily="18" charset="0"/>
                <a:ea typeface="Calibri" panose="020F0502020204030204" pitchFamily="34" charset="0"/>
              </a:rPr>
              <a:t>tình</a:t>
            </a:r>
            <a:r>
              <a:rPr lang="en-US" sz="2600" dirty="0">
                <a:latin typeface="Times New Roman" panose="02020603050405020304" pitchFamily="18" charset="0"/>
                <a:ea typeface="Calibri" panose="020F0502020204030204" pitchFamily="34" charset="0"/>
              </a:rPr>
              <a:t> </a:t>
            </a:r>
            <a:r>
              <a:rPr lang="en-US" sz="2600" dirty="0" err="1">
                <a:latin typeface="Times New Roman" panose="02020603050405020304" pitchFamily="18" charset="0"/>
                <a:ea typeface="Calibri" panose="020F0502020204030204" pitchFamily="34" charset="0"/>
              </a:rPr>
              <a:t>bạn</a:t>
            </a:r>
            <a:r>
              <a:rPr lang="en-US" sz="2600" dirty="0">
                <a:latin typeface="Times New Roman" panose="02020603050405020304" pitchFamily="18" charset="0"/>
                <a:ea typeface="Calibri" panose="020F0502020204030204" pitchFamily="34" charset="0"/>
              </a:rPr>
              <a:t> </a:t>
            </a:r>
            <a:r>
              <a:rPr lang="en-US" sz="2600" dirty="0" err="1">
                <a:latin typeface="Times New Roman" panose="02020603050405020304" pitchFamily="18" charset="0"/>
                <a:ea typeface="Calibri" panose="020F0502020204030204" pitchFamily="34" charset="0"/>
              </a:rPr>
              <a:t>sắp</a:t>
            </a:r>
            <a:r>
              <a:rPr lang="en-US" sz="2600" dirty="0">
                <a:latin typeface="Times New Roman" panose="02020603050405020304" pitchFamily="18" charset="0"/>
                <a:ea typeface="Calibri" panose="020F0502020204030204" pitchFamily="34" charset="0"/>
              </a:rPr>
              <a:t> </a:t>
            </a:r>
            <a:r>
              <a:rPr lang="en-US" sz="2600" dirty="0" err="1">
                <a:latin typeface="Times New Roman" panose="02020603050405020304" pitchFamily="18" charset="0"/>
                <a:ea typeface="Calibri" panose="020F0502020204030204" pitchFamily="34" charset="0"/>
              </a:rPr>
              <a:t>xem</a:t>
            </a:r>
            <a:r>
              <a:rPr lang="en-US" sz="2600" dirty="0">
                <a:latin typeface="Times New Roman" panose="02020603050405020304" pitchFamily="18" charset="0"/>
                <a:ea typeface="Calibri" panose="020F0502020204030204" pitchFamily="34" charset="0"/>
              </a:rPr>
              <a:t>.</a:t>
            </a:r>
            <a:endParaRPr lang="en-US" sz="26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429429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4">
                                            <p:txEl>
                                              <p:pRg st="0" end="0"/>
                                            </p:txEl>
                                          </p:spTgt>
                                        </p:tgtEl>
                                        <p:attrNameLst>
                                          <p:attrName>style.visibility</p:attrName>
                                        </p:attrNameLst>
                                      </p:cBhvr>
                                      <p:to>
                                        <p:strVal val="visible"/>
                                      </p:to>
                                    </p:set>
                                    <p:animEffect transition="in" filter="circle(in)">
                                      <p:cBhvr>
                                        <p:cTn id="7" dur="2000"/>
                                        <p:tgtEl>
                                          <p:spTgt spid="3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4">
                                            <p:txEl>
                                              <p:pRg st="1" end="1"/>
                                            </p:txEl>
                                          </p:spTgt>
                                        </p:tgtEl>
                                        <p:attrNameLst>
                                          <p:attrName>style.visibility</p:attrName>
                                        </p:attrNameLst>
                                      </p:cBhvr>
                                      <p:to>
                                        <p:strVal val="visible"/>
                                      </p:to>
                                    </p:set>
                                    <p:animEffect transition="in" filter="circle(in)">
                                      <p:cBhvr>
                                        <p:cTn id="12" dur="2000"/>
                                        <p:tgtEl>
                                          <p:spTgt spid="3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4">
                                            <p:txEl>
                                              <p:pRg st="2" end="2"/>
                                            </p:txEl>
                                          </p:spTgt>
                                        </p:tgtEl>
                                        <p:attrNameLst>
                                          <p:attrName>style.visibility</p:attrName>
                                        </p:attrNameLst>
                                      </p:cBhvr>
                                      <p:to>
                                        <p:strVal val="visible"/>
                                      </p:to>
                                    </p:set>
                                    <p:animEffect transition="in" filter="circle(in)">
                                      <p:cBhvr>
                                        <p:cTn id="17" dur="2000"/>
                                        <p:tgtEl>
                                          <p:spTgt spid="3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4">
                                            <p:txEl>
                                              <p:pRg st="3" end="3"/>
                                            </p:txEl>
                                          </p:spTgt>
                                        </p:tgtEl>
                                        <p:attrNameLst>
                                          <p:attrName>style.visibility</p:attrName>
                                        </p:attrNameLst>
                                      </p:cBhvr>
                                      <p:to>
                                        <p:strVal val="visible"/>
                                      </p:to>
                                    </p:set>
                                    <p:animEffect transition="in" filter="circle(in)">
                                      <p:cBhvr>
                                        <p:cTn id="22" dur="2000"/>
                                        <p:tgtEl>
                                          <p:spTgt spid="3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rPr>
              <a:t>NGỮ VĂN 6</a:t>
            </a:r>
          </a:p>
        </p:txBody>
      </p:sp>
      <p:sp>
        <p:nvSpPr>
          <p:cNvPr id="11" name="Horizontal Scroll 10"/>
          <p:cNvSpPr/>
          <p:nvPr/>
        </p:nvSpPr>
        <p:spPr>
          <a:xfrm>
            <a:off x="3972335" y="712809"/>
            <a:ext cx="4209230" cy="478384"/>
          </a:xfrm>
          <a:prstGeom prst="horizontalScroll">
            <a:avLst/>
          </a:prstGeom>
          <a:solidFill>
            <a:schemeClr val="accent4">
              <a:lumMod val="40000"/>
              <a:lumOff val="60000"/>
            </a:schemeClr>
          </a:solidFill>
          <a:ln w="9525">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p:cNvSpPr/>
          <p:nvPr/>
        </p:nvSpPr>
        <p:spPr>
          <a:xfrm>
            <a:off x="1458737" y="100030"/>
            <a:ext cx="9274527"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VĂN BẢN 2: </a:t>
            </a:r>
            <a:r>
              <a:rPr kumimoji="0" lang="pl-PL" sz="2400" b="1" i="1"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ĐIỀU KHÔNG TÍNH TRƯỚC</a:t>
            </a:r>
            <a:r>
              <a:rPr kumimoji="0" lang="pl-PL" sz="24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pl-PL"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(NGUYỄN NHẬT ÁNH)</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7" name="Picture 6"/>
          <p:cNvPicPr>
            <a:picLocks noChangeAspect="1"/>
          </p:cNvPicPr>
          <p:nvPr/>
        </p:nvPicPr>
        <p:blipFill>
          <a:blip r:embed="rId4"/>
          <a:stretch>
            <a:fillRect/>
          </a:stretch>
        </p:blipFill>
        <p:spPr>
          <a:xfrm>
            <a:off x="11426277" y="0"/>
            <a:ext cx="754456" cy="754456"/>
          </a:xfrm>
          <a:prstGeom prst="rect">
            <a:avLst/>
          </a:prstGeom>
        </p:spPr>
      </p:pic>
      <p:sp>
        <p:nvSpPr>
          <p:cNvPr id="3" name="Rectangle 2"/>
          <p:cNvSpPr/>
          <p:nvPr/>
        </p:nvSpPr>
        <p:spPr>
          <a:xfrm>
            <a:off x="3989680" y="670940"/>
            <a:ext cx="417454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thức</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mới</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5"/>
          <p:cNvSpPr/>
          <p:nvPr/>
        </p:nvSpPr>
        <p:spPr>
          <a:xfrm>
            <a:off x="442458" y="1052592"/>
            <a:ext cx="4919873"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b.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Tìm</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hiểu</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chung</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về</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tác</a:t>
            </a:r>
            <a:r>
              <a:rPr kumimoji="0" lang="en-US" sz="2800" b="1" i="0" u="none" strike="noStrike" kern="120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0D0D0D"/>
                </a:solidFill>
                <a:effectLst/>
                <a:uLnTx/>
                <a:uFillTx/>
                <a:latin typeface="Times New Roman" panose="02020603050405020304" pitchFamily="18" charset="0"/>
                <a:ea typeface="MS Mincho"/>
                <a:cs typeface="+mn-cs"/>
              </a:rPr>
              <a:t>phẩm</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pSp>
        <p:nvGrpSpPr>
          <p:cNvPr id="10" name="Group 9"/>
          <p:cNvGrpSpPr/>
          <p:nvPr/>
        </p:nvGrpSpPr>
        <p:grpSpPr>
          <a:xfrm>
            <a:off x="1511475" y="1813862"/>
            <a:ext cx="8734578" cy="2142463"/>
            <a:chOff x="2369620" y="2811722"/>
            <a:chExt cx="7786911" cy="1486747"/>
          </a:xfrm>
        </p:grpSpPr>
        <p:sp>
          <p:nvSpPr>
            <p:cNvPr id="12" name="Chevron 11"/>
            <p:cNvSpPr/>
            <p:nvPr/>
          </p:nvSpPr>
          <p:spPr>
            <a:xfrm>
              <a:off x="2369620" y="2811722"/>
              <a:ext cx="3269868" cy="1138959"/>
            </a:xfrm>
            <a:prstGeom prst="chevron">
              <a:avLst>
                <a:gd name="adj" fmla="val 4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Freeform 14"/>
            <p:cNvSpPr/>
            <p:nvPr/>
          </p:nvSpPr>
          <p:spPr>
            <a:xfrm>
              <a:off x="2996541" y="2907317"/>
              <a:ext cx="3043396" cy="1391152"/>
            </a:xfrm>
            <a:custGeom>
              <a:avLst/>
              <a:gdLst>
                <a:gd name="connsiteX0" fmla="*/ 0 w 3043396"/>
                <a:gd name="connsiteY0" fmla="*/ 139115 h 1391152"/>
                <a:gd name="connsiteX1" fmla="*/ 139115 w 3043396"/>
                <a:gd name="connsiteY1" fmla="*/ 0 h 1391152"/>
                <a:gd name="connsiteX2" fmla="*/ 2904281 w 3043396"/>
                <a:gd name="connsiteY2" fmla="*/ 0 h 1391152"/>
                <a:gd name="connsiteX3" fmla="*/ 3043396 w 3043396"/>
                <a:gd name="connsiteY3" fmla="*/ 139115 h 1391152"/>
                <a:gd name="connsiteX4" fmla="*/ 3043396 w 3043396"/>
                <a:gd name="connsiteY4" fmla="*/ 1252037 h 1391152"/>
                <a:gd name="connsiteX5" fmla="*/ 2904281 w 3043396"/>
                <a:gd name="connsiteY5" fmla="*/ 1391152 h 1391152"/>
                <a:gd name="connsiteX6" fmla="*/ 139115 w 3043396"/>
                <a:gd name="connsiteY6" fmla="*/ 1391152 h 1391152"/>
                <a:gd name="connsiteX7" fmla="*/ 0 w 3043396"/>
                <a:gd name="connsiteY7" fmla="*/ 1252037 h 1391152"/>
                <a:gd name="connsiteX8" fmla="*/ 0 w 3043396"/>
                <a:gd name="connsiteY8" fmla="*/ 139115 h 1391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43396" h="1391152">
                  <a:moveTo>
                    <a:pt x="0" y="139115"/>
                  </a:moveTo>
                  <a:cubicBezTo>
                    <a:pt x="0" y="62284"/>
                    <a:pt x="62284" y="0"/>
                    <a:pt x="139115" y="0"/>
                  </a:cubicBezTo>
                  <a:lnTo>
                    <a:pt x="2904281" y="0"/>
                  </a:lnTo>
                  <a:cubicBezTo>
                    <a:pt x="2981112" y="0"/>
                    <a:pt x="3043396" y="62284"/>
                    <a:pt x="3043396" y="139115"/>
                  </a:cubicBezTo>
                  <a:lnTo>
                    <a:pt x="3043396" y="1252037"/>
                  </a:lnTo>
                  <a:cubicBezTo>
                    <a:pt x="3043396" y="1328868"/>
                    <a:pt x="2981112" y="1391152"/>
                    <a:pt x="2904281" y="1391152"/>
                  </a:cubicBezTo>
                  <a:lnTo>
                    <a:pt x="139115" y="1391152"/>
                  </a:lnTo>
                  <a:cubicBezTo>
                    <a:pt x="62284" y="1391152"/>
                    <a:pt x="0" y="1328868"/>
                    <a:pt x="0" y="1252037"/>
                  </a:cubicBezTo>
                  <a:lnTo>
                    <a:pt x="0" y="139115"/>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39881" tIns="239881" rIns="239881" bIns="239881" numCol="1" spcCol="1270" anchor="ctr" anchorCtr="0">
              <a:noAutofit/>
            </a:bodyPr>
            <a:lstStyle/>
            <a:p>
              <a:pPr lvl="0" algn="ctr" defTabSz="1244600">
                <a:lnSpc>
                  <a:spcPct val="90000"/>
                </a:lnSpc>
                <a:spcBef>
                  <a:spcPct val="0"/>
                </a:spcBef>
                <a:spcAft>
                  <a:spcPct val="35000"/>
                </a:spcAft>
              </a:pPr>
              <a:r>
                <a:rPr lang="pt-BR" sz="2800" b="1" i="1" kern="1200" dirty="0">
                  <a:latin typeface="Times New Roman" panose="02020603050405020304" pitchFamily="18" charset="0"/>
                  <a:cs typeface="Times New Roman" panose="02020603050405020304" pitchFamily="18" charset="0"/>
                </a:rPr>
                <a:t>Phần 1:</a:t>
              </a:r>
              <a:r>
                <a:rPr lang="pt-BR" sz="2800" kern="1200" dirty="0">
                  <a:latin typeface="Times New Roman" panose="02020603050405020304" pitchFamily="18" charset="0"/>
                  <a:cs typeface="Times New Roman" panose="02020603050405020304" pitchFamily="18" charset="0"/>
                </a:rPr>
                <a:t> </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Từ</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đầu</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đến</a:t>
              </a:r>
              <a:r>
                <a:rPr lang="en-US" sz="2800" kern="1200" dirty="0">
                  <a:latin typeface="Times New Roman" panose="02020603050405020304" pitchFamily="18" charset="0"/>
                  <a:cs typeface="Times New Roman" panose="02020603050405020304" pitchFamily="18" charset="0"/>
                </a:rPr>
                <a:t> </a:t>
              </a:r>
              <a:r>
                <a:rPr lang="en-US" sz="2800" i="1" kern="1200" dirty="0" err="1">
                  <a:latin typeface="Times New Roman" panose="02020603050405020304" pitchFamily="18" charset="0"/>
                  <a:cs typeface="Times New Roman" panose="02020603050405020304" pitchFamily="18" charset="0"/>
                </a:rPr>
                <a:t>lăn</a:t>
              </a:r>
              <a:r>
                <a:rPr lang="en-US" sz="2800" i="1" kern="1200" dirty="0">
                  <a:latin typeface="Times New Roman" panose="02020603050405020304" pitchFamily="18" charset="0"/>
                  <a:cs typeface="Times New Roman" panose="02020603050405020304" pitchFamily="18" charset="0"/>
                </a:rPr>
                <a:t> </a:t>
              </a:r>
              <a:r>
                <a:rPr lang="en-US" sz="2800" i="1" kern="1200" dirty="0" err="1">
                  <a:latin typeface="Times New Roman" panose="02020603050405020304" pitchFamily="18" charset="0"/>
                  <a:cs typeface="Times New Roman" panose="02020603050405020304" pitchFamily="18" charset="0"/>
                </a:rPr>
                <a:t>đùng</a:t>
              </a:r>
              <a:r>
                <a:rPr lang="en-US" sz="2800" i="1" kern="1200" dirty="0">
                  <a:latin typeface="Times New Roman" panose="02020603050405020304" pitchFamily="18" charset="0"/>
                  <a:cs typeface="Times New Roman" panose="02020603050405020304" pitchFamily="18" charset="0"/>
                </a:rPr>
                <a:t> </a:t>
              </a:r>
              <a:r>
                <a:rPr lang="en-US" sz="2800" i="1" kern="1200" dirty="0" err="1">
                  <a:latin typeface="Times New Roman" panose="02020603050405020304" pitchFamily="18" charset="0"/>
                  <a:cs typeface="Times New Roman" panose="02020603050405020304" pitchFamily="18" charset="0"/>
                </a:rPr>
                <a:t>ra</a:t>
              </a:r>
              <a:r>
                <a:rPr lang="en-US" sz="2800" i="1" kern="1200" dirty="0">
                  <a:latin typeface="Times New Roman" panose="02020603050405020304" pitchFamily="18" charset="0"/>
                  <a:cs typeface="Times New Roman" panose="02020603050405020304" pitchFamily="18" charset="0"/>
                </a:rPr>
                <a:t> </a:t>
              </a:r>
              <a:r>
                <a:rPr lang="en-US" sz="2800" i="1" kern="1200" dirty="0" err="1">
                  <a:latin typeface="Times New Roman" panose="02020603050405020304" pitchFamily="18" charset="0"/>
                  <a:cs typeface="Times New Roman" panose="02020603050405020304" pitchFamily="18" charset="0"/>
                </a:rPr>
                <a:t>đất</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Nguyên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nhân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và</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sự</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chuẩn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bị</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cho</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trận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đánh</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nhau</a:t>
              </a:r>
              <a:r>
                <a:rPr lang="en-US" sz="2800" kern="1200" dirty="0">
                  <a:latin typeface="Times New Roman" panose="02020603050405020304" pitchFamily="18" charset="0"/>
                  <a:cs typeface="Times New Roman" panose="02020603050405020304" pitchFamily="18" charset="0"/>
                </a:rPr>
                <a:t>.</a:t>
              </a:r>
            </a:p>
          </p:txBody>
        </p:sp>
        <p:sp>
          <p:nvSpPr>
            <p:cNvPr id="16" name="Chevron 15"/>
            <p:cNvSpPr/>
            <p:nvPr/>
          </p:nvSpPr>
          <p:spPr>
            <a:xfrm>
              <a:off x="6486214" y="2811722"/>
              <a:ext cx="3269868" cy="1138959"/>
            </a:xfrm>
            <a:prstGeom prst="chevron">
              <a:avLst>
                <a:gd name="adj" fmla="val 4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7" name="Freeform 16"/>
            <p:cNvSpPr/>
            <p:nvPr/>
          </p:nvSpPr>
          <p:spPr>
            <a:xfrm>
              <a:off x="7113135" y="2907317"/>
              <a:ext cx="3043396" cy="1391152"/>
            </a:xfrm>
            <a:custGeom>
              <a:avLst/>
              <a:gdLst>
                <a:gd name="connsiteX0" fmla="*/ 0 w 3043396"/>
                <a:gd name="connsiteY0" fmla="*/ 139115 h 1391152"/>
                <a:gd name="connsiteX1" fmla="*/ 139115 w 3043396"/>
                <a:gd name="connsiteY1" fmla="*/ 0 h 1391152"/>
                <a:gd name="connsiteX2" fmla="*/ 2904281 w 3043396"/>
                <a:gd name="connsiteY2" fmla="*/ 0 h 1391152"/>
                <a:gd name="connsiteX3" fmla="*/ 3043396 w 3043396"/>
                <a:gd name="connsiteY3" fmla="*/ 139115 h 1391152"/>
                <a:gd name="connsiteX4" fmla="*/ 3043396 w 3043396"/>
                <a:gd name="connsiteY4" fmla="*/ 1252037 h 1391152"/>
                <a:gd name="connsiteX5" fmla="*/ 2904281 w 3043396"/>
                <a:gd name="connsiteY5" fmla="*/ 1391152 h 1391152"/>
                <a:gd name="connsiteX6" fmla="*/ 139115 w 3043396"/>
                <a:gd name="connsiteY6" fmla="*/ 1391152 h 1391152"/>
                <a:gd name="connsiteX7" fmla="*/ 0 w 3043396"/>
                <a:gd name="connsiteY7" fmla="*/ 1252037 h 1391152"/>
                <a:gd name="connsiteX8" fmla="*/ 0 w 3043396"/>
                <a:gd name="connsiteY8" fmla="*/ 139115 h 1391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43396" h="1391152">
                  <a:moveTo>
                    <a:pt x="0" y="139115"/>
                  </a:moveTo>
                  <a:cubicBezTo>
                    <a:pt x="0" y="62284"/>
                    <a:pt x="62284" y="0"/>
                    <a:pt x="139115" y="0"/>
                  </a:cubicBezTo>
                  <a:lnTo>
                    <a:pt x="2904281" y="0"/>
                  </a:lnTo>
                  <a:cubicBezTo>
                    <a:pt x="2981112" y="0"/>
                    <a:pt x="3043396" y="62284"/>
                    <a:pt x="3043396" y="139115"/>
                  </a:cubicBezTo>
                  <a:lnTo>
                    <a:pt x="3043396" y="1252037"/>
                  </a:lnTo>
                  <a:cubicBezTo>
                    <a:pt x="3043396" y="1328868"/>
                    <a:pt x="2981112" y="1391152"/>
                    <a:pt x="2904281" y="1391152"/>
                  </a:cubicBezTo>
                  <a:lnTo>
                    <a:pt x="139115" y="1391152"/>
                  </a:lnTo>
                  <a:cubicBezTo>
                    <a:pt x="62284" y="1391152"/>
                    <a:pt x="0" y="1328868"/>
                    <a:pt x="0" y="1252037"/>
                  </a:cubicBezTo>
                  <a:lnTo>
                    <a:pt x="0" y="139115"/>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39881" tIns="239881" rIns="239881" bIns="239881" numCol="1" spcCol="1270" anchor="ctr" anchorCtr="0">
              <a:noAutofit/>
            </a:bodyPr>
            <a:lstStyle/>
            <a:p>
              <a:pPr lvl="0" algn="ctr" defTabSz="1244600">
                <a:lnSpc>
                  <a:spcPct val="90000"/>
                </a:lnSpc>
                <a:spcBef>
                  <a:spcPct val="0"/>
                </a:spcBef>
                <a:spcAft>
                  <a:spcPct val="35000"/>
                </a:spcAft>
              </a:pPr>
              <a:r>
                <a:rPr lang="nb-NO" sz="2800" b="1" i="1" kern="1200" dirty="0">
                  <a:latin typeface="Times New Roman" panose="02020603050405020304" pitchFamily="18" charset="0"/>
                  <a:cs typeface="Times New Roman" panose="02020603050405020304" pitchFamily="18" charset="0"/>
                </a:rPr>
                <a:t>Phần 2:</a:t>
              </a:r>
              <a:r>
                <a:rPr lang="nb-NO" sz="2800" kern="1200" dirty="0">
                  <a:latin typeface="Times New Roman" panose="02020603050405020304" pitchFamily="18" charset="0"/>
                  <a:cs typeface="Times New Roman" panose="02020603050405020304" pitchFamily="18" charset="0"/>
                </a:rPr>
                <a:t> " Còn lại": </a:t>
              </a:r>
              <a:r>
                <a:rPr lang="en-US" sz="2800" kern="1200" dirty="0" err="1">
                  <a:latin typeface="Times New Roman" panose="02020603050405020304" pitchFamily="18" charset="0"/>
                  <a:cs typeface="Times New Roman" panose="02020603050405020304" pitchFamily="18" charset="0"/>
                </a:rPr>
                <a:t>Điều</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không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tính</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trước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khi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giải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quyết</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mâu</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thuẫn</a:t>
              </a:r>
              <a:r>
                <a:rPr lang="en-US" sz="2800" kern="1200" dirty="0">
                  <a:latin typeface="Times New Roman" panose="02020603050405020304" pitchFamily="18" charset="0"/>
                  <a:cs typeface="Times New Roman" panose="02020603050405020304" pitchFamily="18" charset="0"/>
                </a:rPr>
                <a:t>.</a:t>
              </a:r>
            </a:p>
          </p:txBody>
        </p:sp>
      </p:grpSp>
      <p:pic>
        <p:nvPicPr>
          <p:cNvPr id="18" name="Picture 17"/>
          <p:cNvPicPr>
            <a:picLocks noChangeAspect="1"/>
          </p:cNvPicPr>
          <p:nvPr/>
        </p:nvPicPr>
        <p:blipFill>
          <a:blip r:embed="rId5"/>
          <a:stretch>
            <a:fillRect/>
          </a:stretch>
        </p:blipFill>
        <p:spPr>
          <a:xfrm>
            <a:off x="2637249" y="4079334"/>
            <a:ext cx="2078744" cy="2169143"/>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19" name="Picture 18"/>
          <p:cNvPicPr>
            <a:picLocks noChangeAspect="1"/>
          </p:cNvPicPr>
          <p:nvPr/>
        </p:nvPicPr>
        <p:blipFill rotWithShape="1">
          <a:blip r:embed="rId6"/>
          <a:srcRect r="11194"/>
          <a:stretch/>
        </p:blipFill>
        <p:spPr>
          <a:xfrm>
            <a:off x="7568957" y="4102255"/>
            <a:ext cx="2137346" cy="2238339"/>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298890382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rPr>
              <a:t>NGỮ VĂN 6</a:t>
            </a:r>
          </a:p>
        </p:txBody>
      </p:sp>
      <p:sp>
        <p:nvSpPr>
          <p:cNvPr id="11" name="Horizontal Scroll 10"/>
          <p:cNvSpPr/>
          <p:nvPr/>
        </p:nvSpPr>
        <p:spPr>
          <a:xfrm>
            <a:off x="3972335" y="712809"/>
            <a:ext cx="4209230" cy="478384"/>
          </a:xfrm>
          <a:prstGeom prst="horizontalScroll">
            <a:avLst/>
          </a:prstGeom>
          <a:solidFill>
            <a:schemeClr val="accent4">
              <a:lumMod val="40000"/>
              <a:lumOff val="60000"/>
            </a:schemeClr>
          </a:solidFill>
          <a:ln w="9525">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p:cNvSpPr/>
          <p:nvPr/>
        </p:nvSpPr>
        <p:spPr>
          <a:xfrm>
            <a:off x="1458737" y="100030"/>
            <a:ext cx="9274527"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VĂN BẢN 2: </a:t>
            </a:r>
            <a:r>
              <a:rPr kumimoji="0" lang="pl-PL" sz="2400" b="1" i="1"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ĐIỀU KHÔNG TÍNH TRƯỚC</a:t>
            </a:r>
            <a:r>
              <a:rPr kumimoji="0" lang="pl-PL" sz="24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pl-PL"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(NGUYỄN NHẬT ÁNH)</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7" name="Picture 6"/>
          <p:cNvPicPr>
            <a:picLocks noChangeAspect="1"/>
          </p:cNvPicPr>
          <p:nvPr/>
        </p:nvPicPr>
        <p:blipFill>
          <a:blip r:embed="rId4"/>
          <a:stretch>
            <a:fillRect/>
          </a:stretch>
        </p:blipFill>
        <p:spPr>
          <a:xfrm>
            <a:off x="11426277" y="0"/>
            <a:ext cx="754456" cy="754456"/>
          </a:xfrm>
          <a:prstGeom prst="rect">
            <a:avLst/>
          </a:prstGeom>
        </p:spPr>
      </p:pic>
      <p:sp>
        <p:nvSpPr>
          <p:cNvPr id="3" name="Rectangle 2"/>
          <p:cNvSpPr/>
          <p:nvPr/>
        </p:nvSpPr>
        <p:spPr>
          <a:xfrm>
            <a:off x="3989680" y="670940"/>
            <a:ext cx="417454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thức</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mới</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Rectangle 8"/>
          <p:cNvSpPr/>
          <p:nvPr/>
        </p:nvSpPr>
        <p:spPr>
          <a:xfrm>
            <a:off x="408039" y="1028700"/>
            <a:ext cx="6096000" cy="954107"/>
          </a:xfrm>
          <a:prstGeom prst="rect">
            <a:avLst/>
          </a:prstGeom>
        </p:spPr>
        <p:txBody>
          <a:bodyPr>
            <a:spAutoFit/>
          </a:bodyPr>
          <a:lstStyle/>
          <a:p>
            <a:pPr>
              <a:spcAft>
                <a:spcPts val="0"/>
              </a:spcAft>
            </a:pPr>
            <a:r>
              <a:rPr lang="en-US" sz="2800" b="1" dirty="0">
                <a:solidFill>
                  <a:srgbClr val="FF0000"/>
                </a:solidFill>
                <a:latin typeface="Times New Roman" panose="02020603050405020304" pitchFamily="18" charset="0"/>
                <a:ea typeface="Calibri" panose="020F0502020204030204" pitchFamily="34" charset="0"/>
              </a:rPr>
              <a:t>II. </a:t>
            </a:r>
            <a:r>
              <a:rPr lang="en-US" sz="2800" b="1" dirty="0" err="1">
                <a:solidFill>
                  <a:srgbClr val="FF0000"/>
                </a:solidFill>
                <a:latin typeface="Times New Roman" panose="02020603050405020304" pitchFamily="18" charset="0"/>
                <a:ea typeface="Calibri" panose="020F0502020204030204" pitchFamily="34" charset="0"/>
              </a:rPr>
              <a:t>Đọc</a:t>
            </a:r>
            <a:r>
              <a:rPr lang="en-US" sz="2800" b="1" dirty="0">
                <a:solidFill>
                  <a:srgbClr val="FF0000"/>
                </a:solidFill>
                <a:latin typeface="Times New Roman" panose="02020603050405020304" pitchFamily="18" charset="0"/>
                <a:ea typeface="Calibri" panose="020F0502020204030204" pitchFamily="34" charset="0"/>
              </a:rPr>
              <a:t> - </a:t>
            </a:r>
            <a:r>
              <a:rPr lang="en-US" sz="2800" b="1" dirty="0" err="1">
                <a:solidFill>
                  <a:srgbClr val="FF0000"/>
                </a:solidFill>
                <a:latin typeface="Times New Roman" panose="02020603050405020304" pitchFamily="18" charset="0"/>
                <a:ea typeface="Calibri" panose="020F0502020204030204" pitchFamily="34" charset="0"/>
              </a:rPr>
              <a:t>hiểu</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văn</a:t>
            </a:r>
            <a:r>
              <a:rPr lang="en-US" sz="2800" b="1" dirty="0">
                <a:solidFill>
                  <a:srgbClr val="FF0000"/>
                </a:solidFill>
                <a:latin typeface="Times New Roman" panose="02020603050405020304" pitchFamily="18" charset="0"/>
                <a:ea typeface="Calibri" panose="020F0502020204030204" pitchFamily="34" charset="0"/>
              </a:rPr>
              <a:t> </a:t>
            </a:r>
            <a:r>
              <a:rPr lang="en-US" sz="2800" b="1" dirty="0" err="1">
                <a:solidFill>
                  <a:srgbClr val="FF0000"/>
                </a:solidFill>
                <a:latin typeface="Times New Roman" panose="02020603050405020304" pitchFamily="18" charset="0"/>
                <a:ea typeface="Calibri" panose="020F0502020204030204" pitchFamily="34" charset="0"/>
              </a:rPr>
              <a:t>bản</a:t>
            </a:r>
            <a:endParaRPr lang="en-US" sz="2800" dirty="0">
              <a:latin typeface="Times New Roman" panose="02020603050405020304" pitchFamily="18" charset="0"/>
              <a:ea typeface="Times New Roman" panose="02020603050405020304" pitchFamily="18" charset="0"/>
            </a:endParaRPr>
          </a:p>
          <a:p>
            <a:pPr>
              <a:spcAft>
                <a:spcPts val="0"/>
              </a:spcAft>
            </a:pPr>
            <a:r>
              <a:rPr lang="en-US" sz="2800" b="1" dirty="0">
                <a:solidFill>
                  <a:srgbClr val="7030A0"/>
                </a:solidFill>
                <a:latin typeface="Times New Roman" panose="02020603050405020304" pitchFamily="18" charset="0"/>
                <a:ea typeface="Calibri" panose="020F0502020204030204" pitchFamily="34" charset="0"/>
              </a:rPr>
              <a:t>1. </a:t>
            </a:r>
            <a:r>
              <a:rPr lang="en-US" sz="2800" b="1" dirty="0" err="1">
                <a:solidFill>
                  <a:srgbClr val="7030A0"/>
                </a:solidFill>
                <a:latin typeface="Times New Roman" panose="02020603050405020304" pitchFamily="18" charset="0"/>
                <a:ea typeface="Calibri" panose="020F0502020204030204" pitchFamily="34" charset="0"/>
              </a:rPr>
              <a:t>Tình</a:t>
            </a:r>
            <a:r>
              <a:rPr lang="en-US" sz="2800" b="1" dirty="0">
                <a:solidFill>
                  <a:srgbClr val="7030A0"/>
                </a:solidFill>
                <a:latin typeface="Times New Roman" panose="02020603050405020304" pitchFamily="18" charset="0"/>
                <a:ea typeface="Calibri" panose="020F0502020204030204" pitchFamily="34" charset="0"/>
              </a:rPr>
              <a:t> </a:t>
            </a:r>
            <a:r>
              <a:rPr lang="en-US" sz="2800" b="1" dirty="0" err="1">
                <a:solidFill>
                  <a:srgbClr val="7030A0"/>
                </a:solidFill>
                <a:latin typeface="Times New Roman" panose="02020603050405020304" pitchFamily="18" charset="0"/>
                <a:ea typeface="Calibri" panose="020F0502020204030204" pitchFamily="34" charset="0"/>
              </a:rPr>
              <a:t>huống</a:t>
            </a:r>
            <a:r>
              <a:rPr lang="en-US" sz="2800" b="1" dirty="0">
                <a:solidFill>
                  <a:srgbClr val="7030A0"/>
                </a:solidFill>
                <a:latin typeface="Times New Roman" panose="02020603050405020304" pitchFamily="18" charset="0"/>
                <a:ea typeface="Calibri" panose="020F0502020204030204" pitchFamily="34" charset="0"/>
              </a:rPr>
              <a:t> </a:t>
            </a:r>
            <a:r>
              <a:rPr lang="en-US" sz="2800" b="1" dirty="0" err="1">
                <a:solidFill>
                  <a:srgbClr val="7030A0"/>
                </a:solidFill>
                <a:latin typeface="Times New Roman" panose="02020603050405020304" pitchFamily="18" charset="0"/>
                <a:ea typeface="Calibri" panose="020F0502020204030204" pitchFamily="34" charset="0"/>
              </a:rPr>
              <a:t>mâu</a:t>
            </a:r>
            <a:r>
              <a:rPr lang="en-US" sz="2800" b="1" dirty="0">
                <a:solidFill>
                  <a:srgbClr val="7030A0"/>
                </a:solidFill>
                <a:latin typeface="Times New Roman" panose="02020603050405020304" pitchFamily="18" charset="0"/>
                <a:ea typeface="Calibri" panose="020F0502020204030204" pitchFamily="34" charset="0"/>
              </a:rPr>
              <a:t> </a:t>
            </a:r>
            <a:r>
              <a:rPr lang="en-US" sz="2800" b="1" dirty="0" err="1">
                <a:solidFill>
                  <a:srgbClr val="7030A0"/>
                </a:solidFill>
                <a:latin typeface="Times New Roman" panose="02020603050405020304" pitchFamily="18" charset="0"/>
                <a:ea typeface="Calibri" panose="020F0502020204030204" pitchFamily="34" charset="0"/>
              </a:rPr>
              <a:t>thuẫn</a:t>
            </a:r>
            <a:r>
              <a:rPr lang="en-US" sz="2800" b="1" dirty="0">
                <a:solidFill>
                  <a:srgbClr val="7030A0"/>
                </a:solidFill>
                <a:latin typeface="Times New Roman" panose="02020603050405020304" pitchFamily="18" charset="0"/>
                <a:ea typeface="Calibri" panose="020F0502020204030204" pitchFamily="34" charset="0"/>
              </a:rPr>
              <a:t> </a:t>
            </a:r>
            <a:endParaRPr lang="en-US" sz="2800" dirty="0">
              <a:effectLst/>
              <a:latin typeface="Times New Roman" panose="02020603050405020304" pitchFamily="18" charset="0"/>
              <a:ea typeface="Times New Roman" panose="02020603050405020304" pitchFamily="18" charset="0"/>
            </a:endParaRPr>
          </a:p>
        </p:txBody>
      </p:sp>
      <p:sp>
        <p:nvSpPr>
          <p:cNvPr id="20" name="Rectangle 19"/>
          <p:cNvSpPr/>
          <p:nvPr/>
        </p:nvSpPr>
        <p:spPr>
          <a:xfrm>
            <a:off x="3028950" y="1874547"/>
            <a:ext cx="6096000" cy="954107"/>
          </a:xfrm>
          <a:prstGeom prst="rect">
            <a:avLst/>
          </a:prstGeom>
        </p:spPr>
        <p:txBody>
          <a:bodyPr>
            <a:spAutoFit/>
          </a:bodyPr>
          <a:lstStyle/>
          <a:p>
            <a:pPr algn="ctr">
              <a:spcAft>
                <a:spcPts val="0"/>
              </a:spcAft>
            </a:pPr>
            <a:r>
              <a:rPr lang="pt-BR" sz="2800" b="1" dirty="0">
                <a:solidFill>
                  <a:srgbClr val="FF0000"/>
                </a:solidFill>
                <a:latin typeface="Times New Roman" panose="02020603050405020304" pitchFamily="18" charset="0"/>
                <a:ea typeface="Times New Roman" panose="02020603050405020304" pitchFamily="18" charset="0"/>
              </a:rPr>
              <a:t>PHIẾU HỌC TẬP 01:</a:t>
            </a:r>
            <a:endParaRPr lang="en-US" sz="2800" dirty="0">
              <a:latin typeface="Times New Roman" panose="02020603050405020304" pitchFamily="18" charset="0"/>
              <a:ea typeface="Times New Roman" panose="02020603050405020304" pitchFamily="18" charset="0"/>
            </a:endParaRPr>
          </a:p>
          <a:p>
            <a:pPr algn="ctr">
              <a:spcAft>
                <a:spcPts val="0"/>
              </a:spcAft>
            </a:pPr>
            <a:r>
              <a:rPr lang="pt-BR" sz="2800" b="1" dirty="0">
                <a:solidFill>
                  <a:srgbClr val="7030A0"/>
                </a:solidFill>
                <a:latin typeface="Times New Roman" panose="02020603050405020304" pitchFamily="18" charset="0"/>
                <a:ea typeface="Times New Roman" panose="02020603050405020304" pitchFamily="18" charset="0"/>
              </a:rPr>
              <a:t>Tình huống mẫu thuẫn</a:t>
            </a:r>
            <a:endParaRPr lang="en-US" sz="2800" dirty="0">
              <a:effectLst/>
              <a:latin typeface="Times New Roman" panose="02020603050405020304" pitchFamily="18" charset="0"/>
              <a:ea typeface="Times New Roman" panose="02020603050405020304" pitchFamily="18" charset="0"/>
            </a:endParaRPr>
          </a:p>
        </p:txBody>
      </p:sp>
      <p:graphicFrame>
        <p:nvGraphicFramePr>
          <p:cNvPr id="21" name="Table 20"/>
          <p:cNvGraphicFramePr>
            <a:graphicFrameLocks noGrp="1"/>
          </p:cNvGraphicFramePr>
          <p:nvPr>
            <p:extLst>
              <p:ext uri="{D42A27DB-BD31-4B8C-83A1-F6EECF244321}">
                <p14:modId xmlns:p14="http://schemas.microsoft.com/office/powerpoint/2010/main" val="3767511716"/>
              </p:ext>
            </p:extLst>
          </p:nvPr>
        </p:nvGraphicFramePr>
        <p:xfrm>
          <a:off x="685799" y="2806684"/>
          <a:ext cx="10782300" cy="2560320"/>
        </p:xfrm>
        <a:graphic>
          <a:graphicData uri="http://schemas.openxmlformats.org/drawingml/2006/table">
            <a:tbl>
              <a:tblPr firstRow="1" firstCol="1" bandRow="1"/>
              <a:tblGrid>
                <a:gridCol w="3620536">
                  <a:extLst>
                    <a:ext uri="{9D8B030D-6E8A-4147-A177-3AD203B41FA5}">
                      <a16:colId xmlns:a16="http://schemas.microsoft.com/office/drawing/2014/main" val="1589865714"/>
                    </a:ext>
                  </a:extLst>
                </a:gridCol>
                <a:gridCol w="3925120">
                  <a:extLst>
                    <a:ext uri="{9D8B030D-6E8A-4147-A177-3AD203B41FA5}">
                      <a16:colId xmlns:a16="http://schemas.microsoft.com/office/drawing/2014/main" val="2797730173"/>
                    </a:ext>
                  </a:extLst>
                </a:gridCol>
                <a:gridCol w="3236644">
                  <a:extLst>
                    <a:ext uri="{9D8B030D-6E8A-4147-A177-3AD203B41FA5}">
                      <a16:colId xmlns:a16="http://schemas.microsoft.com/office/drawing/2014/main" val="832337418"/>
                    </a:ext>
                  </a:extLst>
                </a:gridCol>
              </a:tblGrid>
              <a:tr h="0">
                <a:tc>
                  <a:txBody>
                    <a:bodyPr/>
                    <a:lstStyle/>
                    <a:p>
                      <a:pPr algn="ctr">
                        <a:spcAft>
                          <a:spcPts val="0"/>
                        </a:spcAft>
                      </a:pPr>
                      <a:r>
                        <a:rPr lang="pt-BR" sz="2800" b="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pt-BR" sz="2800" b="1">
                          <a:effectLst/>
                          <a:latin typeface="Times New Roman" panose="02020603050405020304" pitchFamily="18" charset="0"/>
                          <a:ea typeface="Times New Roman" panose="02020603050405020304" pitchFamily="18" charset="0"/>
                          <a:cs typeface="Times New Roman" panose="02020603050405020304" pitchFamily="18" charset="0"/>
                        </a:rPr>
                        <a:t>Tôi</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FFF82"/>
                    </a:solidFill>
                  </a:tcPr>
                </a:tc>
                <a:tc>
                  <a:txBody>
                    <a:bodyPr/>
                    <a:lstStyle/>
                    <a:p>
                      <a:pPr algn="ctr">
                        <a:spcAft>
                          <a:spcPts val="0"/>
                        </a:spcAft>
                      </a:pPr>
                      <a:r>
                        <a:rPr lang="pt-BR" sz="2800" b="1">
                          <a:effectLst/>
                          <a:latin typeface="Times New Roman" panose="02020603050405020304" pitchFamily="18" charset="0"/>
                          <a:ea typeface="Times New Roman" panose="02020603050405020304" pitchFamily="18" charset="0"/>
                          <a:cs typeface="Times New Roman" panose="02020603050405020304" pitchFamily="18" charset="0"/>
                        </a:rPr>
                        <a:t>Nghi</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FFF82"/>
                    </a:solidFill>
                  </a:tcPr>
                </a:tc>
                <a:extLst>
                  <a:ext uri="{0D108BD9-81ED-4DB2-BD59-A6C34878D82A}">
                    <a16:rowId xmlns:a16="http://schemas.microsoft.com/office/drawing/2014/main" val="2031257881"/>
                  </a:ext>
                </a:extLst>
              </a:tr>
              <a:tr h="0">
                <a:tc>
                  <a:txBody>
                    <a:bodyPr/>
                    <a:lstStyle/>
                    <a:p>
                      <a:pPr>
                        <a:spcAft>
                          <a:spcPts val="0"/>
                        </a:spcAft>
                      </a:pPr>
                      <a:r>
                        <a:rPr lang="pt-BR" sz="2800">
                          <a:effectLst/>
                          <a:latin typeface="Times New Roman" panose="02020603050405020304" pitchFamily="18" charset="0"/>
                          <a:ea typeface="Times New Roman" panose="02020603050405020304" pitchFamily="18" charset="0"/>
                          <a:cs typeface="Times New Roman" panose="02020603050405020304" pitchFamily="18" charset="0"/>
                        </a:rPr>
                        <a:t>Tình huống nảy sinh mâu thuẫn</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spcAft>
                          <a:spcPts val="0"/>
                        </a:spcAft>
                      </a:pPr>
                      <a:r>
                        <a:rPr lang="pt-BR" sz="280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0"/>
                        </a:spcAft>
                      </a:pPr>
                      <a:r>
                        <a:rPr lang="pt-BR" sz="28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4202201358"/>
                  </a:ext>
                </a:extLst>
              </a:tr>
              <a:tr h="0">
                <a:tc>
                  <a:txBody>
                    <a:bodyPr/>
                    <a:lstStyle/>
                    <a:p>
                      <a:pPr>
                        <a:spcAft>
                          <a:spcPts val="0"/>
                        </a:spcAft>
                      </a:pPr>
                      <a:r>
                        <a:rPr lang="pt-BR" sz="2800">
                          <a:effectLst/>
                          <a:latin typeface="Times New Roman" panose="02020603050405020304" pitchFamily="18" charset="0"/>
                          <a:ea typeface="Times New Roman" panose="02020603050405020304" pitchFamily="18" charset="0"/>
                          <a:cs typeface="Times New Roman" panose="02020603050405020304" pitchFamily="18" charset="0"/>
                        </a:rPr>
                        <a:t>Phản ứng của nhân vật</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pt-BR" sz="2800" dirty="0">
                          <a:effectLst/>
                          <a:latin typeface="Times New Roman" panose="02020603050405020304" pitchFamily="18" charset="0"/>
                          <a:ea typeface="Times New Roman" panose="02020603050405020304" pitchFamily="18" charset="0"/>
                          <a:cs typeface="Times New Roman" panose="02020603050405020304" pitchFamily="18" charset="0"/>
                        </a:rPr>
                        <a:t>.......................................</a:t>
                      </a:r>
                    </a:p>
                    <a:p>
                      <a:pPr>
                        <a:spcAft>
                          <a:spcPts val="0"/>
                        </a:spcAft>
                      </a:pPr>
                      <a:r>
                        <a:rPr lang="pt-BR" sz="2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pt-BR" sz="2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spcAft>
                          <a:spcPts val="0"/>
                        </a:spcAft>
                      </a:pPr>
                      <a:r>
                        <a:rPr lang="pt-BR" sz="28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06851309"/>
                  </a:ext>
                </a:extLst>
              </a:tr>
            </a:tbl>
          </a:graphicData>
        </a:graphic>
      </p:graphicFrame>
    </p:spTree>
    <p:extLst>
      <p:ext uri="{BB962C8B-B14F-4D97-AF65-F5344CB8AC3E}">
        <p14:creationId xmlns:p14="http://schemas.microsoft.com/office/powerpoint/2010/main" val="323634366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rPr>
              <a:t>NGỮ VĂN 6</a:t>
            </a:r>
          </a:p>
        </p:txBody>
      </p:sp>
      <p:sp>
        <p:nvSpPr>
          <p:cNvPr id="11" name="Horizontal Scroll 10"/>
          <p:cNvSpPr/>
          <p:nvPr/>
        </p:nvSpPr>
        <p:spPr>
          <a:xfrm>
            <a:off x="3972335" y="712809"/>
            <a:ext cx="4209230" cy="478384"/>
          </a:xfrm>
          <a:prstGeom prst="horizontalScroll">
            <a:avLst/>
          </a:prstGeom>
          <a:solidFill>
            <a:schemeClr val="accent4">
              <a:lumMod val="40000"/>
              <a:lumOff val="60000"/>
            </a:schemeClr>
          </a:solidFill>
          <a:ln w="9525">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p:cNvSpPr/>
          <p:nvPr/>
        </p:nvSpPr>
        <p:spPr>
          <a:xfrm>
            <a:off x="1458737" y="100030"/>
            <a:ext cx="9274527"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VĂN BẢN 2: </a:t>
            </a:r>
            <a:r>
              <a:rPr kumimoji="0" lang="pl-PL" sz="2400" b="1" i="1"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ĐIỀU KHÔNG TÍNH TRƯỚC</a:t>
            </a:r>
            <a:r>
              <a:rPr kumimoji="0" lang="pl-PL" sz="24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pl-PL"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(NGUYỄN NHẬT ÁNH)</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7" name="Picture 6"/>
          <p:cNvPicPr>
            <a:picLocks noChangeAspect="1"/>
          </p:cNvPicPr>
          <p:nvPr/>
        </p:nvPicPr>
        <p:blipFill>
          <a:blip r:embed="rId4"/>
          <a:stretch>
            <a:fillRect/>
          </a:stretch>
        </p:blipFill>
        <p:spPr>
          <a:xfrm>
            <a:off x="11426277" y="0"/>
            <a:ext cx="754456" cy="754456"/>
          </a:xfrm>
          <a:prstGeom prst="rect">
            <a:avLst/>
          </a:prstGeom>
        </p:spPr>
      </p:pic>
      <p:sp>
        <p:nvSpPr>
          <p:cNvPr id="3" name="Rectangle 2"/>
          <p:cNvSpPr/>
          <p:nvPr/>
        </p:nvSpPr>
        <p:spPr>
          <a:xfrm>
            <a:off x="3989680" y="670940"/>
            <a:ext cx="417454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thức</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mới</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Rectangle 8"/>
          <p:cNvSpPr/>
          <p:nvPr/>
        </p:nvSpPr>
        <p:spPr>
          <a:xfrm>
            <a:off x="408039" y="1028700"/>
            <a:ext cx="6096000" cy="954107"/>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II.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mn-cs"/>
              </a:rPr>
              <a:t>Đọc</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 -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mn-cs"/>
              </a:rPr>
              <a:t>hiểu</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mn-cs"/>
              </a:rPr>
              <a:t>văn</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Calibri" panose="020F0502020204030204" pitchFamily="34" charset="0"/>
                <a:cs typeface="+mn-cs"/>
              </a:rPr>
              <a:t>bản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mn-cs"/>
              </a:rPr>
              <a:t>1.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mn-cs"/>
              </a:rPr>
              <a:t>Tình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mn-cs"/>
              </a:rPr>
              <a:t>huống</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mn-cs"/>
              </a:rPr>
              <a:t>mâu</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mn-cs"/>
              </a:rPr>
              <a:t>thuẫn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mn-cs"/>
              </a:rPr>
              <a:t>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4" name="Rectangle 3"/>
          <p:cNvSpPr/>
          <p:nvPr/>
        </p:nvSpPr>
        <p:spPr>
          <a:xfrm>
            <a:off x="685800" y="1878588"/>
            <a:ext cx="10782300" cy="1384995"/>
          </a:xfrm>
          <a:prstGeom prst="rect">
            <a:avLst/>
          </a:prstGeom>
        </p:spPr>
        <p:txBody>
          <a:bodyPr>
            <a:spAutoFit/>
          </a:bodyPr>
          <a:lstStyle/>
          <a:p>
            <a:pPr algn="just">
              <a:spcAft>
                <a:spcPts val="0"/>
              </a:spcAft>
            </a:pP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Nguyên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nhân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mâu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thuẫn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giữa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nhân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vật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Tôi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Nghi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xuất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phát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từ</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bóng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việt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vị</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nhân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vật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tôi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sút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vào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khung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đội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đội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Nghi</a:t>
            </a:r>
            <a:r>
              <a:rPr lang="en-US" sz="2800" dirty="0">
                <a:latin typeface="Times New Roman" panose="02020603050405020304" pitchFamily="18" charset="0"/>
                <a:ea typeface="Times New Roman" panose="02020603050405020304" pitchFamily="18" charset="0"/>
              </a:rPr>
              <a:t>.</a:t>
            </a:r>
          </a:p>
          <a:p>
            <a:pPr algn="just">
              <a:spcAft>
                <a:spcPts val="0"/>
              </a:spcAft>
            </a:pP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Phản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ứng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2 </a:t>
            </a:r>
            <a:r>
              <a:rPr lang="en-US" sz="2800" dirty="0" err="1">
                <a:latin typeface="Times New Roman" panose="02020603050405020304" pitchFamily="18" charset="0"/>
                <a:ea typeface="Times New Roman" panose="02020603050405020304" pitchFamily="18" charset="0"/>
              </a:rPr>
              <a:t>nhân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vật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sau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bóng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việt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vị</a:t>
            </a:r>
            <a:r>
              <a:rPr lang="en-US" sz="2800"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graphicFrame>
        <p:nvGraphicFramePr>
          <p:cNvPr id="6" name="Table 5"/>
          <p:cNvGraphicFramePr>
            <a:graphicFrameLocks noGrp="1"/>
          </p:cNvGraphicFramePr>
          <p:nvPr>
            <p:extLst>
              <p:ext uri="{D42A27DB-BD31-4B8C-83A1-F6EECF244321}">
                <p14:modId xmlns:p14="http://schemas.microsoft.com/office/powerpoint/2010/main" val="1226242788"/>
              </p:ext>
            </p:extLst>
          </p:nvPr>
        </p:nvGraphicFramePr>
        <p:xfrm>
          <a:off x="685800" y="3325088"/>
          <a:ext cx="10782300" cy="2773680"/>
        </p:xfrm>
        <a:graphic>
          <a:graphicData uri="http://schemas.openxmlformats.org/drawingml/2006/table">
            <a:tbl>
              <a:tblPr firstRow="1" firstCol="1" bandRow="1"/>
              <a:tblGrid>
                <a:gridCol w="5567516">
                  <a:extLst>
                    <a:ext uri="{9D8B030D-6E8A-4147-A177-3AD203B41FA5}">
                      <a16:colId xmlns:a16="http://schemas.microsoft.com/office/drawing/2014/main" val="3286438326"/>
                    </a:ext>
                  </a:extLst>
                </a:gridCol>
                <a:gridCol w="5214784">
                  <a:extLst>
                    <a:ext uri="{9D8B030D-6E8A-4147-A177-3AD203B41FA5}">
                      <a16:colId xmlns:a16="http://schemas.microsoft.com/office/drawing/2014/main" val="2116494116"/>
                    </a:ext>
                  </a:extLst>
                </a:gridCol>
              </a:tblGrid>
              <a:tr h="0">
                <a:tc>
                  <a:txBody>
                    <a:bodyPr/>
                    <a:lstStyle/>
                    <a:p>
                      <a:pPr algn="ctr">
                        <a:spcAft>
                          <a:spcPts val="0"/>
                        </a:spcAft>
                      </a:pPr>
                      <a:r>
                        <a:rPr lang="en-US" sz="2600" b="1" dirty="0" err="1">
                          <a:effectLst/>
                          <a:latin typeface="Times New Roman" panose="02020603050405020304" pitchFamily="18" charset="0"/>
                          <a:ea typeface="Calibri" panose="020F0502020204030204" pitchFamily="34" charset="0"/>
                          <a:cs typeface="Times New Roman" panose="02020603050405020304" pitchFamily="18" charset="0"/>
                        </a:rPr>
                        <a:t>Tôi</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FFF43"/>
                    </a:solidFill>
                  </a:tcPr>
                </a:tc>
                <a:tc>
                  <a:txBody>
                    <a:bodyPr/>
                    <a:lstStyle/>
                    <a:p>
                      <a:pPr algn="ctr">
                        <a:spcAft>
                          <a:spcPts val="0"/>
                        </a:spcAft>
                      </a:pPr>
                      <a:r>
                        <a:rPr lang="en-US" sz="2600" b="1">
                          <a:effectLst/>
                          <a:latin typeface="Times New Roman" panose="02020603050405020304" pitchFamily="18" charset="0"/>
                          <a:ea typeface="Calibri" panose="020F0502020204030204" pitchFamily="34" charset="0"/>
                          <a:cs typeface="Times New Roman" panose="02020603050405020304" pitchFamily="18" charset="0"/>
                        </a:rPr>
                        <a:t>Nghi</a:t>
                      </a:r>
                      <a:endParaRPr lang="en-US"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FFF43"/>
                    </a:solidFill>
                  </a:tcPr>
                </a:tc>
                <a:extLst>
                  <a:ext uri="{0D108BD9-81ED-4DB2-BD59-A6C34878D82A}">
                    <a16:rowId xmlns:a16="http://schemas.microsoft.com/office/drawing/2014/main" val="1934454325"/>
                  </a:ext>
                </a:extLst>
              </a:tr>
              <a:tr h="0">
                <a:tc>
                  <a:txBody>
                    <a:bodyPr/>
                    <a:lstStyle/>
                    <a:p>
                      <a:pPr algn="just">
                        <a:spcAft>
                          <a:spcPts val="0"/>
                        </a:spcAft>
                      </a:pP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Ức</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chế</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vì</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công</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nhận</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bàn</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thắng</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0"/>
                        </a:spcAft>
                      </a:pP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Giận</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tím</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mặt</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nung</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nấu</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ý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định</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trả</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thù</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600">
                          <a:effectLst/>
                          <a:latin typeface="Times New Roman" panose="02020603050405020304" pitchFamily="18" charset="0"/>
                          <a:ea typeface="Calibri" panose="020F0502020204030204" pitchFamily="34" charset="0"/>
                          <a:cs typeface="Times New Roman" panose="02020603050405020304" pitchFamily="18" charset="0"/>
                        </a:rPr>
                        <a:t>- Nhất định không công nhận bàn thắng</a:t>
                      </a:r>
                      <a:endParaRPr lang="en-US" sz="26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0"/>
                        </a:spcAft>
                      </a:pPr>
                      <a:r>
                        <a:rPr lang="en-US" sz="2600">
                          <a:effectLst/>
                          <a:latin typeface="Times New Roman" panose="02020603050405020304" pitchFamily="18" charset="0"/>
                          <a:ea typeface="Calibri" panose="020F0502020204030204" pitchFamily="34" charset="0"/>
                          <a:cs typeface="Times New Roman" panose="02020603050405020304" pitchFamily="18" charset="0"/>
                        </a:rPr>
                        <a:t>- Lúc về còn nhe răng trêu, cười hô hố</a:t>
                      </a:r>
                      <a:endParaRPr lang="en-US"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85079799"/>
                  </a:ext>
                </a:extLst>
              </a:tr>
              <a:tr h="0">
                <a:tc gridSpan="2">
                  <a:txBody>
                    <a:bodyPr/>
                    <a:lstStyle/>
                    <a:p>
                      <a:pPr algn="just">
                        <a:spcAft>
                          <a:spcPts val="0"/>
                        </a:spcAft>
                      </a:pP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=&gt;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Cả</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2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đều</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chưa</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tìm</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thấy</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điểm</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chung</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rằng</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đây</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chỉ</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là</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trận</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bóng</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giao</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hữu</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để</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nâng</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cao</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tinh</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thần</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đoàn</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kết</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nên</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bên</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nào</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thắng</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thua</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quan</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trọng</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bằng</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sự</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vui</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vẻ</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hòa</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thuận</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trong</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tình</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600" dirty="0" err="1">
                          <a:effectLst/>
                          <a:latin typeface="Times New Roman" panose="02020603050405020304" pitchFamily="18" charset="0"/>
                          <a:ea typeface="Calibri" panose="020F0502020204030204" pitchFamily="34" charset="0"/>
                          <a:cs typeface="Times New Roman" panose="02020603050405020304" pitchFamily="18" charset="0"/>
                        </a:rPr>
                        <a:t>bạn</a:t>
                      </a:r>
                      <a:r>
                        <a:rPr lang="en-US" sz="26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2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2937079934"/>
                  </a:ext>
                </a:extLst>
              </a:tr>
            </a:tbl>
          </a:graphicData>
        </a:graphic>
      </p:graphicFrame>
    </p:spTree>
    <p:extLst>
      <p:ext uri="{BB962C8B-B14F-4D97-AF65-F5344CB8AC3E}">
        <p14:creationId xmlns:p14="http://schemas.microsoft.com/office/powerpoint/2010/main" val="2731294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rPr>
              <a:t>NGỮ VĂN 6</a:t>
            </a:r>
          </a:p>
        </p:txBody>
      </p:sp>
      <p:sp>
        <p:nvSpPr>
          <p:cNvPr id="11" name="Horizontal Scroll 10"/>
          <p:cNvSpPr/>
          <p:nvPr/>
        </p:nvSpPr>
        <p:spPr>
          <a:xfrm>
            <a:off x="3972335" y="712809"/>
            <a:ext cx="4209230" cy="478384"/>
          </a:xfrm>
          <a:prstGeom prst="horizontalScroll">
            <a:avLst/>
          </a:prstGeom>
          <a:solidFill>
            <a:schemeClr val="accent4">
              <a:lumMod val="40000"/>
              <a:lumOff val="60000"/>
            </a:schemeClr>
          </a:solidFill>
          <a:ln w="9525">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p:cNvSpPr/>
          <p:nvPr/>
        </p:nvSpPr>
        <p:spPr>
          <a:xfrm>
            <a:off x="1458737" y="100030"/>
            <a:ext cx="9274527"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VĂN BẢN 2: </a:t>
            </a:r>
            <a:r>
              <a:rPr kumimoji="0" lang="pl-PL" sz="2400" b="1" i="1"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ĐIỀU KHÔNG TÍNH TRƯỚC</a:t>
            </a:r>
            <a:r>
              <a:rPr kumimoji="0" lang="pl-PL" sz="24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pl-PL"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(NGUYỄN NHẬT ÁNH)</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7" name="Picture 6"/>
          <p:cNvPicPr>
            <a:picLocks noChangeAspect="1"/>
          </p:cNvPicPr>
          <p:nvPr/>
        </p:nvPicPr>
        <p:blipFill>
          <a:blip r:embed="rId4"/>
          <a:stretch>
            <a:fillRect/>
          </a:stretch>
        </p:blipFill>
        <p:spPr>
          <a:xfrm>
            <a:off x="11426277" y="0"/>
            <a:ext cx="754456" cy="754456"/>
          </a:xfrm>
          <a:prstGeom prst="rect">
            <a:avLst/>
          </a:prstGeom>
        </p:spPr>
      </p:pic>
      <p:sp>
        <p:nvSpPr>
          <p:cNvPr id="3" name="Rectangle 2"/>
          <p:cNvSpPr/>
          <p:nvPr/>
        </p:nvSpPr>
        <p:spPr>
          <a:xfrm>
            <a:off x="3989680" y="670940"/>
            <a:ext cx="417454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thức</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mới</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Rectangle 9"/>
          <p:cNvSpPr/>
          <p:nvPr/>
        </p:nvSpPr>
        <p:spPr>
          <a:xfrm>
            <a:off x="4744363" y="1476846"/>
            <a:ext cx="3034805" cy="584775"/>
          </a:xfrm>
          <a:prstGeom prst="rect">
            <a:avLst/>
          </a:prstGeom>
        </p:spPr>
        <p:txBody>
          <a:bodyPr wrap="none">
            <a:spAutoFit/>
          </a:bodyPr>
          <a:lstStyle/>
          <a:p>
            <a:r>
              <a:rPr lang="en-US" sz="3200" dirty="0" err="1">
                <a:solidFill>
                  <a:srgbClr val="FF0000"/>
                </a:solidFill>
                <a:latin typeface="Times New Roman" panose="02020603050405020304" pitchFamily="18" charset="0"/>
                <a:ea typeface="Times New Roman" panose="02020603050405020304" pitchFamily="18" charset="0"/>
              </a:rPr>
              <a:t>Phiếu</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học</a:t>
            </a:r>
            <a:r>
              <a:rPr lang="en-US" sz="3200" dirty="0">
                <a:solidFill>
                  <a:srgbClr val="FF0000"/>
                </a:solidFill>
                <a:latin typeface="Times New Roman" panose="02020603050405020304" pitchFamily="18" charset="0"/>
                <a:ea typeface="Times New Roman" panose="02020603050405020304" pitchFamily="18" charset="0"/>
              </a:rPr>
              <a:t> </a:t>
            </a:r>
            <a:r>
              <a:rPr lang="en-US" sz="3200" dirty="0" err="1">
                <a:solidFill>
                  <a:srgbClr val="FF0000"/>
                </a:solidFill>
                <a:latin typeface="Times New Roman" panose="02020603050405020304" pitchFamily="18" charset="0"/>
                <a:ea typeface="Times New Roman" panose="02020603050405020304" pitchFamily="18" charset="0"/>
              </a:rPr>
              <a:t>tập</a:t>
            </a:r>
            <a:r>
              <a:rPr lang="en-US" sz="3200" dirty="0">
                <a:solidFill>
                  <a:srgbClr val="FF0000"/>
                </a:solidFill>
                <a:latin typeface="Times New Roman" panose="02020603050405020304" pitchFamily="18" charset="0"/>
                <a:ea typeface="Times New Roman" panose="02020603050405020304" pitchFamily="18" charset="0"/>
              </a:rPr>
              <a:t> 02 </a:t>
            </a:r>
            <a:endParaRPr lang="en-US" sz="3200" dirty="0"/>
          </a:p>
        </p:txBody>
      </p:sp>
      <p:sp>
        <p:nvSpPr>
          <p:cNvPr id="12" name="Rectangle 11"/>
          <p:cNvSpPr/>
          <p:nvPr/>
        </p:nvSpPr>
        <p:spPr>
          <a:xfrm>
            <a:off x="453395" y="1052592"/>
            <a:ext cx="3770584" cy="523220"/>
          </a:xfrm>
          <a:prstGeom prst="rect">
            <a:avLst/>
          </a:prstGeom>
        </p:spPr>
        <p:txBody>
          <a:bodyPr wrap="none">
            <a:spAutoFit/>
          </a:bodyPr>
          <a:lstStyle/>
          <a:p>
            <a:pPr lvl="0">
              <a:spcAft>
                <a:spcPts val="0"/>
              </a:spcAft>
              <a:buClr>
                <a:srgbClr val="7030A0"/>
              </a:buClr>
            </a:pPr>
            <a:r>
              <a:rPr lang="en-US" sz="2800" b="1">
                <a:solidFill>
                  <a:srgbClr val="7030A0"/>
                </a:solidFill>
                <a:latin typeface="Times New Roman" panose="02020603050405020304" pitchFamily="18" charset="0"/>
                <a:ea typeface="Calibri" panose="020F0502020204030204" pitchFamily="34" charset="0"/>
              </a:rPr>
              <a:t>2. Diễn biến mâu thuẫn</a:t>
            </a:r>
            <a:endParaRPr lang="en-US" sz="2800" dirty="0">
              <a:effectLst/>
              <a:latin typeface="Times New Roman" panose="02020603050405020304" pitchFamily="18" charset="0"/>
              <a:ea typeface="Times New Roman" panose="02020603050405020304" pitchFamily="18" charset="0"/>
            </a:endParaRPr>
          </a:p>
        </p:txBody>
      </p:sp>
      <p:graphicFrame>
        <p:nvGraphicFramePr>
          <p:cNvPr id="15" name="Table 14"/>
          <p:cNvGraphicFramePr>
            <a:graphicFrameLocks noGrp="1"/>
          </p:cNvGraphicFramePr>
          <p:nvPr>
            <p:extLst>
              <p:ext uri="{D42A27DB-BD31-4B8C-83A1-F6EECF244321}">
                <p14:modId xmlns:p14="http://schemas.microsoft.com/office/powerpoint/2010/main" val="3631755230"/>
              </p:ext>
            </p:extLst>
          </p:nvPr>
        </p:nvGraphicFramePr>
        <p:xfrm>
          <a:off x="685800" y="2208476"/>
          <a:ext cx="10782300" cy="2926080"/>
        </p:xfrm>
        <a:graphic>
          <a:graphicData uri="http://schemas.openxmlformats.org/drawingml/2006/table">
            <a:tbl>
              <a:tblPr firstRow="1" firstCol="1" bandRow="1"/>
              <a:tblGrid>
                <a:gridCol w="6179375">
                  <a:extLst>
                    <a:ext uri="{9D8B030D-6E8A-4147-A177-3AD203B41FA5}">
                      <a16:colId xmlns:a16="http://schemas.microsoft.com/office/drawing/2014/main" val="1941458071"/>
                    </a:ext>
                  </a:extLst>
                </a:gridCol>
                <a:gridCol w="2089893">
                  <a:extLst>
                    <a:ext uri="{9D8B030D-6E8A-4147-A177-3AD203B41FA5}">
                      <a16:colId xmlns:a16="http://schemas.microsoft.com/office/drawing/2014/main" val="4178504402"/>
                    </a:ext>
                  </a:extLst>
                </a:gridCol>
                <a:gridCol w="2513032">
                  <a:extLst>
                    <a:ext uri="{9D8B030D-6E8A-4147-A177-3AD203B41FA5}">
                      <a16:colId xmlns:a16="http://schemas.microsoft.com/office/drawing/2014/main" val="3593484697"/>
                    </a:ext>
                  </a:extLst>
                </a:gridCol>
              </a:tblGrid>
              <a:tr h="0">
                <a:tc>
                  <a:txBody>
                    <a:bodyPr/>
                    <a:lstStyle/>
                    <a:p>
                      <a:pPr algn="ctr">
                        <a:spcAft>
                          <a:spcPts val="0"/>
                        </a:spcAft>
                      </a:pPr>
                      <a:r>
                        <a:rPr lang="pt-BR" sz="32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So sánh</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just">
                        <a:spcAft>
                          <a:spcPts val="1200"/>
                        </a:spcAft>
                      </a:pPr>
                      <a:r>
                        <a:rPr lang="en-US" sz="32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Tôi</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just">
                        <a:spcAft>
                          <a:spcPts val="1200"/>
                        </a:spcAft>
                      </a:pPr>
                      <a:r>
                        <a:rPr lang="en-US" sz="32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Nghi</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91173179"/>
                  </a:ext>
                </a:extLst>
              </a:tr>
              <a:tr h="0">
                <a:tc>
                  <a:txBody>
                    <a:bodyPr/>
                    <a:lstStyle/>
                    <a:p>
                      <a:pPr>
                        <a:spcAft>
                          <a:spcPts val="0"/>
                        </a:spcAft>
                      </a:pPr>
                      <a:r>
                        <a:rPr lang="pt-BR" sz="32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Sự chuẩn bị cho cuộc gặp</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just">
                        <a:spcAft>
                          <a:spcPts val="1200"/>
                        </a:spcAft>
                      </a:pPr>
                      <a:r>
                        <a:rPr lang="vi-VN" sz="32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just">
                        <a:spcAft>
                          <a:spcPts val="1200"/>
                        </a:spcAft>
                      </a:pPr>
                      <a:r>
                        <a:rPr lang="vi-VN" sz="32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82604313"/>
                  </a:ext>
                </a:extLst>
              </a:tr>
              <a:tr h="0">
                <a:tc>
                  <a:txBody>
                    <a:bodyPr/>
                    <a:lstStyle/>
                    <a:p>
                      <a:pPr>
                        <a:spcAft>
                          <a:spcPts val="0"/>
                        </a:spcAft>
                      </a:pPr>
                      <a:r>
                        <a:rPr lang="pt-BR" sz="32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Mục đích cuộc gặp</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just">
                        <a:spcAft>
                          <a:spcPts val="1200"/>
                        </a:spcAft>
                      </a:pPr>
                      <a:r>
                        <a:rPr lang="vi-VN" sz="32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just">
                        <a:spcAft>
                          <a:spcPts val="1200"/>
                        </a:spcAft>
                      </a:pPr>
                      <a:r>
                        <a:rPr lang="vi-VN" sz="32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15013614"/>
                  </a:ext>
                </a:extLst>
              </a:tr>
              <a:tr h="0">
                <a:tc>
                  <a:txBody>
                    <a:bodyPr/>
                    <a:lstStyle/>
                    <a:p>
                      <a:pPr>
                        <a:spcAft>
                          <a:spcPts val="0"/>
                        </a:spcAft>
                      </a:pPr>
                      <a:r>
                        <a:rPr lang="pt-BR" sz="32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Hành động, lời nói trong cuộc gặp</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just">
                        <a:spcAft>
                          <a:spcPts val="1200"/>
                        </a:spcAft>
                      </a:pPr>
                      <a:r>
                        <a:rPr lang="vi-VN" sz="32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just">
                        <a:spcAft>
                          <a:spcPts val="1200"/>
                        </a:spcAft>
                      </a:pPr>
                      <a:r>
                        <a:rPr lang="vi-VN" sz="32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19402548"/>
                  </a:ext>
                </a:extLst>
              </a:tr>
              <a:tr h="0">
                <a:tc>
                  <a:txBody>
                    <a:bodyPr/>
                    <a:lstStyle/>
                    <a:p>
                      <a:pPr>
                        <a:spcAft>
                          <a:spcPts val="0"/>
                        </a:spcAft>
                      </a:pPr>
                      <a:r>
                        <a:rPr lang="pt-BR" sz="32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Rút ra nhận xét về tính cách nhân vật</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just">
                        <a:spcAft>
                          <a:spcPts val="1200"/>
                        </a:spcAft>
                      </a:pPr>
                      <a:r>
                        <a:rPr lang="vi-VN" sz="32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just">
                        <a:spcAft>
                          <a:spcPts val="1200"/>
                        </a:spcAft>
                      </a:pPr>
                      <a:r>
                        <a:rPr lang="vi-VN" sz="32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44987808"/>
                  </a:ext>
                </a:extLst>
              </a:tr>
            </a:tbl>
          </a:graphicData>
        </a:graphic>
      </p:graphicFrame>
    </p:spTree>
    <p:extLst>
      <p:ext uri="{BB962C8B-B14F-4D97-AF65-F5344CB8AC3E}">
        <p14:creationId xmlns:p14="http://schemas.microsoft.com/office/powerpoint/2010/main" val="306146588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rPr>
              <a:t>NGỮ VĂN 6</a:t>
            </a:r>
          </a:p>
        </p:txBody>
      </p:sp>
      <p:sp>
        <p:nvSpPr>
          <p:cNvPr id="11" name="Horizontal Scroll 10"/>
          <p:cNvSpPr/>
          <p:nvPr/>
        </p:nvSpPr>
        <p:spPr>
          <a:xfrm>
            <a:off x="3972335" y="712809"/>
            <a:ext cx="4209230" cy="478384"/>
          </a:xfrm>
          <a:prstGeom prst="horizontalScroll">
            <a:avLst/>
          </a:prstGeom>
          <a:solidFill>
            <a:schemeClr val="accent4">
              <a:lumMod val="40000"/>
              <a:lumOff val="60000"/>
            </a:schemeClr>
          </a:solidFill>
          <a:ln w="9525">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p:cNvSpPr/>
          <p:nvPr/>
        </p:nvSpPr>
        <p:spPr>
          <a:xfrm>
            <a:off x="1458737" y="100030"/>
            <a:ext cx="9274527"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VĂN BẢN 2: </a:t>
            </a:r>
            <a:r>
              <a:rPr kumimoji="0" lang="pl-PL" sz="2400" b="1" i="1"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ĐIỀU KHÔNG TÍNH TRƯỚC</a:t>
            </a:r>
            <a:r>
              <a:rPr kumimoji="0" lang="pl-PL" sz="24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pl-PL"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(NGUYỄN NHẬT ÁNH)</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7" name="Picture 6"/>
          <p:cNvPicPr>
            <a:picLocks noChangeAspect="1"/>
          </p:cNvPicPr>
          <p:nvPr/>
        </p:nvPicPr>
        <p:blipFill>
          <a:blip r:embed="rId4"/>
          <a:stretch>
            <a:fillRect/>
          </a:stretch>
        </p:blipFill>
        <p:spPr>
          <a:xfrm>
            <a:off x="11426277" y="0"/>
            <a:ext cx="754456" cy="754456"/>
          </a:xfrm>
          <a:prstGeom prst="rect">
            <a:avLst/>
          </a:prstGeom>
        </p:spPr>
      </p:pic>
      <p:sp>
        <p:nvSpPr>
          <p:cNvPr id="3" name="Rectangle 2"/>
          <p:cNvSpPr/>
          <p:nvPr/>
        </p:nvSpPr>
        <p:spPr>
          <a:xfrm>
            <a:off x="3989680" y="670940"/>
            <a:ext cx="417454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thức</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mới</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Rectangle 11"/>
          <p:cNvSpPr/>
          <p:nvPr/>
        </p:nvSpPr>
        <p:spPr>
          <a:xfrm>
            <a:off x="453395" y="1052592"/>
            <a:ext cx="3770584"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7030A0"/>
              </a:buClr>
              <a:buSzTx/>
              <a:buFontTx/>
              <a:buNone/>
              <a:tabLst/>
              <a:defRPr/>
            </a:pPr>
            <a:r>
              <a:rPr kumimoji="0" lang="en-US" sz="2800" b="1" i="0" u="none" strike="noStrike" kern="1200" cap="none" spc="0" normalizeH="0" baseline="0" noProof="0">
                <a:ln>
                  <a:noFill/>
                </a:ln>
                <a:solidFill>
                  <a:srgbClr val="7030A0"/>
                </a:solidFill>
                <a:effectLst/>
                <a:uLnTx/>
                <a:uFillTx/>
                <a:latin typeface="Times New Roman" panose="02020603050405020304" pitchFamily="18" charset="0"/>
                <a:ea typeface="Calibri" panose="020F0502020204030204" pitchFamily="34" charset="0"/>
                <a:cs typeface="+mn-cs"/>
              </a:rPr>
              <a:t>2. Diễn biến mâu thuẫn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aphicFrame>
        <p:nvGraphicFramePr>
          <p:cNvPr id="6" name="Table 5"/>
          <p:cNvGraphicFramePr>
            <a:graphicFrameLocks noGrp="1"/>
          </p:cNvGraphicFramePr>
          <p:nvPr>
            <p:extLst>
              <p:ext uri="{D42A27DB-BD31-4B8C-83A1-F6EECF244321}">
                <p14:modId xmlns:p14="http://schemas.microsoft.com/office/powerpoint/2010/main" val="609601964"/>
              </p:ext>
            </p:extLst>
          </p:nvPr>
        </p:nvGraphicFramePr>
        <p:xfrm>
          <a:off x="698499" y="1625412"/>
          <a:ext cx="10782300" cy="4389120"/>
        </p:xfrm>
        <a:graphic>
          <a:graphicData uri="http://schemas.openxmlformats.org/drawingml/2006/table">
            <a:tbl>
              <a:tblPr firstRow="1" firstCol="1" bandRow="1"/>
              <a:tblGrid>
                <a:gridCol w="1924665">
                  <a:extLst>
                    <a:ext uri="{9D8B030D-6E8A-4147-A177-3AD203B41FA5}">
                      <a16:colId xmlns:a16="http://schemas.microsoft.com/office/drawing/2014/main" val="3480204004"/>
                    </a:ext>
                  </a:extLst>
                </a:gridCol>
                <a:gridCol w="4468761">
                  <a:extLst>
                    <a:ext uri="{9D8B030D-6E8A-4147-A177-3AD203B41FA5}">
                      <a16:colId xmlns:a16="http://schemas.microsoft.com/office/drawing/2014/main" val="601642557"/>
                    </a:ext>
                  </a:extLst>
                </a:gridCol>
                <a:gridCol w="4388874">
                  <a:extLst>
                    <a:ext uri="{9D8B030D-6E8A-4147-A177-3AD203B41FA5}">
                      <a16:colId xmlns:a16="http://schemas.microsoft.com/office/drawing/2014/main" val="1966421918"/>
                    </a:ext>
                  </a:extLst>
                </a:gridCol>
              </a:tblGrid>
              <a:tr h="107323">
                <a:tc>
                  <a:txBody>
                    <a:bodyPr/>
                    <a:lstStyle/>
                    <a:p>
                      <a:pPr algn="ctr">
                        <a:spcAft>
                          <a:spcPts val="0"/>
                        </a:spcAft>
                      </a:pPr>
                      <a:r>
                        <a:rPr lang="pt-BR" sz="2400" b="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So sánh</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249" marR="602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A366"/>
                    </a:solidFill>
                  </a:tcPr>
                </a:tc>
                <a:tc>
                  <a:txBody>
                    <a:bodyPr/>
                    <a:lstStyle/>
                    <a:p>
                      <a:pPr marR="30480" algn="ctr">
                        <a:spcAft>
                          <a:spcPts val="1200"/>
                        </a:spcAft>
                      </a:pPr>
                      <a:r>
                        <a:rPr lang="en-US" sz="2400" b="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Tôi</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249" marR="602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A366"/>
                    </a:solidFill>
                  </a:tcPr>
                </a:tc>
                <a:tc>
                  <a:txBody>
                    <a:bodyPr/>
                    <a:lstStyle/>
                    <a:p>
                      <a:pPr marR="30480" algn="ctr">
                        <a:spcAft>
                          <a:spcPts val="1200"/>
                        </a:spcAft>
                      </a:pPr>
                      <a:r>
                        <a:rPr lang="en-US" sz="2400" b="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Nghi</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249" marR="602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A366"/>
                    </a:solidFill>
                  </a:tcPr>
                </a:tc>
                <a:extLst>
                  <a:ext uri="{0D108BD9-81ED-4DB2-BD59-A6C34878D82A}">
                    <a16:rowId xmlns:a16="http://schemas.microsoft.com/office/drawing/2014/main" val="1304631153"/>
                  </a:ext>
                </a:extLst>
              </a:tr>
              <a:tr h="751259">
                <a:tc>
                  <a:txBody>
                    <a:bodyPr/>
                    <a:lstStyle/>
                    <a:p>
                      <a:pPr>
                        <a:spcAft>
                          <a:spcPts val="0"/>
                        </a:spcAft>
                      </a:pPr>
                      <a:r>
                        <a:rPr lang="pt-BR" sz="240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Sự chuẩn bị cho cuộc gặp</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249" marR="602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9F9C8"/>
                    </a:solidFill>
                  </a:tcPr>
                </a:tc>
                <a:tc>
                  <a:txBody>
                    <a:bodyPr/>
                    <a:lstStyle/>
                    <a:p>
                      <a:pPr algn="just">
                        <a:spcAft>
                          <a:spcPts val="0"/>
                        </a:spcAft>
                      </a:pPr>
                      <a:r>
                        <a:rPr lang="en-US" sz="24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Chủ</a:t>
                      </a:r>
                      <a:r>
                        <a:rPr lang="en-US" sz="24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4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đón</a:t>
                      </a:r>
                      <a:r>
                        <a:rPr lang="en-US" sz="24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đường</a:t>
                      </a:r>
                      <a:r>
                        <a:rPr lang="en-US" sz="24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Nghi</a:t>
                      </a:r>
                      <a:r>
                        <a:rPr lang="en-US" sz="24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để</a:t>
                      </a:r>
                      <a:r>
                        <a:rPr lang="en-US" sz="24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đánh</a:t>
                      </a:r>
                      <a:r>
                        <a:rPr lang="en-US" sz="24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nhau</a:t>
                      </a:r>
                      <a:r>
                        <a:rPr lang="en-US" sz="24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0"/>
                        </a:spcAft>
                      </a:pPr>
                      <a:r>
                        <a:rPr lang="en-US" sz="24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Chuẩn</a:t>
                      </a:r>
                      <a:r>
                        <a:rPr lang="en-US" sz="24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bị</a:t>
                      </a:r>
                      <a:r>
                        <a:rPr lang="en-US" sz="24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kỹ</a:t>
                      </a:r>
                      <a:r>
                        <a:rPr lang="en-US" sz="24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càng</a:t>
                      </a:r>
                      <a:r>
                        <a:rPr lang="en-US" sz="24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0"/>
                        </a:spcAft>
                      </a:pPr>
                      <a:r>
                        <a:rPr lang="en-US" sz="24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Tìm</a:t>
                      </a:r>
                      <a:r>
                        <a:rPr lang="en-US" sz="24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 </a:t>
                      </a:r>
                      <a:r>
                        <a:rPr lang="en-US" sz="24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vũ</a:t>
                      </a:r>
                      <a:r>
                        <a:rPr lang="en-US" sz="24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khí</a:t>
                      </a:r>
                      <a:r>
                        <a:rPr lang="en-US" sz="24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0"/>
                        </a:spcAft>
                      </a:pPr>
                      <a:r>
                        <a:rPr lang="en-US" sz="24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Rủ</a:t>
                      </a:r>
                      <a:r>
                        <a:rPr lang="en-US" sz="24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Phước</a:t>
                      </a:r>
                      <a:r>
                        <a:rPr lang="en-US" sz="24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cùng</a:t>
                      </a:r>
                      <a:r>
                        <a:rPr lang="en-US" sz="24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tham</a:t>
                      </a:r>
                      <a:r>
                        <a:rPr lang="en-US" sz="24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gia</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0"/>
                        </a:spcAft>
                      </a:pPr>
                      <a:r>
                        <a:rPr lang="en-US" sz="24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Lên</a:t>
                      </a:r>
                      <a:r>
                        <a:rPr lang="en-US" sz="24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kế</a:t>
                      </a:r>
                      <a:r>
                        <a:rPr lang="en-US" sz="24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hoạch</a:t>
                      </a:r>
                      <a:r>
                        <a:rPr lang="en-US" sz="24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đầy</a:t>
                      </a:r>
                      <a:r>
                        <a:rPr lang="en-US" sz="24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đủ</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249" marR="602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pPr>
                      <a:r>
                        <a:rPr lang="en-US" sz="24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Chủ</a:t>
                      </a:r>
                      <a:r>
                        <a:rPr lang="en-US" sz="24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4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tìm</a:t>
                      </a:r>
                      <a:r>
                        <a:rPr lang="en-US" sz="24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gặp</a:t>
                      </a:r>
                      <a:r>
                        <a:rPr lang="en-US" sz="24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nhân</a:t>
                      </a:r>
                      <a:r>
                        <a:rPr lang="en-US" sz="24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4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tôi</a:t>
                      </a:r>
                      <a:r>
                        <a:rPr lang="en-US" sz="24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0"/>
                        </a:spcAft>
                      </a:pPr>
                      <a:r>
                        <a:rPr lang="en-US" sz="24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Mang</a:t>
                      </a:r>
                      <a:r>
                        <a:rPr lang="en-US" sz="24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cuốn</a:t>
                      </a:r>
                      <a:r>
                        <a:rPr lang="en-US" sz="24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sách</a:t>
                      </a:r>
                      <a:r>
                        <a:rPr lang="en-US" sz="24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luật</a:t>
                      </a:r>
                      <a:r>
                        <a:rPr lang="en-US" sz="24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bóng</a:t>
                      </a:r>
                      <a:r>
                        <a:rPr lang="en-US" sz="24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đá</a:t>
                      </a:r>
                      <a:r>
                        <a:rPr lang="en-US" sz="24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cho</a:t>
                      </a:r>
                      <a:r>
                        <a:rPr lang="en-US" sz="24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bạn</a:t>
                      </a:r>
                      <a:r>
                        <a:rPr lang="en-US" sz="24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mượn</a:t>
                      </a:r>
                      <a:r>
                        <a:rPr lang="en-US" sz="24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4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3 </a:t>
                      </a:r>
                      <a:r>
                        <a:rPr lang="en-US" sz="24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vé</a:t>
                      </a:r>
                      <a:r>
                        <a:rPr lang="en-US" sz="24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xem</a:t>
                      </a:r>
                      <a:r>
                        <a:rPr lang="en-US" sz="24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phim</a:t>
                      </a:r>
                      <a:r>
                        <a:rPr lang="en-US" sz="24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rủ</a:t>
                      </a:r>
                      <a:r>
                        <a:rPr lang="en-US" sz="24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nhân</a:t>
                      </a:r>
                      <a:r>
                        <a:rPr lang="en-US" sz="24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24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Tôi</a:t>
                      </a:r>
                      <a:r>
                        <a:rPr lang="en-US" sz="24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cùng</a:t>
                      </a:r>
                      <a:r>
                        <a:rPr lang="en-US" sz="24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xem</a:t>
                      </a:r>
                      <a:r>
                        <a:rPr lang="en-US" sz="24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0"/>
                        </a:spcAft>
                      </a:pPr>
                      <a:r>
                        <a:rPr lang="en-US" sz="24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4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hề</a:t>
                      </a:r>
                      <a:r>
                        <a:rPr lang="en-US" sz="24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24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đồng</a:t>
                      </a:r>
                      <a:r>
                        <a:rPr lang="en-US" sz="2400" dirty="0">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262626"/>
                          </a:solidFill>
                          <a:effectLst/>
                          <a:latin typeface="Times New Roman" panose="02020603050405020304" pitchFamily="18" charset="0"/>
                          <a:ea typeface="Calibri" panose="020F0502020204030204" pitchFamily="34" charset="0"/>
                          <a:cs typeface="Times New Roman" panose="02020603050405020304" pitchFamily="18" charset="0"/>
                        </a:rPr>
                        <a:t>đội</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R="30480" algn="just">
                        <a:spcAft>
                          <a:spcPts val="1200"/>
                        </a:spcAft>
                      </a:pPr>
                      <a:r>
                        <a:rPr lang="en-US" sz="24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4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24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sz="24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đánh</a:t>
                      </a:r>
                      <a:r>
                        <a:rPr lang="en-US" sz="24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nhau</a:t>
                      </a:r>
                      <a:r>
                        <a:rPr lang="en-US" sz="24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4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Tôi</a:t>
                      </a:r>
                      <a:r>
                        <a:rPr lang="en-US" sz="24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249" marR="602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11352327"/>
                  </a:ext>
                </a:extLst>
              </a:tr>
              <a:tr h="444254">
                <a:tc>
                  <a:txBody>
                    <a:bodyPr/>
                    <a:lstStyle/>
                    <a:p>
                      <a:pPr>
                        <a:spcAft>
                          <a:spcPts val="0"/>
                        </a:spcAft>
                      </a:pPr>
                      <a:r>
                        <a:rPr lang="pt-BR" sz="240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Mục đích cuộc gặp</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249" marR="602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9F9C8"/>
                    </a:solidFill>
                  </a:tcPr>
                </a:tc>
                <a:tc>
                  <a:txBody>
                    <a:bodyPr/>
                    <a:lstStyle/>
                    <a:p>
                      <a:pPr marR="30480" algn="just">
                        <a:spcAft>
                          <a:spcPts val="1200"/>
                        </a:spcAft>
                      </a:pPr>
                      <a:r>
                        <a:rPr lang="en-US" sz="240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Chặn đường gặp Nghi để đánh Nghi vì ấm ức pha việt vị trong trận bóng đá hôm trước, cho rằng Nghi ăn gian, chọc tức mình.</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249" marR="602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just">
                        <a:spcAft>
                          <a:spcPts val="1200"/>
                        </a:spcAft>
                      </a:pPr>
                      <a:r>
                        <a:rPr lang="en-US" sz="24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Muốn</a:t>
                      </a:r>
                      <a:r>
                        <a:rPr lang="en-US" sz="24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tìm</a:t>
                      </a:r>
                      <a:r>
                        <a:rPr lang="en-US" sz="24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gặp</a:t>
                      </a:r>
                      <a:r>
                        <a:rPr lang="en-US" sz="24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4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4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tôi</a:t>
                      </a:r>
                      <a:r>
                        <a:rPr lang="en-US" sz="24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4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hoà</a:t>
                      </a:r>
                      <a:r>
                        <a:rPr lang="en-US" sz="24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giải</a:t>
                      </a:r>
                      <a:r>
                        <a:rPr lang="en-US" sz="24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sau</a:t>
                      </a:r>
                      <a:r>
                        <a:rPr lang="en-US" sz="24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vụ</a:t>
                      </a:r>
                      <a:r>
                        <a:rPr lang="en-US" sz="24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hiểu</a:t>
                      </a:r>
                      <a:r>
                        <a:rPr lang="en-US" sz="24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lầm</a:t>
                      </a:r>
                      <a:r>
                        <a:rPr lang="en-US" sz="24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trận</a:t>
                      </a:r>
                      <a:r>
                        <a:rPr lang="en-US" sz="24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bóng</a:t>
                      </a:r>
                      <a:r>
                        <a:rPr lang="en-US" sz="24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đá</a:t>
                      </a:r>
                      <a:r>
                        <a:rPr lang="en-US" sz="24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0249" marR="6024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66831620"/>
                  </a:ext>
                </a:extLst>
              </a:tr>
            </a:tbl>
          </a:graphicData>
        </a:graphic>
      </p:graphicFrame>
    </p:spTree>
    <p:extLst>
      <p:ext uri="{BB962C8B-B14F-4D97-AF65-F5344CB8AC3E}">
        <p14:creationId xmlns:p14="http://schemas.microsoft.com/office/powerpoint/2010/main" val="87680611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rPr>
              <a:t>NGỮ VĂN 6</a:t>
            </a:r>
          </a:p>
        </p:txBody>
      </p:sp>
      <p:sp>
        <p:nvSpPr>
          <p:cNvPr id="11" name="Horizontal Scroll 10"/>
          <p:cNvSpPr/>
          <p:nvPr/>
        </p:nvSpPr>
        <p:spPr>
          <a:xfrm>
            <a:off x="3972335" y="712809"/>
            <a:ext cx="4209230" cy="478384"/>
          </a:xfrm>
          <a:prstGeom prst="horizontalScroll">
            <a:avLst/>
          </a:prstGeom>
          <a:solidFill>
            <a:schemeClr val="accent4">
              <a:lumMod val="40000"/>
              <a:lumOff val="60000"/>
            </a:schemeClr>
          </a:solidFill>
          <a:ln w="9525">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p:cNvSpPr/>
          <p:nvPr/>
        </p:nvSpPr>
        <p:spPr>
          <a:xfrm>
            <a:off x="1458737" y="100030"/>
            <a:ext cx="9274527"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VĂN BẢN 2: </a:t>
            </a:r>
            <a:r>
              <a:rPr kumimoji="0" lang="pl-PL" sz="2400" b="1" i="1"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ĐIỀU KHÔNG TÍNH TRƯỚC</a:t>
            </a:r>
            <a:r>
              <a:rPr kumimoji="0" lang="pl-PL" sz="24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pl-PL"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(NGUYỄN NHẬT ÁNH)</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7" name="Picture 6"/>
          <p:cNvPicPr>
            <a:picLocks noChangeAspect="1"/>
          </p:cNvPicPr>
          <p:nvPr/>
        </p:nvPicPr>
        <p:blipFill>
          <a:blip r:embed="rId4"/>
          <a:stretch>
            <a:fillRect/>
          </a:stretch>
        </p:blipFill>
        <p:spPr>
          <a:xfrm>
            <a:off x="11426277" y="0"/>
            <a:ext cx="754456" cy="754456"/>
          </a:xfrm>
          <a:prstGeom prst="rect">
            <a:avLst/>
          </a:prstGeom>
        </p:spPr>
      </p:pic>
      <p:sp>
        <p:nvSpPr>
          <p:cNvPr id="3" name="Rectangle 2"/>
          <p:cNvSpPr/>
          <p:nvPr/>
        </p:nvSpPr>
        <p:spPr>
          <a:xfrm>
            <a:off x="3989680" y="670940"/>
            <a:ext cx="417454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thức</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mới</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Rectangle 11"/>
          <p:cNvSpPr/>
          <p:nvPr/>
        </p:nvSpPr>
        <p:spPr>
          <a:xfrm>
            <a:off x="453395" y="1052592"/>
            <a:ext cx="3770584"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7030A0"/>
              </a:buClr>
              <a:buSzTx/>
              <a:buFontTx/>
              <a:buNone/>
              <a:tabLst/>
              <a:defRPr/>
            </a:pPr>
            <a:r>
              <a:rPr kumimoji="0" lang="en-US" sz="2800" b="1" i="0" u="none" strike="noStrike" kern="1200" cap="none" spc="0" normalizeH="0" baseline="0" noProof="0">
                <a:ln>
                  <a:noFill/>
                </a:ln>
                <a:solidFill>
                  <a:srgbClr val="7030A0"/>
                </a:solidFill>
                <a:effectLst/>
                <a:uLnTx/>
                <a:uFillTx/>
                <a:latin typeface="Times New Roman" panose="02020603050405020304" pitchFamily="18" charset="0"/>
                <a:ea typeface="Calibri" panose="020F0502020204030204" pitchFamily="34" charset="0"/>
                <a:cs typeface="+mn-cs"/>
              </a:rPr>
              <a:t>2. Diễn biến mâu thuẫn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aphicFrame>
        <p:nvGraphicFramePr>
          <p:cNvPr id="4" name="Table 3"/>
          <p:cNvGraphicFramePr>
            <a:graphicFrameLocks noGrp="1"/>
          </p:cNvGraphicFramePr>
          <p:nvPr>
            <p:extLst>
              <p:ext uri="{D42A27DB-BD31-4B8C-83A1-F6EECF244321}">
                <p14:modId xmlns:p14="http://schemas.microsoft.com/office/powerpoint/2010/main" val="2657802185"/>
              </p:ext>
            </p:extLst>
          </p:nvPr>
        </p:nvGraphicFramePr>
        <p:xfrm>
          <a:off x="685800" y="1778674"/>
          <a:ext cx="10782299" cy="4351338"/>
        </p:xfrm>
        <a:graphic>
          <a:graphicData uri="http://schemas.openxmlformats.org/drawingml/2006/table">
            <a:tbl>
              <a:tblPr firstRow="1" firstCol="1" bandRow="1"/>
              <a:tblGrid>
                <a:gridCol w="2562000">
                  <a:extLst>
                    <a:ext uri="{9D8B030D-6E8A-4147-A177-3AD203B41FA5}">
                      <a16:colId xmlns:a16="http://schemas.microsoft.com/office/drawing/2014/main" val="1237413942"/>
                    </a:ext>
                  </a:extLst>
                </a:gridCol>
                <a:gridCol w="4138616">
                  <a:extLst>
                    <a:ext uri="{9D8B030D-6E8A-4147-A177-3AD203B41FA5}">
                      <a16:colId xmlns:a16="http://schemas.microsoft.com/office/drawing/2014/main" val="716075763"/>
                    </a:ext>
                  </a:extLst>
                </a:gridCol>
                <a:gridCol w="4081683">
                  <a:extLst>
                    <a:ext uri="{9D8B030D-6E8A-4147-A177-3AD203B41FA5}">
                      <a16:colId xmlns:a16="http://schemas.microsoft.com/office/drawing/2014/main" val="2049568733"/>
                    </a:ext>
                  </a:extLst>
                </a:gridCol>
              </a:tblGrid>
              <a:tr h="4351338">
                <a:tc>
                  <a:txBody>
                    <a:bodyPr/>
                    <a:lstStyle/>
                    <a:p>
                      <a:pPr>
                        <a:spcAft>
                          <a:spcPts val="0"/>
                        </a:spcAft>
                      </a:pPr>
                      <a:r>
                        <a:rPr lang="pt-BR"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Hành động, lời nói trong cuộc gặp</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990" marR="639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9F9C8"/>
                    </a:solidFill>
                  </a:tcPr>
                </a:tc>
                <a:tc>
                  <a:txBody>
                    <a:bodyPr/>
                    <a:lstStyle/>
                    <a:p>
                      <a:pPr marL="342900" marR="30480" lvl="0" indent="-342900" algn="just">
                        <a:spcAft>
                          <a:spcPts val="1200"/>
                        </a:spcAft>
                        <a:buSzPts val="1400"/>
                        <a:buFont typeface="Times New Roman" panose="02020603050405020304" pitchFamily="18" charset="0"/>
                        <a:buChar char="-"/>
                      </a:pP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Bỏ</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vũ</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khí</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đánh</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nhau</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30480" lvl="0" indent="-342900" algn="just">
                        <a:spcAft>
                          <a:spcPts val="1200"/>
                        </a:spcAft>
                        <a:buSzPts val="1400"/>
                        <a:buFont typeface="Times New Roman" panose="02020603050405020304" pitchFamily="18" charset="0"/>
                        <a:buChar char="-"/>
                      </a:pP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Lấp</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liếm</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đánh</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bạn</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ngại</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ngùng</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30480" lvl="0" indent="-342900" algn="just">
                        <a:spcAft>
                          <a:spcPts val="1200"/>
                        </a:spcAft>
                        <a:buSzPts val="1400"/>
                        <a:buFont typeface="Times New Roman" panose="02020603050405020304" pitchFamily="18" charset="0"/>
                        <a:buChar char="-"/>
                      </a:pP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hiểu</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tốt</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Nghi</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Tôi</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sợ</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Phước</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bắn</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Nghi</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nên</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nhanh</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chân</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đứng</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chắn</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giữa</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Phước</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Nghi</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990" marR="639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30480" lvl="0" indent="-342900" algn="just">
                        <a:spcAft>
                          <a:spcPts val="1200"/>
                        </a:spcAft>
                        <a:buSzPts val="1400"/>
                        <a:buFont typeface="Times New Roman" panose="02020603050405020304" pitchFamily="18" charset="0"/>
                        <a:buChar char="-"/>
                      </a:pP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Cho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tôi</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mượn</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sách</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luật</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bóng</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đá</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rủ</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tôi</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Phước</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cùng</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đi</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xem</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phim</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30480" lvl="0" indent="-342900" algn="just">
                        <a:spcAft>
                          <a:spcPts val="1200"/>
                        </a:spcAft>
                        <a:buSzPts val="1400"/>
                        <a:buFont typeface="Times New Roman" panose="02020603050405020304" pitchFamily="18" charset="0"/>
                        <a:buChar char="-"/>
                      </a:pP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Choàng</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vai</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bạn</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cùng</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đi</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rạp</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xem</a:t>
                      </a:r>
                      <a:r>
                        <a:rPr lang="en-US" sz="2800"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phim</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990" marR="6399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59435693"/>
                  </a:ext>
                </a:extLst>
              </a:tr>
            </a:tbl>
          </a:graphicData>
        </a:graphic>
      </p:graphicFrame>
    </p:spTree>
    <p:extLst>
      <p:ext uri="{BB962C8B-B14F-4D97-AF65-F5344CB8AC3E}">
        <p14:creationId xmlns:p14="http://schemas.microsoft.com/office/powerpoint/2010/main" val="16204883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ata 5"/>
          <p:cNvSpPr/>
          <p:nvPr/>
        </p:nvSpPr>
        <p:spPr>
          <a:xfrm>
            <a:off x="0" y="107155"/>
            <a:ext cx="1628776" cy="600074"/>
          </a:xfrm>
          <a:prstGeom prst="flowChartInputOutput">
            <a:avLst/>
          </a:prstGeom>
          <a:blipFill>
            <a:blip r:embed="rId2"/>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Brush Script MT" panose="03060802040406070304" pitchFamily="66" charset="0"/>
                <a:ea typeface="+mn-ea"/>
                <a:cs typeface="+mn-cs"/>
              </a:rPr>
              <a:t>Ngữ</a:t>
            </a:r>
            <a:r>
              <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rPr>
              <a:t> </a:t>
            </a:r>
            <a:r>
              <a:rPr kumimoji="0" lang="en-US" sz="2000" b="1" i="0" u="none" strike="noStrike" kern="1200" cap="none" spc="0" normalizeH="0" baseline="0" noProof="0" dirty="0" err="1">
                <a:ln>
                  <a:noFill/>
                </a:ln>
                <a:solidFill>
                  <a:prstClr val="white"/>
                </a:solidFill>
                <a:effectLst/>
                <a:uLnTx/>
                <a:uFillTx/>
                <a:latin typeface="Brush Script MT" panose="03060802040406070304" pitchFamily="66" charset="0"/>
                <a:ea typeface="+mn-ea"/>
                <a:cs typeface="+mn-cs"/>
              </a:rPr>
              <a:t>văn</a:t>
            </a:r>
            <a:r>
              <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rPr>
              <a:t> 6</a:t>
            </a:r>
          </a:p>
        </p:txBody>
      </p:sp>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3" name="Picture 12"/>
          <p:cNvPicPr>
            <a:picLocks noChangeAspect="1"/>
          </p:cNvPicPr>
          <p:nvPr/>
        </p:nvPicPr>
        <p:blipFill>
          <a:blip r:embed="rId3">
            <a:extLst>
              <a:ext uri="{BEBA8EAE-BF5A-486C-A8C5-ECC9F3942E4B}">
                <a14:imgProps xmlns:a14="http://schemas.microsoft.com/office/drawing/2010/main">
                  <a14:imgLayer r:embed="rId4">
                    <a14:imgEffect>
                      <a14:backgroundRemoval t="0" b="100000" l="0" r="95200"/>
                    </a14:imgEffect>
                  </a14:imgLayer>
                </a14:imgProps>
              </a:ext>
            </a:extLst>
          </a:blip>
          <a:srcRect t="62791"/>
          <a:stretch>
            <a:fillRect/>
          </a:stretch>
        </p:blipFill>
        <p:spPr>
          <a:xfrm>
            <a:off x="2739232" y="6235700"/>
            <a:ext cx="6700836" cy="547683"/>
          </a:xfrm>
          <a:custGeom>
            <a:avLst/>
            <a:gdLst>
              <a:gd name="connsiteX0" fmla="*/ 0 w 4075907"/>
              <a:gd name="connsiteY0" fmla="*/ 0 h 457196"/>
              <a:gd name="connsiteX1" fmla="*/ 4075907 w 4075907"/>
              <a:gd name="connsiteY1" fmla="*/ 0 h 457196"/>
              <a:gd name="connsiteX2" fmla="*/ 4075907 w 4075907"/>
              <a:gd name="connsiteY2" fmla="*/ 457196 h 457196"/>
              <a:gd name="connsiteX3" fmla="*/ 0 w 4075907"/>
              <a:gd name="connsiteY3" fmla="*/ 457196 h 457196"/>
              <a:gd name="connsiteX4" fmla="*/ 0 w 4075907"/>
              <a:gd name="connsiteY4" fmla="*/ 0 h 457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5907" h="457196">
                <a:moveTo>
                  <a:pt x="0" y="0"/>
                </a:moveTo>
                <a:lnTo>
                  <a:pt x="4075907" y="0"/>
                </a:lnTo>
                <a:lnTo>
                  <a:pt x="4075907" y="457196"/>
                </a:lnTo>
                <a:lnTo>
                  <a:pt x="0" y="457196"/>
                </a:lnTo>
                <a:lnTo>
                  <a:pt x="0" y="0"/>
                </a:lnTo>
                <a:close/>
              </a:path>
            </a:pathLst>
          </a:custGeom>
          <a:scene3d>
            <a:camera prst="perspectiveRelaxedModerately"/>
            <a:lightRig rig="threePt" dir="t"/>
          </a:scene3d>
        </p:spPr>
      </p:pic>
      <p:sp>
        <p:nvSpPr>
          <p:cNvPr id="26" name="Rounded Rectangle 25"/>
          <p:cNvSpPr/>
          <p:nvPr/>
        </p:nvSpPr>
        <p:spPr>
          <a:xfrm>
            <a:off x="1628776" y="28574"/>
            <a:ext cx="9158288" cy="678656"/>
          </a:xfrm>
          <a:prstGeom prst="roundRect">
            <a:avLst>
              <a:gd name="adj" fmla="val 50000"/>
            </a:avLst>
          </a:prstGeom>
          <a:blipFill>
            <a:blip r:embed="rId5"/>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sp>
        <p:nvSpPr>
          <p:cNvPr id="35" name="TextBox 34"/>
          <p:cNvSpPr txBox="1"/>
          <p:nvPr/>
        </p:nvSpPr>
        <p:spPr>
          <a:xfrm>
            <a:off x="985838" y="1528763"/>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 name="Picture 1"/>
          <p:cNvPicPr>
            <a:picLocks noChangeAspect="1"/>
          </p:cNvPicPr>
          <p:nvPr/>
        </p:nvPicPr>
        <p:blipFill>
          <a:blip r:embed="rId6"/>
          <a:stretch>
            <a:fillRect/>
          </a:stretch>
        </p:blipFill>
        <p:spPr>
          <a:xfrm>
            <a:off x="10899642" y="0"/>
            <a:ext cx="1292358" cy="771523"/>
          </a:xfrm>
          <a:prstGeom prst="rect">
            <a:avLst/>
          </a:prstGeom>
        </p:spPr>
      </p:pic>
      <p:sp>
        <p:nvSpPr>
          <p:cNvPr id="10" name="Rectangle 9"/>
          <p:cNvSpPr/>
          <p:nvPr/>
        </p:nvSpPr>
        <p:spPr>
          <a:xfrm>
            <a:off x="1442748" y="72587"/>
            <a:ext cx="9530343" cy="587853"/>
          </a:xfrm>
          <a:prstGeom prst="rect">
            <a:avLst/>
          </a:prstGeom>
        </p:spPr>
        <p:txBody>
          <a:bodyPr wrap="square">
            <a:spAutoFit/>
          </a:bodyPr>
          <a:lstStyle/>
          <a:p>
            <a:pPr marL="0" marR="0" lvl="0" indent="292100" algn="l" defTabSz="914400" rtl="0" eaLnBrk="1" fontAlgn="auto" latinLnBrk="0" hangingPunct="1">
              <a:lnSpc>
                <a:spcPct val="115000"/>
              </a:lnSpc>
              <a:spcBef>
                <a:spcPts val="60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Segoe UI" panose="020B0502040204020203" pitchFamily="34" charset="0"/>
                <a:cs typeface="+mn-cs"/>
              </a:rPr>
              <a:t>Văn</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Segoe UI" panose="020B0502040204020203" pitchFamily="34" charset="0"/>
                <a:cs typeface="+mn-cs"/>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Segoe UI" panose="020B0502040204020203" pitchFamily="34" charset="0"/>
                <a:cs typeface="+mn-cs"/>
              </a:rPr>
              <a:t>bản</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Segoe UI" panose="020B0502040204020203" pitchFamily="34" charset="0"/>
                <a:cs typeface="+mn-cs"/>
              </a:rPr>
              <a:t> 1: </a:t>
            </a:r>
            <a:r>
              <a:rPr kumimoji="0" lang="en-US" sz="2800" b="1" i="1" u="none" strike="noStrike" kern="1200" cap="none" spc="0" normalizeH="0" baseline="0" noProof="0" dirty="0">
                <a:ln>
                  <a:noFill/>
                </a:ln>
                <a:solidFill>
                  <a:prstClr val="white"/>
                </a:solidFill>
                <a:effectLst/>
                <a:uLnTx/>
                <a:uFillTx/>
                <a:latin typeface="Times New Roman" panose="02020603050405020304" pitchFamily="18" charset="0"/>
                <a:ea typeface="Segoe UI" panose="020B0502040204020203" pitchFamily="34" charset="0"/>
                <a:cs typeface="+mn-cs"/>
              </a:rPr>
              <a:t>BỨC TRANH CỦA EM GÁI TÔI</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Tạ</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Duy</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Anh</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a:t>
            </a:r>
            <a:endParaRPr kumimoji="0" lang="en-US" sz="2800" b="1" i="0" u="none" strike="noStrike" kern="1200" cap="none" spc="0" normalizeH="0" baseline="0" noProof="0" dirty="0">
              <a:ln>
                <a:noFill/>
              </a:ln>
              <a:solidFill>
                <a:prstClr val="white"/>
              </a:solidFill>
              <a:effectLst/>
              <a:uLnTx/>
              <a:uFillTx/>
              <a:latin typeface="Segoe UI" panose="020B0502040204020203" pitchFamily="34" charset="0"/>
              <a:ea typeface="Segoe UI" panose="020B0502040204020203" pitchFamily="34" charset="0"/>
              <a:cs typeface="+mn-cs"/>
            </a:endParaRPr>
          </a:p>
        </p:txBody>
      </p:sp>
      <p:pic>
        <p:nvPicPr>
          <p:cNvPr id="4" name="Picture 3"/>
          <p:cNvPicPr>
            <a:picLocks noChangeAspect="1"/>
          </p:cNvPicPr>
          <p:nvPr/>
        </p:nvPicPr>
        <p:blipFill>
          <a:blip r:embed="rId7"/>
          <a:stretch>
            <a:fillRect/>
          </a:stretch>
        </p:blipFill>
        <p:spPr>
          <a:xfrm>
            <a:off x="3457491" y="733027"/>
            <a:ext cx="5047926" cy="397273"/>
          </a:xfrm>
          <a:prstGeom prst="rect">
            <a:avLst/>
          </a:prstGeom>
        </p:spPr>
      </p:pic>
      <p:pic>
        <p:nvPicPr>
          <p:cNvPr id="14" name="Picture 13"/>
          <p:cNvPicPr>
            <a:picLocks noChangeAspect="1"/>
          </p:cNvPicPr>
          <p:nvPr/>
        </p:nvPicPr>
        <p:blipFill>
          <a:blip r:embed="rId8"/>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15" name="Picture 14"/>
          <p:cNvPicPr>
            <a:picLocks noChangeAspect="1"/>
          </p:cNvPicPr>
          <p:nvPr/>
        </p:nvPicPr>
        <p:blipFill>
          <a:blip r:embed="rId8"/>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sp>
        <p:nvSpPr>
          <p:cNvPr id="5" name="Rectangle 4"/>
          <p:cNvSpPr/>
          <p:nvPr/>
        </p:nvSpPr>
        <p:spPr>
          <a:xfrm>
            <a:off x="4301340" y="696160"/>
            <a:ext cx="357662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thức</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Cloud Callout 15"/>
          <p:cNvSpPr/>
          <p:nvPr/>
        </p:nvSpPr>
        <p:spPr>
          <a:xfrm>
            <a:off x="814388" y="2528612"/>
            <a:ext cx="6178731" cy="3148148"/>
          </a:xfrm>
          <a:prstGeom prst="cloudCallout">
            <a:avLst>
              <a:gd name="adj1" fmla="val 57221"/>
              <a:gd name="adj2" fmla="val 25022"/>
            </a:avLst>
          </a:prstGeom>
          <a:solidFill>
            <a:sysClr val="window" lastClr="FFFFFF"/>
          </a:solidFill>
          <a:ln w="12700" cap="flat" cmpd="sng" algn="ctr">
            <a:solidFill>
              <a:srgbClr val="4472C4">
                <a:shade val="50000"/>
              </a:srgbClr>
            </a:solidFill>
            <a:prstDash val="solid"/>
            <a:miter lim="800000"/>
          </a:ln>
          <a:effectLst/>
        </p:spPr>
        <p:txBody>
          <a:bodyPr rtlCol="0" anchor="ctr"/>
          <a:lstStyle/>
          <a:p>
            <a:pPr marL="0" marR="0" lvl="0" indent="0" defTabSz="914400" eaLnBrk="1" fontAlgn="auto" latinLnBrk="0" hangingPunct="1">
              <a:lnSpc>
                <a:spcPct val="107000"/>
              </a:lnSpc>
              <a:spcBef>
                <a:spcPts val="0"/>
              </a:spcBef>
              <a:spcAft>
                <a:spcPts val="0"/>
              </a:spcAft>
              <a:buClrTx/>
              <a:buSzTx/>
              <a:buFontTx/>
              <a:buNone/>
              <a:tabLst>
                <a:tab pos="1386840" algn="l"/>
              </a:tabLst>
              <a:defRPr/>
            </a:pPr>
            <a:r>
              <a:rPr kumimoji="0" lang="en-US" sz="2800" b="0" i="0" u="none" strike="noStrike" kern="0" cap="none" spc="0" normalizeH="0" baseline="0" noProof="0" dirty="0">
                <a:ln>
                  <a:noFill/>
                </a:ln>
                <a:solidFill>
                  <a:srgbClr val="0D0D0D"/>
                </a:solidFill>
                <a:effectLst/>
                <a:uLnTx/>
                <a:uFillTx/>
                <a:latin typeface="Times New Roman" panose="02020603050405020304" pitchFamily="18" charset="0"/>
                <a:ea typeface="MS Mincho"/>
                <a:cs typeface="+mn-cs"/>
              </a:rPr>
              <a:t>Qua</a:t>
            </a:r>
            <a:r>
              <a:rPr kumimoji="0" lang="en-US" sz="2800" b="0" i="0" u="none" strike="noStrike" kern="0" cap="none" spc="0" normalizeH="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0" cap="none" spc="0" normalizeH="0" noProof="0" dirty="0" err="1">
                <a:ln>
                  <a:noFill/>
                </a:ln>
                <a:solidFill>
                  <a:srgbClr val="0D0D0D"/>
                </a:solidFill>
                <a:effectLst/>
                <a:uLnTx/>
                <a:uFillTx/>
                <a:latin typeface="Times New Roman" panose="02020603050405020304" pitchFamily="18" charset="0"/>
                <a:ea typeface="MS Mincho"/>
                <a:cs typeface="+mn-cs"/>
              </a:rPr>
              <a:t>tìm</a:t>
            </a:r>
            <a:r>
              <a:rPr kumimoji="0" lang="en-US" sz="2800" b="0" i="0" u="none" strike="noStrike" kern="0" cap="none" spc="0" normalizeH="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0" cap="none" spc="0" normalizeH="0" noProof="0" dirty="0" err="1">
                <a:ln>
                  <a:noFill/>
                </a:ln>
                <a:solidFill>
                  <a:srgbClr val="0D0D0D"/>
                </a:solidFill>
                <a:effectLst/>
                <a:uLnTx/>
                <a:uFillTx/>
                <a:latin typeface="Times New Roman" panose="02020603050405020304" pitchFamily="18" charset="0"/>
                <a:ea typeface="MS Mincho"/>
                <a:cs typeface="+mn-cs"/>
              </a:rPr>
              <a:t>hiểu</a:t>
            </a:r>
            <a:r>
              <a:rPr kumimoji="0" lang="en-US" sz="2800" b="0" i="0" u="none" strike="noStrike" kern="0" cap="none" spc="0" normalizeH="0" noProof="0" dirty="0">
                <a:ln>
                  <a:noFill/>
                </a:ln>
                <a:solidFill>
                  <a:srgbClr val="0D0D0D"/>
                </a:solidFill>
                <a:effectLst/>
                <a:uLnTx/>
                <a:uFillTx/>
                <a:latin typeface="Times New Roman" panose="02020603050405020304" pitchFamily="18" charset="0"/>
                <a:ea typeface="MS Mincho"/>
                <a:cs typeface="+mn-cs"/>
              </a:rPr>
              <a:t> </a:t>
            </a:r>
            <a:r>
              <a:rPr lang="en-US" sz="2800" kern="0" noProof="0" dirty="0">
                <a:solidFill>
                  <a:srgbClr val="0D0D0D"/>
                </a:solidFill>
                <a:latin typeface="Times New Roman" panose="02020603050405020304" pitchFamily="18" charset="0"/>
                <a:ea typeface="MS Mincho"/>
              </a:rPr>
              <a:t>ở </a:t>
            </a:r>
            <a:r>
              <a:rPr lang="en-US" sz="2800" kern="0" noProof="0" dirty="0" err="1">
                <a:solidFill>
                  <a:srgbClr val="0D0D0D"/>
                </a:solidFill>
                <a:latin typeface="Times New Roman" panose="02020603050405020304" pitchFamily="18" charset="0"/>
                <a:ea typeface="MS Mincho"/>
              </a:rPr>
              <a:t>nhà</a:t>
            </a:r>
            <a:r>
              <a:rPr lang="en-US" sz="2800" kern="0" noProof="0" dirty="0">
                <a:solidFill>
                  <a:srgbClr val="0D0D0D"/>
                </a:solidFill>
                <a:latin typeface="Times New Roman" panose="02020603050405020304" pitchFamily="18" charset="0"/>
                <a:ea typeface="MS Mincho"/>
              </a:rPr>
              <a:t>,</a:t>
            </a:r>
            <a:r>
              <a:rPr lang="en-US" sz="2800" kern="0" dirty="0">
                <a:solidFill>
                  <a:srgbClr val="0D0D0D"/>
                </a:solidFill>
                <a:latin typeface="Times New Roman" panose="02020603050405020304" pitchFamily="18" charset="0"/>
                <a:ea typeface="MS Mincho"/>
              </a:rPr>
              <a:t> </a:t>
            </a:r>
            <a:r>
              <a:rPr lang="en-US" sz="2800" kern="0" dirty="0" err="1">
                <a:solidFill>
                  <a:srgbClr val="0D0D0D"/>
                </a:solidFill>
                <a:latin typeface="Times New Roman" panose="02020603050405020304" pitchFamily="18" charset="0"/>
                <a:ea typeface="MS Mincho"/>
              </a:rPr>
              <a:t>nêu</a:t>
            </a:r>
            <a:r>
              <a:rPr lang="en-US" sz="2800" kern="0" dirty="0">
                <a:solidFill>
                  <a:srgbClr val="0D0D0D"/>
                </a:solidFill>
                <a:latin typeface="Times New Roman" panose="02020603050405020304" pitchFamily="18" charset="0"/>
                <a:ea typeface="MS Mincho"/>
              </a:rPr>
              <a:t> </a:t>
            </a:r>
            <a:r>
              <a:rPr kumimoji="0" lang="en-US" sz="2800" b="0" i="0" u="none" strike="noStrike" kern="0" cap="none" spc="0" normalizeH="0" baseline="0" noProof="0" dirty="0" err="1">
                <a:ln>
                  <a:noFill/>
                </a:ln>
                <a:solidFill>
                  <a:srgbClr val="0D0D0D"/>
                </a:solidFill>
                <a:effectLst/>
                <a:uLnTx/>
                <a:uFillTx/>
                <a:latin typeface="Times New Roman" panose="02020603050405020304" pitchFamily="18" charset="0"/>
                <a:ea typeface="MS Mincho"/>
                <a:cs typeface="+mn-cs"/>
              </a:rPr>
              <a:t>những</a:t>
            </a:r>
            <a:r>
              <a:rPr kumimoji="0" lang="en-US" sz="2800" b="0" i="0" u="none" strike="noStrike" kern="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0" cap="none" spc="0" normalizeH="0" baseline="0" noProof="0" dirty="0" err="1">
                <a:ln>
                  <a:noFill/>
                </a:ln>
                <a:solidFill>
                  <a:srgbClr val="0D0D0D"/>
                </a:solidFill>
                <a:effectLst/>
                <a:uLnTx/>
                <a:uFillTx/>
                <a:latin typeface="Times New Roman" panose="02020603050405020304" pitchFamily="18" charset="0"/>
                <a:ea typeface="MS Mincho"/>
                <a:cs typeface="+mn-cs"/>
              </a:rPr>
              <a:t>hiểu</a:t>
            </a:r>
            <a:r>
              <a:rPr kumimoji="0" lang="en-US" sz="2800" b="0" i="0" u="none" strike="noStrike" kern="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0" cap="none" spc="0" normalizeH="0" baseline="0" noProof="0" dirty="0" err="1">
                <a:ln>
                  <a:noFill/>
                </a:ln>
                <a:solidFill>
                  <a:srgbClr val="0D0D0D"/>
                </a:solidFill>
                <a:effectLst/>
                <a:uLnTx/>
                <a:uFillTx/>
                <a:latin typeface="Times New Roman" panose="02020603050405020304" pitchFamily="18" charset="0"/>
                <a:ea typeface="MS Mincho"/>
                <a:cs typeface="+mn-cs"/>
              </a:rPr>
              <a:t>biết</a:t>
            </a:r>
            <a:r>
              <a:rPr kumimoji="0" lang="en-US" sz="2800" b="0" i="0" u="none" strike="noStrike" kern="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0" cap="none" spc="0" normalizeH="0" baseline="0" noProof="0" dirty="0" err="1">
                <a:ln>
                  <a:noFill/>
                </a:ln>
                <a:solidFill>
                  <a:srgbClr val="0D0D0D"/>
                </a:solidFill>
                <a:effectLst/>
                <a:uLnTx/>
                <a:uFillTx/>
                <a:latin typeface="Times New Roman" panose="02020603050405020304" pitchFamily="18" charset="0"/>
                <a:ea typeface="MS Mincho"/>
                <a:cs typeface="+mn-cs"/>
              </a:rPr>
              <a:t>của</a:t>
            </a:r>
            <a:r>
              <a:rPr kumimoji="0" lang="en-US" sz="2800" b="0" i="0" u="none" strike="noStrike" kern="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0" cap="none" spc="0" normalizeH="0" baseline="0" noProof="0" dirty="0" err="1">
                <a:ln>
                  <a:noFill/>
                </a:ln>
                <a:solidFill>
                  <a:srgbClr val="0D0D0D"/>
                </a:solidFill>
                <a:effectLst/>
                <a:uLnTx/>
                <a:uFillTx/>
                <a:latin typeface="Times New Roman" panose="02020603050405020304" pitchFamily="18" charset="0"/>
                <a:ea typeface="MS Mincho"/>
                <a:cs typeface="+mn-cs"/>
              </a:rPr>
              <a:t>em</a:t>
            </a:r>
            <a:r>
              <a:rPr kumimoji="0" lang="en-US" sz="2800" b="0" i="0" u="none" strike="noStrike" kern="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0" cap="none" spc="0" normalizeH="0" baseline="0" noProof="0" dirty="0" err="1">
                <a:ln>
                  <a:noFill/>
                </a:ln>
                <a:solidFill>
                  <a:srgbClr val="0D0D0D"/>
                </a:solidFill>
                <a:effectLst/>
                <a:uLnTx/>
                <a:uFillTx/>
                <a:latin typeface="Times New Roman" panose="02020603050405020304" pitchFamily="18" charset="0"/>
                <a:ea typeface="MS Mincho"/>
                <a:cs typeface="+mn-cs"/>
              </a:rPr>
              <a:t>về</a:t>
            </a:r>
            <a:r>
              <a:rPr kumimoji="0" lang="en-US" sz="2800" b="0" i="0" u="none" strike="noStrike" kern="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0" cap="none" spc="0" normalizeH="0" baseline="0" noProof="0" dirty="0" err="1">
                <a:ln>
                  <a:noFill/>
                </a:ln>
                <a:solidFill>
                  <a:srgbClr val="0D0D0D"/>
                </a:solidFill>
                <a:effectLst/>
                <a:uLnTx/>
                <a:uFillTx/>
                <a:latin typeface="Times New Roman" panose="02020603050405020304" pitchFamily="18" charset="0"/>
                <a:ea typeface="MS Mincho"/>
                <a:cs typeface="+mn-cs"/>
              </a:rPr>
              <a:t>nhà</a:t>
            </a:r>
            <a:r>
              <a:rPr kumimoji="0" lang="en-US" sz="2800" b="0" i="0" u="none" strike="noStrike" kern="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0" cap="none" spc="0" normalizeH="0" baseline="0" noProof="0" dirty="0" err="1">
                <a:ln>
                  <a:noFill/>
                </a:ln>
                <a:solidFill>
                  <a:srgbClr val="0D0D0D"/>
                </a:solidFill>
                <a:effectLst/>
                <a:uLnTx/>
                <a:uFillTx/>
                <a:latin typeface="Times New Roman" panose="02020603050405020304" pitchFamily="18" charset="0"/>
                <a:ea typeface="MS Mincho"/>
                <a:cs typeface="+mn-cs"/>
              </a:rPr>
              <a:t>văn</a:t>
            </a:r>
            <a:r>
              <a:rPr kumimoji="0" lang="en-US" sz="2800" b="0" i="0" u="none" strike="noStrike" kern="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0" cap="none" spc="0" normalizeH="0" baseline="0" noProof="0" dirty="0" err="1">
                <a:ln>
                  <a:noFill/>
                </a:ln>
                <a:solidFill>
                  <a:srgbClr val="0D0D0D"/>
                </a:solidFill>
                <a:effectLst/>
                <a:uLnTx/>
                <a:uFillTx/>
                <a:latin typeface="Times New Roman" panose="02020603050405020304" pitchFamily="18" charset="0"/>
                <a:ea typeface="MS Mincho"/>
                <a:cs typeface="+mn-cs"/>
              </a:rPr>
              <a:t>Tạ</a:t>
            </a:r>
            <a:r>
              <a:rPr kumimoji="0" lang="en-US" sz="2800" b="0" i="0" u="none" strike="noStrike" kern="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0" cap="none" spc="0" normalizeH="0" baseline="0" noProof="0" dirty="0" err="1">
                <a:ln>
                  <a:noFill/>
                </a:ln>
                <a:solidFill>
                  <a:srgbClr val="0D0D0D"/>
                </a:solidFill>
                <a:effectLst/>
                <a:uLnTx/>
                <a:uFillTx/>
                <a:latin typeface="Times New Roman" panose="02020603050405020304" pitchFamily="18" charset="0"/>
                <a:ea typeface="MS Mincho"/>
                <a:cs typeface="+mn-cs"/>
              </a:rPr>
              <a:t>Duy</a:t>
            </a:r>
            <a:r>
              <a:rPr kumimoji="0" lang="en-US" sz="2800" b="0" i="0" u="none" strike="noStrike" kern="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0" cap="none" spc="0" normalizeH="0" baseline="0" noProof="0" dirty="0" err="1">
                <a:ln>
                  <a:noFill/>
                </a:ln>
                <a:solidFill>
                  <a:srgbClr val="0D0D0D"/>
                </a:solidFill>
                <a:effectLst/>
                <a:uLnTx/>
                <a:uFillTx/>
                <a:latin typeface="Times New Roman" panose="02020603050405020304" pitchFamily="18" charset="0"/>
                <a:ea typeface="MS Mincho"/>
                <a:cs typeface="+mn-cs"/>
              </a:rPr>
              <a:t>Anh</a:t>
            </a:r>
            <a:r>
              <a:rPr kumimoji="0" lang="en-US" sz="2800" b="0" i="0" u="none" strike="noStrike" kern="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0" cap="none" spc="0" normalizeH="0" baseline="0" noProof="0" dirty="0" err="1">
                <a:ln>
                  <a:noFill/>
                </a:ln>
                <a:solidFill>
                  <a:srgbClr val="0D0D0D"/>
                </a:solidFill>
                <a:effectLst/>
                <a:uLnTx/>
                <a:uFillTx/>
                <a:latin typeface="Times New Roman" panose="02020603050405020304" pitchFamily="18" charset="0"/>
                <a:ea typeface="MS Mincho"/>
                <a:cs typeface="+mn-cs"/>
              </a:rPr>
              <a:t>Em</a:t>
            </a:r>
            <a:r>
              <a:rPr kumimoji="0" lang="en-US" sz="2800" b="0" i="0" u="none" strike="noStrike" kern="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0" cap="none" spc="0" normalizeH="0" baseline="0" noProof="0" dirty="0" err="1">
                <a:ln>
                  <a:noFill/>
                </a:ln>
                <a:solidFill>
                  <a:srgbClr val="0D0D0D"/>
                </a:solidFill>
                <a:effectLst/>
                <a:uLnTx/>
                <a:uFillTx/>
                <a:latin typeface="Times New Roman" panose="02020603050405020304" pitchFamily="18" charset="0"/>
                <a:ea typeface="MS Mincho"/>
                <a:cs typeface="+mn-cs"/>
              </a:rPr>
              <a:t>kể</a:t>
            </a:r>
            <a:r>
              <a:rPr kumimoji="0" lang="en-US" sz="2800" b="0" i="0" u="none" strike="noStrike" kern="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0" cap="none" spc="0" normalizeH="0" baseline="0" noProof="0" dirty="0" err="1">
                <a:ln>
                  <a:noFill/>
                </a:ln>
                <a:solidFill>
                  <a:srgbClr val="0D0D0D"/>
                </a:solidFill>
                <a:effectLst/>
                <a:uLnTx/>
                <a:uFillTx/>
                <a:latin typeface="Times New Roman" panose="02020603050405020304" pitchFamily="18" charset="0"/>
                <a:ea typeface="MS Mincho"/>
                <a:cs typeface="+mn-cs"/>
              </a:rPr>
              <a:t>tên</a:t>
            </a:r>
            <a:r>
              <a:rPr kumimoji="0" lang="en-US" sz="2800" b="0" i="0" u="none" strike="noStrike" kern="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0" cap="none" spc="0" normalizeH="0" baseline="0" noProof="0" dirty="0" err="1">
                <a:ln>
                  <a:noFill/>
                </a:ln>
                <a:solidFill>
                  <a:srgbClr val="0D0D0D"/>
                </a:solidFill>
                <a:effectLst/>
                <a:uLnTx/>
                <a:uFillTx/>
                <a:latin typeface="Times New Roman" panose="02020603050405020304" pitchFamily="18" charset="0"/>
                <a:ea typeface="MS Mincho"/>
                <a:cs typeface="+mn-cs"/>
              </a:rPr>
              <a:t>truyện</a:t>
            </a:r>
            <a:r>
              <a:rPr kumimoji="0" lang="en-US" sz="2800" b="0" i="0" u="none" strike="noStrike" kern="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0" cap="none" spc="0" normalizeH="0" baseline="0" noProof="0" dirty="0" err="1">
                <a:ln>
                  <a:noFill/>
                </a:ln>
                <a:solidFill>
                  <a:srgbClr val="0D0D0D"/>
                </a:solidFill>
                <a:effectLst/>
                <a:uLnTx/>
                <a:uFillTx/>
                <a:latin typeface="Times New Roman" panose="02020603050405020304" pitchFamily="18" charset="0"/>
                <a:ea typeface="MS Mincho"/>
                <a:cs typeface="+mn-cs"/>
              </a:rPr>
              <a:t>của</a:t>
            </a:r>
            <a:r>
              <a:rPr kumimoji="0" lang="en-US" sz="2800" b="0" i="0" u="none" strike="noStrike" kern="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0" cap="none" spc="0" normalizeH="0" baseline="0" noProof="0" dirty="0" err="1">
                <a:ln>
                  <a:noFill/>
                </a:ln>
                <a:solidFill>
                  <a:srgbClr val="0D0D0D"/>
                </a:solidFill>
                <a:effectLst/>
                <a:uLnTx/>
                <a:uFillTx/>
                <a:latin typeface="Times New Roman" panose="02020603050405020304" pitchFamily="18" charset="0"/>
                <a:ea typeface="MS Mincho"/>
                <a:cs typeface="+mn-cs"/>
              </a:rPr>
              <a:t>tác</a:t>
            </a:r>
            <a:r>
              <a:rPr kumimoji="0" lang="en-US" sz="2800" b="0" i="0" u="none" strike="noStrike" kern="0" cap="none" spc="0" normalizeH="0" baseline="0" noProof="0" dirty="0">
                <a:ln>
                  <a:noFill/>
                </a:ln>
                <a:solidFill>
                  <a:srgbClr val="0D0D0D"/>
                </a:solidFill>
                <a:effectLst/>
                <a:uLnTx/>
                <a:uFillTx/>
                <a:latin typeface="Times New Roman" panose="02020603050405020304" pitchFamily="18" charset="0"/>
                <a:ea typeface="MS Mincho"/>
                <a:cs typeface="+mn-cs"/>
              </a:rPr>
              <a:t> </a:t>
            </a:r>
            <a:r>
              <a:rPr kumimoji="0" lang="en-US" sz="2800" b="0" i="0" u="none" strike="noStrike" kern="0" cap="none" spc="0" normalizeH="0" baseline="0" noProof="0" dirty="0" err="1">
                <a:ln>
                  <a:noFill/>
                </a:ln>
                <a:solidFill>
                  <a:srgbClr val="0D0D0D"/>
                </a:solidFill>
                <a:effectLst/>
                <a:uLnTx/>
                <a:uFillTx/>
                <a:latin typeface="Times New Roman" panose="02020603050405020304" pitchFamily="18" charset="0"/>
                <a:ea typeface="MS Mincho"/>
                <a:cs typeface="+mn-cs"/>
              </a:rPr>
              <a:t>giả</a:t>
            </a:r>
            <a:r>
              <a:rPr kumimoji="0" lang="en-US" sz="2800" b="0" i="0" u="none" strike="noStrike" kern="0" cap="none" spc="0" normalizeH="0" baseline="0" noProof="0" dirty="0">
                <a:ln>
                  <a:noFill/>
                </a:ln>
                <a:solidFill>
                  <a:srgbClr val="0D0D0D"/>
                </a:solidFill>
                <a:effectLst/>
                <a:uLnTx/>
                <a:uFillTx/>
                <a:latin typeface="Times New Roman" panose="02020603050405020304" pitchFamily="18" charset="0"/>
                <a:ea typeface="MS Mincho"/>
                <a:cs typeface="+mn-cs"/>
              </a:rPr>
              <a:t>?</a:t>
            </a:r>
            <a:endParaRPr kumimoji="0" lang="en-US" sz="2800" b="0" i="0" u="none" strike="noStrike" kern="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pic>
        <p:nvPicPr>
          <p:cNvPr id="7" name="Picture 6"/>
          <p:cNvPicPr>
            <a:picLocks noChangeAspect="1"/>
          </p:cNvPicPr>
          <p:nvPr/>
        </p:nvPicPr>
        <p:blipFill>
          <a:blip r:embed="rId9"/>
          <a:stretch>
            <a:fillRect/>
          </a:stretch>
        </p:blipFill>
        <p:spPr>
          <a:xfrm>
            <a:off x="7578907" y="1667063"/>
            <a:ext cx="3615241" cy="4480948"/>
          </a:xfrm>
          <a:prstGeom prst="rect">
            <a:avLst/>
          </a:prstGeom>
        </p:spPr>
      </p:pic>
      <p:sp>
        <p:nvSpPr>
          <p:cNvPr id="11" name="Rectangle 10"/>
          <p:cNvSpPr/>
          <p:nvPr/>
        </p:nvSpPr>
        <p:spPr>
          <a:xfrm>
            <a:off x="409491" y="916287"/>
            <a:ext cx="6096000" cy="1224951"/>
          </a:xfrm>
          <a:prstGeom prst="rect">
            <a:avLst/>
          </a:prstGeom>
        </p:spPr>
        <p:txBody>
          <a:bodyPr>
            <a:spAutoFit/>
          </a:bodyPr>
          <a:lstStyle/>
          <a:p>
            <a:pPr>
              <a:lnSpc>
                <a:spcPct val="115000"/>
              </a:lnSpc>
              <a:spcAft>
                <a:spcPts val="0"/>
              </a:spcAft>
              <a:tabLst>
                <a:tab pos="1386840" algn="l"/>
              </a:tabLst>
            </a:pPr>
            <a:r>
              <a:rPr lang="en-US" sz="3200" b="1" dirty="0">
                <a:solidFill>
                  <a:srgbClr val="FF0000"/>
                </a:solidFill>
                <a:latin typeface="Times New Roman" panose="02020603050405020304" pitchFamily="18" charset="0"/>
                <a:ea typeface="MS Mincho"/>
              </a:rPr>
              <a:t>II. </a:t>
            </a:r>
            <a:r>
              <a:rPr lang="en-US" sz="3200" b="1" dirty="0" err="1">
                <a:solidFill>
                  <a:srgbClr val="FF0000"/>
                </a:solidFill>
                <a:latin typeface="Times New Roman" panose="02020603050405020304" pitchFamily="18" charset="0"/>
                <a:ea typeface="MS Mincho"/>
              </a:rPr>
              <a:t>Tìm</a:t>
            </a:r>
            <a:r>
              <a:rPr lang="en-US" sz="3200" b="1" dirty="0">
                <a:solidFill>
                  <a:srgbClr val="FF0000"/>
                </a:solidFill>
                <a:latin typeface="Times New Roman" panose="02020603050405020304" pitchFamily="18" charset="0"/>
                <a:ea typeface="MS Mincho"/>
              </a:rPr>
              <a:t> </a:t>
            </a:r>
            <a:r>
              <a:rPr lang="en-US" sz="3200" b="1" dirty="0" err="1">
                <a:solidFill>
                  <a:srgbClr val="FF0000"/>
                </a:solidFill>
                <a:latin typeface="Times New Roman" panose="02020603050405020304" pitchFamily="18" charset="0"/>
                <a:ea typeface="MS Mincho"/>
              </a:rPr>
              <a:t>hiểu</a:t>
            </a:r>
            <a:r>
              <a:rPr lang="en-US" sz="3200" b="1" dirty="0">
                <a:solidFill>
                  <a:srgbClr val="FF0000"/>
                </a:solidFill>
                <a:latin typeface="Times New Roman" panose="02020603050405020304" pitchFamily="18" charset="0"/>
                <a:ea typeface="MS Mincho"/>
              </a:rPr>
              <a:t> </a:t>
            </a:r>
            <a:r>
              <a:rPr lang="en-US" sz="3200" b="1" dirty="0" err="1">
                <a:solidFill>
                  <a:srgbClr val="FF0000"/>
                </a:solidFill>
                <a:latin typeface="Times New Roman" panose="02020603050405020304" pitchFamily="18" charset="0"/>
                <a:ea typeface="MS Mincho"/>
              </a:rPr>
              <a:t>chung</a:t>
            </a:r>
            <a:endParaRPr lang="en-US" sz="3200" dirty="0">
              <a:latin typeface="Times New Roman" panose="02020603050405020304" pitchFamily="18" charset="0"/>
              <a:ea typeface="Times New Roman" panose="02020603050405020304" pitchFamily="18" charset="0"/>
            </a:endParaRPr>
          </a:p>
          <a:p>
            <a:pPr algn="just">
              <a:lnSpc>
                <a:spcPct val="115000"/>
              </a:lnSpc>
              <a:spcAft>
                <a:spcPts val="0"/>
              </a:spcAft>
              <a:tabLst>
                <a:tab pos="1386840" algn="l"/>
              </a:tabLst>
            </a:pPr>
            <a:r>
              <a:rPr lang="en-US" sz="3200" b="1" dirty="0">
                <a:solidFill>
                  <a:srgbClr val="0070C0"/>
                </a:solidFill>
                <a:latin typeface="Times New Roman" panose="02020603050405020304" pitchFamily="18" charset="0"/>
                <a:ea typeface="MS Mincho"/>
              </a:rPr>
              <a:t>1. </a:t>
            </a:r>
            <a:r>
              <a:rPr lang="en-US" sz="3200" b="1" dirty="0" err="1">
                <a:solidFill>
                  <a:srgbClr val="0070C0"/>
                </a:solidFill>
                <a:latin typeface="Times New Roman" panose="02020603050405020304" pitchFamily="18" charset="0"/>
                <a:ea typeface="MS Mincho"/>
              </a:rPr>
              <a:t>Tác</a:t>
            </a:r>
            <a:r>
              <a:rPr lang="en-US" sz="3200" b="1" dirty="0">
                <a:solidFill>
                  <a:srgbClr val="0070C0"/>
                </a:solidFill>
                <a:latin typeface="Times New Roman" panose="02020603050405020304" pitchFamily="18" charset="0"/>
                <a:ea typeface="MS Mincho"/>
              </a:rPr>
              <a:t> </a:t>
            </a:r>
            <a:r>
              <a:rPr lang="en-US" sz="3200" b="1" dirty="0" err="1">
                <a:solidFill>
                  <a:srgbClr val="0070C0"/>
                </a:solidFill>
                <a:latin typeface="Times New Roman" panose="02020603050405020304" pitchFamily="18" charset="0"/>
                <a:ea typeface="MS Mincho"/>
              </a:rPr>
              <a:t>giả</a:t>
            </a:r>
            <a:r>
              <a:rPr lang="en-US" sz="3200" b="1" dirty="0">
                <a:solidFill>
                  <a:srgbClr val="0070C0"/>
                </a:solidFill>
                <a:latin typeface="Times New Roman" panose="02020603050405020304" pitchFamily="18" charset="0"/>
                <a:ea typeface="MS Mincho"/>
              </a:rPr>
              <a:t> </a:t>
            </a:r>
            <a:r>
              <a:rPr lang="en-US" sz="3200" b="1" dirty="0" err="1">
                <a:solidFill>
                  <a:srgbClr val="0070C0"/>
                </a:solidFill>
                <a:latin typeface="Times New Roman" panose="02020603050405020304" pitchFamily="18" charset="0"/>
                <a:ea typeface="MS Mincho"/>
              </a:rPr>
              <a:t>Tạ</a:t>
            </a:r>
            <a:r>
              <a:rPr lang="en-US" sz="3200" b="1" dirty="0">
                <a:solidFill>
                  <a:srgbClr val="0070C0"/>
                </a:solidFill>
                <a:latin typeface="Times New Roman" panose="02020603050405020304" pitchFamily="18" charset="0"/>
                <a:ea typeface="MS Mincho"/>
              </a:rPr>
              <a:t> </a:t>
            </a:r>
            <a:r>
              <a:rPr lang="en-US" sz="3200" b="1" dirty="0" err="1">
                <a:solidFill>
                  <a:srgbClr val="0070C0"/>
                </a:solidFill>
                <a:latin typeface="Times New Roman" panose="02020603050405020304" pitchFamily="18" charset="0"/>
                <a:ea typeface="MS Mincho"/>
              </a:rPr>
              <a:t>Duy</a:t>
            </a:r>
            <a:r>
              <a:rPr lang="en-US" sz="3200" b="1" dirty="0">
                <a:solidFill>
                  <a:srgbClr val="0070C0"/>
                </a:solidFill>
                <a:latin typeface="Times New Roman" panose="02020603050405020304" pitchFamily="18" charset="0"/>
                <a:ea typeface="MS Mincho"/>
              </a:rPr>
              <a:t> </a:t>
            </a:r>
            <a:r>
              <a:rPr lang="en-US" sz="3200" b="1" dirty="0" err="1">
                <a:solidFill>
                  <a:srgbClr val="0070C0"/>
                </a:solidFill>
                <a:latin typeface="Times New Roman" panose="02020603050405020304" pitchFamily="18" charset="0"/>
                <a:ea typeface="MS Mincho"/>
              </a:rPr>
              <a:t>Anh</a:t>
            </a:r>
            <a:endParaRPr lang="en-US" sz="3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5080259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rPr>
              <a:t>NGỮ VĂN 6</a:t>
            </a:r>
          </a:p>
        </p:txBody>
      </p:sp>
      <p:sp>
        <p:nvSpPr>
          <p:cNvPr id="11" name="Horizontal Scroll 10"/>
          <p:cNvSpPr/>
          <p:nvPr/>
        </p:nvSpPr>
        <p:spPr>
          <a:xfrm>
            <a:off x="3972335" y="712809"/>
            <a:ext cx="4209230" cy="478384"/>
          </a:xfrm>
          <a:prstGeom prst="horizontalScroll">
            <a:avLst/>
          </a:prstGeom>
          <a:solidFill>
            <a:schemeClr val="accent4">
              <a:lumMod val="40000"/>
              <a:lumOff val="60000"/>
            </a:schemeClr>
          </a:solidFill>
          <a:ln w="9525">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p:cNvSpPr/>
          <p:nvPr/>
        </p:nvSpPr>
        <p:spPr>
          <a:xfrm>
            <a:off x="1458737" y="100030"/>
            <a:ext cx="9274527"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VĂN BẢN 2: </a:t>
            </a:r>
            <a:r>
              <a:rPr kumimoji="0" lang="pl-PL" sz="2400" b="1" i="1"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ĐIỀU KHÔNG TÍNH TRƯỚC</a:t>
            </a:r>
            <a:r>
              <a:rPr kumimoji="0" lang="pl-PL" sz="24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pl-PL"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(NGUYỄN NHẬT ÁNH)</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7" name="Picture 6"/>
          <p:cNvPicPr>
            <a:picLocks noChangeAspect="1"/>
          </p:cNvPicPr>
          <p:nvPr/>
        </p:nvPicPr>
        <p:blipFill>
          <a:blip r:embed="rId4"/>
          <a:stretch>
            <a:fillRect/>
          </a:stretch>
        </p:blipFill>
        <p:spPr>
          <a:xfrm>
            <a:off x="11426277" y="0"/>
            <a:ext cx="754456" cy="754456"/>
          </a:xfrm>
          <a:prstGeom prst="rect">
            <a:avLst/>
          </a:prstGeom>
        </p:spPr>
      </p:pic>
      <p:sp>
        <p:nvSpPr>
          <p:cNvPr id="3" name="Rectangle 2"/>
          <p:cNvSpPr/>
          <p:nvPr/>
        </p:nvSpPr>
        <p:spPr>
          <a:xfrm>
            <a:off x="3989680" y="670940"/>
            <a:ext cx="417454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thức</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mới</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Rectangle 11"/>
          <p:cNvSpPr/>
          <p:nvPr/>
        </p:nvSpPr>
        <p:spPr>
          <a:xfrm>
            <a:off x="453395" y="1052592"/>
            <a:ext cx="3770584"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7030A0"/>
              </a:buClr>
              <a:buSzTx/>
              <a:buFontTx/>
              <a:buNone/>
              <a:tabLst/>
              <a:defRPr/>
            </a:pPr>
            <a:r>
              <a:rPr kumimoji="0" lang="en-US" sz="2800" b="1" i="0" u="none" strike="noStrike" kern="1200" cap="none" spc="0" normalizeH="0" baseline="0" noProof="0">
                <a:ln>
                  <a:noFill/>
                </a:ln>
                <a:solidFill>
                  <a:srgbClr val="7030A0"/>
                </a:solidFill>
                <a:effectLst/>
                <a:uLnTx/>
                <a:uFillTx/>
                <a:latin typeface="Times New Roman" panose="02020603050405020304" pitchFamily="18" charset="0"/>
                <a:ea typeface="Calibri" panose="020F0502020204030204" pitchFamily="34" charset="0"/>
                <a:cs typeface="+mn-cs"/>
              </a:rPr>
              <a:t>2. Diễn biến mâu thuẫn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aphicFrame>
        <p:nvGraphicFramePr>
          <p:cNvPr id="6" name="Table 5"/>
          <p:cNvGraphicFramePr>
            <a:graphicFrameLocks noGrp="1"/>
          </p:cNvGraphicFramePr>
          <p:nvPr>
            <p:extLst>
              <p:ext uri="{D42A27DB-BD31-4B8C-83A1-F6EECF244321}">
                <p14:modId xmlns:p14="http://schemas.microsoft.com/office/powerpoint/2010/main" val="2270615097"/>
              </p:ext>
            </p:extLst>
          </p:nvPr>
        </p:nvGraphicFramePr>
        <p:xfrm>
          <a:off x="685800" y="1648403"/>
          <a:ext cx="10782300" cy="3566160"/>
        </p:xfrm>
        <a:graphic>
          <a:graphicData uri="http://schemas.openxmlformats.org/drawingml/2006/table">
            <a:tbl>
              <a:tblPr firstRow="1" firstCol="1" bandRow="1"/>
              <a:tblGrid>
                <a:gridCol w="2562001">
                  <a:extLst>
                    <a:ext uri="{9D8B030D-6E8A-4147-A177-3AD203B41FA5}">
                      <a16:colId xmlns:a16="http://schemas.microsoft.com/office/drawing/2014/main" val="375578680"/>
                    </a:ext>
                  </a:extLst>
                </a:gridCol>
                <a:gridCol w="4138616">
                  <a:extLst>
                    <a:ext uri="{9D8B030D-6E8A-4147-A177-3AD203B41FA5}">
                      <a16:colId xmlns:a16="http://schemas.microsoft.com/office/drawing/2014/main" val="1354348818"/>
                    </a:ext>
                  </a:extLst>
                </a:gridCol>
                <a:gridCol w="4081683">
                  <a:extLst>
                    <a:ext uri="{9D8B030D-6E8A-4147-A177-3AD203B41FA5}">
                      <a16:colId xmlns:a16="http://schemas.microsoft.com/office/drawing/2014/main" val="941677209"/>
                    </a:ext>
                  </a:extLst>
                </a:gridCol>
              </a:tblGrid>
              <a:tr h="0">
                <a:tc>
                  <a:txBody>
                    <a:bodyPr/>
                    <a:lstStyle/>
                    <a:p>
                      <a:pPr>
                        <a:spcAft>
                          <a:spcPts val="0"/>
                        </a:spcAft>
                      </a:pPr>
                      <a:r>
                        <a:rPr lang="pt-BR" sz="320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Rút ra nhận xét về tính cách nhân vật</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9F9C8"/>
                    </a:solidFill>
                  </a:tcPr>
                </a:tc>
                <a:tc>
                  <a:txBody>
                    <a:bodyPr/>
                    <a:lstStyle/>
                    <a:p>
                      <a:pPr marR="30480" algn="just">
                        <a:spcAft>
                          <a:spcPts val="1200"/>
                        </a:spcAft>
                      </a:pPr>
                      <a:r>
                        <a:rPr lang="en-US" sz="3200" i="1"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marR="30480" algn="just">
                        <a:spcAft>
                          <a:spcPts val="1200"/>
                        </a:spcAft>
                      </a:pPr>
                      <a:r>
                        <a:rPr lang="en-US" sz="3200" i="1"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3200" i="1"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3200" i="1"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Tôi</a:t>
                      </a:r>
                      <a:r>
                        <a:rPr lang="en-US" sz="3200" i="1"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3200" i="1"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khắc</a:t>
                      </a:r>
                      <a:r>
                        <a:rPr lang="en-US" sz="3200" i="1"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hoạ</a:t>
                      </a:r>
                      <a:r>
                        <a:rPr lang="en-US" sz="3200" i="1"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3200" i="1"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3200" i="1"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cậu</a:t>
                      </a:r>
                      <a:r>
                        <a:rPr lang="en-US" sz="3200" i="1"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3200" i="1"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trò</a:t>
                      </a:r>
                      <a:r>
                        <a:rPr lang="en-US" sz="3200" i="1"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nóng</a:t>
                      </a:r>
                      <a:r>
                        <a:rPr lang="en-US" sz="3200" i="1"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nảy</a:t>
                      </a:r>
                      <a:r>
                        <a:rPr lang="en-US" sz="3200" i="1"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hiếu</a:t>
                      </a:r>
                      <a:r>
                        <a:rPr lang="en-US" sz="3200" i="1"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thắng</a:t>
                      </a:r>
                      <a:r>
                        <a:rPr lang="en-US" sz="3200" i="1"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bốc</a:t>
                      </a:r>
                      <a:r>
                        <a:rPr lang="en-US" sz="3200" i="1"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đồng</a:t>
                      </a:r>
                      <a:r>
                        <a:rPr lang="en-US" sz="3200" i="1"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nhưng</a:t>
                      </a:r>
                      <a:r>
                        <a:rPr lang="en-US" sz="3200" i="1"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cũng</a:t>
                      </a:r>
                      <a:r>
                        <a:rPr lang="en-US" sz="3200" i="1"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3200" i="1"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3200" i="1"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cậu</a:t>
                      </a:r>
                      <a:r>
                        <a:rPr lang="en-US" sz="3200" i="1"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bé</a:t>
                      </a:r>
                      <a:r>
                        <a:rPr lang="en-US" sz="3200" i="1"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tốt</a:t>
                      </a:r>
                      <a:r>
                        <a:rPr lang="en-US" sz="3200" i="1"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bụng</a:t>
                      </a:r>
                      <a:r>
                        <a:rPr lang="en-US" sz="3200" i="1"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vị</a:t>
                      </a:r>
                      <a:r>
                        <a:rPr lang="en-US" sz="3200" i="1"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tha</a:t>
                      </a:r>
                      <a:r>
                        <a:rPr lang="en-US" sz="3200" i="1"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just">
                        <a:spcAft>
                          <a:spcPts val="1200"/>
                        </a:spcAft>
                      </a:pPr>
                      <a:r>
                        <a:rPr lang="en-US" sz="3200" i="1"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marR="30480" algn="just">
                        <a:spcAft>
                          <a:spcPts val="1200"/>
                        </a:spcAft>
                      </a:pPr>
                      <a:r>
                        <a:rPr lang="en-US" sz="3200" i="1"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3200" i="1"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3200" i="1"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Nghi</a:t>
                      </a:r>
                      <a:r>
                        <a:rPr lang="en-US" sz="3200" i="1"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3200" i="1"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3200" i="1"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cậu</a:t>
                      </a:r>
                      <a:r>
                        <a:rPr lang="en-US" sz="3200" i="1"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bé</a:t>
                      </a:r>
                      <a:r>
                        <a:rPr lang="en-US" sz="3200" i="1"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vô</a:t>
                      </a:r>
                      <a:r>
                        <a:rPr lang="en-US" sz="3200" i="1"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tư</a:t>
                      </a:r>
                      <a:r>
                        <a:rPr lang="en-US" sz="3200" i="1"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cởi</a:t>
                      </a:r>
                      <a:r>
                        <a:rPr lang="en-US" sz="3200" i="1"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mở</a:t>
                      </a:r>
                      <a:r>
                        <a:rPr lang="en-US" sz="3200" i="1"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3200" i="1"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3200" i="1"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hậu</a:t>
                      </a:r>
                      <a:r>
                        <a:rPr lang="en-US" sz="3200" i="1"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3200" i="1"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3200" i="1"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cư</a:t>
                      </a:r>
                      <a:r>
                        <a:rPr lang="en-US" sz="3200" i="1"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xử</a:t>
                      </a:r>
                      <a:r>
                        <a:rPr lang="en-US" sz="3200" i="1"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tự</a:t>
                      </a:r>
                      <a:r>
                        <a:rPr lang="en-US" sz="3200" i="1"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nhiên</a:t>
                      </a:r>
                      <a:r>
                        <a:rPr lang="en-US" sz="3200" i="1"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gần</a:t>
                      </a:r>
                      <a:r>
                        <a:rPr lang="en-US" sz="3200" i="1"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gũi</a:t>
                      </a:r>
                      <a:r>
                        <a:rPr lang="en-US" sz="3200" i="1"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chân</a:t>
                      </a:r>
                      <a:r>
                        <a:rPr lang="en-US" sz="3200" i="1"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US" sz="3200" i="1"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3200" i="1"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bạn</a:t>
                      </a:r>
                      <a:r>
                        <a:rPr lang="en-US" sz="3200" i="1"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i="1" dirty="0" err="1">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bè</a:t>
                      </a:r>
                      <a:r>
                        <a:rPr lang="en-US" sz="3200" i="1" dirty="0">
                          <a:solidFill>
                            <a:srgbClr val="262626"/>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6090962"/>
                  </a:ext>
                </a:extLst>
              </a:tr>
            </a:tbl>
          </a:graphicData>
        </a:graphic>
      </p:graphicFrame>
      <p:sp>
        <p:nvSpPr>
          <p:cNvPr id="9" name="Down Arrow 8"/>
          <p:cNvSpPr/>
          <p:nvPr/>
        </p:nvSpPr>
        <p:spPr>
          <a:xfrm>
            <a:off x="4645742" y="1816373"/>
            <a:ext cx="1297858" cy="38461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own Arrow 17"/>
          <p:cNvSpPr/>
          <p:nvPr/>
        </p:nvSpPr>
        <p:spPr>
          <a:xfrm>
            <a:off x="8605684" y="1823566"/>
            <a:ext cx="1297858" cy="38461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6684569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rPr>
              <a:t>NGỮ VĂN 6</a:t>
            </a:r>
          </a:p>
        </p:txBody>
      </p:sp>
      <p:sp>
        <p:nvSpPr>
          <p:cNvPr id="11" name="Horizontal Scroll 10"/>
          <p:cNvSpPr/>
          <p:nvPr/>
        </p:nvSpPr>
        <p:spPr>
          <a:xfrm>
            <a:off x="3972335" y="712809"/>
            <a:ext cx="4209230" cy="478384"/>
          </a:xfrm>
          <a:prstGeom prst="horizontalScroll">
            <a:avLst/>
          </a:prstGeom>
          <a:solidFill>
            <a:schemeClr val="accent4">
              <a:lumMod val="40000"/>
              <a:lumOff val="60000"/>
            </a:schemeClr>
          </a:solidFill>
          <a:ln w="9525">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p:cNvSpPr/>
          <p:nvPr/>
        </p:nvSpPr>
        <p:spPr>
          <a:xfrm>
            <a:off x="1458737" y="100030"/>
            <a:ext cx="9274527"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VĂN BẢN 2: </a:t>
            </a:r>
            <a:r>
              <a:rPr kumimoji="0" lang="pl-PL" sz="2400" b="1" i="1"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ĐIỀU KHÔNG TÍNH TRƯỚC</a:t>
            </a:r>
            <a:r>
              <a:rPr kumimoji="0" lang="pl-PL" sz="24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pl-PL"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(NGUYỄN NHẬT ÁNH)</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7" name="Picture 6"/>
          <p:cNvPicPr>
            <a:picLocks noChangeAspect="1"/>
          </p:cNvPicPr>
          <p:nvPr/>
        </p:nvPicPr>
        <p:blipFill>
          <a:blip r:embed="rId4"/>
          <a:stretch>
            <a:fillRect/>
          </a:stretch>
        </p:blipFill>
        <p:spPr>
          <a:xfrm>
            <a:off x="11426277" y="0"/>
            <a:ext cx="754456" cy="754456"/>
          </a:xfrm>
          <a:prstGeom prst="rect">
            <a:avLst/>
          </a:prstGeom>
        </p:spPr>
      </p:pic>
      <p:sp>
        <p:nvSpPr>
          <p:cNvPr id="3" name="Rectangle 2"/>
          <p:cNvSpPr/>
          <p:nvPr/>
        </p:nvSpPr>
        <p:spPr>
          <a:xfrm>
            <a:off x="3989680" y="670940"/>
            <a:ext cx="417454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thức</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mới</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 name="Picture 9"/>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20000" contrast="-20000"/>
                    </a14:imgEffect>
                  </a14:imgLayer>
                </a14:imgProps>
              </a:ext>
            </a:extLst>
          </a:blip>
          <a:srcRect l="2114" t="2994" r="1885" b="5389"/>
          <a:stretch/>
        </p:blipFill>
        <p:spPr>
          <a:xfrm>
            <a:off x="453395" y="1171423"/>
            <a:ext cx="11183081" cy="5092573"/>
          </a:xfrm>
          <a:prstGeom prst="rect">
            <a:avLst/>
          </a:prstGeom>
        </p:spPr>
      </p:pic>
      <p:sp>
        <p:nvSpPr>
          <p:cNvPr id="19" name="Rectangle 18"/>
          <p:cNvSpPr/>
          <p:nvPr/>
        </p:nvSpPr>
        <p:spPr>
          <a:xfrm>
            <a:off x="453395" y="1052592"/>
            <a:ext cx="3770584"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7030A0"/>
              </a:buClr>
              <a:buSzTx/>
              <a:buFontTx/>
              <a:buNone/>
              <a:tabLst/>
              <a:defRPr/>
            </a:pP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mn-cs"/>
              </a:rPr>
              <a:t>2.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mn-cs"/>
              </a:rPr>
              <a:t>Diễn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mn-cs"/>
              </a:rPr>
              <a:t>biến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mn-cs"/>
              </a:rPr>
              <a:t>mâu</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mn-cs"/>
              </a:rPr>
              <a:t>thuẫn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5" name="Rectangle 14"/>
          <p:cNvSpPr/>
          <p:nvPr/>
        </p:nvSpPr>
        <p:spPr>
          <a:xfrm>
            <a:off x="685800" y="1526798"/>
            <a:ext cx="10782300" cy="4539191"/>
          </a:xfrm>
          <a:prstGeom prst="rect">
            <a:avLst/>
          </a:prstGeom>
        </p:spPr>
        <p:txBody>
          <a:bodyPr wrap="square">
            <a:spAutoFit/>
          </a:bodyPr>
          <a:lstStyle/>
          <a:p>
            <a:pPr lvl="0">
              <a:lnSpc>
                <a:spcPct val="150000"/>
              </a:lnSpc>
              <a:spcAft>
                <a:spcPts val="0"/>
              </a:spcAft>
              <a:buSzPts val="1400"/>
            </a:pPr>
            <a:r>
              <a:rPr lang="en-US" sz="2800" b="1" dirty="0">
                <a:solidFill>
                  <a:srgbClr val="262626"/>
                </a:solidFill>
                <a:latin typeface="Times New Roman" panose="02020603050405020304" pitchFamily="18" charset="0"/>
                <a:ea typeface="Calibri" panose="020F0502020204030204" pitchFamily="34" charset="0"/>
              </a:rPr>
              <a:t>“</a:t>
            </a:r>
            <a:r>
              <a:rPr lang="en-US" sz="2800" b="1" dirty="0" err="1">
                <a:solidFill>
                  <a:srgbClr val="262626"/>
                </a:solidFill>
                <a:latin typeface="Times New Roman" panose="02020603050405020304" pitchFamily="18" charset="0"/>
                <a:ea typeface="Calibri" panose="020F0502020204030204" pitchFamily="34" charset="0"/>
              </a:rPr>
              <a:t>Điều</a:t>
            </a:r>
            <a:r>
              <a:rPr lang="en-US" sz="2800" b="1" dirty="0">
                <a:solidFill>
                  <a:srgbClr val="262626"/>
                </a:solidFill>
                <a:latin typeface="Times New Roman" panose="02020603050405020304" pitchFamily="18" charset="0"/>
                <a:ea typeface="Calibri" panose="020F0502020204030204" pitchFamily="34" charset="0"/>
              </a:rPr>
              <a:t> </a:t>
            </a:r>
            <a:r>
              <a:rPr lang="en-US" sz="2800" b="1" dirty="0" err="1">
                <a:solidFill>
                  <a:srgbClr val="262626"/>
                </a:solidFill>
                <a:latin typeface="Times New Roman" panose="02020603050405020304" pitchFamily="18" charset="0"/>
                <a:ea typeface="Calibri" panose="020F0502020204030204" pitchFamily="34" charset="0"/>
              </a:rPr>
              <a:t>không</a:t>
            </a:r>
            <a:r>
              <a:rPr lang="en-US" sz="2800" b="1" dirty="0">
                <a:solidFill>
                  <a:srgbClr val="262626"/>
                </a:solidFill>
                <a:latin typeface="Times New Roman" panose="02020603050405020304" pitchFamily="18" charset="0"/>
                <a:ea typeface="Calibri" panose="020F0502020204030204" pitchFamily="34" charset="0"/>
              </a:rPr>
              <a:t> </a:t>
            </a:r>
            <a:r>
              <a:rPr lang="en-US" sz="2800" b="1" dirty="0" err="1">
                <a:solidFill>
                  <a:srgbClr val="262626"/>
                </a:solidFill>
                <a:latin typeface="Times New Roman" panose="02020603050405020304" pitchFamily="18" charset="0"/>
                <a:ea typeface="Calibri" panose="020F0502020204030204" pitchFamily="34" charset="0"/>
              </a:rPr>
              <a:t>tính</a:t>
            </a:r>
            <a:r>
              <a:rPr lang="en-US" sz="2800" b="1" dirty="0">
                <a:solidFill>
                  <a:srgbClr val="262626"/>
                </a:solidFill>
                <a:latin typeface="Times New Roman" panose="02020603050405020304" pitchFamily="18" charset="0"/>
                <a:ea typeface="Calibri" panose="020F0502020204030204" pitchFamily="34" charset="0"/>
              </a:rPr>
              <a:t> </a:t>
            </a:r>
            <a:r>
              <a:rPr lang="en-US" sz="2800" b="1" dirty="0" err="1">
                <a:solidFill>
                  <a:srgbClr val="262626"/>
                </a:solidFill>
                <a:latin typeface="Times New Roman" panose="02020603050405020304" pitchFamily="18" charset="0"/>
                <a:ea typeface="Calibri" panose="020F0502020204030204" pitchFamily="34" charset="0"/>
              </a:rPr>
              <a:t>trước</a:t>
            </a:r>
            <a:r>
              <a:rPr lang="en-US" sz="2800" b="1" dirty="0">
                <a:solidFill>
                  <a:srgbClr val="262626"/>
                </a:solidFill>
                <a:latin typeface="Times New Roman" panose="02020603050405020304" pitchFamily="18" charset="0"/>
                <a:ea typeface="Calibri" panose="020F0502020204030204" pitchFamily="34" charset="0"/>
              </a:rPr>
              <a:t>” </a:t>
            </a:r>
            <a:r>
              <a:rPr lang="en-US" sz="2800" b="1" dirty="0" err="1">
                <a:solidFill>
                  <a:srgbClr val="262626"/>
                </a:solidFill>
                <a:latin typeface="Times New Roman" panose="02020603050405020304" pitchFamily="18" charset="0"/>
                <a:ea typeface="Calibri" panose="020F0502020204030204" pitchFamily="34" charset="0"/>
              </a:rPr>
              <a:t>trong</a:t>
            </a:r>
            <a:r>
              <a:rPr lang="en-US" sz="2800" b="1" dirty="0">
                <a:solidFill>
                  <a:srgbClr val="262626"/>
                </a:solidFill>
                <a:latin typeface="Times New Roman" panose="02020603050405020304" pitchFamily="18" charset="0"/>
                <a:ea typeface="Calibri" panose="020F0502020204030204" pitchFamily="34" charset="0"/>
              </a:rPr>
              <a:t> </a:t>
            </a:r>
            <a:r>
              <a:rPr lang="en-US" sz="2800" b="1" dirty="0" err="1">
                <a:solidFill>
                  <a:srgbClr val="262626"/>
                </a:solidFill>
                <a:latin typeface="Times New Roman" panose="02020603050405020304" pitchFamily="18" charset="0"/>
                <a:ea typeface="Calibri" panose="020F0502020204030204" pitchFamily="34" charset="0"/>
              </a:rPr>
              <a:t>câu</a:t>
            </a:r>
            <a:r>
              <a:rPr lang="en-US" sz="2800" b="1" dirty="0">
                <a:solidFill>
                  <a:srgbClr val="262626"/>
                </a:solidFill>
                <a:latin typeface="Times New Roman" panose="02020603050405020304" pitchFamily="18" charset="0"/>
                <a:ea typeface="Calibri" panose="020F0502020204030204" pitchFamily="34" charset="0"/>
              </a:rPr>
              <a:t> </a:t>
            </a:r>
            <a:r>
              <a:rPr lang="en-US" sz="2800" b="1" dirty="0" err="1">
                <a:solidFill>
                  <a:srgbClr val="262626"/>
                </a:solidFill>
                <a:latin typeface="Times New Roman" panose="02020603050405020304" pitchFamily="18" charset="0"/>
                <a:ea typeface="Calibri" panose="020F0502020204030204" pitchFamily="34" charset="0"/>
              </a:rPr>
              <a:t>chuyện</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là</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trước</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khi</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gặp</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Nghi</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nhân</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vật</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tôi</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đã</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hình</a:t>
            </a:r>
            <a:r>
              <a:rPr lang="en-US" sz="2800" dirty="0">
                <a:solidFill>
                  <a:srgbClr val="262626"/>
                </a:solidFill>
                <a:latin typeface="Times New Roman" panose="02020603050405020304" pitchFamily="18" charset="0"/>
                <a:ea typeface="Calibri" panose="020F0502020204030204" pitchFamily="34" charset="0"/>
              </a:rPr>
              <a:t> dung </a:t>
            </a:r>
            <a:r>
              <a:rPr lang="en-US" sz="2800" dirty="0" err="1">
                <a:solidFill>
                  <a:srgbClr val="262626"/>
                </a:solidFill>
                <a:latin typeface="Times New Roman" panose="02020603050405020304" pitchFamily="18" charset="0"/>
                <a:ea typeface="Calibri" panose="020F0502020204030204" pitchFamily="34" charset="0"/>
              </a:rPr>
              <a:t>ra</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một</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trận</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đánh</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quyết</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liệt</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với</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đối</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thủ</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là</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nhân</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vật</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Nghi</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Nhưng</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Nghi</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chẳng</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hề</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có</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suy</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nghĩ</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và</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hành</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động</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chuẩn</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bị</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cho</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việc</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đánh</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nhau</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như</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tôi</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mà</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còn</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cư</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xử</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rất</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tự</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nhiên</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chân</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tình</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với</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bạn</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Chính</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điều</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đó</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làm</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nhân</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vật</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tôi</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đi</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từ</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bất</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ngờ</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đến</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ngượng</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ngùng</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trước</a:t>
            </a:r>
            <a:r>
              <a:rPr lang="en-US" sz="2800" dirty="0">
                <a:solidFill>
                  <a:srgbClr val="262626"/>
                </a:solidFill>
                <a:latin typeface="Times New Roman" panose="02020603050405020304" pitchFamily="18" charset="0"/>
                <a:ea typeface="Calibri" panose="020F0502020204030204" pitchFamily="34" charset="0"/>
              </a:rPr>
              <a:t> ý </a:t>
            </a:r>
            <a:r>
              <a:rPr lang="en-US" sz="2800" dirty="0" err="1">
                <a:solidFill>
                  <a:srgbClr val="262626"/>
                </a:solidFill>
                <a:latin typeface="Times New Roman" panose="02020603050405020304" pitchFamily="18" charset="0"/>
                <a:ea typeface="Calibri" panose="020F0502020204030204" pitchFamily="34" charset="0"/>
              </a:rPr>
              <a:t>nghĩ</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đánh</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bạn</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trước</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đó</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Hiểu</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được</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thiện</a:t>
            </a:r>
            <a:r>
              <a:rPr lang="en-US" sz="2800" dirty="0">
                <a:solidFill>
                  <a:srgbClr val="262626"/>
                </a:solidFill>
                <a:latin typeface="Times New Roman" panose="02020603050405020304" pitchFamily="18" charset="0"/>
                <a:ea typeface="Calibri" panose="020F0502020204030204" pitchFamily="34" charset="0"/>
              </a:rPr>
              <a:t> ý </a:t>
            </a:r>
            <a:r>
              <a:rPr lang="en-US" sz="2800" dirty="0" err="1">
                <a:solidFill>
                  <a:srgbClr val="262626"/>
                </a:solidFill>
                <a:latin typeface="Times New Roman" panose="02020603050405020304" pitchFamily="18" charset="0"/>
                <a:ea typeface="Calibri" panose="020F0502020204030204" pitchFamily="34" charset="0"/>
              </a:rPr>
              <a:t>của</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Nghi</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nhân</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vật</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tôi</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đã</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từ</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bỏ</a:t>
            </a:r>
            <a:r>
              <a:rPr lang="en-US" sz="2800" dirty="0">
                <a:solidFill>
                  <a:srgbClr val="262626"/>
                </a:solidFill>
                <a:latin typeface="Times New Roman" panose="02020603050405020304" pitchFamily="18" charset="0"/>
                <a:ea typeface="Calibri" panose="020F0502020204030204" pitchFamily="34" charset="0"/>
              </a:rPr>
              <a:t> ý </a:t>
            </a:r>
            <a:r>
              <a:rPr lang="en-US" sz="2800" dirty="0" err="1">
                <a:solidFill>
                  <a:srgbClr val="262626"/>
                </a:solidFill>
                <a:latin typeface="Times New Roman" panose="02020603050405020304" pitchFamily="18" charset="0"/>
                <a:ea typeface="Calibri" panose="020F0502020204030204" pitchFamily="34" charset="0"/>
              </a:rPr>
              <a:t>định</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đánh</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bạn</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và</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hoà</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giải</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trong</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vui</a:t>
            </a:r>
            <a:r>
              <a:rPr lang="en-US" sz="2800" dirty="0">
                <a:solidFill>
                  <a:srgbClr val="262626"/>
                </a:solidFill>
                <a:latin typeface="Times New Roman" panose="02020603050405020304" pitchFamily="18" charset="0"/>
                <a:ea typeface="Calibri" panose="020F0502020204030204" pitchFamily="34" charset="0"/>
              </a:rPr>
              <a:t> </a:t>
            </a:r>
            <a:r>
              <a:rPr lang="en-US" sz="2800" dirty="0" err="1">
                <a:solidFill>
                  <a:srgbClr val="262626"/>
                </a:solidFill>
                <a:latin typeface="Times New Roman" panose="02020603050405020304" pitchFamily="18" charset="0"/>
                <a:ea typeface="Calibri" panose="020F0502020204030204" pitchFamily="34" charset="0"/>
              </a:rPr>
              <a:t>vẻ</a:t>
            </a:r>
            <a:r>
              <a:rPr lang="en-US" sz="2800" dirty="0">
                <a:solidFill>
                  <a:srgbClr val="262626"/>
                </a:solidFill>
                <a:latin typeface="Times New Roman" panose="02020603050405020304" pitchFamily="18" charset="0"/>
                <a:ea typeface="Calibri" panose="020F0502020204030204" pitchFamily="34"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50218413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rPr>
              <a:t>NGỮ VĂN 6</a:t>
            </a:r>
          </a:p>
        </p:txBody>
      </p:sp>
      <p:sp>
        <p:nvSpPr>
          <p:cNvPr id="11" name="Horizontal Scroll 10"/>
          <p:cNvSpPr/>
          <p:nvPr/>
        </p:nvSpPr>
        <p:spPr>
          <a:xfrm>
            <a:off x="3972335" y="712809"/>
            <a:ext cx="4209230" cy="478384"/>
          </a:xfrm>
          <a:prstGeom prst="horizontalScroll">
            <a:avLst/>
          </a:prstGeom>
          <a:solidFill>
            <a:schemeClr val="accent4">
              <a:lumMod val="40000"/>
              <a:lumOff val="60000"/>
            </a:schemeClr>
          </a:solidFill>
          <a:ln w="9525">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p:cNvSpPr/>
          <p:nvPr/>
        </p:nvSpPr>
        <p:spPr>
          <a:xfrm>
            <a:off x="1458737" y="100030"/>
            <a:ext cx="9274527"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VĂN BẢN 2: </a:t>
            </a:r>
            <a:r>
              <a:rPr kumimoji="0" lang="pl-PL" sz="2400" b="1" i="1"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ĐIỀU KHÔNG TÍNH TRƯỚC</a:t>
            </a:r>
            <a:r>
              <a:rPr kumimoji="0" lang="pl-PL" sz="24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pl-PL"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(NGUYỄN NHẬT ÁNH)</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7" name="Picture 6"/>
          <p:cNvPicPr>
            <a:picLocks noChangeAspect="1"/>
          </p:cNvPicPr>
          <p:nvPr/>
        </p:nvPicPr>
        <p:blipFill>
          <a:blip r:embed="rId4"/>
          <a:stretch>
            <a:fillRect/>
          </a:stretch>
        </p:blipFill>
        <p:spPr>
          <a:xfrm>
            <a:off x="11426277" y="0"/>
            <a:ext cx="754456" cy="754456"/>
          </a:xfrm>
          <a:prstGeom prst="rect">
            <a:avLst/>
          </a:prstGeom>
        </p:spPr>
      </p:pic>
      <p:sp>
        <p:nvSpPr>
          <p:cNvPr id="3" name="Rectangle 2"/>
          <p:cNvSpPr/>
          <p:nvPr/>
        </p:nvSpPr>
        <p:spPr>
          <a:xfrm>
            <a:off x="3989680" y="670940"/>
            <a:ext cx="417454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thức</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mới</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 name="Rectangle 18"/>
          <p:cNvSpPr/>
          <p:nvPr/>
        </p:nvSpPr>
        <p:spPr>
          <a:xfrm>
            <a:off x="442458" y="1244909"/>
            <a:ext cx="3770584"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7030A0"/>
              </a:buClr>
              <a:buSzTx/>
              <a:buFontTx/>
              <a:buNone/>
              <a:tabLst/>
              <a:defRPr/>
            </a:pP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mn-cs"/>
              </a:rPr>
              <a:t>2.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mn-cs"/>
              </a:rPr>
              <a:t>Diễn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mn-cs"/>
              </a:rPr>
              <a:t>biến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mn-cs"/>
              </a:rPr>
              <a:t>mâu</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Calibri" panose="020F0502020204030204" pitchFamily="34"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Calibri" panose="020F0502020204030204" pitchFamily="34" charset="0"/>
                <a:cs typeface="+mn-cs"/>
              </a:rPr>
              <a:t>thuẫn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pSp>
        <p:nvGrpSpPr>
          <p:cNvPr id="6" name="Group 5"/>
          <p:cNvGrpSpPr/>
          <p:nvPr/>
        </p:nvGrpSpPr>
        <p:grpSpPr>
          <a:xfrm>
            <a:off x="2013495" y="1824784"/>
            <a:ext cx="8126909" cy="3393956"/>
            <a:chOff x="2032544" y="2655852"/>
            <a:chExt cx="8126909" cy="3537761"/>
          </a:xfrm>
        </p:grpSpPr>
        <p:sp>
          <p:nvSpPr>
            <p:cNvPr id="9" name="Freeform 8"/>
            <p:cNvSpPr/>
            <p:nvPr/>
          </p:nvSpPr>
          <p:spPr>
            <a:xfrm>
              <a:off x="6096000" y="3179489"/>
              <a:ext cx="2875309" cy="499020"/>
            </a:xfrm>
            <a:custGeom>
              <a:avLst/>
              <a:gdLst/>
              <a:ahLst/>
              <a:cxnLst/>
              <a:rect l="0" t="0" r="0" b="0"/>
              <a:pathLst>
                <a:path>
                  <a:moveTo>
                    <a:pt x="0" y="0"/>
                  </a:moveTo>
                  <a:lnTo>
                    <a:pt x="0" y="249510"/>
                  </a:lnTo>
                  <a:lnTo>
                    <a:pt x="2875309" y="249510"/>
                  </a:lnTo>
                  <a:lnTo>
                    <a:pt x="2875309" y="499020"/>
                  </a:lnTo>
                </a:path>
              </a:pathLst>
            </a:custGeom>
            <a:noFill/>
          </p:spPr>
          <p:style>
            <a:lnRef idx="2">
              <a:schemeClr val="accent6">
                <a:hueOff val="0"/>
                <a:satOff val="0"/>
                <a:lumOff val="0"/>
                <a:alphaOff val="0"/>
              </a:schemeClr>
            </a:lnRef>
            <a:fillRef idx="0">
              <a:scrgbClr r="0" g="0" b="0"/>
            </a:fillRef>
            <a:effectRef idx="0">
              <a:schemeClr val="accent6">
                <a:tint val="90000"/>
                <a:hueOff val="0"/>
                <a:satOff val="0"/>
                <a:lumOff val="0"/>
                <a:alphaOff val="0"/>
              </a:schemeClr>
            </a:effectRef>
            <a:fontRef idx="minor">
              <a:schemeClr val="tx1">
                <a:hueOff val="0"/>
                <a:satOff val="0"/>
                <a:lumOff val="0"/>
                <a:alphaOff val="0"/>
              </a:schemeClr>
            </a:fontRef>
          </p:style>
        </p:sp>
        <p:sp>
          <p:nvSpPr>
            <p:cNvPr id="12" name="Freeform 11"/>
            <p:cNvSpPr/>
            <p:nvPr/>
          </p:nvSpPr>
          <p:spPr>
            <a:xfrm>
              <a:off x="6050280" y="3179489"/>
              <a:ext cx="91440" cy="499020"/>
            </a:xfrm>
            <a:custGeom>
              <a:avLst/>
              <a:gdLst/>
              <a:ahLst/>
              <a:cxnLst/>
              <a:rect l="0" t="0" r="0" b="0"/>
              <a:pathLst>
                <a:path>
                  <a:moveTo>
                    <a:pt x="45720" y="0"/>
                  </a:moveTo>
                  <a:lnTo>
                    <a:pt x="45720" y="499020"/>
                  </a:lnTo>
                </a:path>
              </a:pathLst>
            </a:custGeom>
            <a:noFill/>
          </p:spPr>
          <p:style>
            <a:lnRef idx="2">
              <a:schemeClr val="accent6">
                <a:hueOff val="0"/>
                <a:satOff val="0"/>
                <a:lumOff val="0"/>
                <a:alphaOff val="0"/>
              </a:schemeClr>
            </a:lnRef>
            <a:fillRef idx="0">
              <a:scrgbClr r="0" g="0" b="0"/>
            </a:fillRef>
            <a:effectRef idx="0">
              <a:schemeClr val="accent6">
                <a:tint val="90000"/>
                <a:hueOff val="0"/>
                <a:satOff val="0"/>
                <a:lumOff val="0"/>
                <a:alphaOff val="0"/>
              </a:schemeClr>
            </a:effectRef>
            <a:fontRef idx="minor">
              <a:schemeClr val="tx1">
                <a:hueOff val="0"/>
                <a:satOff val="0"/>
                <a:lumOff val="0"/>
                <a:alphaOff val="0"/>
              </a:schemeClr>
            </a:fontRef>
          </p:style>
        </p:sp>
        <p:sp>
          <p:nvSpPr>
            <p:cNvPr id="16" name="Freeform 15"/>
            <p:cNvSpPr/>
            <p:nvPr/>
          </p:nvSpPr>
          <p:spPr>
            <a:xfrm>
              <a:off x="3220690" y="3179489"/>
              <a:ext cx="2875309" cy="499020"/>
            </a:xfrm>
            <a:custGeom>
              <a:avLst/>
              <a:gdLst/>
              <a:ahLst/>
              <a:cxnLst/>
              <a:rect l="0" t="0" r="0" b="0"/>
              <a:pathLst>
                <a:path>
                  <a:moveTo>
                    <a:pt x="2875309" y="0"/>
                  </a:moveTo>
                  <a:lnTo>
                    <a:pt x="2875309" y="249510"/>
                  </a:lnTo>
                  <a:lnTo>
                    <a:pt x="0" y="249510"/>
                  </a:lnTo>
                  <a:lnTo>
                    <a:pt x="0" y="499020"/>
                  </a:lnTo>
                </a:path>
              </a:pathLst>
            </a:custGeom>
            <a:noFill/>
          </p:spPr>
          <p:style>
            <a:lnRef idx="2">
              <a:schemeClr val="accent6">
                <a:hueOff val="0"/>
                <a:satOff val="0"/>
                <a:lumOff val="0"/>
                <a:alphaOff val="0"/>
              </a:schemeClr>
            </a:lnRef>
            <a:fillRef idx="0">
              <a:scrgbClr r="0" g="0" b="0"/>
            </a:fillRef>
            <a:effectRef idx="0">
              <a:schemeClr val="accent6">
                <a:tint val="90000"/>
                <a:hueOff val="0"/>
                <a:satOff val="0"/>
                <a:lumOff val="0"/>
                <a:alphaOff val="0"/>
              </a:schemeClr>
            </a:effectRef>
            <a:fontRef idx="minor">
              <a:schemeClr val="tx1">
                <a:hueOff val="0"/>
                <a:satOff val="0"/>
                <a:lumOff val="0"/>
                <a:alphaOff val="0"/>
              </a:schemeClr>
            </a:fontRef>
          </p:style>
        </p:sp>
        <p:sp>
          <p:nvSpPr>
            <p:cNvPr id="17" name="Freeform 16"/>
            <p:cNvSpPr/>
            <p:nvPr/>
          </p:nvSpPr>
          <p:spPr>
            <a:xfrm>
              <a:off x="4907855" y="2655852"/>
              <a:ext cx="2376289" cy="632464"/>
            </a:xfrm>
            <a:custGeom>
              <a:avLst/>
              <a:gdLst>
                <a:gd name="connsiteX0" fmla="*/ 0 w 2376289"/>
                <a:gd name="connsiteY0" fmla="*/ 0 h 1188144"/>
                <a:gd name="connsiteX1" fmla="*/ 2376289 w 2376289"/>
                <a:gd name="connsiteY1" fmla="*/ 0 h 1188144"/>
                <a:gd name="connsiteX2" fmla="*/ 2376289 w 2376289"/>
                <a:gd name="connsiteY2" fmla="*/ 1188144 h 1188144"/>
                <a:gd name="connsiteX3" fmla="*/ 0 w 2376289"/>
                <a:gd name="connsiteY3" fmla="*/ 1188144 h 1188144"/>
                <a:gd name="connsiteX4" fmla="*/ 0 w 2376289"/>
                <a:gd name="connsiteY4" fmla="*/ 0 h 1188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6289" h="1188144">
                  <a:moveTo>
                    <a:pt x="0" y="0"/>
                  </a:moveTo>
                  <a:lnTo>
                    <a:pt x="2376289" y="0"/>
                  </a:lnTo>
                  <a:lnTo>
                    <a:pt x="2376289" y="1188144"/>
                  </a:lnTo>
                  <a:lnTo>
                    <a:pt x="0" y="1188144"/>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b="1" kern="1200" dirty="0" err="1">
                  <a:latin typeface="Times New Roman" panose="02020603050405020304" pitchFamily="18" charset="0"/>
                  <a:cs typeface="Times New Roman" panose="02020603050405020304" pitchFamily="18" charset="0"/>
                </a:rPr>
                <a:t>Nghệ</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thuật</a:t>
              </a:r>
              <a:r>
                <a:rPr lang="en-US" sz="2800" b="1" kern="1200" dirty="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p:txBody>
        </p:sp>
        <p:sp>
          <p:nvSpPr>
            <p:cNvPr id="18" name="Freeform 17"/>
            <p:cNvSpPr/>
            <p:nvPr/>
          </p:nvSpPr>
          <p:spPr>
            <a:xfrm>
              <a:off x="2032544" y="3575753"/>
              <a:ext cx="2376289" cy="2617860"/>
            </a:xfrm>
            <a:custGeom>
              <a:avLst/>
              <a:gdLst>
                <a:gd name="connsiteX0" fmla="*/ 0 w 2376289"/>
                <a:gd name="connsiteY0" fmla="*/ 0 h 1188144"/>
                <a:gd name="connsiteX1" fmla="*/ 2376289 w 2376289"/>
                <a:gd name="connsiteY1" fmla="*/ 0 h 1188144"/>
                <a:gd name="connsiteX2" fmla="*/ 2376289 w 2376289"/>
                <a:gd name="connsiteY2" fmla="*/ 1188144 h 1188144"/>
                <a:gd name="connsiteX3" fmla="*/ 0 w 2376289"/>
                <a:gd name="connsiteY3" fmla="*/ 1188144 h 1188144"/>
                <a:gd name="connsiteX4" fmla="*/ 0 w 2376289"/>
                <a:gd name="connsiteY4" fmla="*/ 0 h 1188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6289" h="1188144">
                  <a:moveTo>
                    <a:pt x="0" y="0"/>
                  </a:moveTo>
                  <a:lnTo>
                    <a:pt x="2376289" y="0"/>
                  </a:lnTo>
                  <a:lnTo>
                    <a:pt x="2376289" y="1188144"/>
                  </a:lnTo>
                  <a:lnTo>
                    <a:pt x="0" y="1188144"/>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kern="1200" dirty="0" err="1">
                  <a:latin typeface="Times New Roman" panose="02020603050405020304" pitchFamily="18" charset="0"/>
                  <a:cs typeface="Times New Roman" panose="02020603050405020304" pitchFamily="18" charset="0"/>
                </a:rPr>
                <a:t>Nghệ</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thuật</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xây</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dựng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nhân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vật</a:t>
              </a:r>
              <a:r>
                <a:rPr lang="en-US" sz="2800" kern="1200" dirty="0">
                  <a:latin typeface="Times New Roman" panose="02020603050405020304" pitchFamily="18" charset="0"/>
                  <a:cs typeface="Times New Roman" panose="02020603050405020304" pitchFamily="18" charset="0"/>
                </a:rPr>
                <a:t> qua </a:t>
              </a:r>
              <a:r>
                <a:rPr lang="en-US" sz="2800" kern="1200" dirty="0" err="1">
                  <a:latin typeface="Times New Roman" panose="02020603050405020304" pitchFamily="18" charset="0"/>
                  <a:cs typeface="Times New Roman" panose="02020603050405020304" pitchFamily="18" charset="0"/>
                </a:rPr>
                <a:t>hình</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dáng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lời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nói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suy</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nghĩ</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hành</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động</a:t>
              </a:r>
              <a:r>
                <a:rPr lang="en-US" sz="2800" kern="1200" dirty="0">
                  <a:latin typeface="Times New Roman" panose="02020603050405020304" pitchFamily="18" charset="0"/>
                  <a:cs typeface="Times New Roman" panose="02020603050405020304" pitchFamily="18" charset="0"/>
                </a:rPr>
                <a:t>.</a:t>
              </a:r>
            </a:p>
          </p:txBody>
        </p:sp>
        <p:sp>
          <p:nvSpPr>
            <p:cNvPr id="20" name="Freeform 19"/>
            <p:cNvSpPr/>
            <p:nvPr/>
          </p:nvSpPr>
          <p:spPr>
            <a:xfrm>
              <a:off x="4907854" y="3575753"/>
              <a:ext cx="2376289" cy="2617860"/>
            </a:xfrm>
            <a:custGeom>
              <a:avLst/>
              <a:gdLst>
                <a:gd name="connsiteX0" fmla="*/ 0 w 2376289"/>
                <a:gd name="connsiteY0" fmla="*/ 0 h 1188144"/>
                <a:gd name="connsiteX1" fmla="*/ 2376289 w 2376289"/>
                <a:gd name="connsiteY1" fmla="*/ 0 h 1188144"/>
                <a:gd name="connsiteX2" fmla="*/ 2376289 w 2376289"/>
                <a:gd name="connsiteY2" fmla="*/ 1188144 h 1188144"/>
                <a:gd name="connsiteX3" fmla="*/ 0 w 2376289"/>
                <a:gd name="connsiteY3" fmla="*/ 1188144 h 1188144"/>
                <a:gd name="connsiteX4" fmla="*/ 0 w 2376289"/>
                <a:gd name="connsiteY4" fmla="*/ 0 h 1188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6289" h="1188144">
                  <a:moveTo>
                    <a:pt x="0" y="0"/>
                  </a:moveTo>
                  <a:lnTo>
                    <a:pt x="2376289" y="0"/>
                  </a:lnTo>
                  <a:lnTo>
                    <a:pt x="2376289" y="1188144"/>
                  </a:lnTo>
                  <a:lnTo>
                    <a:pt x="0" y="1188144"/>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kern="1200" dirty="0" err="1">
                  <a:latin typeface="Times New Roman" panose="02020603050405020304" pitchFamily="18" charset="0"/>
                  <a:cs typeface="Times New Roman" panose="02020603050405020304" pitchFamily="18" charset="0"/>
                </a:rPr>
                <a:t>Ngôn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ngữ</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đối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thoại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độc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thoại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nội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tâm</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sinh</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động</a:t>
              </a:r>
              <a:endParaRPr lang="en-US" sz="2800" kern="1200" dirty="0">
                <a:latin typeface="Times New Roman" panose="02020603050405020304" pitchFamily="18" charset="0"/>
                <a:cs typeface="Times New Roman" panose="02020603050405020304" pitchFamily="18" charset="0"/>
              </a:endParaRPr>
            </a:p>
          </p:txBody>
        </p:sp>
        <p:sp>
          <p:nvSpPr>
            <p:cNvPr id="21" name="Freeform 20"/>
            <p:cNvSpPr/>
            <p:nvPr/>
          </p:nvSpPr>
          <p:spPr>
            <a:xfrm>
              <a:off x="7783164" y="3575753"/>
              <a:ext cx="2376289" cy="2617860"/>
            </a:xfrm>
            <a:custGeom>
              <a:avLst/>
              <a:gdLst>
                <a:gd name="connsiteX0" fmla="*/ 0 w 2376289"/>
                <a:gd name="connsiteY0" fmla="*/ 0 h 1188144"/>
                <a:gd name="connsiteX1" fmla="*/ 2376289 w 2376289"/>
                <a:gd name="connsiteY1" fmla="*/ 0 h 1188144"/>
                <a:gd name="connsiteX2" fmla="*/ 2376289 w 2376289"/>
                <a:gd name="connsiteY2" fmla="*/ 1188144 h 1188144"/>
                <a:gd name="connsiteX3" fmla="*/ 0 w 2376289"/>
                <a:gd name="connsiteY3" fmla="*/ 1188144 h 1188144"/>
                <a:gd name="connsiteX4" fmla="*/ 0 w 2376289"/>
                <a:gd name="connsiteY4" fmla="*/ 0 h 1188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6289" h="1188144">
                  <a:moveTo>
                    <a:pt x="0" y="0"/>
                  </a:moveTo>
                  <a:lnTo>
                    <a:pt x="2376289" y="0"/>
                  </a:lnTo>
                  <a:lnTo>
                    <a:pt x="2376289" y="1188144"/>
                  </a:lnTo>
                  <a:lnTo>
                    <a:pt x="0" y="1188144"/>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kern="1200" dirty="0" err="1">
                  <a:latin typeface="Times New Roman" panose="02020603050405020304" pitchFamily="18" charset="0"/>
                  <a:cs typeface="Times New Roman" panose="02020603050405020304" pitchFamily="18" charset="0"/>
                </a:rPr>
                <a:t>Ngôi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kể</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thứ</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nhất</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giúp</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tái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hiện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chân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thực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suy</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nghĩ</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của</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nhân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vật</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tôi</a:t>
              </a:r>
              <a:r>
                <a:rPr lang="en-US" sz="2800" kern="1200" dirty="0">
                  <a:latin typeface="Times New Roman" panose="02020603050405020304" pitchFamily="18" charset="0"/>
                  <a:cs typeface="Times New Roman" panose="02020603050405020304" pitchFamily="18" charset="0"/>
                </a:rPr>
                <a:t>”</a:t>
              </a:r>
            </a:p>
          </p:txBody>
        </p:sp>
      </p:grpSp>
    </p:spTree>
    <p:extLst>
      <p:ext uri="{BB962C8B-B14F-4D97-AF65-F5344CB8AC3E}">
        <p14:creationId xmlns:p14="http://schemas.microsoft.com/office/powerpoint/2010/main" val="2402824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rPr>
              <a:t>NGỮ VĂN 6</a:t>
            </a:r>
          </a:p>
        </p:txBody>
      </p:sp>
      <p:sp>
        <p:nvSpPr>
          <p:cNvPr id="11" name="Horizontal Scroll 10"/>
          <p:cNvSpPr/>
          <p:nvPr/>
        </p:nvSpPr>
        <p:spPr>
          <a:xfrm>
            <a:off x="3972335" y="712809"/>
            <a:ext cx="4209230" cy="478384"/>
          </a:xfrm>
          <a:prstGeom prst="horizontalScroll">
            <a:avLst/>
          </a:prstGeom>
          <a:solidFill>
            <a:schemeClr val="accent4">
              <a:lumMod val="40000"/>
              <a:lumOff val="60000"/>
            </a:schemeClr>
          </a:solidFill>
          <a:ln w="9525">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p:cNvSpPr/>
          <p:nvPr/>
        </p:nvSpPr>
        <p:spPr>
          <a:xfrm>
            <a:off x="1458737" y="100030"/>
            <a:ext cx="9274527"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VĂN BẢN 2: </a:t>
            </a:r>
            <a:r>
              <a:rPr kumimoji="0" lang="pl-PL" sz="2400" b="1" i="1"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ĐIỀU KHÔNG TÍNH TRƯỚC</a:t>
            </a:r>
            <a:r>
              <a:rPr kumimoji="0" lang="pl-PL" sz="24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pl-PL"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(NGUYỄN NHẬT ÁNH)</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7" name="Picture 6"/>
          <p:cNvPicPr>
            <a:picLocks noChangeAspect="1"/>
          </p:cNvPicPr>
          <p:nvPr/>
        </p:nvPicPr>
        <p:blipFill>
          <a:blip r:embed="rId4"/>
          <a:stretch>
            <a:fillRect/>
          </a:stretch>
        </p:blipFill>
        <p:spPr>
          <a:xfrm>
            <a:off x="11426277" y="0"/>
            <a:ext cx="754456" cy="754456"/>
          </a:xfrm>
          <a:prstGeom prst="rect">
            <a:avLst/>
          </a:prstGeom>
        </p:spPr>
      </p:pic>
      <p:sp>
        <p:nvSpPr>
          <p:cNvPr id="3" name="Rectangle 2"/>
          <p:cNvSpPr/>
          <p:nvPr/>
        </p:nvSpPr>
        <p:spPr>
          <a:xfrm>
            <a:off x="3989680" y="670940"/>
            <a:ext cx="417454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thức</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mới</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Rectangle 3"/>
          <p:cNvSpPr/>
          <p:nvPr/>
        </p:nvSpPr>
        <p:spPr>
          <a:xfrm>
            <a:off x="541274" y="1191193"/>
            <a:ext cx="5554726" cy="523220"/>
          </a:xfrm>
          <a:prstGeom prst="rect">
            <a:avLst/>
          </a:prstGeom>
        </p:spPr>
        <p:txBody>
          <a:bodyPr wrap="none">
            <a:spAutoFit/>
          </a:bodyPr>
          <a:lstStyle/>
          <a:p>
            <a:pPr>
              <a:spcAft>
                <a:spcPts val="0"/>
              </a:spcAft>
              <a:tabLst>
                <a:tab pos="1386840" algn="l"/>
              </a:tabLst>
            </a:pPr>
            <a:r>
              <a:rPr lang="en-US" sz="2800" b="1" dirty="0">
                <a:solidFill>
                  <a:srgbClr val="7030A0"/>
                </a:solidFill>
                <a:latin typeface="Times New Roman" panose="02020603050405020304" pitchFamily="18" charset="0"/>
                <a:ea typeface="MS Mincho"/>
              </a:rPr>
              <a:t>3. </a:t>
            </a:r>
            <a:r>
              <a:rPr lang="en-US" sz="2800" b="1" dirty="0" err="1">
                <a:solidFill>
                  <a:srgbClr val="7030A0"/>
                </a:solidFill>
                <a:latin typeface="Times New Roman" panose="02020603050405020304" pitchFamily="18" charset="0"/>
                <a:ea typeface="MS Mincho"/>
              </a:rPr>
              <a:t>Suy</a:t>
            </a:r>
            <a:r>
              <a:rPr lang="en-US" sz="2800" b="1" dirty="0">
                <a:solidFill>
                  <a:srgbClr val="7030A0"/>
                </a:solidFill>
                <a:latin typeface="Times New Roman" panose="02020603050405020304" pitchFamily="18" charset="0"/>
                <a:ea typeface="MS Mincho"/>
              </a:rPr>
              <a:t> </a:t>
            </a:r>
            <a:r>
              <a:rPr lang="en-US" sz="2800" b="1" dirty="0" err="1">
                <a:solidFill>
                  <a:srgbClr val="7030A0"/>
                </a:solidFill>
                <a:latin typeface="Times New Roman" panose="02020603050405020304" pitchFamily="18" charset="0"/>
                <a:ea typeface="MS Mincho"/>
              </a:rPr>
              <a:t>nghĩ</a:t>
            </a:r>
            <a:r>
              <a:rPr lang="en-US" sz="2800" b="1" dirty="0">
                <a:solidFill>
                  <a:srgbClr val="7030A0"/>
                </a:solidFill>
                <a:latin typeface="Times New Roman" panose="02020603050405020304" pitchFamily="18" charset="0"/>
                <a:ea typeface="MS Mincho"/>
              </a:rPr>
              <a:t> </a:t>
            </a:r>
            <a:r>
              <a:rPr lang="en-US" sz="2800" b="1" dirty="0" err="1">
                <a:solidFill>
                  <a:srgbClr val="7030A0"/>
                </a:solidFill>
                <a:latin typeface="Times New Roman" panose="02020603050405020304" pitchFamily="18" charset="0"/>
                <a:ea typeface="MS Mincho"/>
              </a:rPr>
              <a:t>về</a:t>
            </a:r>
            <a:r>
              <a:rPr lang="en-US" sz="2800" b="1" dirty="0">
                <a:solidFill>
                  <a:srgbClr val="7030A0"/>
                </a:solidFill>
                <a:latin typeface="Times New Roman" panose="02020603050405020304" pitchFamily="18" charset="0"/>
                <a:ea typeface="MS Mincho"/>
              </a:rPr>
              <a:t> </a:t>
            </a:r>
            <a:r>
              <a:rPr lang="en-US" sz="2800" b="1" dirty="0" err="1">
                <a:solidFill>
                  <a:srgbClr val="7030A0"/>
                </a:solidFill>
                <a:latin typeface="Times New Roman" panose="02020603050405020304" pitchFamily="18" charset="0"/>
                <a:ea typeface="MS Mincho"/>
              </a:rPr>
              <a:t>cách</a:t>
            </a:r>
            <a:r>
              <a:rPr lang="en-US" sz="2800" b="1" dirty="0">
                <a:solidFill>
                  <a:srgbClr val="7030A0"/>
                </a:solidFill>
                <a:latin typeface="Times New Roman" panose="02020603050405020304" pitchFamily="18" charset="0"/>
                <a:ea typeface="MS Mincho"/>
              </a:rPr>
              <a:t> </a:t>
            </a:r>
            <a:r>
              <a:rPr lang="en-US" sz="2800" b="1" dirty="0" err="1">
                <a:solidFill>
                  <a:srgbClr val="7030A0"/>
                </a:solidFill>
                <a:latin typeface="Times New Roman" panose="02020603050405020304" pitchFamily="18" charset="0"/>
                <a:ea typeface="MS Mincho"/>
              </a:rPr>
              <a:t>kết</a:t>
            </a:r>
            <a:r>
              <a:rPr lang="en-US" sz="2800" b="1" dirty="0">
                <a:solidFill>
                  <a:srgbClr val="7030A0"/>
                </a:solidFill>
                <a:latin typeface="Times New Roman" panose="02020603050405020304" pitchFamily="18" charset="0"/>
                <a:ea typeface="MS Mincho"/>
              </a:rPr>
              <a:t> </a:t>
            </a:r>
            <a:r>
              <a:rPr lang="en-US" sz="2800" b="1" dirty="0" err="1">
                <a:solidFill>
                  <a:srgbClr val="7030A0"/>
                </a:solidFill>
                <a:latin typeface="Times New Roman" panose="02020603050405020304" pitchFamily="18" charset="0"/>
                <a:ea typeface="MS Mincho"/>
              </a:rPr>
              <a:t>thúc</a:t>
            </a:r>
            <a:r>
              <a:rPr lang="en-US" sz="2800" b="1" dirty="0">
                <a:solidFill>
                  <a:srgbClr val="7030A0"/>
                </a:solidFill>
                <a:latin typeface="Times New Roman" panose="02020603050405020304" pitchFamily="18" charset="0"/>
                <a:ea typeface="MS Mincho"/>
              </a:rPr>
              <a:t> </a:t>
            </a:r>
            <a:r>
              <a:rPr lang="en-US" sz="2800" b="1" dirty="0" err="1">
                <a:solidFill>
                  <a:srgbClr val="7030A0"/>
                </a:solidFill>
                <a:latin typeface="Times New Roman" panose="02020603050405020304" pitchFamily="18" charset="0"/>
                <a:ea typeface="MS Mincho"/>
              </a:rPr>
              <a:t>truyện</a:t>
            </a:r>
            <a:endParaRPr lang="en-US" sz="2800" dirty="0">
              <a:effectLst/>
              <a:latin typeface="Times New Roman" panose="02020603050405020304" pitchFamily="18" charset="0"/>
              <a:ea typeface="Times New Roman" panose="02020603050405020304" pitchFamily="18" charset="0"/>
            </a:endParaRPr>
          </a:p>
        </p:txBody>
      </p:sp>
      <p:sp>
        <p:nvSpPr>
          <p:cNvPr id="15" name="Rectangle 14"/>
          <p:cNvSpPr/>
          <p:nvPr/>
        </p:nvSpPr>
        <p:spPr>
          <a:xfrm>
            <a:off x="717432" y="1841017"/>
            <a:ext cx="6865609" cy="4154984"/>
          </a:xfrm>
          <a:prstGeom prst="rect">
            <a:avLst/>
          </a:prstGeom>
          <a:ln w="38100"/>
        </p:spPr>
        <p:style>
          <a:lnRef idx="2">
            <a:schemeClr val="accent2"/>
          </a:lnRef>
          <a:fillRef idx="1">
            <a:schemeClr val="lt1"/>
          </a:fillRef>
          <a:effectRef idx="0">
            <a:schemeClr val="accent2"/>
          </a:effectRef>
          <a:fontRef idx="minor">
            <a:schemeClr val="dk1"/>
          </a:fontRef>
        </p:style>
        <p:txBody>
          <a:bodyPr wrap="square">
            <a:spAutoFit/>
          </a:bodyPr>
          <a:lstStyle/>
          <a:p>
            <a:pPr>
              <a:spcAft>
                <a:spcPts val="0"/>
              </a:spcAft>
            </a:pPr>
            <a:r>
              <a:rPr lang="en-US" sz="2400" dirty="0" err="1">
                <a:latin typeface="Times New Roman" panose="02020603050405020304" pitchFamily="18" charset="0"/>
                <a:ea typeface="Times New Roman" panose="02020603050405020304" pitchFamily="18" charset="0"/>
              </a:rPr>
              <a:t>Câu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hỏi</a:t>
            </a:r>
            <a:r>
              <a:rPr lang="en-US" sz="2400" dirty="0">
                <a:latin typeface="Times New Roman" panose="02020603050405020304" pitchFamily="18" charset="0"/>
                <a:ea typeface="Times New Roman" panose="02020603050405020304" pitchFamily="18" charset="0"/>
              </a:rPr>
              <a:t>:</a:t>
            </a:r>
          </a:p>
          <a:p>
            <a:pPr>
              <a:spcAft>
                <a:spcPts val="0"/>
              </a:spcAft>
            </a:pP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Điều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gì</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tạo</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nên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sự</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hấp</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dẫn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trong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phần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kết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thúc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của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câu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chuyện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phần</a:t>
            </a:r>
            <a:r>
              <a:rPr lang="en-US" sz="2400" dirty="0">
                <a:latin typeface="Times New Roman" panose="02020603050405020304" pitchFamily="18" charset="0"/>
                <a:ea typeface="Times New Roman" panose="02020603050405020304" pitchFamily="18" charset="0"/>
              </a:rPr>
              <a:t> 4)?</a:t>
            </a:r>
          </a:p>
          <a:p>
            <a:pPr>
              <a:spcAft>
                <a:spcPts val="0"/>
              </a:spcAft>
              <a:tabLst>
                <a:tab pos="1386840" algn="l"/>
              </a:tabLst>
            </a:pP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Kết</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thúc</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truyện</a:t>
            </a:r>
            <a:r>
              <a:rPr lang="en-US" sz="2400" dirty="0">
                <a:solidFill>
                  <a:srgbClr val="0D0D0D"/>
                </a:solidFill>
                <a:latin typeface="Times New Roman" panose="02020603050405020304" pitchFamily="18" charset="0"/>
                <a:ea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rPr>
              <a:t>Nắng</a:t>
            </a:r>
            <a:r>
              <a:rPr lang="en-US" sz="2400" i="1" dirty="0">
                <a:solidFill>
                  <a:srgbClr val="0D0D0D"/>
                </a:solidFill>
                <a:latin typeface="Times New Roman" panose="02020603050405020304" pitchFamily="18" charset="0"/>
                <a:ea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rPr>
              <a:t>chiều</a:t>
            </a:r>
            <a:r>
              <a:rPr lang="en-US" sz="2400" i="1" dirty="0">
                <a:solidFill>
                  <a:srgbClr val="0D0D0D"/>
                </a:solidFill>
                <a:latin typeface="Times New Roman" panose="02020603050405020304" pitchFamily="18" charset="0"/>
                <a:ea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rPr>
              <a:t>hắt</a:t>
            </a:r>
            <a:r>
              <a:rPr lang="en-US" sz="2400" i="1" dirty="0">
                <a:solidFill>
                  <a:srgbClr val="0D0D0D"/>
                </a:solidFill>
                <a:latin typeface="Times New Roman" panose="02020603050405020304" pitchFamily="18" charset="0"/>
                <a:ea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rPr>
              <a:t>bóng</a:t>
            </a:r>
            <a:r>
              <a:rPr lang="en-US" sz="2400" i="1" dirty="0">
                <a:solidFill>
                  <a:srgbClr val="0D0D0D"/>
                </a:solidFill>
                <a:latin typeface="Times New Roman" panose="02020603050405020304" pitchFamily="18" charset="0"/>
                <a:ea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rPr>
              <a:t>ba</a:t>
            </a:r>
            <a:r>
              <a:rPr lang="en-US" sz="2400" i="1" dirty="0">
                <a:solidFill>
                  <a:srgbClr val="0D0D0D"/>
                </a:solidFill>
                <a:latin typeface="Times New Roman" panose="02020603050405020304" pitchFamily="18" charset="0"/>
                <a:ea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rPr>
              <a:t>đứa</a:t>
            </a:r>
            <a:r>
              <a:rPr lang="en-US" sz="2400" i="1" dirty="0">
                <a:solidFill>
                  <a:srgbClr val="0D0D0D"/>
                </a:solidFill>
                <a:latin typeface="Times New Roman" panose="02020603050405020304" pitchFamily="18" charset="0"/>
                <a:ea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rPr>
              <a:t>xuống</a:t>
            </a:r>
            <a:r>
              <a:rPr lang="en-US" sz="2400" i="1" dirty="0">
                <a:solidFill>
                  <a:srgbClr val="0D0D0D"/>
                </a:solidFill>
                <a:latin typeface="Times New Roman" panose="02020603050405020304" pitchFamily="18" charset="0"/>
                <a:ea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rPr>
              <a:t>mặt</a:t>
            </a:r>
            <a:r>
              <a:rPr lang="en-US" sz="2400" i="1" dirty="0">
                <a:solidFill>
                  <a:srgbClr val="0D0D0D"/>
                </a:solidFill>
                <a:latin typeface="Times New Roman" panose="02020603050405020304" pitchFamily="18" charset="0"/>
                <a:ea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rPr>
              <a:t>đường</a:t>
            </a:r>
            <a:r>
              <a:rPr lang="en-US" sz="2400" i="1" dirty="0">
                <a:solidFill>
                  <a:srgbClr val="0D0D0D"/>
                </a:solidFill>
                <a:latin typeface="Times New Roman" panose="02020603050405020304" pitchFamily="18" charset="0"/>
                <a:ea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rPr>
              <a:t>thành</a:t>
            </a:r>
            <a:r>
              <a:rPr lang="en-US" sz="2400" i="1" dirty="0">
                <a:solidFill>
                  <a:srgbClr val="0D0D0D"/>
                </a:solidFill>
                <a:latin typeface="Times New Roman" panose="02020603050405020304" pitchFamily="18" charset="0"/>
                <a:ea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rPr>
              <a:t>một</a:t>
            </a:r>
            <a:r>
              <a:rPr lang="en-US" sz="2400" i="1" dirty="0">
                <a:solidFill>
                  <a:srgbClr val="0D0D0D"/>
                </a:solidFill>
                <a:latin typeface="Times New Roman" panose="02020603050405020304" pitchFamily="18" charset="0"/>
                <a:ea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rPr>
              <a:t>khối</a:t>
            </a:r>
            <a:r>
              <a:rPr lang="en-US" sz="2400" i="1" dirty="0">
                <a:solidFill>
                  <a:srgbClr val="0D0D0D"/>
                </a:solidFill>
                <a:latin typeface="Times New Roman" panose="02020603050405020304" pitchFamily="18" charset="0"/>
                <a:ea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rPr>
              <a:t>giống</a:t>
            </a:r>
            <a:r>
              <a:rPr lang="en-US" sz="2400" i="1" dirty="0">
                <a:solidFill>
                  <a:srgbClr val="0D0D0D"/>
                </a:solidFill>
                <a:latin typeface="Times New Roman" panose="02020603050405020304" pitchFamily="18" charset="0"/>
                <a:ea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rPr>
              <a:t>như</a:t>
            </a:r>
            <a:r>
              <a:rPr lang="en-US" sz="2400" i="1" dirty="0">
                <a:solidFill>
                  <a:srgbClr val="0D0D0D"/>
                </a:solidFill>
                <a:latin typeface="Times New Roman" panose="02020603050405020304" pitchFamily="18" charset="0"/>
                <a:ea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rPr>
              <a:t>người</a:t>
            </a:r>
            <a:r>
              <a:rPr lang="en-US" sz="2400" i="1" dirty="0">
                <a:solidFill>
                  <a:srgbClr val="0D0D0D"/>
                </a:solidFill>
                <a:latin typeface="Times New Roman" panose="02020603050405020304" pitchFamily="18" charset="0"/>
                <a:ea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rPr>
              <a:t>khổng</a:t>
            </a:r>
            <a:r>
              <a:rPr lang="en-US" sz="2400" i="1" dirty="0">
                <a:solidFill>
                  <a:srgbClr val="0D0D0D"/>
                </a:solidFill>
                <a:latin typeface="Times New Roman" panose="02020603050405020304" pitchFamily="18" charset="0"/>
                <a:ea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rPr>
              <a:t>lồ</a:t>
            </a:r>
            <a:r>
              <a:rPr lang="en-US" sz="2400" i="1" dirty="0">
                <a:solidFill>
                  <a:srgbClr val="0D0D0D"/>
                </a:solidFill>
                <a:latin typeface="Times New Roman" panose="02020603050405020304" pitchFamily="18" charset="0"/>
                <a:ea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rPr>
              <a:t>trong</a:t>
            </a:r>
            <a:r>
              <a:rPr lang="en-US" sz="2400" i="1" dirty="0">
                <a:solidFill>
                  <a:srgbClr val="0D0D0D"/>
                </a:solidFill>
                <a:latin typeface="Times New Roman" panose="02020603050405020304" pitchFamily="18" charset="0"/>
                <a:ea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rPr>
              <a:t>truyện</a:t>
            </a:r>
            <a:r>
              <a:rPr lang="en-US" sz="2400" i="1" dirty="0">
                <a:solidFill>
                  <a:srgbClr val="0D0D0D"/>
                </a:solidFill>
                <a:latin typeface="Times New Roman" panose="02020603050405020304" pitchFamily="18" charset="0"/>
                <a:ea typeface="Times New Roman" panose="02020603050405020304" pitchFamily="18" charset="0"/>
              </a:rPr>
              <a:t> </a:t>
            </a:r>
            <a:r>
              <a:rPr lang="en-US" sz="2400" i="1" dirty="0" err="1">
                <a:solidFill>
                  <a:srgbClr val="0D0D0D"/>
                </a:solidFill>
                <a:latin typeface="Times New Roman" panose="02020603050405020304" pitchFamily="18" charset="0"/>
                <a:ea typeface="Times New Roman" panose="02020603050405020304" pitchFamily="18" charset="0"/>
              </a:rPr>
              <a:t>cổ</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gợi</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cho</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em</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nhớ</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đến</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câu</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tục</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ngữ</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nào</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nói</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về</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sự</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đoàn</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kết</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Em</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hãy</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rút</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ra</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thông</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điệp</a:t>
            </a:r>
            <a:r>
              <a:rPr lang="en-US" sz="2400" dirty="0">
                <a:solidFill>
                  <a:srgbClr val="0D0D0D"/>
                </a:solidFill>
                <a:latin typeface="Times New Roman" panose="02020603050405020304" pitchFamily="18" charset="0"/>
                <a:ea typeface="Times New Roman" panose="02020603050405020304" pitchFamily="18" charset="0"/>
              </a:rPr>
              <a:t> ý </a:t>
            </a:r>
            <a:r>
              <a:rPr lang="en-US" sz="2400" dirty="0" err="1">
                <a:solidFill>
                  <a:srgbClr val="0D0D0D"/>
                </a:solidFill>
                <a:latin typeface="Times New Roman" panose="02020603050405020304" pitchFamily="18" charset="0"/>
                <a:ea typeface="Times New Roman" panose="02020603050405020304" pitchFamily="18" charset="0"/>
              </a:rPr>
              <a:t>nghĩa</a:t>
            </a:r>
            <a:r>
              <a:rPr lang="en-US" sz="2400" dirty="0">
                <a:solidFill>
                  <a:srgbClr val="0D0D0D"/>
                </a:solidFill>
                <a:latin typeface="Times New Roman" panose="02020603050405020304" pitchFamily="18" charset="0"/>
                <a:ea typeface="Times New Roman" panose="02020603050405020304" pitchFamily="18" charset="0"/>
              </a:rPr>
              <a:t> qua </a:t>
            </a:r>
            <a:r>
              <a:rPr lang="en-US" sz="2400" dirty="0" err="1">
                <a:solidFill>
                  <a:srgbClr val="0D0D0D"/>
                </a:solidFill>
                <a:latin typeface="Times New Roman" panose="02020603050405020304" pitchFamily="18" charset="0"/>
                <a:ea typeface="Times New Roman" panose="02020603050405020304" pitchFamily="18" charset="0"/>
              </a:rPr>
              <a:t>kết</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thúc</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truyện</a:t>
            </a:r>
            <a:r>
              <a:rPr lang="en-US" sz="2400" dirty="0">
                <a:solidFill>
                  <a:srgbClr val="0D0D0D"/>
                </a:solidFill>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ea typeface="Times New Roman" panose="02020603050405020304" pitchFamily="18" charset="0"/>
            </a:endParaRPr>
          </a:p>
          <a:p>
            <a:pPr>
              <a:spcAft>
                <a:spcPts val="0"/>
              </a:spcAft>
              <a:tabLst>
                <a:tab pos="1386840" algn="l"/>
              </a:tabLst>
            </a:pPr>
            <a:r>
              <a:rPr lang="en-US" sz="2400" dirty="0">
                <a:solidFill>
                  <a:srgbClr val="0D0D0D"/>
                </a:solidFill>
                <a:latin typeface="Times New Roman" panose="02020603050405020304" pitchFamily="18" charset="0"/>
                <a:ea typeface="Times New Roman" panose="02020603050405020304" pitchFamily="18" charset="0"/>
              </a:rPr>
              <a:t>? Theo </a:t>
            </a:r>
            <a:r>
              <a:rPr lang="en-US" sz="2400" dirty="0" err="1">
                <a:solidFill>
                  <a:srgbClr val="0D0D0D"/>
                </a:solidFill>
                <a:latin typeface="Times New Roman" panose="02020603050405020304" pitchFamily="18" charset="0"/>
                <a:ea typeface="Times New Roman" panose="02020603050405020304" pitchFamily="18" charset="0"/>
              </a:rPr>
              <a:t>em</a:t>
            </a:r>
            <a:r>
              <a:rPr lang="en-US" sz="2400" dirty="0">
                <a:solidFill>
                  <a:srgbClr val="0D0D0D"/>
                </a:solidFill>
                <a:latin typeface="Times New Roman" panose="02020603050405020304" pitchFamily="18" charset="0"/>
                <a:ea typeface="Times New Roman" panose="02020603050405020304" pitchFamily="18" charset="0"/>
              </a:rPr>
              <a:t>, qua </a:t>
            </a:r>
            <a:r>
              <a:rPr lang="en-US" sz="2400" dirty="0" err="1">
                <a:solidFill>
                  <a:srgbClr val="0D0D0D"/>
                </a:solidFill>
                <a:latin typeface="Times New Roman" panose="02020603050405020304" pitchFamily="18" charset="0"/>
                <a:ea typeface="Times New Roman" panose="02020603050405020304" pitchFamily="18" charset="0"/>
              </a:rPr>
              <a:t>câu</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chuyện</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tác</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giả</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muốn</a:t>
            </a:r>
            <a:r>
              <a:rPr lang="en-US" sz="2400" dirty="0">
                <a:solidFill>
                  <a:srgbClr val="0D0D0D"/>
                </a:solidFill>
                <a:latin typeface="Times New Roman" panose="02020603050405020304" pitchFamily="18" charset="0"/>
                <a:ea typeface="Times New Roman" panose="02020603050405020304" pitchFamily="18" charset="0"/>
              </a:rPr>
              <a:t> ca </a:t>
            </a:r>
            <a:r>
              <a:rPr lang="en-US" sz="2400" dirty="0" err="1">
                <a:solidFill>
                  <a:srgbClr val="0D0D0D"/>
                </a:solidFill>
                <a:latin typeface="Times New Roman" panose="02020603050405020304" pitchFamily="18" charset="0"/>
                <a:ea typeface="Times New Roman" panose="02020603050405020304" pitchFamily="18" charset="0"/>
              </a:rPr>
              <a:t>ngợi</a:t>
            </a:r>
            <a:r>
              <a:rPr lang="en-US" sz="2400" dirty="0">
                <a:solidFill>
                  <a:srgbClr val="0D0D0D"/>
                </a:solidFill>
                <a:latin typeface="Times New Roman" panose="02020603050405020304" pitchFamily="18" charset="0"/>
                <a:ea typeface="Times New Roman" panose="02020603050405020304" pitchFamily="18" charset="0"/>
              </a:rPr>
              <a:t> hay </a:t>
            </a:r>
            <a:r>
              <a:rPr lang="en-US" sz="2400" dirty="0" err="1">
                <a:solidFill>
                  <a:srgbClr val="0D0D0D"/>
                </a:solidFill>
                <a:latin typeface="Times New Roman" panose="02020603050405020304" pitchFamily="18" charset="0"/>
                <a:ea typeface="Times New Roman" panose="02020603050405020304" pitchFamily="18" charset="0"/>
              </a:rPr>
              <a:t>phê</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phán</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điều</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gì</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Điều</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gì</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đối</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với</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em</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là</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thấm</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thía</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và</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sâu</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sắc</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nhất</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Vì</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sao</a:t>
            </a:r>
            <a:r>
              <a:rPr lang="en-US" sz="2400" dirty="0">
                <a:solidFill>
                  <a:srgbClr val="0D0D0D"/>
                </a:solidFill>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pic>
        <p:nvPicPr>
          <p:cNvPr id="24" name="Picture 23"/>
          <p:cNvPicPr>
            <a:picLocks noChangeAspect="1"/>
          </p:cNvPicPr>
          <p:nvPr/>
        </p:nvPicPr>
        <p:blipFill rotWithShape="1">
          <a:blip r:embed="rId5"/>
          <a:srcRect b="68147"/>
          <a:stretch/>
        </p:blipFill>
        <p:spPr>
          <a:xfrm>
            <a:off x="8185150" y="1477545"/>
            <a:ext cx="3333750" cy="1149870"/>
          </a:xfrm>
          <a:prstGeom prst="rect">
            <a:avLst/>
          </a:prstGeom>
          <a:ln w="88900" cap="sq" cmpd="thickThin">
            <a:solidFill>
              <a:srgbClr val="000000"/>
            </a:solidFill>
            <a:prstDash val="solid"/>
            <a:miter lim="800000"/>
          </a:ln>
          <a:effectLst>
            <a:innerShdw blurRad="76200">
              <a:srgbClr val="000000"/>
            </a:innerShdw>
          </a:effectLst>
        </p:spPr>
      </p:pic>
      <p:pic>
        <p:nvPicPr>
          <p:cNvPr id="25" name="Picture 24"/>
          <p:cNvPicPr>
            <a:picLocks noChangeAspect="1"/>
          </p:cNvPicPr>
          <p:nvPr/>
        </p:nvPicPr>
        <p:blipFill rotWithShape="1">
          <a:blip r:embed="rId5"/>
          <a:srcRect t="32705" b="32568"/>
          <a:stretch/>
        </p:blipFill>
        <p:spPr>
          <a:xfrm>
            <a:off x="8185150" y="3065694"/>
            <a:ext cx="3333750" cy="1253613"/>
          </a:xfrm>
          <a:prstGeom prst="rect">
            <a:avLst/>
          </a:prstGeom>
          <a:ln w="88900" cap="sq" cmpd="thickThin">
            <a:solidFill>
              <a:srgbClr val="000000"/>
            </a:solidFill>
            <a:prstDash val="solid"/>
            <a:miter lim="800000"/>
          </a:ln>
          <a:effectLst>
            <a:innerShdw blurRad="76200">
              <a:srgbClr val="000000"/>
            </a:innerShdw>
          </a:effectLst>
        </p:spPr>
      </p:pic>
      <p:pic>
        <p:nvPicPr>
          <p:cNvPr id="26" name="Picture 25"/>
          <p:cNvPicPr>
            <a:picLocks noChangeAspect="1"/>
          </p:cNvPicPr>
          <p:nvPr/>
        </p:nvPicPr>
        <p:blipFill rotWithShape="1">
          <a:blip r:embed="rId5"/>
          <a:srcRect t="65043"/>
          <a:stretch/>
        </p:blipFill>
        <p:spPr>
          <a:xfrm>
            <a:off x="8185150" y="4859248"/>
            <a:ext cx="3333750" cy="1261928"/>
          </a:xfrm>
          <a:prstGeom prst="rect">
            <a:avLst/>
          </a:prstGeom>
          <a:ln w="88900" cap="sq" cmpd="thickThin">
            <a:solidFill>
              <a:srgbClr val="000000"/>
            </a:solidFill>
            <a:prstDash val="solid"/>
            <a:miter lim="800000"/>
          </a:ln>
          <a:effectLst>
            <a:innerShdw blurRad="76200">
              <a:srgbClr val="000000"/>
            </a:innerShdw>
          </a:effectLst>
        </p:spPr>
      </p:pic>
      <p:sp>
        <p:nvSpPr>
          <p:cNvPr id="27" name="Left Arrow 26"/>
          <p:cNvSpPr/>
          <p:nvPr/>
        </p:nvSpPr>
        <p:spPr>
          <a:xfrm>
            <a:off x="7652364" y="1774445"/>
            <a:ext cx="280220" cy="852970"/>
          </a:xfrm>
          <a:prstGeom prst="leftArrow">
            <a:avLst/>
          </a:prstGeom>
          <a:gradFill flip="none" rotWithShape="1">
            <a:gsLst>
              <a:gs pos="0">
                <a:srgbClr val="4472C4">
                  <a:tint val="66000"/>
                  <a:satMod val="160000"/>
                </a:srgbClr>
              </a:gs>
              <a:gs pos="50000">
                <a:srgbClr val="4472C4">
                  <a:tint val="44500"/>
                  <a:satMod val="160000"/>
                </a:srgbClr>
              </a:gs>
              <a:gs pos="100000">
                <a:srgbClr val="4472C4">
                  <a:tint val="23500"/>
                  <a:satMod val="160000"/>
                </a:srgbClr>
              </a:gs>
            </a:gsLst>
            <a:lin ang="18900000" scaled="1"/>
            <a:tileRect/>
          </a:gra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8" name="Right Arrow 27"/>
          <p:cNvSpPr/>
          <p:nvPr/>
        </p:nvSpPr>
        <p:spPr>
          <a:xfrm>
            <a:off x="7652364" y="3398255"/>
            <a:ext cx="280220" cy="921052"/>
          </a:xfrm>
          <a:prstGeom prst="rightArrow">
            <a:avLst/>
          </a:prstGeom>
          <a:gradFill flip="none" rotWithShape="1">
            <a:gsLst>
              <a:gs pos="0">
                <a:srgbClr val="4472C4">
                  <a:tint val="66000"/>
                  <a:satMod val="160000"/>
                </a:srgbClr>
              </a:gs>
              <a:gs pos="50000">
                <a:srgbClr val="4472C4">
                  <a:tint val="44500"/>
                  <a:satMod val="160000"/>
                </a:srgbClr>
              </a:gs>
              <a:gs pos="100000">
                <a:srgbClr val="4472C4">
                  <a:tint val="23500"/>
                  <a:satMod val="160000"/>
                </a:srgbClr>
              </a:gs>
            </a:gsLst>
            <a:lin ang="0" scaled="1"/>
            <a:tileRect/>
          </a:gra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9" name="Down Arrow 28"/>
          <p:cNvSpPr/>
          <p:nvPr/>
        </p:nvSpPr>
        <p:spPr>
          <a:xfrm>
            <a:off x="9321083" y="4441793"/>
            <a:ext cx="1061884" cy="294968"/>
          </a:xfrm>
          <a:prstGeom prst="downArrow">
            <a:avLst/>
          </a:prstGeom>
          <a:gradFill flip="none" rotWithShape="1">
            <a:gsLst>
              <a:gs pos="0">
                <a:srgbClr val="4472C4">
                  <a:tint val="66000"/>
                  <a:satMod val="160000"/>
                </a:srgbClr>
              </a:gs>
              <a:gs pos="50000">
                <a:srgbClr val="4472C4">
                  <a:tint val="44500"/>
                  <a:satMod val="160000"/>
                </a:srgbClr>
              </a:gs>
              <a:gs pos="100000">
                <a:srgbClr val="4472C4">
                  <a:tint val="23500"/>
                  <a:satMod val="160000"/>
                </a:srgbClr>
              </a:gs>
            </a:gsLst>
            <a:lin ang="16200000" scaled="1"/>
            <a:tileRect/>
          </a:gra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971406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right)">
                                      <p:cBhvr>
                                        <p:cTn id="7" dur="500"/>
                                        <p:tgtEl>
                                          <p:spTgt spid="24"/>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wipe(right)">
                                      <p:cBhvr>
                                        <p:cTn id="10" dur="500"/>
                                        <p:tgtEl>
                                          <p:spTgt spid="27"/>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circle(in)">
                                      <p:cBhvr>
                                        <p:cTn id="15" dur="20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wipe(left)">
                                      <p:cBhvr>
                                        <p:cTn id="20" dur="500"/>
                                        <p:tgtEl>
                                          <p:spTgt spid="28"/>
                                        </p:tgtEl>
                                      </p:cBhvr>
                                    </p:animEffect>
                                  </p:childTnLst>
                                </p:cTn>
                              </p:par>
                              <p:par>
                                <p:cTn id="21" presetID="22" presetClass="entr" presetSubtype="8" fill="hold" nodeType="with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wipe(left)">
                                      <p:cBhvr>
                                        <p:cTn id="23" dur="500"/>
                                        <p:tgtEl>
                                          <p:spTgt spid="2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wipe(up)">
                                      <p:cBhvr>
                                        <p:cTn id="28" dur="500"/>
                                        <p:tgtEl>
                                          <p:spTgt spid="29"/>
                                        </p:tgtEl>
                                      </p:cBhvr>
                                    </p:animEffect>
                                  </p:childTnLst>
                                </p:cTn>
                              </p:par>
                              <p:par>
                                <p:cTn id="29" presetID="22" presetClass="entr" presetSubtype="1" fill="hold"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wipe(up)">
                                      <p:cBhvr>
                                        <p:cTn id="3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7" grpId="0" animBg="1"/>
      <p:bldP spid="28" grpId="0" animBg="1"/>
      <p:bldP spid="29"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rPr>
              <a:t>NGỮ VĂN 6</a:t>
            </a:r>
          </a:p>
        </p:txBody>
      </p:sp>
      <p:sp>
        <p:nvSpPr>
          <p:cNvPr id="11" name="Horizontal Scroll 10"/>
          <p:cNvSpPr/>
          <p:nvPr/>
        </p:nvSpPr>
        <p:spPr>
          <a:xfrm>
            <a:off x="3972335" y="712809"/>
            <a:ext cx="4209230" cy="478384"/>
          </a:xfrm>
          <a:prstGeom prst="horizontalScroll">
            <a:avLst/>
          </a:prstGeom>
          <a:solidFill>
            <a:schemeClr val="accent4">
              <a:lumMod val="40000"/>
              <a:lumOff val="60000"/>
            </a:schemeClr>
          </a:solidFill>
          <a:ln w="9525">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p:cNvSpPr/>
          <p:nvPr/>
        </p:nvSpPr>
        <p:spPr>
          <a:xfrm>
            <a:off x="1458737" y="100030"/>
            <a:ext cx="9274527"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VĂN BẢN 2: </a:t>
            </a:r>
            <a:r>
              <a:rPr kumimoji="0" lang="pl-PL" sz="2400" b="1" i="1"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ĐIỀU KHÔNG TÍNH TRƯỚC</a:t>
            </a:r>
            <a:r>
              <a:rPr kumimoji="0" lang="pl-PL" sz="24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pl-PL"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(NGUYỄN NHẬT ÁNH)</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7" name="Picture 6"/>
          <p:cNvPicPr>
            <a:picLocks noChangeAspect="1"/>
          </p:cNvPicPr>
          <p:nvPr/>
        </p:nvPicPr>
        <p:blipFill>
          <a:blip r:embed="rId4"/>
          <a:stretch>
            <a:fillRect/>
          </a:stretch>
        </p:blipFill>
        <p:spPr>
          <a:xfrm>
            <a:off x="11426277" y="0"/>
            <a:ext cx="754456" cy="754456"/>
          </a:xfrm>
          <a:prstGeom prst="rect">
            <a:avLst/>
          </a:prstGeom>
        </p:spPr>
      </p:pic>
      <p:sp>
        <p:nvSpPr>
          <p:cNvPr id="3" name="Rectangle 2"/>
          <p:cNvSpPr/>
          <p:nvPr/>
        </p:nvSpPr>
        <p:spPr>
          <a:xfrm>
            <a:off x="3989680" y="670940"/>
            <a:ext cx="417454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thức</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mới</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p:cNvPicPr>
            <a:picLocks noChangeAspect="1"/>
          </p:cNvPicPr>
          <p:nvPr/>
        </p:nvPicPr>
        <p:blipFill rotWithShape="1">
          <a:blip r:embed="rId5">
            <a:extLst>
              <a:ext uri="{BEBA8EAE-BF5A-486C-A8C5-ECC9F3942E4B}">
                <a14:imgProps xmlns:a14="http://schemas.microsoft.com/office/drawing/2010/main">
                  <a14:imgLayer r:embed="rId6">
                    <a14:imgEffect>
                      <a14:brightnessContrast contrast="40000"/>
                    </a14:imgEffect>
                  </a14:imgLayer>
                </a14:imgProps>
              </a:ext>
            </a:extLst>
          </a:blip>
          <a:srcRect t="8274"/>
          <a:stretch/>
        </p:blipFill>
        <p:spPr>
          <a:xfrm>
            <a:off x="815346" y="1714413"/>
            <a:ext cx="10523209" cy="4419687"/>
          </a:xfrm>
          <a:prstGeom prst="rect">
            <a:avLst/>
          </a:prstGeom>
        </p:spPr>
      </p:pic>
      <p:sp>
        <p:nvSpPr>
          <p:cNvPr id="9" name="Rectangle 8"/>
          <p:cNvSpPr/>
          <p:nvPr/>
        </p:nvSpPr>
        <p:spPr>
          <a:xfrm>
            <a:off x="1485105" y="2542536"/>
            <a:ext cx="9221789" cy="3046988"/>
          </a:xfrm>
          <a:prstGeom prst="rect">
            <a:avLst/>
          </a:prstGeom>
        </p:spPr>
        <p:txBody>
          <a:bodyPr wrap="square">
            <a:spAutoFit/>
          </a:bodyPr>
          <a:lstStyle/>
          <a:p>
            <a:pPr>
              <a:spcAft>
                <a:spcPts val="750"/>
              </a:spcAft>
            </a:pPr>
            <a:r>
              <a:rPr lang="en-US" sz="2400" dirty="0">
                <a:solidFill>
                  <a:srgbClr val="0D0D0D"/>
                </a:solidFill>
                <a:latin typeface="Times New Roman" panose="02020603050405020304" pitchFamily="18" charset="0"/>
                <a:ea typeface="Times New Roman" panose="02020603050405020304" pitchFamily="18" charset="0"/>
              </a:rPr>
              <a:t> </a:t>
            </a:r>
            <a:r>
              <a:rPr lang="en-US" sz="2400" b="1" dirty="0" err="1">
                <a:solidFill>
                  <a:srgbClr val="0D0D0D"/>
                </a:solidFill>
                <a:latin typeface="Times New Roman" panose="02020603050405020304" pitchFamily="18" charset="0"/>
                <a:ea typeface="Times New Roman" panose="02020603050405020304" pitchFamily="18" charset="0"/>
              </a:rPr>
              <a:t>Kết</a:t>
            </a:r>
            <a:r>
              <a:rPr lang="en-US" sz="2400" b="1" dirty="0">
                <a:solidFill>
                  <a:srgbClr val="0D0D0D"/>
                </a:solidFill>
                <a:latin typeface="Times New Roman" panose="02020603050405020304" pitchFamily="18" charset="0"/>
                <a:ea typeface="Times New Roman" panose="02020603050405020304" pitchFamily="18" charset="0"/>
              </a:rPr>
              <a:t> </a:t>
            </a:r>
            <a:r>
              <a:rPr lang="en-US" sz="2400" b="1" dirty="0" err="1">
                <a:solidFill>
                  <a:srgbClr val="0D0D0D"/>
                </a:solidFill>
                <a:latin typeface="Times New Roman" panose="02020603050405020304" pitchFamily="18" charset="0"/>
                <a:ea typeface="Times New Roman" panose="02020603050405020304" pitchFamily="18" charset="0"/>
              </a:rPr>
              <a:t>thúc</a:t>
            </a:r>
            <a:r>
              <a:rPr lang="en-US" sz="2400" b="1" dirty="0">
                <a:solidFill>
                  <a:srgbClr val="0D0D0D"/>
                </a:solidFill>
                <a:latin typeface="Times New Roman" panose="02020603050405020304" pitchFamily="18" charset="0"/>
                <a:ea typeface="Times New Roman" panose="02020603050405020304" pitchFamily="18" charset="0"/>
              </a:rPr>
              <a:t> </a:t>
            </a:r>
            <a:r>
              <a:rPr lang="en-US" sz="2400" b="1" dirty="0" err="1">
                <a:solidFill>
                  <a:srgbClr val="0D0D0D"/>
                </a:solidFill>
                <a:latin typeface="Times New Roman" panose="02020603050405020304" pitchFamily="18" charset="0"/>
                <a:ea typeface="Times New Roman" panose="02020603050405020304" pitchFamily="18" charset="0"/>
              </a:rPr>
              <a:t>truyện</a:t>
            </a:r>
            <a:r>
              <a:rPr lang="en-US" sz="2400" b="1" dirty="0">
                <a:solidFill>
                  <a:srgbClr val="0D0D0D"/>
                </a:solidFill>
                <a:latin typeface="Times New Roman" panose="02020603050405020304" pitchFamily="18" charset="0"/>
                <a:ea typeface="Times New Roman" panose="02020603050405020304" pitchFamily="18" charset="0"/>
              </a:rPr>
              <a:t> </a:t>
            </a:r>
            <a:r>
              <a:rPr lang="en-US" sz="2400" b="1" dirty="0" err="1">
                <a:solidFill>
                  <a:srgbClr val="0D0D0D"/>
                </a:solidFill>
                <a:latin typeface="Times New Roman" panose="02020603050405020304" pitchFamily="18" charset="0"/>
                <a:ea typeface="Times New Roman" panose="02020603050405020304" pitchFamily="18" charset="0"/>
              </a:rPr>
              <a:t>đầy</a:t>
            </a:r>
            <a:r>
              <a:rPr lang="en-US" sz="2400" b="1" dirty="0">
                <a:solidFill>
                  <a:srgbClr val="0D0D0D"/>
                </a:solidFill>
                <a:latin typeface="Times New Roman" panose="02020603050405020304" pitchFamily="18" charset="0"/>
                <a:ea typeface="Times New Roman" panose="02020603050405020304" pitchFamily="18" charset="0"/>
              </a:rPr>
              <a:t> </a:t>
            </a:r>
            <a:r>
              <a:rPr lang="en-US" sz="2400" b="1" dirty="0" err="1">
                <a:solidFill>
                  <a:srgbClr val="0D0D0D"/>
                </a:solidFill>
                <a:latin typeface="Times New Roman" panose="02020603050405020304" pitchFamily="18" charset="0"/>
                <a:ea typeface="Times New Roman" panose="02020603050405020304" pitchFamily="18" charset="0"/>
              </a:rPr>
              <a:t>hấp</a:t>
            </a:r>
            <a:r>
              <a:rPr lang="en-US" sz="2400" b="1" dirty="0">
                <a:solidFill>
                  <a:srgbClr val="0D0D0D"/>
                </a:solidFill>
                <a:latin typeface="Times New Roman" panose="02020603050405020304" pitchFamily="18" charset="0"/>
                <a:ea typeface="Times New Roman" panose="02020603050405020304" pitchFamily="18" charset="0"/>
              </a:rPr>
              <a:t> </a:t>
            </a:r>
            <a:r>
              <a:rPr lang="en-US" sz="2400" b="1" dirty="0" err="1">
                <a:solidFill>
                  <a:srgbClr val="0D0D0D"/>
                </a:solidFill>
                <a:latin typeface="Times New Roman" panose="02020603050405020304" pitchFamily="18" charset="0"/>
                <a:ea typeface="Times New Roman" panose="02020603050405020304" pitchFamily="18" charset="0"/>
              </a:rPr>
              <a:t>dẫn</a:t>
            </a:r>
            <a:r>
              <a:rPr lang="en-US" sz="2400" b="1"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Mở</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đầu</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truyện</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người</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đọc</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căng</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thẳng</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hồi</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hộp</a:t>
            </a:r>
            <a:r>
              <a:rPr lang="en-US" sz="2400" dirty="0">
                <a:solidFill>
                  <a:srgbClr val="0D0D0D"/>
                </a:solidFill>
                <a:latin typeface="Times New Roman" panose="02020603050405020304" pitchFamily="18" charset="0"/>
                <a:ea typeface="Times New Roman" panose="02020603050405020304" pitchFamily="18" charset="0"/>
              </a:rPr>
              <a:t>, lo </a:t>
            </a:r>
            <a:r>
              <a:rPr lang="en-US" sz="2400" dirty="0" err="1">
                <a:solidFill>
                  <a:srgbClr val="0D0D0D"/>
                </a:solidFill>
                <a:latin typeface="Times New Roman" panose="02020603050405020304" pitchFamily="18" charset="0"/>
                <a:ea typeface="Times New Roman" panose="02020603050405020304" pitchFamily="18" charset="0"/>
              </a:rPr>
              <a:t>lắng</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vì</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sẽ</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có</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một</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trận</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ẩu</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đả</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diễn</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ra</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quyết</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liệt</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giữa</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nhân</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vật</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tôi</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và</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nhân</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vật</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Nghi</a:t>
            </a:r>
            <a:r>
              <a:rPr lang="en-US" sz="2400" dirty="0">
                <a:solidFill>
                  <a:srgbClr val="0D0D0D"/>
                </a:solidFill>
                <a:latin typeface="Times New Roman" panose="02020603050405020304" pitchFamily="18" charset="0"/>
                <a:ea typeface="Times New Roman" panose="02020603050405020304" pitchFamily="18" charset="0"/>
              </a:rPr>
              <a:t> (qua </a:t>
            </a:r>
            <a:r>
              <a:rPr lang="en-US" sz="2400" dirty="0" err="1">
                <a:solidFill>
                  <a:srgbClr val="0D0D0D"/>
                </a:solidFill>
                <a:latin typeface="Times New Roman" panose="02020603050405020304" pitchFamily="18" charset="0"/>
                <a:ea typeface="Times New Roman" panose="02020603050405020304" pitchFamily="18" charset="0"/>
              </a:rPr>
              <a:t>miêu</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tả</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suy</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nghĩ</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cách</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chuẩn</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bị</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vũ</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khí</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cách</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bày</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binh</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bố</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trận</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của</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Tôi</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Nhưng</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bằng</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tấm</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lòng</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nhân</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hậu</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nhân</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vật</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Nghi</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đã</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hoá</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giải</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mâu</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thuẫn</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giữa</a:t>
            </a:r>
            <a:r>
              <a:rPr lang="en-US" sz="2400" dirty="0">
                <a:solidFill>
                  <a:srgbClr val="0D0D0D"/>
                </a:solidFill>
                <a:latin typeface="Times New Roman" panose="02020603050405020304" pitchFamily="18" charset="0"/>
                <a:ea typeface="Times New Roman" panose="02020603050405020304" pitchFamily="18" charset="0"/>
              </a:rPr>
              <a:t> 2 </a:t>
            </a:r>
            <a:r>
              <a:rPr lang="en-US" sz="2400" dirty="0" err="1">
                <a:solidFill>
                  <a:srgbClr val="0D0D0D"/>
                </a:solidFill>
                <a:latin typeface="Times New Roman" panose="02020603050405020304" pitchFamily="18" charset="0"/>
                <a:ea typeface="Times New Roman" panose="02020603050405020304" pitchFamily="18" charset="0"/>
              </a:rPr>
              <a:t>người</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bạn</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khi</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chủ</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động</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đưa</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sách</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và</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rủ</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tôi</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đi</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xem</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phim</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Kết</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thúc</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truyện</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khiến</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người</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đọc</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bất</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ngờ</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khi</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không</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có</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trận</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quyết</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chiến</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nào</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xảy</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ra</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mà</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chỉ</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thấy</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tràn</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đầy</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yêu</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thương</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của</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một</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tình</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bạn</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đẹp</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chân</a:t>
            </a:r>
            <a:r>
              <a:rPr lang="en-US" sz="2400" dirty="0">
                <a:solidFill>
                  <a:srgbClr val="0D0D0D"/>
                </a:solidFill>
                <a:latin typeface="Times New Roman" panose="02020603050405020304" pitchFamily="18" charset="0"/>
                <a:ea typeface="Times New Roman" panose="02020603050405020304" pitchFamily="18" charset="0"/>
              </a:rPr>
              <a:t> </a:t>
            </a:r>
            <a:r>
              <a:rPr lang="en-US" sz="2400" dirty="0" err="1">
                <a:solidFill>
                  <a:srgbClr val="0D0D0D"/>
                </a:solidFill>
                <a:latin typeface="Times New Roman" panose="02020603050405020304" pitchFamily="18" charset="0"/>
                <a:ea typeface="Times New Roman" panose="02020603050405020304" pitchFamily="18" charset="0"/>
              </a:rPr>
              <a:t>thành</a:t>
            </a:r>
            <a:r>
              <a:rPr lang="en-US" sz="2400" dirty="0">
                <a:solidFill>
                  <a:srgbClr val="0D0D0D"/>
                </a:solidFill>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
        <p:nvSpPr>
          <p:cNvPr id="23" name="Rectangle 22"/>
          <p:cNvSpPr/>
          <p:nvPr/>
        </p:nvSpPr>
        <p:spPr>
          <a:xfrm>
            <a:off x="541274" y="1122315"/>
            <a:ext cx="5554726"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MS Mincho"/>
                <a:cs typeface="+mn-cs"/>
              </a:rPr>
              <a:t>3.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MS Mincho"/>
                <a:cs typeface="+mn-cs"/>
              </a:rPr>
              <a:t>Suy</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MS Mincho"/>
                <a:cs typeface="+mn-cs"/>
              </a:rPr>
              <a:t>nghĩ</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MS Mincho"/>
                <a:cs typeface="+mn-cs"/>
              </a:rPr>
              <a:t>về</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MS Mincho"/>
                <a:cs typeface="+mn-cs"/>
              </a:rPr>
              <a:t>cách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MS Mincho"/>
                <a:cs typeface="+mn-cs"/>
              </a:rPr>
              <a:t>kết</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MS Mincho"/>
                <a:cs typeface="+mn-cs"/>
              </a:rPr>
              <a:t>thúc</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MS Mincho"/>
                <a:cs typeface="+mn-cs"/>
              </a:rPr>
              <a:t>truyện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286152765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rPr>
              <a:t>NGỮ VĂN 6</a:t>
            </a:r>
          </a:p>
        </p:txBody>
      </p:sp>
      <p:sp>
        <p:nvSpPr>
          <p:cNvPr id="11" name="Horizontal Scroll 10"/>
          <p:cNvSpPr/>
          <p:nvPr/>
        </p:nvSpPr>
        <p:spPr>
          <a:xfrm>
            <a:off x="3972335" y="712809"/>
            <a:ext cx="4209230" cy="478384"/>
          </a:xfrm>
          <a:prstGeom prst="horizontalScroll">
            <a:avLst/>
          </a:prstGeom>
          <a:solidFill>
            <a:schemeClr val="accent4">
              <a:lumMod val="40000"/>
              <a:lumOff val="60000"/>
            </a:schemeClr>
          </a:solidFill>
          <a:ln w="9525">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p:cNvSpPr/>
          <p:nvPr/>
        </p:nvSpPr>
        <p:spPr>
          <a:xfrm>
            <a:off x="1458737" y="100030"/>
            <a:ext cx="9274527"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VĂN BẢN 2: </a:t>
            </a:r>
            <a:r>
              <a:rPr kumimoji="0" lang="pl-PL" sz="2400" b="1" i="1"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ĐIỀU KHÔNG TÍNH TRƯỚC</a:t>
            </a:r>
            <a:r>
              <a:rPr kumimoji="0" lang="pl-PL" sz="24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pl-PL"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(NGUYỄN NHẬT ÁNH)</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7" name="Picture 6"/>
          <p:cNvPicPr>
            <a:picLocks noChangeAspect="1"/>
          </p:cNvPicPr>
          <p:nvPr/>
        </p:nvPicPr>
        <p:blipFill>
          <a:blip r:embed="rId4"/>
          <a:stretch>
            <a:fillRect/>
          </a:stretch>
        </p:blipFill>
        <p:spPr>
          <a:xfrm>
            <a:off x="11426277" y="0"/>
            <a:ext cx="754456" cy="754456"/>
          </a:xfrm>
          <a:prstGeom prst="rect">
            <a:avLst/>
          </a:prstGeom>
        </p:spPr>
      </p:pic>
      <p:sp>
        <p:nvSpPr>
          <p:cNvPr id="3" name="Rectangle 2"/>
          <p:cNvSpPr/>
          <p:nvPr/>
        </p:nvSpPr>
        <p:spPr>
          <a:xfrm>
            <a:off x="3989680" y="670940"/>
            <a:ext cx="417454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thức</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mới</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 name="Rectangle 22"/>
          <p:cNvSpPr/>
          <p:nvPr/>
        </p:nvSpPr>
        <p:spPr>
          <a:xfrm>
            <a:off x="541274" y="1122315"/>
            <a:ext cx="5554726"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MS Mincho"/>
                <a:cs typeface="+mn-cs"/>
              </a:rPr>
              <a:t>3.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MS Mincho"/>
                <a:cs typeface="+mn-cs"/>
              </a:rPr>
              <a:t>Suy</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MS Mincho"/>
                <a:cs typeface="+mn-cs"/>
              </a:rPr>
              <a:t>nghĩ</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MS Mincho"/>
                <a:cs typeface="+mn-cs"/>
              </a:rPr>
              <a:t>về</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MS Mincho"/>
                <a:cs typeface="+mn-cs"/>
              </a:rPr>
              <a:t>cách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MS Mincho"/>
                <a:cs typeface="+mn-cs"/>
              </a:rPr>
              <a:t>kết</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MS Mincho"/>
                <a:cs typeface="+mn-cs"/>
              </a:rPr>
              <a:t>thúc</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MS Mincho"/>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MS Mincho"/>
                <a:cs typeface="+mn-cs"/>
              </a:rPr>
              <a:t>truyện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4" name="Flowchart: Display 3"/>
          <p:cNvSpPr/>
          <p:nvPr/>
        </p:nvSpPr>
        <p:spPr>
          <a:xfrm>
            <a:off x="1457018" y="2625212"/>
            <a:ext cx="2662084" cy="1887793"/>
          </a:xfrm>
          <a:prstGeom prst="flowChartDisplay">
            <a:avLst/>
          </a:prstGeom>
          <a:blipFill>
            <a:blip r:embed="rId5"/>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222222"/>
                </a:solidFill>
                <a:latin typeface="Times New Roman" panose="02020603050405020304" pitchFamily="18" charset="0"/>
                <a:ea typeface="Times New Roman" panose="02020603050405020304" pitchFamily="18" charset="0"/>
              </a:rPr>
              <a:t>Ý </a:t>
            </a:r>
            <a:r>
              <a:rPr lang="en-US" sz="3200" b="1" dirty="0" err="1">
                <a:solidFill>
                  <a:srgbClr val="222222"/>
                </a:solidFill>
                <a:latin typeface="Times New Roman" panose="02020603050405020304" pitchFamily="18" charset="0"/>
                <a:ea typeface="Times New Roman" panose="02020603050405020304" pitchFamily="18" charset="0"/>
              </a:rPr>
              <a:t>nghĩa</a:t>
            </a:r>
            <a:r>
              <a:rPr lang="en-US" sz="3200" b="1" dirty="0">
                <a:solidFill>
                  <a:srgbClr val="222222"/>
                </a:solidFill>
                <a:latin typeface="Times New Roman" panose="02020603050405020304" pitchFamily="18" charset="0"/>
                <a:ea typeface="Times New Roman" panose="02020603050405020304" pitchFamily="18" charset="0"/>
              </a:rPr>
              <a:t> </a:t>
            </a:r>
            <a:r>
              <a:rPr lang="en-US" sz="3200" b="1" dirty="0" err="1">
                <a:solidFill>
                  <a:srgbClr val="222222"/>
                </a:solidFill>
                <a:latin typeface="Times New Roman" panose="02020603050405020304" pitchFamily="18" charset="0"/>
                <a:ea typeface="Times New Roman" panose="02020603050405020304" pitchFamily="18" charset="0"/>
              </a:rPr>
              <a:t>kết</a:t>
            </a:r>
            <a:r>
              <a:rPr lang="en-US" sz="3200" b="1" dirty="0">
                <a:solidFill>
                  <a:srgbClr val="222222"/>
                </a:solidFill>
                <a:latin typeface="Times New Roman" panose="02020603050405020304" pitchFamily="18" charset="0"/>
                <a:ea typeface="Times New Roman" panose="02020603050405020304" pitchFamily="18" charset="0"/>
              </a:rPr>
              <a:t> </a:t>
            </a:r>
            <a:r>
              <a:rPr lang="en-US" sz="3200" b="1" dirty="0" err="1">
                <a:solidFill>
                  <a:srgbClr val="222222"/>
                </a:solidFill>
                <a:latin typeface="Times New Roman" panose="02020603050405020304" pitchFamily="18" charset="0"/>
                <a:ea typeface="Times New Roman" panose="02020603050405020304" pitchFamily="18" charset="0"/>
              </a:rPr>
              <a:t>thúc</a:t>
            </a:r>
            <a:r>
              <a:rPr lang="en-US" sz="3200" b="1" dirty="0">
                <a:solidFill>
                  <a:srgbClr val="222222"/>
                </a:solidFill>
                <a:latin typeface="Times New Roman" panose="02020603050405020304" pitchFamily="18" charset="0"/>
                <a:ea typeface="Times New Roman" panose="02020603050405020304" pitchFamily="18" charset="0"/>
              </a:rPr>
              <a:t> </a:t>
            </a:r>
            <a:r>
              <a:rPr lang="en-US" sz="3200" b="1" dirty="0" err="1">
                <a:solidFill>
                  <a:srgbClr val="222222"/>
                </a:solidFill>
                <a:latin typeface="Times New Roman" panose="02020603050405020304" pitchFamily="18" charset="0"/>
                <a:ea typeface="Times New Roman" panose="02020603050405020304" pitchFamily="18" charset="0"/>
              </a:rPr>
              <a:t>truyện</a:t>
            </a:r>
            <a:r>
              <a:rPr lang="en-US" sz="3200" dirty="0">
                <a:solidFill>
                  <a:srgbClr val="222222"/>
                </a:solidFill>
                <a:latin typeface="Times New Roman" panose="02020603050405020304" pitchFamily="18" charset="0"/>
                <a:ea typeface="Times New Roman" panose="02020603050405020304" pitchFamily="18" charset="0"/>
              </a:rPr>
              <a:t>: </a:t>
            </a:r>
            <a:endParaRPr lang="en-US" sz="3200" dirty="0"/>
          </a:p>
        </p:txBody>
      </p:sp>
      <p:sp>
        <p:nvSpPr>
          <p:cNvPr id="10" name="Plaque 9"/>
          <p:cNvSpPr/>
          <p:nvPr/>
        </p:nvSpPr>
        <p:spPr>
          <a:xfrm>
            <a:off x="4576301" y="1952494"/>
            <a:ext cx="6120581" cy="1275332"/>
          </a:xfrm>
          <a:prstGeom prst="plaque">
            <a:avLst/>
          </a:prstGeom>
          <a:blipFill>
            <a:blip r:embed="rId6"/>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222222"/>
                </a:solidFill>
                <a:latin typeface="Times New Roman" panose="02020603050405020304" pitchFamily="18" charset="0"/>
                <a:ea typeface="Times New Roman" panose="02020603050405020304" pitchFamily="18" charset="0"/>
              </a:rPr>
              <a:t>Kết</a:t>
            </a:r>
            <a:r>
              <a:rPr lang="en-US" sz="2800" dirty="0">
                <a:solidFill>
                  <a:srgbClr val="222222"/>
                </a:solidFill>
                <a:latin typeface="Times New Roman" panose="02020603050405020304" pitchFamily="18" charset="0"/>
                <a:ea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rPr>
              <a:t>thúc</a:t>
            </a:r>
            <a:r>
              <a:rPr lang="en-US" sz="2800" dirty="0">
                <a:solidFill>
                  <a:srgbClr val="222222"/>
                </a:solidFill>
                <a:latin typeface="Times New Roman" panose="02020603050405020304" pitchFamily="18" charset="0"/>
                <a:ea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rPr>
              <a:t>truyện</a:t>
            </a:r>
            <a:r>
              <a:rPr lang="en-US" sz="2800" dirty="0">
                <a:solidFill>
                  <a:srgbClr val="222222"/>
                </a:solidFill>
                <a:latin typeface="Times New Roman" panose="02020603050405020304" pitchFamily="18" charset="0"/>
                <a:ea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rPr>
              <a:t>gợi</a:t>
            </a:r>
            <a:r>
              <a:rPr lang="en-US" sz="2800" dirty="0">
                <a:solidFill>
                  <a:srgbClr val="222222"/>
                </a:solidFill>
                <a:latin typeface="Times New Roman" panose="02020603050405020304" pitchFamily="18" charset="0"/>
                <a:ea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rPr>
              <a:t>cho</a:t>
            </a:r>
            <a:r>
              <a:rPr lang="en-US" sz="2800" dirty="0">
                <a:solidFill>
                  <a:srgbClr val="222222"/>
                </a:solidFill>
                <a:latin typeface="Times New Roman" panose="02020603050405020304" pitchFamily="18" charset="0"/>
                <a:ea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rPr>
              <a:t>người</a:t>
            </a:r>
            <a:r>
              <a:rPr lang="en-US" sz="2800" dirty="0">
                <a:solidFill>
                  <a:srgbClr val="222222"/>
                </a:solidFill>
                <a:latin typeface="Times New Roman" panose="02020603050405020304" pitchFamily="18" charset="0"/>
                <a:ea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rPr>
              <a:t>đọc</a:t>
            </a:r>
            <a:r>
              <a:rPr lang="en-US" sz="2800" dirty="0">
                <a:solidFill>
                  <a:srgbClr val="222222"/>
                </a:solidFill>
                <a:latin typeface="Times New Roman" panose="02020603050405020304" pitchFamily="18" charset="0"/>
                <a:ea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rPr>
              <a:t>nhớ</a:t>
            </a:r>
            <a:r>
              <a:rPr lang="en-US" sz="2800" dirty="0">
                <a:solidFill>
                  <a:srgbClr val="222222"/>
                </a:solidFill>
                <a:latin typeface="Times New Roman" panose="02020603050405020304" pitchFamily="18" charset="0"/>
                <a:ea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rPr>
              <a:t>tới</a:t>
            </a:r>
            <a:r>
              <a:rPr lang="en-US" sz="2800" dirty="0">
                <a:solidFill>
                  <a:srgbClr val="222222"/>
                </a:solidFill>
                <a:latin typeface="Times New Roman" panose="02020603050405020304" pitchFamily="18" charset="0"/>
                <a:ea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rPr>
              <a:t>câu</a:t>
            </a:r>
            <a:r>
              <a:rPr lang="en-US" sz="2800" dirty="0">
                <a:solidFill>
                  <a:srgbClr val="222222"/>
                </a:solidFill>
                <a:latin typeface="Times New Roman" panose="02020603050405020304" pitchFamily="18" charset="0"/>
                <a:ea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rPr>
              <a:t>tục</a:t>
            </a:r>
            <a:r>
              <a:rPr lang="en-US" sz="2800" dirty="0">
                <a:solidFill>
                  <a:srgbClr val="222222"/>
                </a:solidFill>
                <a:latin typeface="Times New Roman" panose="02020603050405020304" pitchFamily="18" charset="0"/>
                <a:ea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rPr>
              <a:t>ngữ</a:t>
            </a:r>
            <a:r>
              <a:rPr lang="en-US" sz="2800" dirty="0">
                <a:solidFill>
                  <a:srgbClr val="222222"/>
                </a:solidFill>
                <a:latin typeface="Times New Roman" panose="02020603050405020304" pitchFamily="18" charset="0"/>
                <a:ea typeface="Times New Roman" panose="02020603050405020304" pitchFamily="18" charset="0"/>
              </a:rPr>
              <a:t> “Ba </a:t>
            </a:r>
            <a:r>
              <a:rPr lang="en-US" sz="2800" dirty="0" err="1">
                <a:solidFill>
                  <a:srgbClr val="222222"/>
                </a:solidFill>
                <a:latin typeface="Times New Roman" panose="02020603050405020304" pitchFamily="18" charset="0"/>
                <a:ea typeface="Times New Roman" panose="02020603050405020304" pitchFamily="18" charset="0"/>
              </a:rPr>
              <a:t>cây</a:t>
            </a:r>
            <a:r>
              <a:rPr lang="en-US" sz="2800" dirty="0">
                <a:solidFill>
                  <a:srgbClr val="222222"/>
                </a:solidFill>
                <a:latin typeface="Times New Roman" panose="02020603050405020304" pitchFamily="18" charset="0"/>
                <a:ea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rPr>
              <a:t>chụm</a:t>
            </a:r>
            <a:r>
              <a:rPr lang="en-US" sz="2800" dirty="0">
                <a:solidFill>
                  <a:srgbClr val="222222"/>
                </a:solidFill>
                <a:latin typeface="Times New Roman" panose="02020603050405020304" pitchFamily="18" charset="0"/>
                <a:ea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rPr>
              <a:t>lại</a:t>
            </a:r>
            <a:r>
              <a:rPr lang="en-US" sz="2800" dirty="0">
                <a:solidFill>
                  <a:srgbClr val="222222"/>
                </a:solidFill>
                <a:latin typeface="Times New Roman" panose="02020603050405020304" pitchFamily="18" charset="0"/>
                <a:ea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rPr>
              <a:t>nên</a:t>
            </a:r>
            <a:r>
              <a:rPr lang="en-US" sz="2800" dirty="0">
                <a:solidFill>
                  <a:srgbClr val="222222"/>
                </a:solidFill>
                <a:latin typeface="Times New Roman" panose="02020603050405020304" pitchFamily="18" charset="0"/>
                <a:ea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rPr>
              <a:t>hòn</a:t>
            </a:r>
            <a:r>
              <a:rPr lang="en-US" sz="2800" dirty="0">
                <a:solidFill>
                  <a:srgbClr val="222222"/>
                </a:solidFill>
                <a:latin typeface="Times New Roman" panose="02020603050405020304" pitchFamily="18" charset="0"/>
                <a:ea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rPr>
              <a:t>núi</a:t>
            </a:r>
            <a:r>
              <a:rPr lang="en-US" sz="2800" dirty="0">
                <a:solidFill>
                  <a:srgbClr val="222222"/>
                </a:solidFill>
                <a:latin typeface="Times New Roman" panose="02020603050405020304" pitchFamily="18" charset="0"/>
                <a:ea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rPr>
              <a:t>cao</a:t>
            </a:r>
            <a:r>
              <a:rPr lang="en-US" sz="2800" dirty="0">
                <a:solidFill>
                  <a:srgbClr val="222222"/>
                </a:solidFill>
                <a:latin typeface="Times New Roman" panose="02020603050405020304" pitchFamily="18" charset="0"/>
                <a:ea typeface="Times New Roman" panose="02020603050405020304" pitchFamily="18" charset="0"/>
              </a:rPr>
              <a:t>”.</a:t>
            </a:r>
            <a:endParaRPr lang="en-US" sz="2800" dirty="0"/>
          </a:p>
        </p:txBody>
      </p:sp>
      <p:sp>
        <p:nvSpPr>
          <p:cNvPr id="17" name="Plaque 16"/>
          <p:cNvSpPr/>
          <p:nvPr/>
        </p:nvSpPr>
        <p:spPr>
          <a:xfrm>
            <a:off x="4576301" y="3375943"/>
            <a:ext cx="6120581" cy="1840598"/>
          </a:xfrm>
          <a:prstGeom prst="plaque">
            <a:avLst>
              <a:gd name="adj" fmla="val 11058"/>
            </a:avLst>
          </a:prstGeom>
          <a:blipFill>
            <a:blip r:embed="rId6"/>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750"/>
              </a:spcAft>
            </a:pPr>
            <a:r>
              <a:rPr lang="en-US" sz="2800" dirty="0" err="1">
                <a:solidFill>
                  <a:srgbClr val="222222"/>
                </a:solidFill>
                <a:latin typeface="Times New Roman" panose="02020603050405020304" pitchFamily="18" charset="0"/>
                <a:ea typeface="Times New Roman" panose="02020603050405020304" pitchFamily="18" charset="0"/>
              </a:rPr>
              <a:t>Gửi</a:t>
            </a:r>
            <a:r>
              <a:rPr lang="en-US" sz="2800" dirty="0">
                <a:solidFill>
                  <a:srgbClr val="222222"/>
                </a:solidFill>
                <a:latin typeface="Times New Roman" panose="02020603050405020304" pitchFamily="18" charset="0"/>
                <a:ea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rPr>
              <a:t>gắm</a:t>
            </a:r>
            <a:r>
              <a:rPr lang="en-US" sz="2800" dirty="0">
                <a:solidFill>
                  <a:srgbClr val="222222"/>
                </a:solidFill>
                <a:latin typeface="Times New Roman" panose="02020603050405020304" pitchFamily="18" charset="0"/>
                <a:ea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rPr>
              <a:t>thông</a:t>
            </a:r>
            <a:r>
              <a:rPr lang="en-US" sz="2800" dirty="0">
                <a:solidFill>
                  <a:srgbClr val="222222"/>
                </a:solidFill>
                <a:latin typeface="Times New Roman" panose="02020603050405020304" pitchFamily="18" charset="0"/>
                <a:ea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rPr>
              <a:t>điệp</a:t>
            </a:r>
            <a:r>
              <a:rPr lang="en-US" sz="2800" dirty="0">
                <a:solidFill>
                  <a:srgbClr val="222222"/>
                </a:solidFill>
                <a:latin typeface="Times New Roman" panose="02020603050405020304" pitchFamily="18" charset="0"/>
                <a:ea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rPr>
              <a:t>sự</a:t>
            </a:r>
            <a:r>
              <a:rPr lang="en-US" sz="2800" dirty="0">
                <a:solidFill>
                  <a:srgbClr val="222222"/>
                </a:solidFill>
                <a:latin typeface="Times New Roman" panose="02020603050405020304" pitchFamily="18" charset="0"/>
                <a:ea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rPr>
              <a:t>đoàn</a:t>
            </a:r>
            <a:r>
              <a:rPr lang="en-US" sz="2800" dirty="0">
                <a:solidFill>
                  <a:srgbClr val="222222"/>
                </a:solidFill>
                <a:latin typeface="Times New Roman" panose="02020603050405020304" pitchFamily="18" charset="0"/>
                <a:ea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rPr>
              <a:t>kết</a:t>
            </a:r>
            <a:r>
              <a:rPr lang="en-US" sz="2800" dirty="0">
                <a:solidFill>
                  <a:srgbClr val="222222"/>
                </a:solidFill>
                <a:latin typeface="Times New Roman" panose="02020603050405020304" pitchFamily="18" charset="0"/>
                <a:ea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rPr>
              <a:t>và</a:t>
            </a:r>
            <a:r>
              <a:rPr lang="en-US" sz="2800" dirty="0">
                <a:solidFill>
                  <a:srgbClr val="222222"/>
                </a:solidFill>
                <a:latin typeface="Times New Roman" panose="02020603050405020304" pitchFamily="18" charset="0"/>
                <a:ea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rPr>
              <a:t>tình</a:t>
            </a:r>
            <a:r>
              <a:rPr lang="en-US" sz="2800" dirty="0">
                <a:solidFill>
                  <a:srgbClr val="222222"/>
                </a:solidFill>
                <a:latin typeface="Times New Roman" panose="02020603050405020304" pitchFamily="18" charset="0"/>
                <a:ea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rPr>
              <a:t>bạn</a:t>
            </a:r>
            <a:r>
              <a:rPr lang="en-US" sz="2800" dirty="0">
                <a:solidFill>
                  <a:srgbClr val="222222"/>
                </a:solidFill>
                <a:latin typeface="Times New Roman" panose="02020603050405020304" pitchFamily="18" charset="0"/>
                <a:ea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rPr>
              <a:t>chân</a:t>
            </a:r>
            <a:r>
              <a:rPr lang="en-US" sz="2800" dirty="0">
                <a:solidFill>
                  <a:srgbClr val="222222"/>
                </a:solidFill>
                <a:latin typeface="Times New Roman" panose="02020603050405020304" pitchFamily="18" charset="0"/>
                <a:ea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rPr>
              <a:t>thành</a:t>
            </a:r>
            <a:r>
              <a:rPr lang="en-US" sz="2800" dirty="0">
                <a:solidFill>
                  <a:srgbClr val="222222"/>
                </a:solidFill>
                <a:latin typeface="Times New Roman" panose="02020603050405020304" pitchFamily="18" charset="0"/>
                <a:ea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rPr>
              <a:t>trong</a:t>
            </a:r>
            <a:r>
              <a:rPr lang="en-US" sz="2800" dirty="0">
                <a:solidFill>
                  <a:srgbClr val="222222"/>
                </a:solidFill>
                <a:latin typeface="Times New Roman" panose="02020603050405020304" pitchFamily="18" charset="0"/>
                <a:ea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rPr>
              <a:t>sáng</a:t>
            </a:r>
            <a:r>
              <a:rPr lang="en-US" sz="2800" dirty="0">
                <a:solidFill>
                  <a:srgbClr val="222222"/>
                </a:solidFill>
                <a:latin typeface="Times New Roman" panose="02020603050405020304" pitchFamily="18" charset="0"/>
                <a:ea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rPr>
              <a:t>sẽ</a:t>
            </a:r>
            <a:r>
              <a:rPr lang="en-US" sz="2800" dirty="0">
                <a:solidFill>
                  <a:srgbClr val="222222"/>
                </a:solidFill>
                <a:latin typeface="Times New Roman" panose="02020603050405020304" pitchFamily="18" charset="0"/>
                <a:ea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rPr>
              <a:t>có</a:t>
            </a:r>
            <a:r>
              <a:rPr lang="en-US" sz="2800" dirty="0">
                <a:solidFill>
                  <a:srgbClr val="222222"/>
                </a:solidFill>
                <a:latin typeface="Times New Roman" panose="02020603050405020304" pitchFamily="18" charset="0"/>
                <a:ea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rPr>
              <a:t>sức</a:t>
            </a:r>
            <a:r>
              <a:rPr lang="en-US" sz="2800" dirty="0">
                <a:solidFill>
                  <a:srgbClr val="222222"/>
                </a:solidFill>
                <a:latin typeface="Times New Roman" panose="02020603050405020304" pitchFamily="18" charset="0"/>
                <a:ea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rPr>
              <a:t>mạnh</a:t>
            </a:r>
            <a:r>
              <a:rPr lang="en-US" sz="2800" dirty="0">
                <a:solidFill>
                  <a:srgbClr val="222222"/>
                </a:solidFill>
                <a:latin typeface="Times New Roman" panose="02020603050405020304" pitchFamily="18" charset="0"/>
                <a:ea typeface="Times New Roman" panose="02020603050405020304" pitchFamily="18" charset="0"/>
              </a:rPr>
              <a:t> to </a:t>
            </a:r>
            <a:r>
              <a:rPr lang="en-US" sz="2800" dirty="0" err="1">
                <a:solidFill>
                  <a:srgbClr val="222222"/>
                </a:solidFill>
                <a:latin typeface="Times New Roman" panose="02020603050405020304" pitchFamily="18" charset="0"/>
                <a:ea typeface="Times New Roman" panose="02020603050405020304" pitchFamily="18" charset="0"/>
              </a:rPr>
              <a:t>lớn</a:t>
            </a:r>
            <a:r>
              <a:rPr lang="en-US" sz="2800" dirty="0">
                <a:solidFill>
                  <a:srgbClr val="222222"/>
                </a:solidFill>
                <a:latin typeface="Times New Roman" panose="02020603050405020304" pitchFamily="18" charset="0"/>
                <a:ea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rPr>
              <a:t>như</a:t>
            </a:r>
            <a:r>
              <a:rPr lang="en-US" sz="2800" dirty="0">
                <a:solidFill>
                  <a:srgbClr val="222222"/>
                </a:solidFill>
                <a:latin typeface="Times New Roman" panose="02020603050405020304" pitchFamily="18" charset="0"/>
                <a:ea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rPr>
              <a:t>sức</a:t>
            </a:r>
            <a:r>
              <a:rPr lang="en-US" sz="2800" dirty="0">
                <a:solidFill>
                  <a:srgbClr val="222222"/>
                </a:solidFill>
                <a:latin typeface="Times New Roman" panose="02020603050405020304" pitchFamily="18" charset="0"/>
                <a:ea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rPr>
              <a:t>mạnh</a:t>
            </a:r>
            <a:r>
              <a:rPr lang="en-US" sz="2800" dirty="0">
                <a:solidFill>
                  <a:srgbClr val="222222"/>
                </a:solidFill>
                <a:latin typeface="Times New Roman" panose="02020603050405020304" pitchFamily="18" charset="0"/>
                <a:ea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rPr>
              <a:t>của</a:t>
            </a:r>
            <a:r>
              <a:rPr lang="en-US" sz="2800" dirty="0">
                <a:solidFill>
                  <a:srgbClr val="222222"/>
                </a:solidFill>
                <a:latin typeface="Times New Roman" panose="02020603050405020304" pitchFamily="18" charset="0"/>
                <a:ea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rPr>
              <a:t>người</a:t>
            </a:r>
            <a:r>
              <a:rPr lang="en-US" sz="2800" dirty="0">
                <a:solidFill>
                  <a:srgbClr val="222222"/>
                </a:solidFill>
                <a:latin typeface="Times New Roman" panose="02020603050405020304" pitchFamily="18" charset="0"/>
                <a:ea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rPr>
              <a:t>khổng</a:t>
            </a:r>
            <a:r>
              <a:rPr lang="en-US" sz="2800" dirty="0">
                <a:solidFill>
                  <a:srgbClr val="222222"/>
                </a:solidFill>
                <a:latin typeface="Times New Roman" panose="02020603050405020304" pitchFamily="18" charset="0"/>
                <a:ea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rPr>
              <a:t>lồ</a:t>
            </a:r>
            <a:r>
              <a:rPr lang="en-US" sz="2800" dirty="0">
                <a:solidFill>
                  <a:srgbClr val="222222"/>
                </a:solidFill>
                <a:latin typeface="Times New Roman" panose="02020603050405020304" pitchFamily="18" charset="0"/>
                <a:ea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rPr>
              <a:t>trong</a:t>
            </a:r>
            <a:r>
              <a:rPr lang="en-US" sz="2800" dirty="0">
                <a:solidFill>
                  <a:srgbClr val="222222"/>
                </a:solidFill>
                <a:latin typeface="Times New Roman" panose="02020603050405020304" pitchFamily="18" charset="0"/>
                <a:ea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rPr>
              <a:t>truyện</a:t>
            </a:r>
            <a:r>
              <a:rPr lang="en-US" sz="2800" dirty="0">
                <a:solidFill>
                  <a:srgbClr val="222222"/>
                </a:solidFill>
                <a:latin typeface="Times New Roman" panose="02020603050405020304" pitchFamily="18" charset="0"/>
                <a:ea typeface="Times New Roman" panose="02020603050405020304" pitchFamily="18" charset="0"/>
              </a:rPr>
              <a:t> </a:t>
            </a:r>
            <a:r>
              <a:rPr lang="en-US" sz="2800" dirty="0" err="1">
                <a:solidFill>
                  <a:srgbClr val="222222"/>
                </a:solidFill>
                <a:latin typeface="Times New Roman" panose="02020603050405020304" pitchFamily="18" charset="0"/>
                <a:ea typeface="Times New Roman" panose="02020603050405020304" pitchFamily="18" charset="0"/>
              </a:rPr>
              <a:t>cổ</a:t>
            </a:r>
            <a:r>
              <a:rPr lang="en-US" sz="2800" dirty="0">
                <a:solidFill>
                  <a:srgbClr val="222222"/>
                </a:solidFill>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712888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left)">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animBg="1"/>
      <p:bldP spid="17"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rPr>
              <a:t>NGỮ VĂN 6</a:t>
            </a:r>
          </a:p>
        </p:txBody>
      </p:sp>
      <p:sp>
        <p:nvSpPr>
          <p:cNvPr id="11" name="Horizontal Scroll 10"/>
          <p:cNvSpPr/>
          <p:nvPr/>
        </p:nvSpPr>
        <p:spPr>
          <a:xfrm>
            <a:off x="3972335" y="712809"/>
            <a:ext cx="4209230" cy="478384"/>
          </a:xfrm>
          <a:prstGeom prst="horizontalScroll">
            <a:avLst/>
          </a:prstGeom>
          <a:solidFill>
            <a:schemeClr val="accent4">
              <a:lumMod val="40000"/>
              <a:lumOff val="60000"/>
            </a:schemeClr>
          </a:solidFill>
          <a:ln w="9525">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p:cNvSpPr/>
          <p:nvPr/>
        </p:nvSpPr>
        <p:spPr>
          <a:xfrm>
            <a:off x="1458737" y="100030"/>
            <a:ext cx="9274527"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VĂN BẢN 2: </a:t>
            </a:r>
            <a:r>
              <a:rPr kumimoji="0" lang="pl-PL" sz="2400" b="1" i="1"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ĐIỀU KHÔNG TÍNH TRƯỚC</a:t>
            </a:r>
            <a:r>
              <a:rPr kumimoji="0" lang="pl-PL" sz="24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pl-PL"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(NGUYỄN NHẬT ÁNH)</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7" name="Picture 6"/>
          <p:cNvPicPr>
            <a:picLocks noChangeAspect="1"/>
          </p:cNvPicPr>
          <p:nvPr/>
        </p:nvPicPr>
        <p:blipFill>
          <a:blip r:embed="rId4"/>
          <a:stretch>
            <a:fillRect/>
          </a:stretch>
        </p:blipFill>
        <p:spPr>
          <a:xfrm>
            <a:off x="11426277" y="0"/>
            <a:ext cx="754456" cy="754456"/>
          </a:xfrm>
          <a:prstGeom prst="rect">
            <a:avLst/>
          </a:prstGeom>
        </p:spPr>
      </p:pic>
      <p:sp>
        <p:nvSpPr>
          <p:cNvPr id="3" name="Rectangle 2"/>
          <p:cNvSpPr/>
          <p:nvPr/>
        </p:nvSpPr>
        <p:spPr>
          <a:xfrm>
            <a:off x="3989680" y="670940"/>
            <a:ext cx="417454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thức</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mới</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 name="Rectangle 22"/>
          <p:cNvSpPr/>
          <p:nvPr/>
        </p:nvSpPr>
        <p:spPr>
          <a:xfrm>
            <a:off x="541274" y="1122315"/>
            <a:ext cx="6314549"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3200" b="1" i="0" u="none" strike="noStrike" kern="1200" cap="none" spc="0" normalizeH="0" baseline="0" noProof="0" dirty="0">
                <a:ln>
                  <a:noFill/>
                </a:ln>
                <a:solidFill>
                  <a:srgbClr val="7030A0"/>
                </a:solidFill>
                <a:effectLst/>
                <a:uLnTx/>
                <a:uFillTx/>
                <a:latin typeface="Times New Roman" panose="02020603050405020304" pitchFamily="18" charset="0"/>
                <a:ea typeface="MS Mincho"/>
                <a:cs typeface="+mn-cs"/>
              </a:rPr>
              <a:t>3. </a:t>
            </a:r>
            <a:r>
              <a:rPr kumimoji="0" lang="en-US" sz="3200" b="1" i="0" u="none" strike="noStrike" kern="1200" cap="none" spc="0" normalizeH="0" baseline="0" noProof="0" dirty="0" err="1">
                <a:ln>
                  <a:noFill/>
                </a:ln>
                <a:solidFill>
                  <a:srgbClr val="7030A0"/>
                </a:solidFill>
                <a:effectLst/>
                <a:uLnTx/>
                <a:uFillTx/>
                <a:latin typeface="Times New Roman" panose="02020603050405020304" pitchFamily="18" charset="0"/>
                <a:ea typeface="MS Mincho"/>
                <a:cs typeface="+mn-cs"/>
              </a:rPr>
              <a:t>Suy</a:t>
            </a:r>
            <a:r>
              <a:rPr kumimoji="0" lang="en-US" sz="3200" b="1" i="0" u="none" strike="noStrike" kern="1200" cap="none" spc="0" normalizeH="0" baseline="0" noProof="0" dirty="0">
                <a:ln>
                  <a:noFill/>
                </a:ln>
                <a:solidFill>
                  <a:srgbClr val="7030A0"/>
                </a:solidFill>
                <a:effectLst/>
                <a:uLnTx/>
                <a:uFillTx/>
                <a:latin typeface="Times New Roman" panose="02020603050405020304" pitchFamily="18" charset="0"/>
                <a:ea typeface="MS Mincho"/>
                <a:cs typeface="+mn-cs"/>
              </a:rPr>
              <a:t> </a:t>
            </a:r>
            <a:r>
              <a:rPr kumimoji="0" lang="en-US" sz="3200" b="1" i="0" u="none" strike="noStrike" kern="1200" cap="none" spc="0" normalizeH="0" baseline="0" noProof="0" dirty="0" err="1">
                <a:ln>
                  <a:noFill/>
                </a:ln>
                <a:solidFill>
                  <a:srgbClr val="7030A0"/>
                </a:solidFill>
                <a:effectLst/>
                <a:uLnTx/>
                <a:uFillTx/>
                <a:latin typeface="Times New Roman" panose="02020603050405020304" pitchFamily="18" charset="0"/>
                <a:ea typeface="MS Mincho"/>
                <a:cs typeface="+mn-cs"/>
              </a:rPr>
              <a:t>nghĩ</a:t>
            </a:r>
            <a:r>
              <a:rPr kumimoji="0" lang="en-US" sz="3200" b="1" i="0" u="none" strike="noStrike" kern="1200" cap="none" spc="0" normalizeH="0" baseline="0" noProof="0" dirty="0">
                <a:ln>
                  <a:noFill/>
                </a:ln>
                <a:solidFill>
                  <a:srgbClr val="7030A0"/>
                </a:solidFill>
                <a:effectLst/>
                <a:uLnTx/>
                <a:uFillTx/>
                <a:latin typeface="Times New Roman" panose="02020603050405020304" pitchFamily="18" charset="0"/>
                <a:ea typeface="MS Mincho"/>
                <a:cs typeface="+mn-cs"/>
              </a:rPr>
              <a:t> </a:t>
            </a:r>
            <a:r>
              <a:rPr kumimoji="0" lang="en-US" sz="3200" b="1" i="0" u="none" strike="noStrike" kern="1200" cap="none" spc="0" normalizeH="0" baseline="0" noProof="0" dirty="0" err="1">
                <a:ln>
                  <a:noFill/>
                </a:ln>
                <a:solidFill>
                  <a:srgbClr val="7030A0"/>
                </a:solidFill>
                <a:effectLst/>
                <a:uLnTx/>
                <a:uFillTx/>
                <a:latin typeface="Times New Roman" panose="02020603050405020304" pitchFamily="18" charset="0"/>
                <a:ea typeface="MS Mincho"/>
                <a:cs typeface="+mn-cs"/>
              </a:rPr>
              <a:t>về</a:t>
            </a:r>
            <a:r>
              <a:rPr kumimoji="0" lang="en-US" sz="3200" b="1" i="0" u="none" strike="noStrike" kern="1200" cap="none" spc="0" normalizeH="0" baseline="0" noProof="0" dirty="0">
                <a:ln>
                  <a:noFill/>
                </a:ln>
                <a:solidFill>
                  <a:srgbClr val="7030A0"/>
                </a:solidFill>
                <a:effectLst/>
                <a:uLnTx/>
                <a:uFillTx/>
                <a:latin typeface="Times New Roman" panose="02020603050405020304" pitchFamily="18" charset="0"/>
                <a:ea typeface="MS Mincho"/>
                <a:cs typeface="+mn-cs"/>
              </a:rPr>
              <a:t> </a:t>
            </a:r>
            <a:r>
              <a:rPr kumimoji="0" lang="en-US" sz="3200" b="1" i="0" u="none" strike="noStrike" kern="1200" cap="none" spc="0" normalizeH="0" baseline="0" noProof="0" dirty="0" err="1">
                <a:ln>
                  <a:noFill/>
                </a:ln>
                <a:solidFill>
                  <a:srgbClr val="7030A0"/>
                </a:solidFill>
                <a:effectLst/>
                <a:uLnTx/>
                <a:uFillTx/>
                <a:latin typeface="Times New Roman" panose="02020603050405020304" pitchFamily="18" charset="0"/>
                <a:ea typeface="MS Mincho"/>
                <a:cs typeface="+mn-cs"/>
              </a:rPr>
              <a:t>cách</a:t>
            </a:r>
            <a:r>
              <a:rPr kumimoji="0" lang="en-US" sz="3200" b="1" i="0" u="none" strike="noStrike" kern="1200" cap="none" spc="0" normalizeH="0" baseline="0" noProof="0" dirty="0">
                <a:ln>
                  <a:noFill/>
                </a:ln>
                <a:solidFill>
                  <a:srgbClr val="7030A0"/>
                </a:solidFill>
                <a:effectLst/>
                <a:uLnTx/>
                <a:uFillTx/>
                <a:latin typeface="Times New Roman" panose="02020603050405020304" pitchFamily="18" charset="0"/>
                <a:ea typeface="MS Mincho"/>
                <a:cs typeface="+mn-cs"/>
              </a:rPr>
              <a:t> </a:t>
            </a:r>
            <a:r>
              <a:rPr kumimoji="0" lang="en-US" sz="3200" b="1" i="0" u="none" strike="noStrike" kern="1200" cap="none" spc="0" normalizeH="0" baseline="0" noProof="0" dirty="0" err="1">
                <a:ln>
                  <a:noFill/>
                </a:ln>
                <a:solidFill>
                  <a:srgbClr val="7030A0"/>
                </a:solidFill>
                <a:effectLst/>
                <a:uLnTx/>
                <a:uFillTx/>
                <a:latin typeface="Times New Roman" panose="02020603050405020304" pitchFamily="18" charset="0"/>
                <a:ea typeface="MS Mincho"/>
                <a:cs typeface="+mn-cs"/>
              </a:rPr>
              <a:t>kết</a:t>
            </a:r>
            <a:r>
              <a:rPr kumimoji="0" lang="en-US" sz="3200" b="1" i="0" u="none" strike="noStrike" kern="1200" cap="none" spc="0" normalizeH="0" baseline="0" noProof="0" dirty="0">
                <a:ln>
                  <a:noFill/>
                </a:ln>
                <a:solidFill>
                  <a:srgbClr val="7030A0"/>
                </a:solidFill>
                <a:effectLst/>
                <a:uLnTx/>
                <a:uFillTx/>
                <a:latin typeface="Times New Roman" panose="02020603050405020304" pitchFamily="18" charset="0"/>
                <a:ea typeface="MS Mincho"/>
                <a:cs typeface="+mn-cs"/>
              </a:rPr>
              <a:t> </a:t>
            </a:r>
            <a:r>
              <a:rPr kumimoji="0" lang="en-US" sz="3200" b="1" i="0" u="none" strike="noStrike" kern="1200" cap="none" spc="0" normalizeH="0" baseline="0" noProof="0" dirty="0" err="1">
                <a:ln>
                  <a:noFill/>
                </a:ln>
                <a:solidFill>
                  <a:srgbClr val="7030A0"/>
                </a:solidFill>
                <a:effectLst/>
                <a:uLnTx/>
                <a:uFillTx/>
                <a:latin typeface="Times New Roman" panose="02020603050405020304" pitchFamily="18" charset="0"/>
                <a:ea typeface="MS Mincho"/>
                <a:cs typeface="+mn-cs"/>
              </a:rPr>
              <a:t>thúc</a:t>
            </a:r>
            <a:r>
              <a:rPr kumimoji="0" lang="en-US" sz="3200" b="1" i="0" u="none" strike="noStrike" kern="1200" cap="none" spc="0" normalizeH="0" baseline="0" noProof="0" dirty="0">
                <a:ln>
                  <a:noFill/>
                </a:ln>
                <a:solidFill>
                  <a:srgbClr val="7030A0"/>
                </a:solidFill>
                <a:effectLst/>
                <a:uLnTx/>
                <a:uFillTx/>
                <a:latin typeface="Times New Roman" panose="02020603050405020304" pitchFamily="18" charset="0"/>
                <a:ea typeface="MS Mincho"/>
                <a:cs typeface="+mn-cs"/>
              </a:rPr>
              <a:t> </a:t>
            </a:r>
            <a:r>
              <a:rPr kumimoji="0" lang="en-US" sz="3200" b="1" i="0" u="none" strike="noStrike" kern="1200" cap="none" spc="0" normalizeH="0" baseline="0" noProof="0" dirty="0" err="1">
                <a:ln>
                  <a:noFill/>
                </a:ln>
                <a:solidFill>
                  <a:srgbClr val="7030A0"/>
                </a:solidFill>
                <a:effectLst/>
                <a:uLnTx/>
                <a:uFillTx/>
                <a:latin typeface="Times New Roman" panose="02020603050405020304" pitchFamily="18" charset="0"/>
                <a:ea typeface="MS Mincho"/>
                <a:cs typeface="+mn-cs"/>
              </a:rPr>
              <a:t>truyện</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6" name="Right Arrow 5"/>
          <p:cNvSpPr/>
          <p:nvPr/>
        </p:nvSpPr>
        <p:spPr>
          <a:xfrm>
            <a:off x="888718" y="2835261"/>
            <a:ext cx="2625213" cy="1651820"/>
          </a:xfrm>
          <a:prstGeom prst="rightArrow">
            <a:avLst>
              <a:gd name="adj1" fmla="val 67094"/>
              <a:gd name="adj2" fmla="val 34615"/>
            </a:avLst>
          </a:prstGeom>
          <a:blipFill>
            <a:blip r:embed="rId5"/>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222222"/>
                </a:solidFill>
                <a:latin typeface="Times New Roman" panose="02020603050405020304" pitchFamily="18" charset="0"/>
                <a:ea typeface="Times New Roman" panose="02020603050405020304" pitchFamily="18" charset="0"/>
              </a:rPr>
              <a:t>*Chủ đề của truyện</a:t>
            </a:r>
            <a:endParaRPr lang="en-US" sz="3200"/>
          </a:p>
        </p:txBody>
      </p:sp>
      <p:sp>
        <p:nvSpPr>
          <p:cNvPr id="9" name="Plaque 8"/>
          <p:cNvSpPr/>
          <p:nvPr/>
        </p:nvSpPr>
        <p:spPr>
          <a:xfrm>
            <a:off x="3989142" y="2241754"/>
            <a:ext cx="7276040" cy="2861187"/>
          </a:xfrm>
          <a:prstGeom prst="plaque">
            <a:avLst/>
          </a:prstGeom>
          <a:blipFill>
            <a:blip r:embed="rId6"/>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D0D0D"/>
                </a:solidFill>
                <a:latin typeface="Times New Roman" panose="02020603050405020304" pitchFamily="18" charset="0"/>
                <a:ea typeface="Times New Roman" panose="02020603050405020304" pitchFamily="18" charset="0"/>
              </a:rPr>
              <a:t>Qua </a:t>
            </a:r>
            <a:r>
              <a:rPr lang="en-US" sz="3200" dirty="0" err="1">
                <a:solidFill>
                  <a:srgbClr val="0D0D0D"/>
                </a:solidFill>
                <a:latin typeface="Times New Roman" panose="02020603050405020304" pitchFamily="18" charset="0"/>
                <a:ea typeface="Times New Roman" panose="02020603050405020304" pitchFamily="18" charset="0"/>
              </a:rPr>
              <a:t>câu</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chuyện</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tác</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giả</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muốn</a:t>
            </a:r>
            <a:r>
              <a:rPr lang="en-US" sz="3200" dirty="0">
                <a:solidFill>
                  <a:srgbClr val="0D0D0D"/>
                </a:solidFill>
                <a:latin typeface="Times New Roman" panose="02020603050405020304" pitchFamily="18" charset="0"/>
                <a:ea typeface="Times New Roman" panose="02020603050405020304" pitchFamily="18" charset="0"/>
              </a:rPr>
              <a:t> ca </a:t>
            </a:r>
            <a:r>
              <a:rPr lang="en-US" sz="3200" dirty="0" err="1">
                <a:solidFill>
                  <a:srgbClr val="0D0D0D"/>
                </a:solidFill>
                <a:latin typeface="Times New Roman" panose="02020603050405020304" pitchFamily="18" charset="0"/>
                <a:ea typeface="Times New Roman" panose="02020603050405020304" pitchFamily="18" charset="0"/>
              </a:rPr>
              <a:t>ngợi</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sự</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điềm</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đạm</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bình</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tĩnh</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suy</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nghĩ</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thấu</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đáo</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trong</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ứng</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xử</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hàng</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ngày</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cũng</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như</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sự</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đoàn</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kết</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trong</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tình</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bạn</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phê</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phán</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sự</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bốc</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đồng</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hiếu</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thắng</a:t>
            </a:r>
            <a:r>
              <a:rPr lang="en-US" sz="3200" dirty="0">
                <a:solidFill>
                  <a:srgbClr val="0D0D0D"/>
                </a:solidFill>
                <a:latin typeface="Times New Roman" panose="02020603050405020304" pitchFamily="18" charset="0"/>
                <a:ea typeface="Times New Roman" panose="02020603050405020304" pitchFamily="18" charset="0"/>
              </a:rPr>
              <a:t>. </a:t>
            </a:r>
            <a:endParaRPr lang="en-US" sz="3200" dirty="0"/>
          </a:p>
        </p:txBody>
      </p:sp>
    </p:spTree>
    <p:extLst>
      <p:ext uri="{BB962C8B-B14F-4D97-AF65-F5344CB8AC3E}">
        <p14:creationId xmlns:p14="http://schemas.microsoft.com/office/powerpoint/2010/main" val="248108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rPr>
              <a:t>NGỮ VĂN 6</a:t>
            </a:r>
          </a:p>
        </p:txBody>
      </p:sp>
      <p:sp>
        <p:nvSpPr>
          <p:cNvPr id="11" name="Horizontal Scroll 10"/>
          <p:cNvSpPr/>
          <p:nvPr/>
        </p:nvSpPr>
        <p:spPr>
          <a:xfrm>
            <a:off x="3972335" y="712809"/>
            <a:ext cx="4209230" cy="478384"/>
          </a:xfrm>
          <a:prstGeom prst="horizontalScroll">
            <a:avLst/>
          </a:prstGeom>
          <a:solidFill>
            <a:schemeClr val="accent4">
              <a:lumMod val="40000"/>
              <a:lumOff val="60000"/>
            </a:schemeClr>
          </a:solidFill>
          <a:ln w="9525">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p:cNvSpPr/>
          <p:nvPr/>
        </p:nvSpPr>
        <p:spPr>
          <a:xfrm>
            <a:off x="1458737" y="100030"/>
            <a:ext cx="9274527"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VĂN BẢN 2: </a:t>
            </a:r>
            <a:r>
              <a:rPr kumimoji="0" lang="pl-PL" sz="2400" b="1" i="1"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ĐIỀU KHÔNG TÍNH TRƯỚC</a:t>
            </a:r>
            <a:r>
              <a:rPr kumimoji="0" lang="pl-PL" sz="24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pl-PL"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(NGUYỄN NHẬT ÁNH)</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7" name="Picture 6"/>
          <p:cNvPicPr>
            <a:picLocks noChangeAspect="1"/>
          </p:cNvPicPr>
          <p:nvPr/>
        </p:nvPicPr>
        <p:blipFill>
          <a:blip r:embed="rId4"/>
          <a:stretch>
            <a:fillRect/>
          </a:stretch>
        </p:blipFill>
        <p:spPr>
          <a:xfrm>
            <a:off x="11426277" y="0"/>
            <a:ext cx="754456" cy="754456"/>
          </a:xfrm>
          <a:prstGeom prst="rect">
            <a:avLst/>
          </a:prstGeom>
        </p:spPr>
      </p:pic>
      <p:sp>
        <p:nvSpPr>
          <p:cNvPr id="3" name="Rectangle 2"/>
          <p:cNvSpPr/>
          <p:nvPr/>
        </p:nvSpPr>
        <p:spPr>
          <a:xfrm>
            <a:off x="3989680" y="670940"/>
            <a:ext cx="417454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thức</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mới</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Diamond 3"/>
          <p:cNvSpPr/>
          <p:nvPr/>
        </p:nvSpPr>
        <p:spPr>
          <a:xfrm>
            <a:off x="2698156" y="1239486"/>
            <a:ext cx="4474701" cy="1002890"/>
          </a:xfrm>
          <a:prstGeom prst="diamond">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0"/>
              </a:spcAft>
            </a:pPr>
            <a:r>
              <a:rPr lang="en-US" sz="2800" b="1">
                <a:solidFill>
                  <a:srgbClr val="FF0000"/>
                </a:solidFill>
                <a:latin typeface="Times New Roman" panose="02020603050405020304" pitchFamily="18" charset="0"/>
                <a:ea typeface="Times New Roman" panose="02020603050405020304" pitchFamily="18" charset="0"/>
              </a:rPr>
              <a:t>III. Tổng kết</a:t>
            </a:r>
            <a:endParaRPr lang="en-US" sz="2800">
              <a:effectLst/>
              <a:latin typeface="Times New Roman" panose="02020603050405020304" pitchFamily="18" charset="0"/>
              <a:ea typeface="Times New Roman" panose="02020603050405020304" pitchFamily="18" charset="0"/>
            </a:endParaRPr>
          </a:p>
        </p:txBody>
      </p:sp>
      <p:sp>
        <p:nvSpPr>
          <p:cNvPr id="15" name="Freeform 14"/>
          <p:cNvSpPr/>
          <p:nvPr/>
        </p:nvSpPr>
        <p:spPr>
          <a:xfrm>
            <a:off x="1725564" y="2535366"/>
            <a:ext cx="3777466" cy="1693518"/>
          </a:xfrm>
          <a:custGeom>
            <a:avLst/>
            <a:gdLst>
              <a:gd name="connsiteX0" fmla="*/ 0 w 2539007"/>
              <a:gd name="connsiteY0" fmla="*/ 0 h 1693518"/>
              <a:gd name="connsiteX1" fmla="*/ 2539007 w 2539007"/>
              <a:gd name="connsiteY1" fmla="*/ 0 h 1693518"/>
              <a:gd name="connsiteX2" fmla="*/ 2539007 w 2539007"/>
              <a:gd name="connsiteY2" fmla="*/ 1693518 h 1693518"/>
              <a:gd name="connsiteX3" fmla="*/ 0 w 2539007"/>
              <a:gd name="connsiteY3" fmla="*/ 1693518 h 1693518"/>
              <a:gd name="connsiteX4" fmla="*/ 0 w 2539007"/>
              <a:gd name="connsiteY4" fmla="*/ 0 h 1693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9007" h="1693518">
                <a:moveTo>
                  <a:pt x="0" y="0"/>
                </a:moveTo>
                <a:lnTo>
                  <a:pt x="2539007" y="0"/>
                </a:lnTo>
                <a:lnTo>
                  <a:pt x="2539007" y="1693518"/>
                </a:lnTo>
                <a:lnTo>
                  <a:pt x="0" y="1693518"/>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0">
            <a:schemeClr val="accent2">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406242" tIns="199136" rIns="199135" bIns="199136" numCol="1" spcCol="1270" anchor="ctr" anchorCtr="0">
            <a:noAutofit/>
          </a:bodyPr>
          <a:lstStyle/>
          <a:p>
            <a:pPr lvl="0" algn="l" defTabSz="1244600">
              <a:lnSpc>
                <a:spcPct val="90000"/>
              </a:lnSpc>
              <a:spcBef>
                <a:spcPct val="0"/>
              </a:spcBef>
              <a:spcAft>
                <a:spcPct val="35000"/>
              </a:spcAft>
            </a:pPr>
            <a:r>
              <a:rPr lang="en-US" sz="2800" kern="1200" dirty="0" err="1">
                <a:latin typeface="Times New Roman" panose="02020603050405020304" pitchFamily="18" charset="0"/>
                <a:cs typeface="Times New Roman" panose="02020603050405020304" pitchFamily="18" charset="0"/>
              </a:rPr>
              <a:t>Nghệ</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thuật</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kể</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chuyện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hấp</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dẫn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với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tài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dẫn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dắt</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tạo</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tình</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huống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căng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thẳng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kịch</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tính</a:t>
            </a:r>
            <a:r>
              <a:rPr lang="en-US" sz="2800" kern="1200" dirty="0">
                <a:latin typeface="Times New Roman" panose="02020603050405020304" pitchFamily="18" charset="0"/>
                <a:cs typeface="Times New Roman" panose="02020603050405020304" pitchFamily="18" charset="0"/>
              </a:rPr>
              <a:t>.</a:t>
            </a:r>
          </a:p>
        </p:txBody>
      </p:sp>
      <p:sp>
        <p:nvSpPr>
          <p:cNvPr id="16" name="Freeform 15"/>
          <p:cNvSpPr/>
          <p:nvPr/>
        </p:nvSpPr>
        <p:spPr>
          <a:xfrm>
            <a:off x="1725563" y="4228883"/>
            <a:ext cx="3777467" cy="1800441"/>
          </a:xfrm>
          <a:custGeom>
            <a:avLst/>
            <a:gdLst>
              <a:gd name="connsiteX0" fmla="*/ 0 w 2539007"/>
              <a:gd name="connsiteY0" fmla="*/ 0 h 1693518"/>
              <a:gd name="connsiteX1" fmla="*/ 2539007 w 2539007"/>
              <a:gd name="connsiteY1" fmla="*/ 0 h 1693518"/>
              <a:gd name="connsiteX2" fmla="*/ 2539007 w 2539007"/>
              <a:gd name="connsiteY2" fmla="*/ 1693518 h 1693518"/>
              <a:gd name="connsiteX3" fmla="*/ 0 w 2539007"/>
              <a:gd name="connsiteY3" fmla="*/ 1693518 h 1693518"/>
              <a:gd name="connsiteX4" fmla="*/ 0 w 2539007"/>
              <a:gd name="connsiteY4" fmla="*/ 0 h 1693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9007" h="1693518">
                <a:moveTo>
                  <a:pt x="0" y="0"/>
                </a:moveTo>
                <a:lnTo>
                  <a:pt x="2539007" y="0"/>
                </a:lnTo>
                <a:lnTo>
                  <a:pt x="2539007" y="1693518"/>
                </a:lnTo>
                <a:lnTo>
                  <a:pt x="0" y="1693518"/>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3">
              <a:tint val="40000"/>
              <a:alpha val="90000"/>
              <a:hueOff val="0"/>
              <a:satOff val="0"/>
              <a:lumOff val="0"/>
              <a:alphaOff val="0"/>
            </a:schemeClr>
          </a:lnRef>
          <a:fillRef idx="1">
            <a:schemeClr val="accent3">
              <a:tint val="40000"/>
              <a:alpha val="90000"/>
              <a:hueOff val="0"/>
              <a:satOff val="0"/>
              <a:lumOff val="0"/>
              <a:alphaOff val="0"/>
            </a:schemeClr>
          </a:fillRef>
          <a:effectRef idx="0">
            <a:schemeClr val="accent3">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406242" tIns="199136" rIns="199135" bIns="199136" numCol="1" spcCol="1270" anchor="ctr" anchorCtr="0">
            <a:noAutofit/>
          </a:bodyPr>
          <a:lstStyle/>
          <a:p>
            <a:pPr lvl="0" algn="l" defTabSz="1244600">
              <a:lnSpc>
                <a:spcPct val="90000"/>
              </a:lnSpc>
              <a:spcBef>
                <a:spcPct val="0"/>
              </a:spcBef>
              <a:spcAft>
                <a:spcPct val="35000"/>
              </a:spcAft>
            </a:pPr>
            <a:r>
              <a:rPr lang="en-US" sz="2800" kern="1200" dirty="0" err="1">
                <a:latin typeface="Times New Roman" panose="02020603050405020304" pitchFamily="18" charset="0"/>
                <a:cs typeface="Times New Roman" panose="02020603050405020304" pitchFamily="18" charset="0"/>
              </a:rPr>
              <a:t>Nghệ</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thuật</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miêu</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tả</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nhân</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vật</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sinh</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động</a:t>
            </a:r>
            <a:r>
              <a:rPr lang="en-US" sz="2800" kern="1200" dirty="0">
                <a:latin typeface="Times New Roman" panose="02020603050405020304" pitchFamily="18" charset="0"/>
                <a:cs typeface="Times New Roman" panose="02020603050405020304" pitchFamily="18" charset="0"/>
              </a:rPr>
              <a:t>, am </a:t>
            </a:r>
            <a:r>
              <a:rPr lang="en-US" sz="2800" kern="1200" dirty="0" err="1">
                <a:latin typeface="Times New Roman" panose="02020603050405020304" pitchFamily="18" charset="0"/>
                <a:cs typeface="Times New Roman" panose="02020603050405020304" pitchFamily="18" charset="0"/>
              </a:rPr>
              <a:t>hiểu</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tâm</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lí</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và</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tính</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cách</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của</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thiếu</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nhi</a:t>
            </a:r>
            <a:r>
              <a:rPr lang="en-US" sz="2800" kern="1200" dirty="0">
                <a:latin typeface="Times New Roman" panose="02020603050405020304" pitchFamily="18" charset="0"/>
                <a:cs typeface="Times New Roman" panose="02020603050405020304" pitchFamily="18" charset="0"/>
              </a:rPr>
              <a:t>.</a:t>
            </a:r>
          </a:p>
        </p:txBody>
      </p:sp>
      <p:sp>
        <p:nvSpPr>
          <p:cNvPr id="17" name="Freeform 16"/>
          <p:cNvSpPr/>
          <p:nvPr/>
        </p:nvSpPr>
        <p:spPr>
          <a:xfrm>
            <a:off x="483265" y="1949385"/>
            <a:ext cx="1699642" cy="1208588"/>
          </a:xfrm>
          <a:custGeom>
            <a:avLst/>
            <a:gdLst>
              <a:gd name="connsiteX0" fmla="*/ 0 w 1692671"/>
              <a:gd name="connsiteY0" fmla="*/ 846336 h 1692671"/>
              <a:gd name="connsiteX1" fmla="*/ 846336 w 1692671"/>
              <a:gd name="connsiteY1" fmla="*/ 0 h 1692671"/>
              <a:gd name="connsiteX2" fmla="*/ 1692672 w 1692671"/>
              <a:gd name="connsiteY2" fmla="*/ 846336 h 1692671"/>
              <a:gd name="connsiteX3" fmla="*/ 846336 w 1692671"/>
              <a:gd name="connsiteY3" fmla="*/ 1692672 h 1692671"/>
              <a:gd name="connsiteX4" fmla="*/ 0 w 1692671"/>
              <a:gd name="connsiteY4" fmla="*/ 846336 h 16926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2671" h="1692671">
                <a:moveTo>
                  <a:pt x="0" y="846336"/>
                </a:moveTo>
                <a:cubicBezTo>
                  <a:pt x="0" y="378918"/>
                  <a:pt x="378918" y="0"/>
                  <a:pt x="846336" y="0"/>
                </a:cubicBezTo>
                <a:cubicBezTo>
                  <a:pt x="1313754" y="0"/>
                  <a:pt x="1692672" y="378918"/>
                  <a:pt x="1692672" y="846336"/>
                </a:cubicBezTo>
                <a:cubicBezTo>
                  <a:pt x="1692672" y="1313754"/>
                  <a:pt x="1313754" y="1692672"/>
                  <a:pt x="846336" y="1692672"/>
                </a:cubicBezTo>
                <a:cubicBezTo>
                  <a:pt x="378918" y="1692672"/>
                  <a:pt x="0" y="1313754"/>
                  <a:pt x="0" y="846336"/>
                </a:cubicBez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47886" tIns="247886" rIns="247886" bIns="247886" numCol="1" spcCol="1270" anchor="ctr" anchorCtr="0">
            <a:noAutofit/>
          </a:bodyPr>
          <a:lstStyle/>
          <a:p>
            <a:pPr lvl="0" algn="ctr" defTabSz="1244600">
              <a:lnSpc>
                <a:spcPct val="90000"/>
              </a:lnSpc>
              <a:spcBef>
                <a:spcPct val="0"/>
              </a:spcBef>
              <a:spcAft>
                <a:spcPct val="35000"/>
              </a:spcAft>
            </a:pPr>
            <a:r>
              <a:rPr lang="en-US" sz="2800" b="1" kern="1200" dirty="0" err="1">
                <a:latin typeface="Times New Roman" panose="02020603050405020304" pitchFamily="18" charset="0"/>
                <a:cs typeface="Times New Roman" panose="02020603050405020304" pitchFamily="18" charset="0"/>
              </a:rPr>
              <a:t>Nghệ</a:t>
            </a:r>
            <a:r>
              <a:rPr lang="en-US" sz="2800" b="1" kern="1200" dirty="0">
                <a:latin typeface="Times New Roman" panose="02020603050405020304" pitchFamily="18" charset="0"/>
                <a:cs typeface="Times New Roman" panose="02020603050405020304" pitchFamily="18" charset="0"/>
              </a:rPr>
              <a:t> </a:t>
            </a:r>
            <a:r>
              <a:rPr lang="en-US" sz="2800" b="1" kern="1200" dirty="0" err="1">
                <a:latin typeface="Times New Roman" panose="02020603050405020304" pitchFamily="18" charset="0"/>
                <a:cs typeface="Times New Roman" panose="02020603050405020304" pitchFamily="18" charset="0"/>
              </a:rPr>
              <a:t>thuật</a:t>
            </a:r>
            <a:r>
              <a:rPr lang="en-US" sz="2800" b="1" kern="1200" dirty="0">
                <a:latin typeface="Times New Roman" panose="02020603050405020304" pitchFamily="18" charset="0"/>
                <a:cs typeface="Times New Roman" panose="02020603050405020304" pitchFamily="18" charset="0"/>
              </a:rPr>
              <a:t>: </a:t>
            </a:r>
            <a:endParaRPr lang="en-US" sz="2800" kern="1200" dirty="0">
              <a:latin typeface="Times New Roman" panose="02020603050405020304" pitchFamily="18" charset="0"/>
              <a:cs typeface="Times New Roman" panose="02020603050405020304" pitchFamily="18" charset="0"/>
            </a:endParaRPr>
          </a:p>
        </p:txBody>
      </p:sp>
      <p:sp>
        <p:nvSpPr>
          <p:cNvPr id="18" name="Freeform 17"/>
          <p:cNvSpPr/>
          <p:nvPr/>
        </p:nvSpPr>
        <p:spPr>
          <a:xfrm>
            <a:off x="7359446" y="2359742"/>
            <a:ext cx="4159453" cy="2175086"/>
          </a:xfrm>
          <a:custGeom>
            <a:avLst/>
            <a:gdLst>
              <a:gd name="connsiteX0" fmla="*/ 0 w 2539007"/>
              <a:gd name="connsiteY0" fmla="*/ 0 h 1693518"/>
              <a:gd name="connsiteX1" fmla="*/ 2539007 w 2539007"/>
              <a:gd name="connsiteY1" fmla="*/ 0 h 1693518"/>
              <a:gd name="connsiteX2" fmla="*/ 2539007 w 2539007"/>
              <a:gd name="connsiteY2" fmla="*/ 1693518 h 1693518"/>
              <a:gd name="connsiteX3" fmla="*/ 0 w 2539007"/>
              <a:gd name="connsiteY3" fmla="*/ 1693518 h 1693518"/>
              <a:gd name="connsiteX4" fmla="*/ 0 w 2539007"/>
              <a:gd name="connsiteY4" fmla="*/ 0 h 1693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9007" h="1693518">
                <a:moveTo>
                  <a:pt x="0" y="0"/>
                </a:moveTo>
                <a:lnTo>
                  <a:pt x="2539007" y="0"/>
                </a:lnTo>
                <a:lnTo>
                  <a:pt x="2539007" y="1693518"/>
                </a:lnTo>
                <a:lnTo>
                  <a:pt x="0" y="1693518"/>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4">
              <a:tint val="40000"/>
              <a:alpha val="90000"/>
              <a:hueOff val="0"/>
              <a:satOff val="0"/>
              <a:lumOff val="0"/>
              <a:alphaOff val="0"/>
            </a:schemeClr>
          </a:lnRef>
          <a:fillRef idx="1">
            <a:schemeClr val="accent4">
              <a:tint val="40000"/>
              <a:alpha val="90000"/>
              <a:hueOff val="0"/>
              <a:satOff val="0"/>
              <a:lumOff val="0"/>
              <a:alphaOff val="0"/>
            </a:schemeClr>
          </a:fillRef>
          <a:effectRef idx="0">
            <a:schemeClr val="accent4">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406241" tIns="199136" rIns="199136" bIns="199136" numCol="1" spcCol="1270" anchor="ctr" anchorCtr="0">
            <a:noAutofit/>
          </a:bodyPr>
          <a:lstStyle/>
          <a:p>
            <a:pPr lvl="0" algn="l" defTabSz="1244600">
              <a:lnSpc>
                <a:spcPct val="90000"/>
              </a:lnSpc>
              <a:spcBef>
                <a:spcPct val="0"/>
              </a:spcBef>
              <a:spcAft>
                <a:spcPct val="35000"/>
              </a:spcAft>
            </a:pPr>
            <a:r>
              <a:rPr lang="pt-BR" sz="2800" kern="1200" dirty="0">
                <a:latin typeface="Times New Roman" panose="02020603050405020304" pitchFamily="18" charset="0"/>
                <a:cs typeface="Times New Roman" panose="02020603050405020304" pitchFamily="18" charset="0"/>
              </a:rPr>
              <a:t>Truyện đem đến bài học về cách ứng xử điềm tĩnh, tích cực khi giải quyết các mâu thuẫn trong quan hệ bạn bè.</a:t>
            </a:r>
            <a:endParaRPr lang="en-US" sz="2800" kern="1200" dirty="0">
              <a:latin typeface="Times New Roman" panose="02020603050405020304" pitchFamily="18" charset="0"/>
              <a:cs typeface="Times New Roman" panose="02020603050405020304" pitchFamily="18" charset="0"/>
            </a:endParaRPr>
          </a:p>
        </p:txBody>
      </p:sp>
      <p:sp>
        <p:nvSpPr>
          <p:cNvPr id="19" name="Freeform 18"/>
          <p:cNvSpPr/>
          <p:nvPr/>
        </p:nvSpPr>
        <p:spPr>
          <a:xfrm>
            <a:off x="7359446" y="4523855"/>
            <a:ext cx="4108654" cy="1693518"/>
          </a:xfrm>
          <a:custGeom>
            <a:avLst/>
            <a:gdLst>
              <a:gd name="connsiteX0" fmla="*/ 0 w 2539007"/>
              <a:gd name="connsiteY0" fmla="*/ 0 h 1693518"/>
              <a:gd name="connsiteX1" fmla="*/ 2539007 w 2539007"/>
              <a:gd name="connsiteY1" fmla="*/ 0 h 1693518"/>
              <a:gd name="connsiteX2" fmla="*/ 2539007 w 2539007"/>
              <a:gd name="connsiteY2" fmla="*/ 1693518 h 1693518"/>
              <a:gd name="connsiteX3" fmla="*/ 0 w 2539007"/>
              <a:gd name="connsiteY3" fmla="*/ 1693518 h 1693518"/>
              <a:gd name="connsiteX4" fmla="*/ 0 w 2539007"/>
              <a:gd name="connsiteY4" fmla="*/ 0 h 1693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9007" h="1693518">
                <a:moveTo>
                  <a:pt x="0" y="0"/>
                </a:moveTo>
                <a:lnTo>
                  <a:pt x="2539007" y="0"/>
                </a:lnTo>
                <a:lnTo>
                  <a:pt x="2539007" y="1693518"/>
                </a:lnTo>
                <a:lnTo>
                  <a:pt x="0" y="1693518"/>
                </a:lnTo>
                <a:lnTo>
                  <a:pt x="0" y="0"/>
                </a:ln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5">
              <a:tint val="40000"/>
              <a:alpha val="90000"/>
              <a:hueOff val="0"/>
              <a:satOff val="0"/>
              <a:lumOff val="0"/>
              <a:alphaOff val="0"/>
            </a:schemeClr>
          </a:lnRef>
          <a:fillRef idx="1">
            <a:schemeClr val="accent5">
              <a:tint val="40000"/>
              <a:alpha val="90000"/>
              <a:hueOff val="0"/>
              <a:satOff val="0"/>
              <a:lumOff val="0"/>
              <a:alphaOff val="0"/>
            </a:schemeClr>
          </a:fillRef>
          <a:effectRef idx="0">
            <a:schemeClr val="accent5">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406241" tIns="199136" rIns="199136" bIns="199136" numCol="1" spcCol="1270" anchor="ctr" anchorCtr="0">
            <a:noAutofit/>
          </a:bodyPr>
          <a:lstStyle/>
          <a:p>
            <a:pPr lvl="0" algn="l" defTabSz="1244600">
              <a:lnSpc>
                <a:spcPct val="90000"/>
              </a:lnSpc>
              <a:spcBef>
                <a:spcPct val="0"/>
              </a:spcBef>
              <a:spcAft>
                <a:spcPct val="35000"/>
              </a:spcAft>
            </a:pPr>
            <a:r>
              <a:rPr lang="pt-BR" sz="2800" kern="1200" dirty="0">
                <a:latin typeface="Times New Roman" panose="02020603050405020304" pitchFamily="18" charset="0"/>
                <a:cs typeface="Times New Roman" panose="02020603050405020304" pitchFamily="18" charset="0"/>
              </a:rPr>
              <a:t>Từ đó, truyện ca ngợi, đề cao tình cảm vô tư, trong sáng của tình bạn.</a:t>
            </a:r>
            <a:endParaRPr lang="en-US" sz="2800" kern="1200" dirty="0">
              <a:latin typeface="Times New Roman" panose="02020603050405020304" pitchFamily="18" charset="0"/>
              <a:cs typeface="Times New Roman" panose="02020603050405020304" pitchFamily="18" charset="0"/>
            </a:endParaRPr>
          </a:p>
        </p:txBody>
      </p:sp>
      <p:sp>
        <p:nvSpPr>
          <p:cNvPr id="20" name="Freeform 19"/>
          <p:cNvSpPr/>
          <p:nvPr/>
        </p:nvSpPr>
        <p:spPr>
          <a:xfrm>
            <a:off x="6018279" y="2131577"/>
            <a:ext cx="1712411" cy="1068217"/>
          </a:xfrm>
          <a:custGeom>
            <a:avLst/>
            <a:gdLst>
              <a:gd name="connsiteX0" fmla="*/ 0 w 1692671"/>
              <a:gd name="connsiteY0" fmla="*/ 846336 h 1692671"/>
              <a:gd name="connsiteX1" fmla="*/ 846336 w 1692671"/>
              <a:gd name="connsiteY1" fmla="*/ 0 h 1692671"/>
              <a:gd name="connsiteX2" fmla="*/ 1692672 w 1692671"/>
              <a:gd name="connsiteY2" fmla="*/ 846336 h 1692671"/>
              <a:gd name="connsiteX3" fmla="*/ 846336 w 1692671"/>
              <a:gd name="connsiteY3" fmla="*/ 1692672 h 1692671"/>
              <a:gd name="connsiteX4" fmla="*/ 0 w 1692671"/>
              <a:gd name="connsiteY4" fmla="*/ 846336 h 16926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2671" h="1692671">
                <a:moveTo>
                  <a:pt x="0" y="846336"/>
                </a:moveTo>
                <a:cubicBezTo>
                  <a:pt x="0" y="378918"/>
                  <a:pt x="378918" y="0"/>
                  <a:pt x="846336" y="0"/>
                </a:cubicBezTo>
                <a:cubicBezTo>
                  <a:pt x="1313754" y="0"/>
                  <a:pt x="1692672" y="378918"/>
                  <a:pt x="1692672" y="846336"/>
                </a:cubicBezTo>
                <a:cubicBezTo>
                  <a:pt x="1692672" y="1313754"/>
                  <a:pt x="1313754" y="1692672"/>
                  <a:pt x="846336" y="1692672"/>
                </a:cubicBezTo>
                <a:cubicBezTo>
                  <a:pt x="378918" y="1692672"/>
                  <a:pt x="0" y="1313754"/>
                  <a:pt x="0" y="846336"/>
                </a:cubicBezTo>
                <a:close/>
              </a:path>
            </a:pathLst>
          </a:cu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247886" tIns="247886" rIns="247886" bIns="247886" numCol="1" spcCol="1270" anchor="ctr" anchorCtr="0">
            <a:noAutofit/>
          </a:bodyPr>
          <a:lstStyle/>
          <a:p>
            <a:pPr lvl="0" algn="ctr" defTabSz="1244600">
              <a:lnSpc>
                <a:spcPct val="90000"/>
              </a:lnSpc>
              <a:spcBef>
                <a:spcPct val="0"/>
              </a:spcBef>
              <a:spcAft>
                <a:spcPct val="35000"/>
              </a:spcAft>
            </a:pPr>
            <a:r>
              <a:rPr lang="pt-BR" sz="2800" b="1" kern="1200" dirty="0">
                <a:latin typeface="Times New Roman" panose="02020603050405020304" pitchFamily="18" charset="0"/>
                <a:cs typeface="Times New Roman" panose="02020603050405020304" pitchFamily="18" charset="0"/>
              </a:rPr>
              <a:t>2. Nội dung:</a:t>
            </a:r>
            <a:endParaRPr lang="en-US" sz="2800" kern="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96992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circle(in)">
                                      <p:cBhvr>
                                        <p:cTn id="10" dur="2000"/>
                                        <p:tgtEl>
                                          <p:spTgt spid="17"/>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circle(in)">
                                      <p:cBhvr>
                                        <p:cTn id="13" dur="20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circle(in)">
                                      <p:cBhvr>
                                        <p:cTn id="18" dur="20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circle(in)">
                                      <p:cBhvr>
                                        <p:cTn id="23" dur="2000"/>
                                        <p:tgtEl>
                                          <p:spTgt spid="20"/>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circle(in)">
                                      <p:cBhvr>
                                        <p:cTn id="26" dur="20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circle(in)">
                                      <p:cBhvr>
                                        <p:cTn id="31"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5" grpId="0" animBg="1"/>
      <p:bldP spid="16" grpId="0" animBg="1"/>
      <p:bldP spid="17" grpId="0" animBg="1"/>
      <p:bldP spid="18" grpId="0" animBg="1"/>
      <p:bldP spid="19" grpId="0" animBg="1"/>
      <p:bldP spid="20"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rPr>
              <a:t>NGỮ VĂN 6</a:t>
            </a:r>
          </a:p>
        </p:txBody>
      </p:sp>
      <p:sp>
        <p:nvSpPr>
          <p:cNvPr id="11" name="Horizontal Scroll 10"/>
          <p:cNvSpPr/>
          <p:nvPr/>
        </p:nvSpPr>
        <p:spPr>
          <a:xfrm>
            <a:off x="3972335" y="712809"/>
            <a:ext cx="4209230" cy="478384"/>
          </a:xfrm>
          <a:prstGeom prst="horizontalScroll">
            <a:avLst/>
          </a:prstGeom>
          <a:solidFill>
            <a:schemeClr val="accent4">
              <a:lumMod val="40000"/>
              <a:lumOff val="60000"/>
            </a:schemeClr>
          </a:solidFill>
          <a:ln w="9525">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p:cNvSpPr/>
          <p:nvPr/>
        </p:nvSpPr>
        <p:spPr>
          <a:xfrm>
            <a:off x="1458737" y="100030"/>
            <a:ext cx="9274527"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VĂN BẢN 2: </a:t>
            </a:r>
            <a:r>
              <a:rPr kumimoji="0" lang="pl-PL" sz="2400" b="1" i="1"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ĐIỀU KHÔNG TÍNH TRƯỚC</a:t>
            </a:r>
            <a:r>
              <a:rPr kumimoji="0" lang="pl-PL" sz="24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pl-PL"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(NGUYỄN NHẬT ÁNH)</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7" name="Picture 6"/>
          <p:cNvPicPr>
            <a:picLocks noChangeAspect="1"/>
          </p:cNvPicPr>
          <p:nvPr/>
        </p:nvPicPr>
        <p:blipFill>
          <a:blip r:embed="rId4"/>
          <a:stretch>
            <a:fillRect/>
          </a:stretch>
        </p:blipFill>
        <p:spPr>
          <a:xfrm>
            <a:off x="11426277" y="0"/>
            <a:ext cx="754456" cy="754456"/>
          </a:xfrm>
          <a:prstGeom prst="rect">
            <a:avLst/>
          </a:prstGeom>
        </p:spPr>
      </p:pic>
      <p:sp>
        <p:nvSpPr>
          <p:cNvPr id="6" name="Rectangle 5"/>
          <p:cNvSpPr/>
          <p:nvPr/>
        </p:nvSpPr>
        <p:spPr>
          <a:xfrm>
            <a:off x="5200748" y="657880"/>
            <a:ext cx="1752404" cy="523220"/>
          </a:xfrm>
          <a:prstGeom prst="rect">
            <a:avLst/>
          </a:prstGeom>
        </p:spPr>
        <p:txBody>
          <a:bodyPr wrap="none">
            <a:spAutoFit/>
          </a:bodyPr>
          <a:lstStyle/>
          <a:p>
            <a:pPr algn="ctr">
              <a:spcBef>
                <a:spcPts val="600"/>
              </a:spcBef>
              <a:spcAft>
                <a:spcPts val="0"/>
              </a:spcAft>
            </a:pPr>
            <a:r>
              <a:rPr lang="en-US" sz="2800" b="1" dirty="0" err="1">
                <a:solidFill>
                  <a:srgbClr val="7030A0"/>
                </a:solidFill>
                <a:latin typeface="Times New Roman" panose="02020603050405020304" pitchFamily="18" charset="0"/>
                <a:ea typeface="Times New Roman" panose="02020603050405020304" pitchFamily="18" charset="0"/>
              </a:rPr>
              <a:t>Luyện</a:t>
            </a:r>
            <a:r>
              <a:rPr lang="en-US" sz="2800" b="1" dirty="0">
                <a:solidFill>
                  <a:srgbClr val="7030A0"/>
                </a:solidFill>
                <a:latin typeface="Times New Roman" panose="02020603050405020304" pitchFamily="18" charset="0"/>
                <a:ea typeface="Times New Roman" panose="02020603050405020304" pitchFamily="18" charset="0"/>
              </a:rPr>
              <a:t> </a:t>
            </a:r>
            <a:r>
              <a:rPr lang="en-US" sz="2800" b="1" dirty="0" err="1">
                <a:solidFill>
                  <a:srgbClr val="7030A0"/>
                </a:solidFill>
                <a:latin typeface="Times New Roman" panose="02020603050405020304" pitchFamily="18" charset="0"/>
                <a:ea typeface="Times New Roman" panose="02020603050405020304" pitchFamily="18" charset="0"/>
              </a:rPr>
              <a:t>tập</a:t>
            </a:r>
            <a:endParaRPr lang="en-US" sz="2800" dirty="0">
              <a:effectLst/>
              <a:latin typeface="Times New Roman" panose="02020603050405020304" pitchFamily="18" charset="0"/>
              <a:ea typeface="Times New Roman" panose="02020603050405020304" pitchFamily="18" charset="0"/>
            </a:endParaRPr>
          </a:p>
        </p:txBody>
      </p:sp>
      <p:pic>
        <p:nvPicPr>
          <p:cNvPr id="9" name="Picture 8"/>
          <p:cNvPicPr>
            <a:picLocks noChangeAspect="1"/>
          </p:cNvPicPr>
          <p:nvPr/>
        </p:nvPicPr>
        <p:blipFill rotWithShape="1">
          <a:blip r:embed="rId5"/>
          <a:srcRect t="19819" b="19819"/>
          <a:stretch/>
        </p:blipFill>
        <p:spPr>
          <a:xfrm>
            <a:off x="3572234" y="1012456"/>
            <a:ext cx="5009433" cy="1284294"/>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pic>
        <p:nvPicPr>
          <p:cNvPr id="12" name="Picture 11"/>
          <p:cNvPicPr>
            <a:picLocks noChangeAspect="1"/>
          </p:cNvPicPr>
          <p:nvPr/>
        </p:nvPicPr>
        <p:blipFill>
          <a:blip r:embed="rId6">
            <a:extLst>
              <a:ext uri="{BEBA8EAE-BF5A-486C-A8C5-ECC9F3942E4B}">
                <a14:imgProps xmlns:a14="http://schemas.microsoft.com/office/drawing/2010/main">
                  <a14:imgLayer r:embed="rId7">
                    <a14:imgEffect>
                      <a14:brightnessContrast bright="20000" contrast="-40000"/>
                    </a14:imgEffect>
                  </a14:imgLayer>
                </a14:imgProps>
              </a:ext>
            </a:extLst>
          </a:blip>
          <a:stretch>
            <a:fillRect/>
          </a:stretch>
        </p:blipFill>
        <p:spPr>
          <a:xfrm>
            <a:off x="1212151" y="2431994"/>
            <a:ext cx="9729598" cy="3803706"/>
          </a:xfrm>
          <a:prstGeom prst="rect">
            <a:avLst/>
          </a:prstGeom>
        </p:spPr>
      </p:pic>
      <p:pic>
        <p:nvPicPr>
          <p:cNvPr id="23" name="Picture 22"/>
          <p:cNvPicPr>
            <a:picLocks noChangeAspect="1"/>
          </p:cNvPicPr>
          <p:nvPr/>
        </p:nvPicPr>
        <p:blipFill rotWithShape="1">
          <a:blip r:embed="rId8"/>
          <a:srcRect l="-899" t="9316" r="899" b="76369"/>
          <a:stretch/>
        </p:blipFill>
        <p:spPr>
          <a:xfrm>
            <a:off x="4440622" y="2411925"/>
            <a:ext cx="3272656" cy="689199"/>
          </a:xfrm>
          <a:prstGeom prst="rect">
            <a:avLst/>
          </a:prstGeom>
        </p:spPr>
      </p:pic>
      <p:sp>
        <p:nvSpPr>
          <p:cNvPr id="21" name="Rectangle 20"/>
          <p:cNvSpPr/>
          <p:nvPr/>
        </p:nvSpPr>
        <p:spPr>
          <a:xfrm>
            <a:off x="2220247" y="3139605"/>
            <a:ext cx="7713407" cy="2554545"/>
          </a:xfrm>
          <a:prstGeom prst="rect">
            <a:avLst/>
          </a:prstGeom>
        </p:spPr>
        <p:txBody>
          <a:bodyPr wrap="square">
            <a:spAutoFit/>
          </a:bodyPr>
          <a:lstStyle/>
          <a:p>
            <a:pPr marL="285750" marR="30480" lvl="0" indent="-285750" algn="just">
              <a:spcAft>
                <a:spcPts val="1200"/>
              </a:spcAft>
              <a:buSzPts val="1400"/>
              <a:buFont typeface="Wingdings" panose="05000000000000000000" pitchFamily="2" charset="2"/>
              <a:buChar char="ü"/>
            </a:pPr>
            <a:r>
              <a:rPr lang="en-US" sz="2800" dirty="0">
                <a:solidFill>
                  <a:srgbClr val="0D0D0D"/>
                </a:solidFill>
                <a:latin typeface="Times New Roman" panose="02020603050405020304" pitchFamily="18" charset="0"/>
                <a:ea typeface="Times New Roman" panose="02020603050405020304" pitchFamily="18" charset="0"/>
              </a:rPr>
              <a:t>Chia 4 </a:t>
            </a:r>
            <a:r>
              <a:rPr lang="en-US" sz="2800" dirty="0" err="1">
                <a:solidFill>
                  <a:srgbClr val="0D0D0D"/>
                </a:solidFill>
                <a:latin typeface="Times New Roman" panose="02020603050405020304" pitchFamily="18" charset="0"/>
                <a:ea typeface="Times New Roman" panose="02020603050405020304" pitchFamily="18" charset="0"/>
              </a:rPr>
              <a:t>nhóm</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Các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nhóm</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được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phát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phiếu</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học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tập</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để</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nối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nối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cột</a:t>
            </a:r>
            <a:r>
              <a:rPr lang="en-US" sz="2800" dirty="0">
                <a:latin typeface="Times New Roman" panose="02020603050405020304" pitchFamily="18" charset="0"/>
                <a:ea typeface="Times New Roman" panose="02020603050405020304" pitchFamily="18" charset="0"/>
              </a:rPr>
              <a:t> A </a:t>
            </a:r>
            <a:r>
              <a:rPr lang="en-US" sz="2800" dirty="0" err="1">
                <a:latin typeface="Times New Roman" panose="02020603050405020304" pitchFamily="18" charset="0"/>
                <a:ea typeface="Times New Roman" panose="02020603050405020304" pitchFamily="18" charset="0"/>
              </a:rPr>
              <a:t>với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cột</a:t>
            </a:r>
            <a:r>
              <a:rPr lang="en-US" sz="2800" dirty="0">
                <a:latin typeface="Times New Roman" panose="02020603050405020304" pitchFamily="18" charset="0"/>
                <a:ea typeface="Times New Roman" panose="02020603050405020304" pitchFamily="18" charset="0"/>
              </a:rPr>
              <a:t> B </a:t>
            </a:r>
            <a:r>
              <a:rPr lang="en-US" sz="2800" dirty="0" err="1">
                <a:latin typeface="Times New Roman" panose="02020603050405020304" pitchFamily="18" charset="0"/>
                <a:ea typeface="Times New Roman" panose="02020603050405020304" pitchFamily="18" charset="0"/>
              </a:rPr>
              <a:t>sao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thích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hợp</a:t>
            </a:r>
            <a:r>
              <a:rPr lang="en-US" sz="2800" dirty="0">
                <a:latin typeface="Times New Roman" panose="02020603050405020304" pitchFamily="18" charset="0"/>
                <a:ea typeface="Times New Roman" panose="02020603050405020304" pitchFamily="18" charset="0"/>
              </a:rPr>
              <a:t>.</a:t>
            </a:r>
          </a:p>
          <a:p>
            <a:pPr marL="285750" marR="30480" lvl="0" indent="-285750" algn="just">
              <a:spcAft>
                <a:spcPts val="1200"/>
              </a:spcAft>
              <a:buSzPts val="1400"/>
              <a:buFont typeface="Wingdings" panose="05000000000000000000" pitchFamily="2" charset="2"/>
              <a:buChar char="ü"/>
            </a:pPr>
            <a:r>
              <a:rPr lang="en-US" sz="2800" dirty="0" err="1">
                <a:latin typeface="Times New Roman" panose="02020603050405020304" pitchFamily="18" charset="0"/>
                <a:ea typeface="Times New Roman" panose="02020603050405020304" pitchFamily="18" charset="0"/>
              </a:rPr>
              <a:t>Chỉ</a:t>
            </a:r>
            <a:r>
              <a:rPr lang="en-US" sz="2800" dirty="0">
                <a:latin typeface="Times New Roman" panose="02020603050405020304" pitchFamily="18" charset="0"/>
                <a:ea typeface="Times New Roman" panose="02020603050405020304" pitchFamily="18" charset="0"/>
              </a:rPr>
              <a:t> 2 </a:t>
            </a:r>
            <a:r>
              <a:rPr lang="en-US" sz="2800" dirty="0" err="1">
                <a:latin typeface="Times New Roman" panose="02020603050405020304" pitchFamily="18" charset="0"/>
                <a:ea typeface="Times New Roman" panose="02020603050405020304" pitchFamily="18" charset="0"/>
              </a:rPr>
              <a:t>nhóm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nhanh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nhất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mới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được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treo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sản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phẩm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lên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bảng</a:t>
            </a:r>
            <a:r>
              <a:rPr lang="en-US" sz="2800" dirty="0">
                <a:latin typeface="Times New Roman" panose="02020603050405020304" pitchFamily="18" charset="0"/>
                <a:ea typeface="Times New Roman" panose="02020603050405020304" pitchFamily="18" charset="0"/>
              </a:rPr>
              <a:t>.</a:t>
            </a:r>
          </a:p>
          <a:p>
            <a:pPr marL="285750" marR="30480" lvl="0" indent="-285750" algn="just">
              <a:spcAft>
                <a:spcPts val="1200"/>
              </a:spcAft>
              <a:buSzPts val="1400"/>
              <a:buFont typeface="Wingdings" panose="05000000000000000000" pitchFamily="2" charset="2"/>
              <a:buChar char="ü"/>
            </a:pPr>
            <a:r>
              <a:rPr lang="en-US" sz="2800" dirty="0" err="1">
                <a:latin typeface="Times New Roman" panose="02020603050405020304" pitchFamily="18" charset="0"/>
                <a:ea typeface="Times New Roman" panose="02020603050405020304" pitchFamily="18" charset="0"/>
              </a:rPr>
              <a:t>Nhóm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đúng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nhiều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đáp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án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nhất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sẽ</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chiến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thắng</a:t>
            </a:r>
            <a:r>
              <a:rPr lang="en-US" sz="2800"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12620041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rPr>
              <a:t>NGỮ VĂN 6</a:t>
            </a:r>
          </a:p>
        </p:txBody>
      </p:sp>
      <p:sp>
        <p:nvSpPr>
          <p:cNvPr id="11" name="Horizontal Scroll 10"/>
          <p:cNvSpPr/>
          <p:nvPr/>
        </p:nvSpPr>
        <p:spPr>
          <a:xfrm>
            <a:off x="3972335" y="712809"/>
            <a:ext cx="4209230" cy="478384"/>
          </a:xfrm>
          <a:prstGeom prst="horizontalScroll">
            <a:avLst/>
          </a:prstGeom>
          <a:solidFill>
            <a:schemeClr val="accent4">
              <a:lumMod val="40000"/>
              <a:lumOff val="60000"/>
            </a:schemeClr>
          </a:solidFill>
          <a:ln w="9525">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p:cNvSpPr/>
          <p:nvPr/>
        </p:nvSpPr>
        <p:spPr>
          <a:xfrm>
            <a:off x="1458737" y="100030"/>
            <a:ext cx="9274527"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VĂN BẢN 2: </a:t>
            </a:r>
            <a:r>
              <a:rPr kumimoji="0" lang="pl-PL" sz="2400" b="1" i="1"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ĐIỀU KHÔNG TÍNH TRƯỚC</a:t>
            </a:r>
            <a:r>
              <a:rPr kumimoji="0" lang="pl-PL" sz="24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pl-PL"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(NGUYỄN NHẬT ÁNH)</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7" name="Picture 6"/>
          <p:cNvPicPr>
            <a:picLocks noChangeAspect="1"/>
          </p:cNvPicPr>
          <p:nvPr/>
        </p:nvPicPr>
        <p:blipFill>
          <a:blip r:embed="rId4"/>
          <a:stretch>
            <a:fillRect/>
          </a:stretch>
        </p:blipFill>
        <p:spPr>
          <a:xfrm>
            <a:off x="11426277" y="0"/>
            <a:ext cx="754456" cy="754456"/>
          </a:xfrm>
          <a:prstGeom prst="rect">
            <a:avLst/>
          </a:prstGeom>
        </p:spPr>
      </p:pic>
      <p:sp>
        <p:nvSpPr>
          <p:cNvPr id="6" name="Rectangle 5"/>
          <p:cNvSpPr/>
          <p:nvPr/>
        </p:nvSpPr>
        <p:spPr>
          <a:xfrm>
            <a:off x="5200748" y="657880"/>
            <a:ext cx="1752404" cy="523220"/>
          </a:xfrm>
          <a:prstGeom prst="rect">
            <a:avLst/>
          </a:prstGeom>
        </p:spPr>
        <p:txBody>
          <a:bodyPr wrap="none">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Luyện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tập</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aphicFrame>
        <p:nvGraphicFramePr>
          <p:cNvPr id="3" name="Table 2"/>
          <p:cNvGraphicFramePr>
            <a:graphicFrameLocks noGrp="1"/>
          </p:cNvGraphicFramePr>
          <p:nvPr>
            <p:extLst>
              <p:ext uri="{D42A27DB-BD31-4B8C-83A1-F6EECF244321}">
                <p14:modId xmlns:p14="http://schemas.microsoft.com/office/powerpoint/2010/main" val="3585469361"/>
              </p:ext>
            </p:extLst>
          </p:nvPr>
        </p:nvGraphicFramePr>
        <p:xfrm>
          <a:off x="685800" y="1304109"/>
          <a:ext cx="10782300" cy="4267200"/>
        </p:xfrm>
        <a:graphic>
          <a:graphicData uri="http://schemas.openxmlformats.org/drawingml/2006/table">
            <a:tbl>
              <a:tblPr firstRow="1" firstCol="1" bandRow="1"/>
              <a:tblGrid>
                <a:gridCol w="4341210">
                  <a:extLst>
                    <a:ext uri="{9D8B030D-6E8A-4147-A177-3AD203B41FA5}">
                      <a16:colId xmlns:a16="http://schemas.microsoft.com/office/drawing/2014/main" val="3305824565"/>
                    </a:ext>
                  </a:extLst>
                </a:gridCol>
                <a:gridCol w="1034990">
                  <a:extLst>
                    <a:ext uri="{9D8B030D-6E8A-4147-A177-3AD203B41FA5}">
                      <a16:colId xmlns:a16="http://schemas.microsoft.com/office/drawing/2014/main" val="3610059801"/>
                    </a:ext>
                  </a:extLst>
                </a:gridCol>
                <a:gridCol w="5406100">
                  <a:extLst>
                    <a:ext uri="{9D8B030D-6E8A-4147-A177-3AD203B41FA5}">
                      <a16:colId xmlns:a16="http://schemas.microsoft.com/office/drawing/2014/main" val="1724812421"/>
                    </a:ext>
                  </a:extLst>
                </a:gridCol>
              </a:tblGrid>
              <a:tr h="0">
                <a:tc>
                  <a:txBody>
                    <a:bodyPr/>
                    <a:lstStyle/>
                    <a:p>
                      <a:pPr marR="30480" algn="ctr">
                        <a:spcAft>
                          <a:spcPts val="1200"/>
                        </a:spcAft>
                      </a:pPr>
                      <a:r>
                        <a:rPr lang="en-US" sz="2000" b="1">
                          <a:effectLst/>
                          <a:latin typeface="Times New Roman" panose="02020603050405020304" pitchFamily="18" charset="0"/>
                          <a:ea typeface="Times New Roman" panose="02020603050405020304" pitchFamily="18" charset="0"/>
                          <a:cs typeface="Times New Roman" panose="02020603050405020304" pitchFamily="18" charset="0"/>
                        </a:rPr>
                        <a:t>Cột A</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D8A6"/>
                    </a:solidFill>
                  </a:tcPr>
                </a:tc>
                <a:tc rowSpan="9">
                  <a:txBody>
                    <a:bodyPr/>
                    <a:lstStyle/>
                    <a:p>
                      <a:pPr marR="30480" algn="ctr">
                        <a:spcAft>
                          <a:spcPts val="1200"/>
                        </a:spcAft>
                      </a:pPr>
                      <a:r>
                        <a:rPr lang="en-US" sz="2000" b="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D8A6"/>
                    </a:solidFill>
                  </a:tcPr>
                </a:tc>
                <a:tc>
                  <a:txBody>
                    <a:bodyPr/>
                    <a:lstStyle/>
                    <a:p>
                      <a:pPr marR="30480" algn="ctr">
                        <a:spcAft>
                          <a:spcPts val="1200"/>
                        </a:spcAft>
                      </a:pPr>
                      <a:r>
                        <a:rPr lang="en-US" sz="2000" b="1">
                          <a:effectLst/>
                          <a:latin typeface="Times New Roman" panose="02020603050405020304" pitchFamily="18" charset="0"/>
                          <a:ea typeface="Times New Roman" panose="02020603050405020304" pitchFamily="18" charset="0"/>
                          <a:cs typeface="Times New Roman" panose="02020603050405020304" pitchFamily="18" charset="0"/>
                        </a:rPr>
                        <a:t>Cột B</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D8A6"/>
                    </a:solidFill>
                  </a:tcPr>
                </a:tc>
                <a:extLst>
                  <a:ext uri="{0D108BD9-81ED-4DB2-BD59-A6C34878D82A}">
                    <a16:rowId xmlns:a16="http://schemas.microsoft.com/office/drawing/2014/main" val="134230955"/>
                  </a:ext>
                </a:extLst>
              </a:tr>
              <a:tr h="0">
                <a:tc>
                  <a:txBody>
                    <a:bodyPr/>
                    <a:lstStyle/>
                    <a:p>
                      <a:pPr marL="342900" marR="30480" lvl="0" indent="-342900" algn="just">
                        <a:spcAft>
                          <a:spcPts val="1200"/>
                        </a:spcAft>
                        <a:buFont typeface="+mj-lt"/>
                        <a:buAutoNum type="arabicPeriod"/>
                      </a:pP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Nhân vật “tôi” là cậu bé…..</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marL="342900" marR="30480" lvl="0" indent="-342900" algn="just">
                        <a:spcAft>
                          <a:spcPts val="1200"/>
                        </a:spcAft>
                        <a:buFont typeface="+mj-lt"/>
                        <a:buAutoNum type="alphaLcPeriod"/>
                      </a:pPr>
                      <a:r>
                        <a:rPr lang="en-US" sz="2000" i="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Ngôi thứ ba</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21451433"/>
                  </a:ext>
                </a:extLst>
              </a:tr>
              <a:tr h="0">
                <a:tc>
                  <a:txBody>
                    <a:bodyPr/>
                    <a:lstStyle/>
                    <a:p>
                      <a:pPr marL="0" marR="30480" lvl="0" indent="0" algn="just">
                        <a:spcAft>
                          <a:spcPts val="1200"/>
                        </a:spcAft>
                        <a:buFont typeface="+mj-lt"/>
                        <a:buNone/>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2.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Nghi</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cậu</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bé</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marL="0" marR="30480" lvl="0" indent="0" algn="just">
                        <a:spcAft>
                          <a:spcPts val="1200"/>
                        </a:spcAft>
                        <a:buFont typeface="+mj-lt"/>
                        <a:buNone/>
                      </a:pPr>
                      <a:r>
                        <a:rPr lang="en-US" sz="20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 </a:t>
                      </a:r>
                      <a:r>
                        <a:rPr lang="en-US" sz="20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Ngôi</a:t>
                      </a:r>
                      <a:r>
                        <a:rPr lang="en-US" sz="20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thứ</a:t>
                      </a:r>
                      <a:r>
                        <a:rPr lang="en-US" sz="20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nhất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17564055"/>
                  </a:ext>
                </a:extLst>
              </a:tr>
              <a:tr h="0">
                <a:tc>
                  <a:txBody>
                    <a:bodyPr/>
                    <a:lstStyle/>
                    <a:p>
                      <a:pPr marL="0" marR="30480" lvl="0" indent="0" algn="just">
                        <a:spcAft>
                          <a:spcPts val="1200"/>
                        </a:spcAft>
                        <a:buFont typeface="+mj-lt"/>
                        <a:buNone/>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3.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Ngôi</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kể</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truyện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marL="0" marR="30480" lvl="0" indent="0" algn="just">
                        <a:spcAft>
                          <a:spcPts val="1200"/>
                        </a:spcAft>
                        <a:buFont typeface="+mj-lt"/>
                        <a:buNone/>
                      </a:pPr>
                      <a:r>
                        <a:rPr lang="en-US" sz="20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 </a:t>
                      </a:r>
                      <a:r>
                        <a:rPr lang="en-US" sz="20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nóng</a:t>
                      </a:r>
                      <a:r>
                        <a:rPr lang="en-US" sz="20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nảy</a:t>
                      </a:r>
                      <a:r>
                        <a:rPr lang="en-US" sz="20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hiếu</a:t>
                      </a:r>
                      <a:r>
                        <a:rPr lang="en-US" sz="20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thắng</a:t>
                      </a:r>
                      <a:r>
                        <a:rPr lang="en-US" sz="20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bốc</a:t>
                      </a:r>
                      <a:r>
                        <a:rPr lang="en-US" sz="20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đồng</a:t>
                      </a:r>
                      <a:r>
                        <a:rPr lang="en-US" sz="20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nhưng</a:t>
                      </a:r>
                      <a:r>
                        <a:rPr lang="en-US" sz="20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cũng</a:t>
                      </a:r>
                      <a:r>
                        <a:rPr lang="en-US" sz="20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0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0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cậu</a:t>
                      </a:r>
                      <a:r>
                        <a:rPr lang="en-US" sz="20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bé</a:t>
                      </a:r>
                      <a:r>
                        <a:rPr lang="en-US" sz="20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tốt</a:t>
                      </a:r>
                      <a:r>
                        <a:rPr lang="en-US" sz="20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bụng</a:t>
                      </a:r>
                      <a:r>
                        <a:rPr lang="en-US" sz="20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vị</a:t>
                      </a:r>
                      <a:r>
                        <a:rPr lang="en-US" sz="20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tha</a:t>
                      </a:r>
                      <a:r>
                        <a:rPr lang="en-US" sz="20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33233793"/>
                  </a:ext>
                </a:extLst>
              </a:tr>
              <a:tr h="0">
                <a:tc>
                  <a:txBody>
                    <a:bodyPr/>
                    <a:lstStyle/>
                    <a:p>
                      <a:pPr marL="0" marR="30480" lvl="0" indent="0" algn="just">
                        <a:spcAft>
                          <a:spcPts val="1200"/>
                        </a:spcAft>
                        <a:buFont typeface="+mj-lt"/>
                        <a:buNone/>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4.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Nguyên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mà</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tôi</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muốn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đánh</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Nghi</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xuất</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phát</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marL="0" marR="30480" lvl="0" indent="0" algn="just">
                        <a:spcAft>
                          <a:spcPts val="1200"/>
                        </a:spcAft>
                        <a:buFont typeface="+mj-lt"/>
                        <a:buNone/>
                      </a:pPr>
                      <a:r>
                        <a:rPr lang="en-US" sz="20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d. Ca </a:t>
                      </a:r>
                      <a:r>
                        <a:rPr lang="en-US" sz="20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ngợi</a:t>
                      </a:r>
                      <a:r>
                        <a:rPr lang="en-US" sz="20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0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sự điềm đạm, bình tĩnh, suy nghĩ thấu đáo trong ứng xử hàng ngày cũng như sự đoàn kết trong tình bạn</a:t>
                      </a:r>
                      <a:r>
                        <a:rPr lang="en-US" sz="2000"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29231103"/>
                  </a:ext>
                </a:extLst>
              </a:tr>
              <a:tr h="0">
                <a:tc>
                  <a:txBody>
                    <a:bodyPr/>
                    <a:lstStyle/>
                    <a:p>
                      <a:pPr marL="0" marR="30480" lvl="0" indent="0" algn="just">
                        <a:spcAft>
                          <a:spcPts val="1200"/>
                        </a:spcAft>
                        <a:buFont typeface="+mj-lt"/>
                        <a:buNone/>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5.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thúc</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truyện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gợi</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nhắc</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tục</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ngữ</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marL="0" marR="30480" lvl="0" indent="0" algn="just">
                        <a:spcAft>
                          <a:spcPts val="1200"/>
                        </a:spcAft>
                        <a:buFont typeface="+mj-lt"/>
                        <a:buNone/>
                      </a:pPr>
                      <a:r>
                        <a:rPr lang="en-US" sz="20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e. </a:t>
                      </a:r>
                      <a:r>
                        <a:rPr lang="en-US" sz="20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ich</a:t>
                      </a:r>
                      <a:r>
                        <a:rPr lang="en-US" sz="20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kỉ</a:t>
                      </a:r>
                      <a:r>
                        <a:rPr lang="en-US" sz="20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hiếu</a:t>
                      </a:r>
                      <a:r>
                        <a:rPr lang="en-US" sz="20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thắng</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45018534"/>
                  </a:ext>
                </a:extLst>
              </a:tr>
              <a:tr h="0">
                <a:tc>
                  <a:txBody>
                    <a:bodyPr/>
                    <a:lstStyle/>
                    <a:p>
                      <a:pPr marL="0" marR="30480" lvl="0" indent="0" algn="just">
                        <a:spcAft>
                          <a:spcPts val="1200"/>
                        </a:spcAft>
                        <a:buFont typeface="+mj-lt"/>
                        <a:buNone/>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6.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Chủ</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effectLst/>
                          <a:latin typeface="Times New Roman" panose="02020603050405020304" pitchFamily="18" charset="0"/>
                          <a:ea typeface="Times New Roman" panose="02020603050405020304" pitchFamily="18" charset="0"/>
                          <a:cs typeface="Times New Roman" panose="02020603050405020304" pitchFamily="18" charset="0"/>
                        </a:rPr>
                        <a:t>truyện</a:t>
                      </a: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marL="0" marR="30480" lvl="0" indent="0" algn="just">
                        <a:spcAft>
                          <a:spcPts val="1200"/>
                        </a:spcAft>
                        <a:buFont typeface="+mj-lt"/>
                        <a:buNone/>
                      </a:pPr>
                      <a:r>
                        <a:rPr lang="en-US" sz="20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f. </a:t>
                      </a:r>
                      <a:r>
                        <a:rPr lang="en-US" sz="20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pha</a:t>
                      </a:r>
                      <a:r>
                        <a:rPr lang="en-US" sz="20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bóng</a:t>
                      </a:r>
                      <a:r>
                        <a:rPr lang="en-US" sz="20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việt</a:t>
                      </a:r>
                      <a:r>
                        <a:rPr lang="en-US" sz="20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vị</a:t>
                      </a:r>
                      <a:r>
                        <a:rPr lang="en-US" sz="20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0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trận</a:t>
                      </a:r>
                      <a:r>
                        <a:rPr lang="en-US" sz="20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đấu</a:t>
                      </a:r>
                      <a:r>
                        <a:rPr lang="en-US" sz="20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bóng</a:t>
                      </a:r>
                      <a:r>
                        <a:rPr lang="en-US" sz="20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đá</a:t>
                      </a:r>
                      <a:r>
                        <a:rPr lang="en-US" sz="20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41597519"/>
                  </a:ext>
                </a:extLst>
              </a:tr>
              <a:tr h="0">
                <a:tc>
                  <a:txBody>
                    <a:bodyPr/>
                    <a:lstStyle/>
                    <a:p>
                      <a:pPr marR="30480" algn="just">
                        <a:spcAft>
                          <a:spcPts val="1200"/>
                        </a:spcAft>
                      </a:pPr>
                      <a:r>
                        <a:rPr lang="en-US" sz="200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vMerge="1">
                  <a:txBody>
                    <a:bodyPr/>
                    <a:lstStyle/>
                    <a:p>
                      <a:endParaRPr lang="en-US"/>
                    </a:p>
                  </a:txBody>
                  <a:tcPr/>
                </a:tc>
                <a:tc>
                  <a:txBody>
                    <a:bodyPr/>
                    <a:lstStyle/>
                    <a:p>
                      <a:pPr marL="0" marR="30480" lvl="0" indent="0" algn="just">
                        <a:spcAft>
                          <a:spcPts val="1200"/>
                        </a:spcAft>
                        <a:buFont typeface="+mj-lt"/>
                        <a:buNone/>
                      </a:pPr>
                      <a:r>
                        <a:rPr lang="en-US" sz="20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g. </a:t>
                      </a:r>
                      <a:r>
                        <a:rPr lang="en-US" sz="20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vô</a:t>
                      </a:r>
                      <a:r>
                        <a:rPr lang="en-US" sz="20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tư</a:t>
                      </a:r>
                      <a:r>
                        <a:rPr lang="en-US" sz="20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cởi</a:t>
                      </a:r>
                      <a:r>
                        <a:rPr lang="en-US" sz="20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mở</a:t>
                      </a:r>
                      <a:r>
                        <a:rPr lang="en-US" sz="20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0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0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hậu</a:t>
                      </a:r>
                      <a:r>
                        <a:rPr lang="en-US" sz="20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57183832"/>
                  </a:ext>
                </a:extLst>
              </a:tr>
              <a:tr h="0">
                <a:tc>
                  <a:txBody>
                    <a:bodyPr/>
                    <a:lstStyle/>
                    <a:p>
                      <a:pPr marR="30480" algn="just">
                        <a:spcAft>
                          <a:spcPts val="1200"/>
                        </a:spcAft>
                      </a:pPr>
                      <a:r>
                        <a:rPr lang="en-US" sz="2000" dirty="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a:noFill/>
                    </a:lnL>
                    <a:lnR w="12700" cap="flat" cmpd="sng" algn="ctr">
                      <a:solidFill>
                        <a:srgbClr val="000000"/>
                      </a:solidFill>
                      <a:prstDash val="solid"/>
                      <a:round/>
                      <a:headEnd type="none" w="med" len="med"/>
                      <a:tailEnd type="none" w="med" len="med"/>
                    </a:lnR>
                    <a:lnT>
                      <a:noFill/>
                    </a:lnT>
                    <a:lnB>
                      <a:noFill/>
                    </a:lnB>
                  </a:tcPr>
                </a:tc>
                <a:tc vMerge="1">
                  <a:txBody>
                    <a:bodyPr/>
                    <a:lstStyle/>
                    <a:p>
                      <a:endParaRPr lang="en-US"/>
                    </a:p>
                  </a:txBody>
                  <a:tcPr/>
                </a:tc>
                <a:tc>
                  <a:txBody>
                    <a:bodyPr/>
                    <a:lstStyle/>
                    <a:p>
                      <a:pPr marL="0" marR="30480" lvl="0" indent="0" algn="just">
                        <a:spcAft>
                          <a:spcPts val="1200"/>
                        </a:spcAft>
                        <a:buFont typeface="+mj-lt"/>
                        <a:buNone/>
                      </a:pPr>
                      <a:r>
                        <a:rPr lang="en-US" sz="20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 </a:t>
                      </a:r>
                      <a:r>
                        <a:rPr lang="en-US" sz="20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0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cây</a:t>
                      </a:r>
                      <a:r>
                        <a:rPr lang="en-US" sz="20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0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chẳng</a:t>
                      </a:r>
                      <a:r>
                        <a:rPr lang="en-US" sz="20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nên</a:t>
                      </a:r>
                      <a:r>
                        <a:rPr lang="en-US" sz="20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non – Ba </a:t>
                      </a:r>
                      <a:r>
                        <a:rPr lang="en-US" sz="20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cây</a:t>
                      </a:r>
                      <a:r>
                        <a:rPr lang="en-US" sz="20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chụm</a:t>
                      </a:r>
                      <a:r>
                        <a:rPr lang="en-US" sz="20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n-US" sz="20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nên</a:t>
                      </a:r>
                      <a:r>
                        <a:rPr lang="en-US" sz="20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hòn</a:t>
                      </a:r>
                      <a:r>
                        <a:rPr lang="en-US" sz="20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núi</a:t>
                      </a:r>
                      <a:r>
                        <a:rPr lang="en-US" sz="2000" i="1" dirty="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i="1" dirty="0" err="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cao</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3345390"/>
                  </a:ext>
                </a:extLst>
              </a:tr>
            </a:tbl>
          </a:graphicData>
        </a:graphic>
      </p:graphicFrame>
      <p:sp>
        <p:nvSpPr>
          <p:cNvPr id="4" name="Rectangle 3"/>
          <p:cNvSpPr/>
          <p:nvPr/>
        </p:nvSpPr>
        <p:spPr>
          <a:xfrm>
            <a:off x="660400" y="4832836"/>
            <a:ext cx="4409761" cy="954107"/>
          </a:xfrm>
          <a:prstGeom prst="rect">
            <a:avLst/>
          </a:prstGeom>
        </p:spPr>
        <p:txBody>
          <a:bodyPr wrap="square">
            <a:spAutoFit/>
          </a:bodyPr>
          <a:lstStyle/>
          <a:p>
            <a:pPr marR="30480" algn="just">
              <a:spcAft>
                <a:spcPts val="1200"/>
              </a:spcAft>
            </a:pPr>
            <a:r>
              <a:rPr lang="vi-VN" sz="2800" b="1" dirty="0">
                <a:latin typeface="Times New Roman" panose="02020603050405020304" pitchFamily="18" charset="0"/>
                <a:ea typeface="Times New Roman" panose="02020603050405020304" pitchFamily="18" charset="0"/>
              </a:rPr>
              <a:t>Đáp án:</a:t>
            </a:r>
            <a:r>
              <a:rPr lang="vi-VN" sz="2800" dirty="0">
                <a:latin typeface="Times New Roman" panose="02020603050405020304" pitchFamily="18" charset="0"/>
                <a:ea typeface="Times New Roman" panose="02020603050405020304" pitchFamily="18" charset="0"/>
              </a:rPr>
              <a:t> </a:t>
            </a:r>
            <a:r>
              <a:rPr lang="en-US" sz="2800" dirty="0">
                <a:latin typeface="Times New Roman" panose="02020603050405020304" pitchFamily="18" charset="0"/>
                <a:ea typeface="Times New Roman" panose="02020603050405020304" pitchFamily="18" charset="0"/>
              </a:rPr>
              <a:t>1-c; 2-g; 3-b; 4- f; 5-h; 6- d</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62830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Data 5"/>
          <p:cNvSpPr/>
          <p:nvPr/>
        </p:nvSpPr>
        <p:spPr>
          <a:xfrm>
            <a:off x="0" y="107155"/>
            <a:ext cx="1628776" cy="600074"/>
          </a:xfrm>
          <a:prstGeom prst="flowChartInputOutput">
            <a:avLst/>
          </a:prstGeom>
          <a:blipFill>
            <a:blip r:embed="rId2"/>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Brush Script MT" panose="03060802040406070304" pitchFamily="66" charset="0"/>
                <a:ea typeface="+mn-ea"/>
                <a:cs typeface="+mn-cs"/>
              </a:rPr>
              <a:t>Ngữ</a:t>
            </a:r>
            <a:r>
              <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rPr>
              <a:t> </a:t>
            </a:r>
            <a:r>
              <a:rPr kumimoji="0" lang="en-US" sz="2000" b="1" i="0" u="none" strike="noStrike" kern="1200" cap="none" spc="0" normalizeH="0" baseline="0" noProof="0" dirty="0" err="1">
                <a:ln>
                  <a:noFill/>
                </a:ln>
                <a:solidFill>
                  <a:prstClr val="white"/>
                </a:solidFill>
                <a:effectLst/>
                <a:uLnTx/>
                <a:uFillTx/>
                <a:latin typeface="Brush Script MT" panose="03060802040406070304" pitchFamily="66" charset="0"/>
                <a:ea typeface="+mn-ea"/>
                <a:cs typeface="+mn-cs"/>
              </a:rPr>
              <a:t>văn</a:t>
            </a:r>
            <a:r>
              <a:rPr kumimoji="0" lang="en-US" sz="2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rPr>
              <a:t> 6</a:t>
            </a:r>
          </a:p>
        </p:txBody>
      </p:sp>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3" name="Picture 12"/>
          <p:cNvPicPr>
            <a:picLocks noChangeAspect="1"/>
          </p:cNvPicPr>
          <p:nvPr/>
        </p:nvPicPr>
        <p:blipFill>
          <a:blip r:embed="rId3">
            <a:extLst>
              <a:ext uri="{BEBA8EAE-BF5A-486C-A8C5-ECC9F3942E4B}">
                <a14:imgProps xmlns:a14="http://schemas.microsoft.com/office/drawing/2010/main">
                  <a14:imgLayer r:embed="rId4">
                    <a14:imgEffect>
                      <a14:backgroundRemoval t="0" b="100000" l="0" r="95200"/>
                    </a14:imgEffect>
                  </a14:imgLayer>
                </a14:imgProps>
              </a:ext>
            </a:extLst>
          </a:blip>
          <a:srcRect t="62791"/>
          <a:stretch>
            <a:fillRect/>
          </a:stretch>
        </p:blipFill>
        <p:spPr>
          <a:xfrm>
            <a:off x="2739232" y="6235700"/>
            <a:ext cx="6700836" cy="547683"/>
          </a:xfrm>
          <a:custGeom>
            <a:avLst/>
            <a:gdLst>
              <a:gd name="connsiteX0" fmla="*/ 0 w 4075907"/>
              <a:gd name="connsiteY0" fmla="*/ 0 h 457196"/>
              <a:gd name="connsiteX1" fmla="*/ 4075907 w 4075907"/>
              <a:gd name="connsiteY1" fmla="*/ 0 h 457196"/>
              <a:gd name="connsiteX2" fmla="*/ 4075907 w 4075907"/>
              <a:gd name="connsiteY2" fmla="*/ 457196 h 457196"/>
              <a:gd name="connsiteX3" fmla="*/ 0 w 4075907"/>
              <a:gd name="connsiteY3" fmla="*/ 457196 h 457196"/>
              <a:gd name="connsiteX4" fmla="*/ 0 w 4075907"/>
              <a:gd name="connsiteY4" fmla="*/ 0 h 457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5907" h="457196">
                <a:moveTo>
                  <a:pt x="0" y="0"/>
                </a:moveTo>
                <a:lnTo>
                  <a:pt x="4075907" y="0"/>
                </a:lnTo>
                <a:lnTo>
                  <a:pt x="4075907" y="457196"/>
                </a:lnTo>
                <a:lnTo>
                  <a:pt x="0" y="457196"/>
                </a:lnTo>
                <a:lnTo>
                  <a:pt x="0" y="0"/>
                </a:lnTo>
                <a:close/>
              </a:path>
            </a:pathLst>
          </a:custGeom>
          <a:scene3d>
            <a:camera prst="perspectiveRelaxedModerately"/>
            <a:lightRig rig="threePt" dir="t"/>
          </a:scene3d>
        </p:spPr>
      </p:pic>
      <p:sp>
        <p:nvSpPr>
          <p:cNvPr id="26" name="Rounded Rectangle 25"/>
          <p:cNvSpPr/>
          <p:nvPr/>
        </p:nvSpPr>
        <p:spPr>
          <a:xfrm>
            <a:off x="1628776" y="28574"/>
            <a:ext cx="9158288" cy="678656"/>
          </a:xfrm>
          <a:prstGeom prst="roundRect">
            <a:avLst>
              <a:gd name="adj" fmla="val 50000"/>
            </a:avLst>
          </a:prstGeom>
          <a:blipFill>
            <a:blip r:embed="rId5"/>
            <a:tile tx="0" ty="0" sx="100000" sy="100000" flip="none" algn="tl"/>
          </a:blip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white"/>
              </a:solidFill>
              <a:effectLst/>
              <a:uLnTx/>
              <a:uFillTx/>
              <a:latin typeface="Brush Script MT" panose="03060802040406070304" pitchFamily="66" charset="0"/>
              <a:ea typeface="+mn-ea"/>
              <a:cs typeface="+mn-cs"/>
            </a:endParaRPr>
          </a:p>
        </p:txBody>
      </p:sp>
      <p:sp>
        <p:nvSpPr>
          <p:cNvPr id="35" name="TextBox 34"/>
          <p:cNvSpPr txBox="1"/>
          <p:nvPr/>
        </p:nvSpPr>
        <p:spPr>
          <a:xfrm>
            <a:off x="985838" y="1528763"/>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 name="Picture 1"/>
          <p:cNvPicPr>
            <a:picLocks noChangeAspect="1"/>
          </p:cNvPicPr>
          <p:nvPr/>
        </p:nvPicPr>
        <p:blipFill>
          <a:blip r:embed="rId6"/>
          <a:stretch>
            <a:fillRect/>
          </a:stretch>
        </p:blipFill>
        <p:spPr>
          <a:xfrm>
            <a:off x="10899642" y="0"/>
            <a:ext cx="1292358" cy="771523"/>
          </a:xfrm>
          <a:prstGeom prst="rect">
            <a:avLst/>
          </a:prstGeom>
        </p:spPr>
      </p:pic>
      <p:sp>
        <p:nvSpPr>
          <p:cNvPr id="10" name="Rectangle 9"/>
          <p:cNvSpPr/>
          <p:nvPr/>
        </p:nvSpPr>
        <p:spPr>
          <a:xfrm>
            <a:off x="1442748" y="72587"/>
            <a:ext cx="9530343" cy="587853"/>
          </a:xfrm>
          <a:prstGeom prst="rect">
            <a:avLst/>
          </a:prstGeom>
        </p:spPr>
        <p:txBody>
          <a:bodyPr wrap="square">
            <a:spAutoFit/>
          </a:bodyPr>
          <a:lstStyle/>
          <a:p>
            <a:pPr marL="0" marR="0" lvl="0" indent="292100" algn="l" defTabSz="914400" rtl="0" eaLnBrk="1" fontAlgn="auto" latinLnBrk="0" hangingPunct="1">
              <a:lnSpc>
                <a:spcPct val="115000"/>
              </a:lnSpc>
              <a:spcBef>
                <a:spcPts val="60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Segoe UI" panose="020B0502040204020203" pitchFamily="34" charset="0"/>
                <a:cs typeface="+mn-cs"/>
              </a:rPr>
              <a:t>Văn</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Segoe UI" panose="020B0502040204020203" pitchFamily="34" charset="0"/>
                <a:cs typeface="+mn-cs"/>
              </a:rPr>
              <a:t> </a:t>
            </a: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Segoe UI" panose="020B0502040204020203" pitchFamily="34" charset="0"/>
                <a:cs typeface="+mn-cs"/>
              </a:rPr>
              <a:t>bản</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Segoe UI" panose="020B0502040204020203" pitchFamily="34" charset="0"/>
                <a:cs typeface="+mn-cs"/>
              </a:rPr>
              <a:t> 1: </a:t>
            </a:r>
            <a:r>
              <a:rPr kumimoji="0" lang="en-US" sz="2800" b="1" i="1" u="none" strike="noStrike" kern="1200" cap="none" spc="0" normalizeH="0" baseline="0" noProof="0" dirty="0">
                <a:ln>
                  <a:noFill/>
                </a:ln>
                <a:solidFill>
                  <a:prstClr val="white"/>
                </a:solidFill>
                <a:effectLst/>
                <a:uLnTx/>
                <a:uFillTx/>
                <a:latin typeface="Times New Roman" panose="02020603050405020304" pitchFamily="18" charset="0"/>
                <a:ea typeface="Segoe UI" panose="020B0502040204020203" pitchFamily="34" charset="0"/>
                <a:cs typeface="+mn-cs"/>
              </a:rPr>
              <a:t>BỨC TRANH CỦA EM GÁI TÔI</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Tạ</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Duy</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Anh</a:t>
            </a:r>
            <a:r>
              <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a:t>
            </a:r>
            <a:endParaRPr kumimoji="0" lang="en-US" sz="2800" b="1" i="0" u="none" strike="noStrike" kern="1200" cap="none" spc="0" normalizeH="0" baseline="0" noProof="0" dirty="0">
              <a:ln>
                <a:noFill/>
              </a:ln>
              <a:solidFill>
                <a:prstClr val="white"/>
              </a:solidFill>
              <a:effectLst/>
              <a:uLnTx/>
              <a:uFillTx/>
              <a:latin typeface="Segoe UI" panose="020B0502040204020203" pitchFamily="34" charset="0"/>
              <a:ea typeface="Segoe UI" panose="020B0502040204020203" pitchFamily="34" charset="0"/>
              <a:cs typeface="+mn-cs"/>
            </a:endParaRPr>
          </a:p>
        </p:txBody>
      </p:sp>
      <p:pic>
        <p:nvPicPr>
          <p:cNvPr id="4" name="Picture 3"/>
          <p:cNvPicPr>
            <a:picLocks noChangeAspect="1"/>
          </p:cNvPicPr>
          <p:nvPr/>
        </p:nvPicPr>
        <p:blipFill>
          <a:blip r:embed="rId7"/>
          <a:stretch>
            <a:fillRect/>
          </a:stretch>
        </p:blipFill>
        <p:spPr>
          <a:xfrm>
            <a:off x="3457491" y="733027"/>
            <a:ext cx="5047926" cy="397273"/>
          </a:xfrm>
          <a:prstGeom prst="rect">
            <a:avLst/>
          </a:prstGeom>
        </p:spPr>
      </p:pic>
      <p:pic>
        <p:nvPicPr>
          <p:cNvPr id="14" name="Picture 13"/>
          <p:cNvPicPr>
            <a:picLocks noChangeAspect="1"/>
          </p:cNvPicPr>
          <p:nvPr/>
        </p:nvPicPr>
        <p:blipFill>
          <a:blip r:embed="rId8"/>
          <a:srcRect l="46013" t="45792" r="33622" b="46790"/>
          <a:stretch>
            <a:fillRect/>
          </a:stretch>
        </p:blipFill>
        <p:spPr>
          <a:xfrm>
            <a:off x="2928937" y="792956"/>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pic>
        <p:nvPicPr>
          <p:cNvPr id="15" name="Picture 14"/>
          <p:cNvPicPr>
            <a:picLocks noChangeAspect="1"/>
          </p:cNvPicPr>
          <p:nvPr/>
        </p:nvPicPr>
        <p:blipFill>
          <a:blip r:embed="rId8"/>
          <a:srcRect l="46013" t="45792" r="33622" b="46790"/>
          <a:stretch>
            <a:fillRect/>
          </a:stretch>
        </p:blipFill>
        <p:spPr>
          <a:xfrm>
            <a:off x="7925593" y="800098"/>
            <a:ext cx="1514475" cy="371475"/>
          </a:xfrm>
          <a:custGeom>
            <a:avLst/>
            <a:gdLst>
              <a:gd name="connsiteX0" fmla="*/ 0 w 1514475"/>
              <a:gd name="connsiteY0" fmla="*/ 0 h 371475"/>
              <a:gd name="connsiteX1" fmla="*/ 1514475 w 1514475"/>
              <a:gd name="connsiteY1" fmla="*/ 0 h 371475"/>
              <a:gd name="connsiteX2" fmla="*/ 1514475 w 1514475"/>
              <a:gd name="connsiteY2" fmla="*/ 371475 h 371475"/>
              <a:gd name="connsiteX3" fmla="*/ 0 w 1514475"/>
              <a:gd name="connsiteY3" fmla="*/ 371475 h 371475"/>
              <a:gd name="connsiteX4" fmla="*/ 0 w 151447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4475" h="371475">
                <a:moveTo>
                  <a:pt x="0" y="0"/>
                </a:moveTo>
                <a:lnTo>
                  <a:pt x="1514475" y="0"/>
                </a:lnTo>
                <a:lnTo>
                  <a:pt x="1514475" y="371475"/>
                </a:lnTo>
                <a:lnTo>
                  <a:pt x="0" y="371475"/>
                </a:lnTo>
                <a:lnTo>
                  <a:pt x="0" y="0"/>
                </a:lnTo>
                <a:close/>
              </a:path>
            </a:pathLst>
          </a:custGeom>
        </p:spPr>
      </p:pic>
      <p:sp>
        <p:nvSpPr>
          <p:cNvPr id="5" name="Rectangle 4"/>
          <p:cNvSpPr/>
          <p:nvPr/>
        </p:nvSpPr>
        <p:spPr>
          <a:xfrm>
            <a:off x="4301340" y="696160"/>
            <a:ext cx="357662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Hình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thành</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kiến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thức</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 name="Picture 6"/>
          <p:cNvPicPr>
            <a:picLocks noChangeAspect="1"/>
          </p:cNvPicPr>
          <p:nvPr/>
        </p:nvPicPr>
        <p:blipFill>
          <a:blip r:embed="rId9"/>
          <a:stretch>
            <a:fillRect/>
          </a:stretch>
        </p:blipFill>
        <p:spPr>
          <a:xfrm>
            <a:off x="6413519" y="2091640"/>
            <a:ext cx="3143436" cy="3896165"/>
          </a:xfrm>
          <a:prstGeom prst="rect">
            <a:avLst/>
          </a:prstGeom>
        </p:spPr>
      </p:pic>
      <p:sp>
        <p:nvSpPr>
          <p:cNvPr id="11" name="Rectangle 10"/>
          <p:cNvSpPr/>
          <p:nvPr/>
        </p:nvSpPr>
        <p:spPr>
          <a:xfrm>
            <a:off x="409491" y="875286"/>
            <a:ext cx="6096000" cy="1224951"/>
          </a:xfrm>
          <a:prstGeom prst="rect">
            <a:avLst/>
          </a:prstGeom>
        </p:spPr>
        <p:txBody>
          <a:bodyPr>
            <a:spAutoFit/>
          </a:bodyPr>
          <a:lstStyle/>
          <a:p>
            <a:pPr marL="0" marR="0" lvl="0" indent="0" algn="l" defTabSz="914400" rtl="0" eaLnBrk="1" fontAlgn="auto" latinLnBrk="0" hangingPunct="1">
              <a:lnSpc>
                <a:spcPct val="115000"/>
              </a:lnSpc>
              <a:spcBef>
                <a:spcPts val="0"/>
              </a:spcBef>
              <a:spcAft>
                <a:spcPts val="0"/>
              </a:spcAft>
              <a:buClrTx/>
              <a:buSzTx/>
              <a:buFontTx/>
              <a:buNone/>
              <a:tabLst>
                <a:tab pos="1386840" algn="l"/>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II.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Tìm</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hiểu</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S Mincho"/>
                <a:cs typeface="+mn-cs"/>
              </a:rPr>
              <a:t> </a:t>
            </a:r>
            <a:r>
              <a:rPr kumimoji="0" lang="en-US" sz="3200" b="1" i="0" u="none" strike="noStrike" kern="1200" cap="none" spc="0" normalizeH="0" baseline="0" noProof="0" dirty="0" err="1">
                <a:ln>
                  <a:noFill/>
                </a:ln>
                <a:solidFill>
                  <a:srgbClr val="FF0000"/>
                </a:solidFill>
                <a:effectLst/>
                <a:uLnTx/>
                <a:uFillTx/>
                <a:latin typeface="Times New Roman" panose="02020603050405020304" pitchFamily="18" charset="0"/>
                <a:ea typeface="MS Mincho"/>
                <a:cs typeface="+mn-cs"/>
              </a:rPr>
              <a:t>chung</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just" defTabSz="914400" rtl="0" eaLnBrk="1" fontAlgn="auto" latinLnBrk="0" hangingPunct="1">
              <a:lnSpc>
                <a:spcPct val="115000"/>
              </a:lnSpc>
              <a:spcBef>
                <a:spcPts val="0"/>
              </a:spcBef>
              <a:spcAft>
                <a:spcPts val="0"/>
              </a:spcAft>
              <a:buClrTx/>
              <a:buSzTx/>
              <a:buFontTx/>
              <a:buNone/>
              <a:tabLst>
                <a:tab pos="1386840" algn="l"/>
              </a:tabLst>
              <a:defRPr/>
            </a:pP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1.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Tác</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giả</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Tạ</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Duy</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MS Mincho"/>
                <a:cs typeface="+mn-cs"/>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MS Mincho"/>
                <a:cs typeface="+mn-cs"/>
              </a:rPr>
              <a:t>Anh</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ight Arrow Callout 2"/>
          <p:cNvSpPr/>
          <p:nvPr/>
        </p:nvSpPr>
        <p:spPr>
          <a:xfrm>
            <a:off x="2738565" y="2275615"/>
            <a:ext cx="3469354" cy="3269719"/>
          </a:xfrm>
          <a:prstGeom prst="rightArrowCallout">
            <a:avLst>
              <a:gd name="adj1" fmla="val 38857"/>
              <a:gd name="adj2" fmla="val 29636"/>
              <a:gd name="adj3" fmla="val 28652"/>
              <a:gd name="adj4" fmla="val 64977"/>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chemeClr val="tx1"/>
                </a:solidFill>
                <a:latin typeface="Times New Roman" panose="02020603050405020304" pitchFamily="18" charset="0"/>
                <a:ea typeface="Times New Roman" panose="02020603050405020304" pitchFamily="18" charset="0"/>
              </a:rPr>
              <a:t>Tên</a:t>
            </a:r>
            <a:r>
              <a:rPr lang="en-US" sz="3600" dirty="0">
                <a:solidFill>
                  <a:schemeClr val="tx1"/>
                </a:solidFill>
                <a:latin typeface="Times New Roman" panose="02020603050405020304" pitchFamily="18" charset="0"/>
                <a:ea typeface="Times New Roman" panose="02020603050405020304" pitchFamily="18" charset="0"/>
              </a:rPr>
              <a:t> </a:t>
            </a:r>
            <a:r>
              <a:rPr lang="en-US" sz="3600" dirty="0" err="1">
                <a:solidFill>
                  <a:schemeClr val="tx1"/>
                </a:solidFill>
                <a:latin typeface="Times New Roman" panose="02020603050405020304" pitchFamily="18" charset="0"/>
                <a:ea typeface="Times New Roman" panose="02020603050405020304" pitchFamily="18" charset="0"/>
              </a:rPr>
              <a:t>khai</a:t>
            </a:r>
            <a:r>
              <a:rPr lang="en-US" sz="3600" dirty="0">
                <a:solidFill>
                  <a:schemeClr val="tx1"/>
                </a:solidFill>
                <a:latin typeface="Times New Roman" panose="02020603050405020304" pitchFamily="18" charset="0"/>
                <a:ea typeface="Times New Roman" panose="02020603050405020304" pitchFamily="18" charset="0"/>
              </a:rPr>
              <a:t> </a:t>
            </a:r>
            <a:r>
              <a:rPr lang="en-US" sz="3600" dirty="0" err="1">
                <a:solidFill>
                  <a:schemeClr val="tx1"/>
                </a:solidFill>
                <a:latin typeface="Times New Roman" panose="02020603050405020304" pitchFamily="18" charset="0"/>
                <a:ea typeface="Times New Roman" panose="02020603050405020304" pitchFamily="18" charset="0"/>
              </a:rPr>
              <a:t>sinh</a:t>
            </a:r>
            <a:r>
              <a:rPr lang="en-US" sz="3600" dirty="0">
                <a:solidFill>
                  <a:schemeClr val="tx1"/>
                </a:solidFill>
                <a:latin typeface="Times New Roman" panose="02020603050405020304" pitchFamily="18" charset="0"/>
                <a:ea typeface="Times New Roman" panose="02020603050405020304" pitchFamily="18" charset="0"/>
              </a:rPr>
              <a:t> </a:t>
            </a:r>
            <a:r>
              <a:rPr lang="en-US" sz="3600" dirty="0" err="1">
                <a:solidFill>
                  <a:schemeClr val="tx1"/>
                </a:solidFill>
                <a:latin typeface="Times New Roman" panose="02020603050405020304" pitchFamily="18" charset="0"/>
                <a:ea typeface="Times New Roman" panose="02020603050405020304" pitchFamily="18" charset="0"/>
              </a:rPr>
              <a:t>là</a:t>
            </a:r>
            <a:r>
              <a:rPr lang="en-US" sz="3600" dirty="0">
                <a:solidFill>
                  <a:schemeClr val="tx1"/>
                </a:solidFill>
                <a:latin typeface="Times New Roman" panose="02020603050405020304" pitchFamily="18" charset="0"/>
                <a:ea typeface="Times New Roman" panose="02020603050405020304" pitchFamily="18" charset="0"/>
              </a:rPr>
              <a:t> </a:t>
            </a:r>
            <a:r>
              <a:rPr lang="en-US" sz="3600" dirty="0" err="1">
                <a:solidFill>
                  <a:schemeClr val="tx1"/>
                </a:solidFill>
                <a:latin typeface="Times New Roman" panose="02020603050405020304" pitchFamily="18" charset="0"/>
                <a:ea typeface="Times New Roman" panose="02020603050405020304" pitchFamily="18" charset="0"/>
              </a:rPr>
              <a:t>Tạ</a:t>
            </a:r>
            <a:r>
              <a:rPr lang="en-US" sz="3600" dirty="0">
                <a:solidFill>
                  <a:schemeClr val="tx1"/>
                </a:solidFill>
                <a:latin typeface="Times New Roman" panose="02020603050405020304" pitchFamily="18" charset="0"/>
                <a:ea typeface="Times New Roman" panose="02020603050405020304" pitchFamily="18" charset="0"/>
              </a:rPr>
              <a:t> </a:t>
            </a:r>
            <a:r>
              <a:rPr lang="en-US" sz="3600" dirty="0" err="1">
                <a:solidFill>
                  <a:schemeClr val="tx1"/>
                </a:solidFill>
                <a:latin typeface="Times New Roman" panose="02020603050405020304" pitchFamily="18" charset="0"/>
                <a:ea typeface="Times New Roman" panose="02020603050405020304" pitchFamily="18" charset="0"/>
              </a:rPr>
              <a:t>Việt</a:t>
            </a:r>
            <a:r>
              <a:rPr lang="en-US" sz="3600" dirty="0">
                <a:solidFill>
                  <a:schemeClr val="tx1"/>
                </a:solidFill>
                <a:latin typeface="Times New Roman" panose="02020603050405020304" pitchFamily="18" charset="0"/>
                <a:ea typeface="Times New Roman" panose="02020603050405020304" pitchFamily="18" charset="0"/>
              </a:rPr>
              <a:t> </a:t>
            </a:r>
            <a:r>
              <a:rPr lang="en-US" sz="3600" dirty="0" err="1">
                <a:solidFill>
                  <a:schemeClr val="tx1"/>
                </a:solidFill>
                <a:latin typeface="Times New Roman" panose="02020603050405020304" pitchFamily="18" charset="0"/>
                <a:ea typeface="Times New Roman" panose="02020603050405020304" pitchFamily="18" charset="0"/>
              </a:rPr>
              <a:t>Đãng</a:t>
            </a:r>
            <a:r>
              <a:rPr lang="en-US" sz="3600" dirty="0">
                <a:solidFill>
                  <a:schemeClr val="tx1"/>
                </a:solidFill>
                <a:latin typeface="Times New Roman" panose="02020603050405020304" pitchFamily="18" charset="0"/>
                <a:ea typeface="Times New Roman" panose="02020603050405020304" pitchFamily="18" charset="0"/>
              </a:rPr>
              <a:t>,</a:t>
            </a:r>
            <a:r>
              <a:rPr lang="vi-VN" sz="3600" dirty="0">
                <a:solidFill>
                  <a:schemeClr val="tx1"/>
                </a:solidFill>
                <a:latin typeface="Times New Roman" panose="02020603050405020304" pitchFamily="18" charset="0"/>
                <a:ea typeface="Times New Roman" panose="02020603050405020304" pitchFamily="18" charset="0"/>
              </a:rPr>
              <a:t> sinh năm 1959, quê ở</a:t>
            </a:r>
            <a:r>
              <a:rPr lang="en-US" sz="3600" dirty="0">
                <a:solidFill>
                  <a:schemeClr val="tx1"/>
                </a:solidFill>
                <a:latin typeface="Times New Roman" panose="02020603050405020304" pitchFamily="18" charset="0"/>
                <a:ea typeface="Times New Roman" panose="02020603050405020304" pitchFamily="18" charset="0"/>
              </a:rPr>
              <a:t> </a:t>
            </a:r>
            <a:r>
              <a:rPr lang="en-US" sz="3600" dirty="0" err="1">
                <a:solidFill>
                  <a:schemeClr val="tx1"/>
                </a:solidFill>
                <a:latin typeface="Times New Roman" panose="02020603050405020304" pitchFamily="18" charset="0"/>
                <a:ea typeface="Times New Roman" panose="02020603050405020304" pitchFamily="18" charset="0"/>
              </a:rPr>
              <a:t>Hà</a:t>
            </a:r>
            <a:r>
              <a:rPr lang="en-US" sz="3600" dirty="0">
                <a:solidFill>
                  <a:schemeClr val="tx1"/>
                </a:solidFill>
                <a:latin typeface="Times New Roman" panose="02020603050405020304" pitchFamily="18" charset="0"/>
                <a:ea typeface="Times New Roman" panose="02020603050405020304" pitchFamily="18" charset="0"/>
              </a:rPr>
              <a:t> </a:t>
            </a:r>
            <a:r>
              <a:rPr lang="en-US" sz="3600" dirty="0" err="1">
                <a:solidFill>
                  <a:schemeClr val="tx1"/>
                </a:solidFill>
                <a:latin typeface="Times New Roman" panose="02020603050405020304" pitchFamily="18" charset="0"/>
                <a:ea typeface="Times New Roman" panose="02020603050405020304" pitchFamily="18" charset="0"/>
              </a:rPr>
              <a:t>Nội</a:t>
            </a:r>
            <a:endParaRPr lang="en-US" sz="3600" dirty="0">
              <a:solidFill>
                <a:schemeClr val="tx1"/>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19883471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rPr>
              <a:t>NGỮ VĂN 6</a:t>
            </a:r>
          </a:p>
        </p:txBody>
      </p:sp>
      <p:sp>
        <p:nvSpPr>
          <p:cNvPr id="11" name="Horizontal Scroll 10"/>
          <p:cNvSpPr/>
          <p:nvPr/>
        </p:nvSpPr>
        <p:spPr>
          <a:xfrm>
            <a:off x="3972335" y="712809"/>
            <a:ext cx="4209230" cy="478384"/>
          </a:xfrm>
          <a:prstGeom prst="horizontalScroll">
            <a:avLst/>
          </a:prstGeom>
          <a:solidFill>
            <a:schemeClr val="accent4">
              <a:lumMod val="40000"/>
              <a:lumOff val="60000"/>
            </a:schemeClr>
          </a:solidFill>
          <a:ln w="9525">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p:cNvSpPr/>
          <p:nvPr/>
        </p:nvSpPr>
        <p:spPr>
          <a:xfrm>
            <a:off x="1458737" y="100030"/>
            <a:ext cx="9274527"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VĂN BẢN 2: </a:t>
            </a:r>
            <a:r>
              <a:rPr kumimoji="0" lang="pl-PL" sz="2400" b="1" i="1"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ĐIỀU KHÔNG TÍNH TRƯỚC</a:t>
            </a:r>
            <a:r>
              <a:rPr kumimoji="0" lang="pl-PL" sz="24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pl-PL"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(NGUYỄN NHẬT ÁNH)</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7" name="Picture 6"/>
          <p:cNvPicPr>
            <a:picLocks noChangeAspect="1"/>
          </p:cNvPicPr>
          <p:nvPr/>
        </p:nvPicPr>
        <p:blipFill>
          <a:blip r:embed="rId4"/>
          <a:stretch>
            <a:fillRect/>
          </a:stretch>
        </p:blipFill>
        <p:spPr>
          <a:xfrm>
            <a:off x="11426277" y="0"/>
            <a:ext cx="754456" cy="754456"/>
          </a:xfrm>
          <a:prstGeom prst="rect">
            <a:avLst/>
          </a:prstGeom>
        </p:spPr>
      </p:pic>
      <p:sp>
        <p:nvSpPr>
          <p:cNvPr id="9" name="Rectangle 8"/>
          <p:cNvSpPr/>
          <p:nvPr/>
        </p:nvSpPr>
        <p:spPr>
          <a:xfrm>
            <a:off x="5172812" y="667973"/>
            <a:ext cx="1784463" cy="523220"/>
          </a:xfrm>
          <a:prstGeom prst="rect">
            <a:avLst/>
          </a:prstGeom>
        </p:spPr>
        <p:txBody>
          <a:bodyPr wrap="none">
            <a:spAutoFit/>
          </a:bodyPr>
          <a:lstStyle/>
          <a:p>
            <a:r>
              <a:rPr lang="en-US" sz="2800" b="1" dirty="0" err="1">
                <a:solidFill>
                  <a:srgbClr val="7030A0"/>
                </a:solidFill>
                <a:latin typeface="Times New Roman" panose="02020603050405020304" pitchFamily="18" charset="0"/>
                <a:ea typeface="Times New Roman" panose="02020603050405020304" pitchFamily="18" charset="0"/>
              </a:rPr>
              <a:t>Vận</a:t>
            </a:r>
            <a:r>
              <a:rPr lang="en-US" sz="2800" b="1" dirty="0">
                <a:solidFill>
                  <a:srgbClr val="7030A0"/>
                </a:solidFill>
                <a:latin typeface="Times New Roman" panose="02020603050405020304" pitchFamily="18" charset="0"/>
                <a:ea typeface="Times New Roman" panose="02020603050405020304" pitchFamily="18" charset="0"/>
              </a:rPr>
              <a:t> </a:t>
            </a:r>
            <a:r>
              <a:rPr lang="en-US" sz="2800" b="1" dirty="0" err="1">
                <a:solidFill>
                  <a:srgbClr val="7030A0"/>
                </a:solidFill>
                <a:latin typeface="Times New Roman" panose="02020603050405020304" pitchFamily="18" charset="0"/>
                <a:ea typeface="Times New Roman" panose="02020603050405020304" pitchFamily="18" charset="0"/>
              </a:rPr>
              <a:t>dụng</a:t>
            </a:r>
            <a:r>
              <a:rPr lang="en-US" sz="2800" b="1" dirty="0">
                <a:solidFill>
                  <a:srgbClr val="7030A0"/>
                </a:solidFill>
                <a:latin typeface="Times New Roman" panose="02020603050405020304" pitchFamily="18" charset="0"/>
                <a:ea typeface="Times New Roman" panose="02020603050405020304" pitchFamily="18" charset="0"/>
              </a:rPr>
              <a:t>.</a:t>
            </a:r>
            <a:endParaRPr lang="en-US" sz="2800" dirty="0"/>
          </a:p>
        </p:txBody>
      </p:sp>
      <p:pic>
        <p:nvPicPr>
          <p:cNvPr id="12" name="Picture 11"/>
          <p:cNvPicPr>
            <a:picLocks noChangeAspect="1"/>
          </p:cNvPicPr>
          <p:nvPr/>
        </p:nvPicPr>
        <p:blipFill>
          <a:blip r:embed="rId5"/>
          <a:stretch>
            <a:fillRect/>
          </a:stretch>
        </p:blipFill>
        <p:spPr>
          <a:xfrm>
            <a:off x="2279240" y="1436245"/>
            <a:ext cx="7595419" cy="4651577"/>
          </a:xfrm>
          <a:prstGeom prst="rect">
            <a:avLst/>
          </a:prstGeom>
        </p:spPr>
      </p:pic>
      <p:sp>
        <p:nvSpPr>
          <p:cNvPr id="17" name="Rectangle 16"/>
          <p:cNvSpPr/>
          <p:nvPr/>
        </p:nvSpPr>
        <p:spPr>
          <a:xfrm>
            <a:off x="1767933" y="1326437"/>
            <a:ext cx="2916183" cy="646331"/>
          </a:xfrm>
          <a:prstGeom prst="rect">
            <a:avLst/>
          </a:prstGeom>
        </p:spPr>
        <p:txBody>
          <a:bodyPr wrap="none">
            <a:spAutoFit/>
          </a:bodyPr>
          <a:lstStyle/>
          <a:p>
            <a:r>
              <a:rPr lang="en-US" sz="3600" b="1" dirty="0">
                <a:solidFill>
                  <a:srgbClr val="0070C0"/>
                </a:solidFill>
                <a:latin typeface="Times New Roman" panose="02020603050405020304" pitchFamily="18" charset="0"/>
                <a:ea typeface="Times New Roman" panose="02020603050405020304" pitchFamily="18" charset="0"/>
              </a:rPr>
              <a:t>*</a:t>
            </a:r>
            <a:r>
              <a:rPr lang="en-US" sz="3600" b="1" dirty="0" err="1">
                <a:solidFill>
                  <a:srgbClr val="0070C0"/>
                </a:solidFill>
                <a:latin typeface="Times New Roman" panose="02020603050405020304" pitchFamily="18" charset="0"/>
                <a:ea typeface="Times New Roman" panose="02020603050405020304" pitchFamily="18" charset="0"/>
              </a:rPr>
              <a:t>Nhiệm</a:t>
            </a:r>
            <a:r>
              <a:rPr lang="en-US" sz="3600" b="1" dirty="0">
                <a:solidFill>
                  <a:srgbClr val="0070C0"/>
                </a:solidFill>
                <a:latin typeface="Times New Roman" panose="02020603050405020304" pitchFamily="18" charset="0"/>
                <a:ea typeface="Times New Roman" panose="02020603050405020304" pitchFamily="18" charset="0"/>
              </a:rPr>
              <a:t> </a:t>
            </a:r>
            <a:r>
              <a:rPr lang="en-US" sz="3600" b="1" dirty="0" err="1">
                <a:solidFill>
                  <a:srgbClr val="0070C0"/>
                </a:solidFill>
                <a:latin typeface="Times New Roman" panose="02020603050405020304" pitchFamily="18" charset="0"/>
                <a:ea typeface="Times New Roman" panose="02020603050405020304" pitchFamily="18" charset="0"/>
              </a:rPr>
              <a:t>vụ</a:t>
            </a:r>
            <a:r>
              <a:rPr lang="en-US" sz="3600" b="1" dirty="0">
                <a:solidFill>
                  <a:srgbClr val="0070C0"/>
                </a:solidFill>
                <a:latin typeface="Times New Roman" panose="02020603050405020304" pitchFamily="18" charset="0"/>
                <a:ea typeface="Times New Roman" panose="02020603050405020304" pitchFamily="18" charset="0"/>
              </a:rPr>
              <a:t> 1</a:t>
            </a:r>
            <a:r>
              <a:rPr lang="en-US" sz="3600" dirty="0">
                <a:solidFill>
                  <a:srgbClr val="000000"/>
                </a:solidFill>
                <a:latin typeface="Times New Roman" panose="02020603050405020304" pitchFamily="18" charset="0"/>
                <a:ea typeface="Times New Roman" panose="02020603050405020304" pitchFamily="18" charset="0"/>
              </a:rPr>
              <a:t>: </a:t>
            </a:r>
            <a:endParaRPr lang="en-US" sz="3600" dirty="0"/>
          </a:p>
        </p:txBody>
      </p:sp>
      <p:sp>
        <p:nvSpPr>
          <p:cNvPr id="15" name="Rectangle 14"/>
          <p:cNvSpPr/>
          <p:nvPr/>
        </p:nvSpPr>
        <p:spPr>
          <a:xfrm>
            <a:off x="3117441" y="2876133"/>
            <a:ext cx="5919019" cy="2308324"/>
          </a:xfrm>
          <a:prstGeom prst="rect">
            <a:avLst/>
          </a:prstGeom>
        </p:spPr>
        <p:txBody>
          <a:bodyPr wrap="square">
            <a:spAutoFit/>
          </a:bodyPr>
          <a:lstStyle/>
          <a:p>
            <a:pPr marR="30480" algn="just">
              <a:spcAft>
                <a:spcPts val="1200"/>
              </a:spcAft>
            </a:pPr>
            <a:r>
              <a:rPr lang="vi-VN" sz="3600" i="1" dirty="0">
                <a:solidFill>
                  <a:srgbClr val="0D0D0D"/>
                </a:solidFill>
                <a:latin typeface="Times New Roman" panose="02020603050405020304" pitchFamily="18" charset="0"/>
                <a:ea typeface="Calibri" panose="020F0502020204030204" pitchFamily="34" charset="0"/>
              </a:rPr>
              <a:t>Viết đoạn văn ngắn (khoảng 150 chữ</a:t>
            </a:r>
            <a:r>
              <a:rPr lang="en-US" sz="3600" i="1" dirty="0">
                <a:solidFill>
                  <a:srgbClr val="0D0D0D"/>
                </a:solidFill>
                <a:latin typeface="Times New Roman" panose="02020603050405020304" pitchFamily="18" charset="0"/>
                <a:ea typeface="Calibri" panose="020F0502020204030204" pitchFamily="34" charset="0"/>
              </a:rPr>
              <a:t>) </a:t>
            </a:r>
            <a:r>
              <a:rPr lang="en-US" sz="3600" i="1" dirty="0" err="1">
                <a:solidFill>
                  <a:srgbClr val="0D0D0D"/>
                </a:solidFill>
                <a:latin typeface="Times New Roman" panose="02020603050405020304" pitchFamily="18" charset="0"/>
                <a:ea typeface="Calibri" panose="020F0502020204030204" pitchFamily="34" charset="0"/>
              </a:rPr>
              <a:t>kể</a:t>
            </a:r>
            <a:r>
              <a:rPr lang="en-US" sz="3600" i="1" dirty="0">
                <a:solidFill>
                  <a:srgbClr val="0D0D0D"/>
                </a:solidFill>
                <a:latin typeface="Times New Roman" panose="02020603050405020304" pitchFamily="18" charset="0"/>
                <a:ea typeface="Calibri" panose="020F0502020204030204" pitchFamily="34" charset="0"/>
              </a:rPr>
              <a:t> </a:t>
            </a:r>
            <a:r>
              <a:rPr lang="vi-VN" sz="3600" i="1" dirty="0">
                <a:solidFill>
                  <a:srgbClr val="0D0D0D"/>
                </a:solidFill>
                <a:latin typeface="Times New Roman" panose="02020603050405020304" pitchFamily="18" charset="0"/>
                <a:ea typeface="Calibri" panose="020F0502020204030204" pitchFamily="34" charset="0"/>
              </a:rPr>
              <a:t> lại một lần </a:t>
            </a:r>
            <a:r>
              <a:rPr lang="en-US" sz="3600" i="1" dirty="0" err="1">
                <a:solidFill>
                  <a:srgbClr val="0D0D0D"/>
                </a:solidFill>
                <a:latin typeface="Times New Roman" panose="02020603050405020304" pitchFamily="18" charset="0"/>
                <a:ea typeface="Calibri" panose="020F0502020204030204" pitchFamily="34" charset="0"/>
              </a:rPr>
              <a:t>hiểu</a:t>
            </a:r>
            <a:r>
              <a:rPr lang="en-US" sz="3600" i="1" dirty="0">
                <a:solidFill>
                  <a:srgbClr val="0D0D0D"/>
                </a:solidFill>
                <a:latin typeface="Times New Roman" panose="02020603050405020304" pitchFamily="18" charset="0"/>
                <a:ea typeface="Calibri" panose="020F0502020204030204" pitchFamily="34" charset="0"/>
              </a:rPr>
              <a:t> </a:t>
            </a:r>
            <a:r>
              <a:rPr lang="en-US" sz="3600" i="1" dirty="0" err="1">
                <a:solidFill>
                  <a:srgbClr val="0D0D0D"/>
                </a:solidFill>
                <a:latin typeface="Times New Roman" panose="02020603050405020304" pitchFamily="18" charset="0"/>
                <a:ea typeface="Calibri" panose="020F0502020204030204" pitchFamily="34" charset="0"/>
              </a:rPr>
              <a:t>lầm</a:t>
            </a:r>
            <a:r>
              <a:rPr lang="en-US" sz="3600" i="1" dirty="0">
                <a:solidFill>
                  <a:srgbClr val="0D0D0D"/>
                </a:solidFill>
                <a:latin typeface="Times New Roman" panose="02020603050405020304" pitchFamily="18" charset="0"/>
                <a:ea typeface="Calibri" panose="020F0502020204030204" pitchFamily="34" charset="0"/>
              </a:rPr>
              <a:t> </a:t>
            </a:r>
            <a:r>
              <a:rPr lang="vi-VN" sz="3600" i="1" dirty="0">
                <a:solidFill>
                  <a:srgbClr val="0D0D0D"/>
                </a:solidFill>
                <a:latin typeface="Times New Roman" panose="02020603050405020304" pitchFamily="18" charset="0"/>
                <a:ea typeface="Calibri" panose="020F0502020204030204" pitchFamily="34" charset="0"/>
              </a:rPr>
              <a:t>của em với bạn bè và cách em </a:t>
            </a:r>
            <a:r>
              <a:rPr lang="en-US" sz="3600" i="1" dirty="0" err="1">
                <a:solidFill>
                  <a:srgbClr val="0D0D0D"/>
                </a:solidFill>
                <a:latin typeface="Times New Roman" panose="02020603050405020304" pitchFamily="18" charset="0"/>
                <a:ea typeface="Calibri" panose="020F0502020204030204" pitchFamily="34" charset="0"/>
              </a:rPr>
              <a:t>hoá</a:t>
            </a:r>
            <a:r>
              <a:rPr lang="en-US" sz="3600" i="1" dirty="0">
                <a:solidFill>
                  <a:srgbClr val="0D0D0D"/>
                </a:solidFill>
                <a:latin typeface="Times New Roman" panose="02020603050405020304" pitchFamily="18" charset="0"/>
                <a:ea typeface="Calibri" panose="020F0502020204030204" pitchFamily="34" charset="0"/>
              </a:rPr>
              <a:t> </a:t>
            </a:r>
            <a:r>
              <a:rPr lang="en-US" sz="3600" i="1" dirty="0" err="1">
                <a:solidFill>
                  <a:srgbClr val="0D0D0D"/>
                </a:solidFill>
                <a:latin typeface="Times New Roman" panose="02020603050405020304" pitchFamily="18" charset="0"/>
                <a:ea typeface="Calibri" panose="020F0502020204030204" pitchFamily="34" charset="0"/>
              </a:rPr>
              <a:t>giải</a:t>
            </a:r>
            <a:r>
              <a:rPr lang="en-US" sz="3600" i="1" dirty="0">
                <a:solidFill>
                  <a:srgbClr val="0D0D0D"/>
                </a:solidFill>
                <a:latin typeface="Times New Roman" panose="02020603050405020304" pitchFamily="18" charset="0"/>
                <a:ea typeface="Calibri" panose="020F0502020204030204" pitchFamily="34" charset="0"/>
              </a:rPr>
              <a:t> </a:t>
            </a:r>
            <a:r>
              <a:rPr lang="en-US" sz="3600" i="1" dirty="0" err="1">
                <a:solidFill>
                  <a:srgbClr val="0D0D0D"/>
                </a:solidFill>
                <a:latin typeface="Times New Roman" panose="02020603050405020304" pitchFamily="18" charset="0"/>
                <a:ea typeface="Calibri" panose="020F0502020204030204" pitchFamily="34" charset="0"/>
              </a:rPr>
              <a:t>hiểu</a:t>
            </a:r>
            <a:r>
              <a:rPr lang="en-US" sz="3600" i="1" dirty="0">
                <a:solidFill>
                  <a:srgbClr val="0D0D0D"/>
                </a:solidFill>
                <a:latin typeface="Times New Roman" panose="02020603050405020304" pitchFamily="18" charset="0"/>
                <a:ea typeface="Calibri" panose="020F0502020204030204" pitchFamily="34" charset="0"/>
              </a:rPr>
              <a:t> </a:t>
            </a:r>
            <a:r>
              <a:rPr lang="en-US" sz="3600" i="1" dirty="0" err="1">
                <a:solidFill>
                  <a:srgbClr val="0D0D0D"/>
                </a:solidFill>
                <a:latin typeface="Times New Roman" panose="02020603050405020304" pitchFamily="18" charset="0"/>
                <a:ea typeface="Calibri" panose="020F0502020204030204" pitchFamily="34" charset="0"/>
              </a:rPr>
              <a:t>lầm</a:t>
            </a:r>
            <a:r>
              <a:rPr lang="en-US" sz="3600" i="1" dirty="0">
                <a:solidFill>
                  <a:srgbClr val="0D0D0D"/>
                </a:solidFill>
                <a:latin typeface="Times New Roman" panose="02020603050405020304" pitchFamily="18" charset="0"/>
                <a:ea typeface="Calibri" panose="020F0502020204030204" pitchFamily="34" charset="0"/>
              </a:rPr>
              <a:t> </a:t>
            </a:r>
            <a:r>
              <a:rPr lang="en-US" sz="3600" i="1" dirty="0" err="1">
                <a:solidFill>
                  <a:srgbClr val="0D0D0D"/>
                </a:solidFill>
                <a:latin typeface="Times New Roman" panose="02020603050405020304" pitchFamily="18" charset="0"/>
                <a:ea typeface="Calibri" panose="020F0502020204030204" pitchFamily="34" charset="0"/>
              </a:rPr>
              <a:t>đó</a:t>
            </a:r>
            <a:r>
              <a:rPr lang="en-US" sz="3600" i="1" dirty="0">
                <a:solidFill>
                  <a:srgbClr val="0D0D0D"/>
                </a:solidFill>
                <a:latin typeface="Times New Roman" panose="02020603050405020304" pitchFamily="18" charset="0"/>
                <a:ea typeface="Calibri" panose="020F0502020204030204" pitchFamily="34" charset="0"/>
              </a:rPr>
              <a:t>.</a:t>
            </a:r>
            <a:endParaRPr lang="en-US" sz="36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15381284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rPr>
              <a:t>NGỮ VĂN 6</a:t>
            </a:r>
          </a:p>
        </p:txBody>
      </p:sp>
      <p:sp>
        <p:nvSpPr>
          <p:cNvPr id="11" name="Horizontal Scroll 10"/>
          <p:cNvSpPr/>
          <p:nvPr/>
        </p:nvSpPr>
        <p:spPr>
          <a:xfrm>
            <a:off x="3972335" y="712809"/>
            <a:ext cx="4209230" cy="478384"/>
          </a:xfrm>
          <a:prstGeom prst="horizontalScroll">
            <a:avLst/>
          </a:prstGeom>
          <a:solidFill>
            <a:schemeClr val="accent4">
              <a:lumMod val="40000"/>
              <a:lumOff val="60000"/>
            </a:schemeClr>
          </a:solidFill>
          <a:ln w="9525">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p:cNvSpPr/>
          <p:nvPr/>
        </p:nvSpPr>
        <p:spPr>
          <a:xfrm>
            <a:off x="1458737" y="100030"/>
            <a:ext cx="9274527"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VĂN BẢN 2: </a:t>
            </a:r>
            <a:r>
              <a:rPr kumimoji="0" lang="pl-PL" sz="2400" b="1" i="1"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ĐIỀU KHÔNG TÍNH TRƯỚC</a:t>
            </a:r>
            <a:r>
              <a:rPr kumimoji="0" lang="pl-PL" sz="24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pl-PL"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(NGUYỄN NHẬT ÁNH)</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7" name="Picture 6"/>
          <p:cNvPicPr>
            <a:picLocks noChangeAspect="1"/>
          </p:cNvPicPr>
          <p:nvPr/>
        </p:nvPicPr>
        <p:blipFill>
          <a:blip r:embed="rId4"/>
          <a:stretch>
            <a:fillRect/>
          </a:stretch>
        </p:blipFill>
        <p:spPr>
          <a:xfrm>
            <a:off x="11426277" y="0"/>
            <a:ext cx="754456" cy="754456"/>
          </a:xfrm>
          <a:prstGeom prst="rect">
            <a:avLst/>
          </a:prstGeom>
        </p:spPr>
      </p:pic>
      <p:sp>
        <p:nvSpPr>
          <p:cNvPr id="9" name="Rectangle 8"/>
          <p:cNvSpPr/>
          <p:nvPr/>
        </p:nvSpPr>
        <p:spPr>
          <a:xfrm>
            <a:off x="5172812" y="667973"/>
            <a:ext cx="1784463"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Vận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dụng</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p:cNvSpPr/>
          <p:nvPr/>
        </p:nvSpPr>
        <p:spPr>
          <a:xfrm>
            <a:off x="312515" y="1050581"/>
            <a:ext cx="4547783" cy="584775"/>
          </a:xfrm>
          <a:prstGeom prst="rect">
            <a:avLst/>
          </a:prstGeom>
        </p:spPr>
        <p:txBody>
          <a:bodyPr wrap="none">
            <a:spAutoFit/>
          </a:bodyPr>
          <a:lstStyle/>
          <a:p>
            <a:pPr algn="just"/>
            <a:r>
              <a:rPr lang="en-US" sz="3200" b="1" dirty="0" err="1">
                <a:solidFill>
                  <a:srgbClr val="0070C0"/>
                </a:solidFill>
                <a:latin typeface="Times New Roman" panose="02020603050405020304" pitchFamily="18" charset="0"/>
                <a:ea typeface="Times New Roman" panose="02020603050405020304" pitchFamily="18" charset="0"/>
              </a:rPr>
              <a:t>Bài</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tập</a:t>
            </a:r>
            <a:r>
              <a:rPr lang="en-US" sz="3200" b="1" dirty="0">
                <a:solidFill>
                  <a:srgbClr val="0070C0"/>
                </a:solidFill>
                <a:latin typeface="Times New Roman" panose="02020603050405020304" pitchFamily="18" charset="0"/>
                <a:ea typeface="Times New Roman" panose="02020603050405020304" pitchFamily="18" charset="0"/>
              </a:rPr>
              <a:t> 1: </a:t>
            </a:r>
            <a:r>
              <a:rPr lang="en-US" sz="3200" b="1" dirty="0" err="1">
                <a:solidFill>
                  <a:srgbClr val="0070C0"/>
                </a:solidFill>
                <a:latin typeface="Times New Roman" panose="02020603050405020304" pitchFamily="18" charset="0"/>
                <a:ea typeface="Times New Roman" panose="02020603050405020304" pitchFamily="18" charset="0"/>
              </a:rPr>
              <a:t>Viết</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đoạn</a:t>
            </a:r>
            <a:r>
              <a:rPr lang="en-US" sz="3200" b="1" dirty="0">
                <a:solidFill>
                  <a:srgbClr val="0070C0"/>
                </a:solidFill>
                <a:latin typeface="Times New Roman" panose="02020603050405020304" pitchFamily="18" charset="0"/>
                <a:ea typeface="Times New Roman" panose="02020603050405020304" pitchFamily="18" charset="0"/>
              </a:rPr>
              <a:t> </a:t>
            </a:r>
            <a:r>
              <a:rPr lang="en-US" sz="3200" b="1" dirty="0" err="1">
                <a:solidFill>
                  <a:srgbClr val="0070C0"/>
                </a:solidFill>
                <a:latin typeface="Times New Roman" panose="02020603050405020304" pitchFamily="18" charset="0"/>
                <a:ea typeface="Times New Roman" panose="02020603050405020304" pitchFamily="18" charset="0"/>
              </a:rPr>
              <a:t>văn</a:t>
            </a:r>
            <a:r>
              <a:rPr lang="en-US" sz="3200" b="1" dirty="0">
                <a:solidFill>
                  <a:srgbClr val="0070C0"/>
                </a:solidFill>
                <a:latin typeface="Times New Roman" panose="02020603050405020304" pitchFamily="18" charset="0"/>
                <a:ea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endParaRPr>
          </a:p>
        </p:txBody>
      </p:sp>
      <p:sp>
        <p:nvSpPr>
          <p:cNvPr id="4" name="Rectangle 3"/>
          <p:cNvSpPr/>
          <p:nvPr/>
        </p:nvSpPr>
        <p:spPr>
          <a:xfrm>
            <a:off x="685800" y="1576130"/>
            <a:ext cx="10782300" cy="4401205"/>
          </a:xfrm>
          <a:prstGeom prst="rect">
            <a:avLst/>
          </a:prstGeom>
        </p:spPr>
        <p:txBody>
          <a:bodyPr>
            <a:spAutoFit/>
          </a:bodyPr>
          <a:lstStyle/>
          <a:p>
            <a:pPr algn="just"/>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Dàn</a:t>
            </a:r>
            <a:r>
              <a:rPr lang="en-US" sz="2800" dirty="0">
                <a:solidFill>
                  <a:srgbClr val="000000"/>
                </a:solidFill>
                <a:latin typeface="Times New Roman" panose="02020603050405020304" pitchFamily="18" charset="0"/>
                <a:ea typeface="Times New Roman" panose="02020603050405020304" pitchFamily="18" charset="0"/>
              </a:rPr>
              <a:t> ý </a:t>
            </a:r>
            <a:r>
              <a:rPr lang="en-US" sz="2800" dirty="0" err="1">
                <a:solidFill>
                  <a:srgbClr val="000000"/>
                </a:solidFill>
                <a:latin typeface="Times New Roman" panose="02020603050405020304" pitchFamily="18" charset="0"/>
                <a:ea typeface="Times New Roman" panose="02020603050405020304" pitchFamily="18" charset="0"/>
              </a:rPr>
              <a:t>đoạn</a:t>
            </a:r>
            <a:r>
              <a:rPr lang="en-US" sz="2800" dirty="0">
                <a:solidFill>
                  <a:srgbClr val="000000"/>
                </a:solidFill>
                <a:latin typeface="Times New Roman" panose="02020603050405020304" pitchFamily="18" charset="0"/>
                <a:ea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rPr>
              <a:t>văn</a:t>
            </a:r>
            <a:r>
              <a:rPr lang="en-US" sz="2800" dirty="0">
                <a:solidFill>
                  <a:srgbClr val="000000"/>
                </a:solidFill>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lgn="just"/>
            <a:r>
              <a:rPr lang="en-US" sz="2800" b="1" dirty="0">
                <a:solidFill>
                  <a:srgbClr val="0D0D0D"/>
                </a:solidFill>
                <a:latin typeface="Times New Roman" panose="02020603050405020304" pitchFamily="18" charset="0"/>
                <a:ea typeface="MS Mincho"/>
              </a:rPr>
              <a:t>+ </a:t>
            </a:r>
            <a:r>
              <a:rPr lang="vi-VN" sz="2800" b="1" dirty="0">
                <a:solidFill>
                  <a:srgbClr val="0D0D0D"/>
                </a:solidFill>
                <a:latin typeface="Times New Roman" panose="02020603050405020304" pitchFamily="18" charset="0"/>
                <a:ea typeface="MS Mincho"/>
              </a:rPr>
              <a:t>Mở bài: </a:t>
            </a:r>
            <a:r>
              <a:rPr lang="vi-VN" sz="2800" dirty="0">
                <a:latin typeface="Times New Roman" panose="02020603050405020304" pitchFamily="18" charset="0"/>
                <a:ea typeface="Times New Roman" panose="02020603050405020304" pitchFamily="18" charset="0"/>
              </a:rPr>
              <a:t>Dùng ngôi thứ nhất để kể, giới thiệu sơ lược về trải nghiệm hiểu lầm.</a:t>
            </a:r>
            <a:endParaRPr lang="en-US" sz="2800" dirty="0">
              <a:latin typeface="Times New Roman" panose="02020603050405020304" pitchFamily="18" charset="0"/>
              <a:ea typeface="Times New Roman" panose="02020603050405020304" pitchFamily="18" charset="0"/>
            </a:endParaRPr>
          </a:p>
          <a:p>
            <a:pPr algn="just">
              <a:spcAft>
                <a:spcPts val="0"/>
              </a:spcAft>
            </a:pPr>
            <a:r>
              <a:rPr lang="en-US" sz="2800" dirty="0" err="1">
                <a:latin typeface="Times New Roman" panose="02020603050405020304" pitchFamily="18" charset="0"/>
                <a:ea typeface="Times New Roman" panose="02020603050405020304" pitchFamily="18" charset="0"/>
              </a:rPr>
              <a:t>Dẫn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dắt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chuyển</a:t>
            </a:r>
            <a:r>
              <a:rPr lang="en-US" sz="2800" dirty="0">
                <a:latin typeface="Times New Roman" panose="02020603050405020304" pitchFamily="18" charset="0"/>
                <a:ea typeface="Times New Roman" panose="02020603050405020304" pitchFamily="18" charset="0"/>
              </a:rPr>
              <a:t> ý, </a:t>
            </a:r>
            <a:r>
              <a:rPr lang="en-US" sz="2800" dirty="0" err="1">
                <a:latin typeface="Times New Roman" panose="02020603050405020304" pitchFamily="18" charset="0"/>
                <a:ea typeface="Times New Roman" panose="02020603050405020304" pitchFamily="18" charset="0"/>
              </a:rPr>
              <a:t>gợi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sự</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tò</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mò</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hấp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dẫn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với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đọc</a:t>
            </a:r>
            <a:r>
              <a:rPr lang="en-US" sz="2800" dirty="0">
                <a:latin typeface="Times New Roman" panose="02020603050405020304" pitchFamily="18" charset="0"/>
                <a:ea typeface="Times New Roman" panose="02020603050405020304" pitchFamily="18" charset="0"/>
              </a:rPr>
              <a:t>.</a:t>
            </a:r>
          </a:p>
          <a:p>
            <a:pPr>
              <a:spcAft>
                <a:spcPts val="0"/>
              </a:spcAft>
              <a:tabLst>
                <a:tab pos="1386840" algn="l"/>
              </a:tabLst>
            </a:pP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Thân</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bài</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Kể</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lại</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ngắn</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gọn</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diễn</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biến</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câu</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chuyện</a:t>
            </a:r>
            <a:r>
              <a:rPr lang="en-US" sz="2800" b="1"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theo</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trình</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nhất</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định</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trình</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tự</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thời</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gian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không</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gian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các</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sự</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việc</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đã</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sắp</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xếp</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theo</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trình</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tự</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hợp</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lí</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chưa</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làm</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nổi</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bật</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nhân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vật</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sự</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việc</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chính</a:t>
            </a:r>
            <a:r>
              <a:rPr lang="en-US" sz="2800" dirty="0">
                <a:solidFill>
                  <a:srgbClr val="0D0D0D"/>
                </a:solidFill>
                <a:latin typeface="Times New Roman" panose="02020603050405020304" pitchFamily="18" charset="0"/>
                <a:ea typeface="MS Mincho"/>
              </a:rPr>
              <a:t>)</a:t>
            </a:r>
            <a:endParaRPr lang="en-US" sz="2800" dirty="0">
              <a:latin typeface="Times New Roman" panose="02020603050405020304" pitchFamily="18" charset="0"/>
              <a:ea typeface="Times New Roman" panose="02020603050405020304" pitchFamily="18" charset="0"/>
            </a:endParaRPr>
          </a:p>
          <a:p>
            <a:pPr>
              <a:spcAft>
                <a:spcPts val="0"/>
              </a:spcAft>
              <a:tabLst>
                <a:tab pos="1386840" algn="l"/>
              </a:tabLst>
            </a:pP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Kết</a:t>
            </a:r>
            <a:r>
              <a:rPr lang="en-US" sz="2800" b="1" dirty="0">
                <a:solidFill>
                  <a:srgbClr val="0D0D0D"/>
                </a:solidFill>
                <a:latin typeface="Times New Roman" panose="02020603050405020304" pitchFamily="18" charset="0"/>
                <a:ea typeface="MS Mincho"/>
              </a:rPr>
              <a:t> </a:t>
            </a:r>
            <a:r>
              <a:rPr lang="en-US" sz="2800" b="1" dirty="0" err="1">
                <a:solidFill>
                  <a:srgbClr val="0D0D0D"/>
                </a:solidFill>
                <a:latin typeface="Times New Roman" panose="02020603050405020304" pitchFamily="18" charset="0"/>
                <a:ea typeface="MS Mincho"/>
              </a:rPr>
              <a:t>bài</a:t>
            </a:r>
            <a:r>
              <a:rPr lang="en-US" sz="2800" b="1"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Nêu</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cảm</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nghĩ</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về</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câu</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chuyện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vừa</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kể</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rút</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ra</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bài</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học</a:t>
            </a:r>
            <a:r>
              <a:rPr lang="en-US" sz="2800" dirty="0">
                <a:solidFill>
                  <a:srgbClr val="0D0D0D"/>
                </a:solidFill>
                <a:latin typeface="Times New Roman" panose="02020603050405020304" pitchFamily="18" charset="0"/>
                <a:ea typeface="MS Mincho"/>
              </a:rPr>
              <a:t> ý </a:t>
            </a:r>
            <a:r>
              <a:rPr lang="en-US" sz="2800" dirty="0" err="1">
                <a:solidFill>
                  <a:srgbClr val="0D0D0D"/>
                </a:solidFill>
                <a:latin typeface="Times New Roman" panose="02020603050405020304" pitchFamily="18" charset="0"/>
                <a:ea typeface="MS Mincho"/>
              </a:rPr>
              <a:t>nghĩa</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cho</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bản</a:t>
            </a:r>
            <a:r>
              <a:rPr lang="en-US" sz="2800" dirty="0">
                <a:solidFill>
                  <a:srgbClr val="0D0D0D"/>
                </a:solidFill>
                <a:latin typeface="Times New Roman" panose="02020603050405020304" pitchFamily="18" charset="0"/>
                <a:ea typeface="MS Mincho"/>
              </a:rPr>
              <a:t> </a:t>
            </a:r>
            <a:r>
              <a:rPr lang="en-US" sz="2800" dirty="0" err="1">
                <a:solidFill>
                  <a:srgbClr val="0D0D0D"/>
                </a:solidFill>
                <a:latin typeface="Times New Roman" panose="02020603050405020304" pitchFamily="18" charset="0"/>
                <a:ea typeface="MS Mincho"/>
              </a:rPr>
              <a:t>thân</a:t>
            </a:r>
            <a:r>
              <a:rPr lang="en-US" sz="2800" dirty="0">
                <a:solidFill>
                  <a:srgbClr val="0D0D0D"/>
                </a:solidFill>
                <a:latin typeface="Times New Roman" panose="02020603050405020304" pitchFamily="18" charset="0"/>
                <a:ea typeface="MS Mincho"/>
              </a:rPr>
              <a:t>.</a:t>
            </a:r>
            <a:endParaRPr lang="en-US" sz="2800" dirty="0">
              <a:latin typeface="Times New Roman" panose="02020603050405020304" pitchFamily="18" charset="0"/>
              <a:ea typeface="Times New Roman" panose="02020603050405020304" pitchFamily="18" charset="0"/>
            </a:endParaRPr>
          </a:p>
          <a:p>
            <a:pPr algn="just"/>
            <a:r>
              <a:rPr lang="vi-VN" sz="2800" dirty="0">
                <a:latin typeface="Times New Roman" panose="02020603050405020304" pitchFamily="18" charset="0"/>
                <a:ea typeface="Times New Roman" panose="02020603050405020304" pitchFamily="18" charset="0"/>
              </a:rPr>
              <a:t>* Hình thức đoạn văn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đảm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bảo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hình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thức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đoạn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văn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rPr>
              <a:t> dung </a:t>
            </a:r>
            <a:r>
              <a:rPr lang="en-US" sz="2800" dirty="0" err="1">
                <a:latin typeface="Times New Roman" panose="02020603050405020304" pitchFamily="18" charset="0"/>
                <a:ea typeface="Times New Roman" panose="02020603050405020304" pitchFamily="18" charset="0"/>
              </a:rPr>
              <a:t>lượng</a:t>
            </a:r>
            <a:r>
              <a:rPr lang="en-US" sz="2800"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763386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1000"/>
                                        <p:tgtEl>
                                          <p:spTgt spid="4">
                                            <p:txEl>
                                              <p:pRg st="1" end="1"/>
                                            </p:txEl>
                                          </p:spTgt>
                                        </p:tgtEl>
                                      </p:cBhvr>
                                    </p:animEffect>
                                    <p:anim calcmode="lin" valueType="num">
                                      <p:cBhvr>
                                        <p:cTn id="8"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2" end="2"/>
                                            </p:txEl>
                                          </p:spTgt>
                                        </p:tgtEl>
                                        <p:attrNameLst>
                                          <p:attrName>style.visibility</p:attrName>
                                        </p:attrNameLst>
                                      </p:cBhvr>
                                      <p:to>
                                        <p:strVal val="visible"/>
                                      </p:to>
                                    </p:set>
                                    <p:animEffect transition="in" filter="fade">
                                      <p:cBhvr>
                                        <p:cTn id="14" dur="1000"/>
                                        <p:tgtEl>
                                          <p:spTgt spid="4">
                                            <p:txEl>
                                              <p:pRg st="2" end="2"/>
                                            </p:txEl>
                                          </p:spTgt>
                                        </p:tgtEl>
                                      </p:cBhvr>
                                    </p:animEffect>
                                    <p:anim calcmode="lin" valueType="num">
                                      <p:cBhvr>
                                        <p:cTn id="15"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animEffect transition="in" filter="fade">
                                      <p:cBhvr>
                                        <p:cTn id="21" dur="1000"/>
                                        <p:tgtEl>
                                          <p:spTgt spid="4">
                                            <p:txEl>
                                              <p:pRg st="3" end="3"/>
                                            </p:txEl>
                                          </p:spTgt>
                                        </p:tgtEl>
                                      </p:cBhvr>
                                    </p:animEffect>
                                    <p:anim calcmode="lin" valueType="num">
                                      <p:cBhvr>
                                        <p:cTn id="22"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4" end="4"/>
                                            </p:txEl>
                                          </p:spTgt>
                                        </p:tgtEl>
                                        <p:attrNameLst>
                                          <p:attrName>style.visibility</p:attrName>
                                        </p:attrNameLst>
                                      </p:cBhvr>
                                      <p:to>
                                        <p:strVal val="visible"/>
                                      </p:to>
                                    </p:set>
                                    <p:animEffect transition="in" filter="fade">
                                      <p:cBhvr>
                                        <p:cTn id="28" dur="1000"/>
                                        <p:tgtEl>
                                          <p:spTgt spid="4">
                                            <p:txEl>
                                              <p:pRg st="4" end="4"/>
                                            </p:txEl>
                                          </p:spTgt>
                                        </p:tgtEl>
                                      </p:cBhvr>
                                    </p:animEffect>
                                    <p:anim calcmode="lin" valueType="num">
                                      <p:cBhvr>
                                        <p:cTn id="29"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
                                            <p:txEl>
                                              <p:pRg st="5" end="5"/>
                                            </p:txEl>
                                          </p:spTgt>
                                        </p:tgtEl>
                                        <p:attrNameLst>
                                          <p:attrName>style.visibility</p:attrName>
                                        </p:attrNameLst>
                                      </p:cBhvr>
                                      <p:to>
                                        <p:strVal val="visible"/>
                                      </p:to>
                                    </p:set>
                                    <p:animEffect transition="in" filter="fade">
                                      <p:cBhvr>
                                        <p:cTn id="35" dur="1000"/>
                                        <p:tgtEl>
                                          <p:spTgt spid="4">
                                            <p:txEl>
                                              <p:pRg st="5" end="5"/>
                                            </p:txEl>
                                          </p:spTgt>
                                        </p:tgtEl>
                                      </p:cBhvr>
                                    </p:animEffect>
                                    <p:anim calcmode="lin" valueType="num">
                                      <p:cBhvr>
                                        <p:cTn id="36"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rPr>
              <a:t>NGỮ VĂN 6</a:t>
            </a:r>
          </a:p>
        </p:txBody>
      </p:sp>
      <p:sp>
        <p:nvSpPr>
          <p:cNvPr id="11" name="Horizontal Scroll 10"/>
          <p:cNvSpPr/>
          <p:nvPr/>
        </p:nvSpPr>
        <p:spPr>
          <a:xfrm>
            <a:off x="3972335" y="712809"/>
            <a:ext cx="4209230" cy="478384"/>
          </a:xfrm>
          <a:prstGeom prst="horizontalScroll">
            <a:avLst/>
          </a:prstGeom>
          <a:solidFill>
            <a:schemeClr val="accent4">
              <a:lumMod val="40000"/>
              <a:lumOff val="60000"/>
            </a:schemeClr>
          </a:solidFill>
          <a:ln w="9525">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p:cNvSpPr/>
          <p:nvPr/>
        </p:nvSpPr>
        <p:spPr>
          <a:xfrm>
            <a:off x="1458737" y="100030"/>
            <a:ext cx="9274527"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VĂN BẢN 2: </a:t>
            </a:r>
            <a:r>
              <a:rPr kumimoji="0" lang="pl-PL" sz="2400" b="1" i="1"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ĐIỀU KHÔNG TÍNH TRƯỚC</a:t>
            </a:r>
            <a:r>
              <a:rPr kumimoji="0" lang="pl-PL" sz="24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pl-PL"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(NGUYỄN NHẬT ÁNH)</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7" name="Picture 6"/>
          <p:cNvPicPr>
            <a:picLocks noChangeAspect="1"/>
          </p:cNvPicPr>
          <p:nvPr/>
        </p:nvPicPr>
        <p:blipFill>
          <a:blip r:embed="rId4"/>
          <a:stretch>
            <a:fillRect/>
          </a:stretch>
        </p:blipFill>
        <p:spPr>
          <a:xfrm>
            <a:off x="11426277" y="0"/>
            <a:ext cx="754456" cy="754456"/>
          </a:xfrm>
          <a:prstGeom prst="rect">
            <a:avLst/>
          </a:prstGeom>
        </p:spPr>
      </p:pic>
      <p:sp>
        <p:nvSpPr>
          <p:cNvPr id="9" name="Rectangle 8"/>
          <p:cNvSpPr/>
          <p:nvPr/>
        </p:nvSpPr>
        <p:spPr>
          <a:xfrm>
            <a:off x="5172812" y="667973"/>
            <a:ext cx="1784463"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Vận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dụng</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p:cNvSpPr/>
          <p:nvPr/>
        </p:nvSpPr>
        <p:spPr>
          <a:xfrm>
            <a:off x="312515" y="1050581"/>
            <a:ext cx="4547783" cy="584775"/>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Bài</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tập</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1: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Viết</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đoạn</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Times New Roman" panose="02020603050405020304" pitchFamily="18" charset="0"/>
                <a:cs typeface="+mn-cs"/>
              </a:rPr>
              <a:t>văn</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6" name="Rectangle 5"/>
          <p:cNvSpPr/>
          <p:nvPr/>
        </p:nvSpPr>
        <p:spPr>
          <a:xfrm>
            <a:off x="3408592" y="1525521"/>
            <a:ext cx="5336717" cy="523220"/>
          </a:xfrm>
          <a:prstGeom prst="rect">
            <a:avLst/>
          </a:prstGeom>
        </p:spPr>
        <p:txBody>
          <a:bodyPr wrap="none">
            <a:spAutoFit/>
          </a:bodyPr>
          <a:lstStyle/>
          <a:p>
            <a:pPr algn="just">
              <a:spcAft>
                <a:spcPts val="0"/>
              </a:spcAft>
              <a:tabLst>
                <a:tab pos="1386840" algn="l"/>
              </a:tabLst>
            </a:pPr>
            <a:r>
              <a:rPr lang="en-US" sz="2800" b="1" dirty="0" err="1">
                <a:solidFill>
                  <a:srgbClr val="0D0D0D"/>
                </a:solidFill>
                <a:latin typeface="Times New Roman" panose="02020603050405020304" pitchFamily="18" charset="0"/>
                <a:ea typeface="Times New Roman" panose="02020603050405020304" pitchFamily="18" charset="0"/>
              </a:rPr>
              <a:t>Bảng</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kiểm</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kĩ</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năng</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viết</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đoạn</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văn</a:t>
            </a:r>
            <a:r>
              <a:rPr lang="en-US" sz="2800" b="1" dirty="0">
                <a:solidFill>
                  <a:srgbClr val="0D0D0D"/>
                </a:solidFill>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graphicFrame>
        <p:nvGraphicFramePr>
          <p:cNvPr id="10" name="Table 9"/>
          <p:cNvGraphicFramePr>
            <a:graphicFrameLocks noGrp="1"/>
          </p:cNvGraphicFramePr>
          <p:nvPr>
            <p:extLst>
              <p:ext uri="{D42A27DB-BD31-4B8C-83A1-F6EECF244321}">
                <p14:modId xmlns:p14="http://schemas.microsoft.com/office/powerpoint/2010/main" val="1769114392"/>
              </p:ext>
            </p:extLst>
          </p:nvPr>
        </p:nvGraphicFramePr>
        <p:xfrm>
          <a:off x="685799" y="2110296"/>
          <a:ext cx="10782300" cy="2987040"/>
        </p:xfrm>
        <a:graphic>
          <a:graphicData uri="http://schemas.openxmlformats.org/drawingml/2006/table">
            <a:tbl>
              <a:tblPr firstRow="1" firstCol="1" bandRow="1"/>
              <a:tblGrid>
                <a:gridCol w="8762591">
                  <a:extLst>
                    <a:ext uri="{9D8B030D-6E8A-4147-A177-3AD203B41FA5}">
                      <a16:colId xmlns:a16="http://schemas.microsoft.com/office/drawing/2014/main" val="1767121617"/>
                    </a:ext>
                  </a:extLst>
                </a:gridCol>
                <a:gridCol w="2019709">
                  <a:extLst>
                    <a:ext uri="{9D8B030D-6E8A-4147-A177-3AD203B41FA5}">
                      <a16:colId xmlns:a16="http://schemas.microsoft.com/office/drawing/2014/main" val="781904879"/>
                    </a:ext>
                  </a:extLst>
                </a:gridCol>
              </a:tblGrid>
              <a:tr h="0">
                <a:tc>
                  <a:txBody>
                    <a:bodyPr/>
                    <a:lstStyle/>
                    <a:p>
                      <a:pPr algn="just"/>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Tiêu chí đánh giá</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A022"/>
                    </a:solidFill>
                  </a:tcPr>
                </a:tc>
                <a:tc>
                  <a:txBody>
                    <a:bodyPr/>
                    <a:lstStyle/>
                    <a:p>
                      <a:pPr algn="just"/>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Đạt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algn="just"/>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Chưa</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đạt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A022"/>
                    </a:solidFill>
                  </a:tcPr>
                </a:tc>
                <a:extLst>
                  <a:ext uri="{0D108BD9-81ED-4DB2-BD59-A6C34878D82A}">
                    <a16:rowId xmlns:a16="http://schemas.microsoft.com/office/drawing/2014/main" val="2795354331"/>
                  </a:ext>
                </a:extLst>
              </a:tr>
              <a:tr h="0">
                <a:tc>
                  <a:txBody>
                    <a:bodyPr/>
                    <a:lstStyle/>
                    <a:p>
                      <a:pPr>
                        <a:spcAft>
                          <a:spcPts val="0"/>
                        </a:spcAft>
                        <a:tabLst>
                          <a:tab pos="400050" algn="l"/>
                          <a:tab pos="1386840" algn="l"/>
                        </a:tabLst>
                      </a:pPr>
                      <a:r>
                        <a:rPr lang="en-US" sz="2800" b="1">
                          <a:solidFill>
                            <a:srgbClr val="0D0D0D"/>
                          </a:solidFill>
                          <a:effectLst/>
                          <a:latin typeface="Times New Roman" panose="02020603050405020304" pitchFamily="18" charset="0"/>
                          <a:ea typeface="MS Mincho"/>
                          <a:cs typeface="Times New Roman" panose="02020603050405020304" pitchFamily="18" charset="0"/>
                        </a:rPr>
                        <a:t>Nội dung: </a:t>
                      </a:r>
                      <a:r>
                        <a:rPr lang="en-US" sz="2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Kể lại một lần hiểu lầm của em với bạn và cách hoá giải hiểu lầm. </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8359588"/>
                  </a:ext>
                </a:extLst>
              </a:tr>
              <a:tr h="0">
                <a:tc>
                  <a:txBody>
                    <a:bodyPr/>
                    <a:lstStyle/>
                    <a:p>
                      <a:pPr>
                        <a:spcAft>
                          <a:spcPts val="0"/>
                        </a:spcAft>
                        <a:tabLst>
                          <a:tab pos="400050" algn="l"/>
                          <a:tab pos="1386840" algn="l"/>
                        </a:tabLst>
                      </a:pPr>
                      <a:r>
                        <a:rPr lang="en-US" sz="2800" b="1">
                          <a:solidFill>
                            <a:srgbClr val="0D0D0D"/>
                          </a:solidFill>
                          <a:effectLst/>
                          <a:latin typeface="Times New Roman" panose="02020603050405020304" pitchFamily="18" charset="0"/>
                          <a:ea typeface="MS Mincho"/>
                          <a:cs typeface="Times New Roman" panose="02020603050405020304" pitchFamily="18" charset="0"/>
                        </a:rPr>
                        <a:t>Hình thức: </a:t>
                      </a:r>
                      <a:r>
                        <a:rPr lang="en-US" sz="2800">
                          <a:solidFill>
                            <a:srgbClr val="0D0D0D"/>
                          </a:solidFill>
                          <a:effectLst/>
                          <a:latin typeface="Times New Roman" panose="02020603050405020304" pitchFamily="18" charset="0"/>
                          <a:ea typeface="MS Mincho"/>
                          <a:cs typeface="Times New Roman" panose="02020603050405020304" pitchFamily="18" charset="0"/>
                        </a:rPr>
                        <a:t>Đoạn văn khoảng 150 chữ; kết hợp tự sự với các phương thức biểu đạt khác.</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r>
                        <a:rPr lang="en-US" sz="280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16658418"/>
                  </a:ext>
                </a:extLst>
              </a:tr>
              <a:tr h="0">
                <a:tc>
                  <a:txBody>
                    <a:bodyPr/>
                    <a:lstStyle/>
                    <a:p>
                      <a:pPr>
                        <a:spcAft>
                          <a:spcPts val="0"/>
                        </a:spcAft>
                        <a:tabLst>
                          <a:tab pos="400050" algn="l"/>
                          <a:tab pos="1386840" algn="l"/>
                        </a:tabLst>
                      </a:pPr>
                      <a:r>
                        <a:rPr lang="en-US" sz="2800" b="1">
                          <a:solidFill>
                            <a:srgbClr val="0D0D0D"/>
                          </a:solidFill>
                          <a:effectLst/>
                          <a:latin typeface="Times New Roman" panose="02020603050405020304" pitchFamily="18" charset="0"/>
                          <a:ea typeface="MS Mincho"/>
                          <a:cs typeface="Times New Roman" panose="02020603050405020304" pitchFamily="18" charset="0"/>
                        </a:rPr>
                        <a:t>Đảm bảo hính tả, cấu trúc ngữ pháp…</a:t>
                      </a:r>
                      <a:endParaRPr lang="en-US"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42272505"/>
                  </a:ext>
                </a:extLst>
              </a:tr>
            </a:tbl>
          </a:graphicData>
        </a:graphic>
      </p:graphicFrame>
    </p:spTree>
    <p:extLst>
      <p:ext uri="{BB962C8B-B14F-4D97-AF65-F5344CB8AC3E}">
        <p14:creationId xmlns:p14="http://schemas.microsoft.com/office/powerpoint/2010/main" val="36716059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rPr>
              <a:t>NGỮ VĂN 6</a:t>
            </a:r>
          </a:p>
        </p:txBody>
      </p:sp>
      <p:sp>
        <p:nvSpPr>
          <p:cNvPr id="11" name="Horizontal Scroll 10"/>
          <p:cNvSpPr/>
          <p:nvPr/>
        </p:nvSpPr>
        <p:spPr>
          <a:xfrm>
            <a:off x="3972335" y="712809"/>
            <a:ext cx="4209230" cy="478384"/>
          </a:xfrm>
          <a:prstGeom prst="horizontalScroll">
            <a:avLst/>
          </a:prstGeom>
          <a:solidFill>
            <a:schemeClr val="accent4">
              <a:lumMod val="40000"/>
              <a:lumOff val="60000"/>
            </a:schemeClr>
          </a:solidFill>
          <a:ln w="9525">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p:cNvSpPr/>
          <p:nvPr/>
        </p:nvSpPr>
        <p:spPr>
          <a:xfrm>
            <a:off x="1458737" y="100030"/>
            <a:ext cx="9274527"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VĂN BẢN 2: </a:t>
            </a:r>
            <a:r>
              <a:rPr kumimoji="0" lang="pl-PL" sz="2400" b="1" i="1"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ĐIỀU KHÔNG TÍNH TRƯỚC</a:t>
            </a:r>
            <a:r>
              <a:rPr kumimoji="0" lang="pl-PL" sz="24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pl-PL"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(NGUYỄN NHẬT ÁNH)</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7" name="Picture 6"/>
          <p:cNvPicPr>
            <a:picLocks noChangeAspect="1"/>
          </p:cNvPicPr>
          <p:nvPr/>
        </p:nvPicPr>
        <p:blipFill>
          <a:blip r:embed="rId4"/>
          <a:stretch>
            <a:fillRect/>
          </a:stretch>
        </p:blipFill>
        <p:spPr>
          <a:xfrm>
            <a:off x="11426277" y="0"/>
            <a:ext cx="754456" cy="754456"/>
          </a:xfrm>
          <a:prstGeom prst="rect">
            <a:avLst/>
          </a:prstGeom>
        </p:spPr>
      </p:pic>
      <p:sp>
        <p:nvSpPr>
          <p:cNvPr id="9" name="Rectangle 8"/>
          <p:cNvSpPr/>
          <p:nvPr/>
        </p:nvSpPr>
        <p:spPr>
          <a:xfrm>
            <a:off x="5172812" y="667973"/>
            <a:ext cx="1784463"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Vận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dụng</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Rectangle 3"/>
          <p:cNvSpPr/>
          <p:nvPr/>
        </p:nvSpPr>
        <p:spPr>
          <a:xfrm>
            <a:off x="593846" y="1272555"/>
            <a:ext cx="6756978" cy="584775"/>
          </a:xfrm>
          <a:prstGeom prst="rect">
            <a:avLst/>
          </a:prstGeom>
        </p:spPr>
        <p:txBody>
          <a:bodyPr wrap="none">
            <a:spAutoFit/>
          </a:bodyPr>
          <a:lstStyle/>
          <a:p>
            <a:pPr>
              <a:spcAft>
                <a:spcPts val="0"/>
              </a:spcAft>
            </a:pPr>
            <a:r>
              <a:rPr lang="pt-BR" sz="3200" b="1" dirty="0">
                <a:solidFill>
                  <a:srgbClr val="0070C0"/>
                </a:solidFill>
                <a:latin typeface="Times New Roman" panose="02020603050405020304" pitchFamily="18" charset="0"/>
                <a:ea typeface="Times New Roman" panose="02020603050405020304" pitchFamily="18" charset="0"/>
              </a:rPr>
              <a:t>*Nhiệm vụ 2: Bài tập nhóm (Về nhà):</a:t>
            </a:r>
            <a:endParaRPr lang="en-US" sz="3200" dirty="0">
              <a:effectLst/>
              <a:latin typeface="Times New Roman" panose="02020603050405020304" pitchFamily="18" charset="0"/>
              <a:ea typeface="Times New Roman" panose="02020603050405020304" pitchFamily="18" charset="0"/>
            </a:endParaRPr>
          </a:p>
        </p:txBody>
      </p:sp>
      <p:pic>
        <p:nvPicPr>
          <p:cNvPr id="12" name="Picture 11"/>
          <p:cNvPicPr>
            <a:picLocks noChangeAspect="1"/>
          </p:cNvPicPr>
          <p:nvPr/>
        </p:nvPicPr>
        <p:blipFill rotWithShape="1">
          <a:blip r:embed="rId5"/>
          <a:srcRect r="33397"/>
          <a:stretch/>
        </p:blipFill>
        <p:spPr>
          <a:xfrm>
            <a:off x="2540332" y="1938692"/>
            <a:ext cx="7073235" cy="3829777"/>
          </a:xfrm>
          <a:prstGeom prst="rect">
            <a:avLst/>
          </a:prstGeom>
        </p:spPr>
      </p:pic>
      <p:sp>
        <p:nvSpPr>
          <p:cNvPr id="15" name="Rectangle 14"/>
          <p:cNvSpPr/>
          <p:nvPr/>
        </p:nvSpPr>
        <p:spPr>
          <a:xfrm>
            <a:off x="2875318" y="3414949"/>
            <a:ext cx="2552088" cy="2062103"/>
          </a:xfrm>
          <a:prstGeom prst="rect">
            <a:avLst/>
          </a:prstGeom>
        </p:spPr>
        <p:txBody>
          <a:bodyPr wrap="square">
            <a:spAutoFit/>
          </a:bodyPr>
          <a:lstStyle/>
          <a:p>
            <a:pPr>
              <a:spcAft>
                <a:spcPts val="0"/>
              </a:spcAft>
            </a:pPr>
            <a:r>
              <a:rPr lang="pt-BR" sz="3200" b="1" dirty="0">
                <a:solidFill>
                  <a:srgbClr val="0D0D0D"/>
                </a:solidFill>
                <a:latin typeface="Times New Roman" panose="02020603050405020304" pitchFamily="18" charset="0"/>
                <a:ea typeface="Times New Roman" panose="02020603050405020304" pitchFamily="18" charset="0"/>
              </a:rPr>
              <a:t>Nhóm 1+ 2:</a:t>
            </a:r>
            <a:r>
              <a:rPr lang="pt-BR" sz="3200" dirty="0">
                <a:solidFill>
                  <a:srgbClr val="0D0D0D"/>
                </a:solidFill>
                <a:latin typeface="Times New Roman" panose="02020603050405020304" pitchFamily="18" charset="0"/>
                <a:ea typeface="Times New Roman" panose="02020603050405020304" pitchFamily="18" charset="0"/>
              </a:rPr>
              <a:t> Vẽ tranh minh hoạ một cảnh trong truyện.</a:t>
            </a:r>
            <a:endParaRPr lang="en-US" sz="3200" dirty="0">
              <a:effectLst/>
              <a:latin typeface="Times New Roman" panose="02020603050405020304" pitchFamily="18" charset="0"/>
              <a:ea typeface="Times New Roman" panose="02020603050405020304" pitchFamily="18" charset="0"/>
            </a:endParaRPr>
          </a:p>
        </p:txBody>
      </p:sp>
      <p:sp>
        <p:nvSpPr>
          <p:cNvPr id="16" name="Rectangle 15"/>
          <p:cNvSpPr/>
          <p:nvPr/>
        </p:nvSpPr>
        <p:spPr>
          <a:xfrm>
            <a:off x="6793051" y="3414949"/>
            <a:ext cx="2247711" cy="1077218"/>
          </a:xfrm>
          <a:prstGeom prst="rect">
            <a:avLst/>
          </a:prstGeom>
        </p:spPr>
        <p:txBody>
          <a:bodyPr wrap="square">
            <a:spAutoFit/>
          </a:bodyPr>
          <a:lstStyle/>
          <a:p>
            <a:pPr>
              <a:spcAft>
                <a:spcPts val="750"/>
              </a:spcAft>
            </a:pPr>
            <a:r>
              <a:rPr lang="pt-BR" sz="3200" b="1" dirty="0">
                <a:solidFill>
                  <a:srgbClr val="0D0D0D"/>
                </a:solidFill>
                <a:latin typeface="Times New Roman" panose="02020603050405020304" pitchFamily="18" charset="0"/>
                <a:ea typeface="Times New Roman" panose="02020603050405020304" pitchFamily="18" charset="0"/>
              </a:rPr>
              <a:t>Nhóm 3 + 4:</a:t>
            </a:r>
            <a:r>
              <a:rPr lang="pt-BR" sz="3200" dirty="0">
                <a:solidFill>
                  <a:srgbClr val="0D0D0D"/>
                </a:solidFill>
                <a:latin typeface="Times New Roman" panose="02020603050405020304" pitchFamily="18" charset="0"/>
                <a:ea typeface="Times New Roman" panose="02020603050405020304" pitchFamily="18" charset="0"/>
              </a:rPr>
              <a:t> Đóng vai</a:t>
            </a:r>
            <a:endParaRPr lang="en-US" sz="3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69817574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rPr>
              <a:t>NGỮ VĂN 6</a:t>
            </a:r>
          </a:p>
        </p:txBody>
      </p:sp>
      <p:sp>
        <p:nvSpPr>
          <p:cNvPr id="11" name="Horizontal Scroll 10"/>
          <p:cNvSpPr/>
          <p:nvPr/>
        </p:nvSpPr>
        <p:spPr>
          <a:xfrm>
            <a:off x="3972335" y="712809"/>
            <a:ext cx="4209230" cy="478384"/>
          </a:xfrm>
          <a:prstGeom prst="horizontalScroll">
            <a:avLst/>
          </a:prstGeom>
          <a:solidFill>
            <a:schemeClr val="accent4">
              <a:lumMod val="40000"/>
              <a:lumOff val="60000"/>
            </a:schemeClr>
          </a:solidFill>
          <a:ln w="9525">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2" name="Rectangle 1"/>
          <p:cNvSpPr/>
          <p:nvPr/>
        </p:nvSpPr>
        <p:spPr>
          <a:xfrm>
            <a:off x="1458737" y="100030"/>
            <a:ext cx="9274527"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VĂN BẢN 2: </a:t>
            </a:r>
            <a:r>
              <a:rPr kumimoji="0" lang="pl-PL" sz="2400" b="1" i="1"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ĐIỀU KHÔNG TÍNH TRƯỚC</a:t>
            </a:r>
            <a:r>
              <a:rPr kumimoji="0" lang="pl-PL" sz="24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 </a:t>
            </a:r>
            <a:r>
              <a:rPr kumimoji="0" lang="pl-PL" sz="24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(NGUYỄN NHẬT ÁNH)</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7" name="Picture 6"/>
          <p:cNvPicPr>
            <a:picLocks noChangeAspect="1"/>
          </p:cNvPicPr>
          <p:nvPr/>
        </p:nvPicPr>
        <p:blipFill>
          <a:blip r:embed="rId4"/>
          <a:stretch>
            <a:fillRect/>
          </a:stretch>
        </p:blipFill>
        <p:spPr>
          <a:xfrm>
            <a:off x="11426277" y="0"/>
            <a:ext cx="754456" cy="754456"/>
          </a:xfrm>
          <a:prstGeom prst="rect">
            <a:avLst/>
          </a:prstGeom>
        </p:spPr>
      </p:pic>
      <p:sp>
        <p:nvSpPr>
          <p:cNvPr id="9" name="Rectangle 8"/>
          <p:cNvSpPr/>
          <p:nvPr/>
        </p:nvSpPr>
        <p:spPr>
          <a:xfrm>
            <a:off x="5172812" y="667973"/>
            <a:ext cx="1784463"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Vận</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7030A0"/>
                </a:solidFill>
                <a:effectLst/>
                <a:uLnTx/>
                <a:uFillTx/>
                <a:latin typeface="Times New Roman" panose="02020603050405020304" pitchFamily="18" charset="0"/>
                <a:ea typeface="Times New Roman" panose="02020603050405020304" pitchFamily="18" charset="0"/>
                <a:cs typeface="+mn-cs"/>
              </a:rPr>
              <a:t>dụng</a:t>
            </a: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p:cNvSpPr/>
          <p:nvPr/>
        </p:nvSpPr>
        <p:spPr>
          <a:xfrm>
            <a:off x="2344998" y="1191193"/>
            <a:ext cx="7463903" cy="584775"/>
          </a:xfrm>
          <a:prstGeom prst="rect">
            <a:avLst/>
          </a:prstGeom>
        </p:spPr>
        <p:txBody>
          <a:bodyPr wrap="none">
            <a:spAutoFit/>
          </a:bodyPr>
          <a:lstStyle/>
          <a:p>
            <a:pPr algn="ctr">
              <a:spcAft>
                <a:spcPts val="0"/>
              </a:spcAft>
            </a:pPr>
            <a:r>
              <a:rPr lang="en-US" sz="3200" b="1">
                <a:latin typeface="Times New Roman" panose="02020603050405020304" pitchFamily="18" charset="0"/>
                <a:ea typeface="Times New Roman" panose="02020603050405020304" pitchFamily="18" charset="0"/>
              </a:rPr>
              <a:t>Rubric </a:t>
            </a:r>
            <a:r>
              <a:rPr lang="en-US" sz="3200" b="1" dirty="0" err="1">
                <a:latin typeface="Times New Roman" panose="02020603050405020304" pitchFamily="18" charset="0"/>
                <a:ea typeface="Times New Roman" panose="02020603050405020304" pitchFamily="18" charset="0"/>
              </a:rPr>
              <a:t>đánh</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giá</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sản</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phẩm</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học</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tập</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nhóm</a:t>
            </a:r>
            <a:r>
              <a:rPr lang="en-US" sz="3200" b="1" dirty="0">
                <a:latin typeface="Times New Roman" panose="02020603050405020304" pitchFamily="18" charset="0"/>
                <a:ea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endParaRPr>
          </a:p>
        </p:txBody>
      </p:sp>
      <p:graphicFrame>
        <p:nvGraphicFramePr>
          <p:cNvPr id="6" name="Table 5"/>
          <p:cNvGraphicFramePr>
            <a:graphicFrameLocks noGrp="1"/>
          </p:cNvGraphicFramePr>
          <p:nvPr>
            <p:extLst>
              <p:ext uri="{D42A27DB-BD31-4B8C-83A1-F6EECF244321}">
                <p14:modId xmlns:p14="http://schemas.microsoft.com/office/powerpoint/2010/main" val="4107883155"/>
              </p:ext>
            </p:extLst>
          </p:nvPr>
        </p:nvGraphicFramePr>
        <p:xfrm>
          <a:off x="685799" y="1775968"/>
          <a:ext cx="10782300" cy="4389120"/>
        </p:xfrm>
        <a:graphic>
          <a:graphicData uri="http://schemas.openxmlformats.org/drawingml/2006/table">
            <a:tbl>
              <a:tblPr firstRow="1" firstCol="1" bandRow="1"/>
              <a:tblGrid>
                <a:gridCol w="2367117">
                  <a:extLst>
                    <a:ext uri="{9D8B030D-6E8A-4147-A177-3AD203B41FA5}">
                      <a16:colId xmlns:a16="http://schemas.microsoft.com/office/drawing/2014/main" val="855180283"/>
                    </a:ext>
                  </a:extLst>
                </a:gridCol>
                <a:gridCol w="2787445">
                  <a:extLst>
                    <a:ext uri="{9D8B030D-6E8A-4147-A177-3AD203B41FA5}">
                      <a16:colId xmlns:a16="http://schemas.microsoft.com/office/drawing/2014/main" val="2342682726"/>
                    </a:ext>
                  </a:extLst>
                </a:gridCol>
                <a:gridCol w="2861187">
                  <a:extLst>
                    <a:ext uri="{9D8B030D-6E8A-4147-A177-3AD203B41FA5}">
                      <a16:colId xmlns:a16="http://schemas.microsoft.com/office/drawing/2014/main" val="1269670190"/>
                    </a:ext>
                  </a:extLst>
                </a:gridCol>
                <a:gridCol w="2766551">
                  <a:extLst>
                    <a:ext uri="{9D8B030D-6E8A-4147-A177-3AD203B41FA5}">
                      <a16:colId xmlns:a16="http://schemas.microsoft.com/office/drawing/2014/main" val="2171234451"/>
                    </a:ext>
                  </a:extLst>
                </a:gridCol>
              </a:tblGrid>
              <a:tr h="0">
                <a:tc>
                  <a:txBody>
                    <a:bodyPr/>
                    <a:lstStyle/>
                    <a:p>
                      <a:pPr algn="ctr">
                        <a:spcAft>
                          <a:spcPts val="0"/>
                        </a:spcAft>
                        <a:tabLst>
                          <a:tab pos="602615" algn="l"/>
                        </a:tabLst>
                      </a:pPr>
                      <a:r>
                        <a:rPr lang="en-US" sz="2400" b="1">
                          <a:solidFill>
                            <a:srgbClr val="172103"/>
                          </a:solidFill>
                          <a:effectLst/>
                          <a:latin typeface="Times New Roman" panose="02020603050405020304" pitchFamily="18" charset="0"/>
                          <a:ea typeface="Times New Roman" panose="02020603050405020304" pitchFamily="18" charset="0"/>
                        </a:rPr>
                        <a:t>Nhiệm vụ</a:t>
                      </a:r>
                      <a:endParaRPr lang="en-US"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spcAft>
                          <a:spcPts val="0"/>
                        </a:spcAft>
                        <a:tabLst>
                          <a:tab pos="602615" algn="l"/>
                        </a:tabLst>
                      </a:pPr>
                      <a:r>
                        <a:rPr lang="en-US" sz="2400" b="1">
                          <a:solidFill>
                            <a:srgbClr val="172103"/>
                          </a:solidFill>
                          <a:effectLst/>
                          <a:latin typeface="Times New Roman" panose="02020603050405020304" pitchFamily="18" charset="0"/>
                          <a:ea typeface="Times New Roman" panose="02020603050405020304" pitchFamily="18" charset="0"/>
                        </a:rPr>
                        <a:t>Mức 1</a:t>
                      </a:r>
                      <a:endParaRPr lang="en-US"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spcAft>
                          <a:spcPts val="0"/>
                        </a:spcAft>
                        <a:tabLst>
                          <a:tab pos="602615" algn="l"/>
                        </a:tabLst>
                      </a:pPr>
                      <a:r>
                        <a:rPr lang="en-US" sz="2400" b="1">
                          <a:solidFill>
                            <a:srgbClr val="172103"/>
                          </a:solidFill>
                          <a:effectLst/>
                          <a:latin typeface="Times New Roman" panose="02020603050405020304" pitchFamily="18" charset="0"/>
                          <a:ea typeface="Times New Roman" panose="02020603050405020304" pitchFamily="18" charset="0"/>
                        </a:rPr>
                        <a:t>Mức 2</a:t>
                      </a:r>
                      <a:endParaRPr lang="en-US"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spcAft>
                          <a:spcPts val="0"/>
                        </a:spcAft>
                        <a:tabLst>
                          <a:tab pos="602615" algn="l"/>
                        </a:tabLst>
                      </a:pPr>
                      <a:r>
                        <a:rPr lang="en-US" sz="2400" b="1">
                          <a:solidFill>
                            <a:srgbClr val="172103"/>
                          </a:solidFill>
                          <a:effectLst/>
                          <a:latin typeface="Times New Roman" panose="02020603050405020304" pitchFamily="18" charset="0"/>
                          <a:ea typeface="Times New Roman" panose="02020603050405020304" pitchFamily="18" charset="0"/>
                        </a:rPr>
                        <a:t>Mức 3</a:t>
                      </a:r>
                      <a:endParaRPr lang="en-US"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2168880102"/>
                  </a:ext>
                </a:extLst>
              </a:tr>
              <a:tr h="0">
                <a:tc>
                  <a:txBody>
                    <a:bodyPr/>
                    <a:lstStyle/>
                    <a:p>
                      <a:pPr algn="ctr">
                        <a:spcAft>
                          <a:spcPts val="0"/>
                        </a:spcAft>
                        <a:tabLst>
                          <a:tab pos="602615" algn="l"/>
                        </a:tabLst>
                      </a:pPr>
                      <a:r>
                        <a:rPr lang="en-US" sz="2400" dirty="0" err="1">
                          <a:solidFill>
                            <a:srgbClr val="172103"/>
                          </a:solidFill>
                          <a:effectLst/>
                          <a:latin typeface="Times New Roman" panose="02020603050405020304" pitchFamily="18" charset="0"/>
                          <a:ea typeface="Times New Roman" panose="02020603050405020304" pitchFamily="18" charset="0"/>
                        </a:rPr>
                        <a:t>Vẽ</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tranh</a:t>
                      </a:r>
                      <a:r>
                        <a:rPr lang="en-US" sz="2400" dirty="0">
                          <a:solidFill>
                            <a:srgbClr val="172103"/>
                          </a:solidFill>
                          <a:effectLst/>
                          <a:latin typeface="Times New Roman" panose="02020603050405020304" pitchFamily="18" charset="0"/>
                          <a:ea typeface="Times New Roman" panose="02020603050405020304" pitchFamily="18" charset="0"/>
                        </a:rPr>
                        <a:t> minh </a:t>
                      </a:r>
                      <a:r>
                        <a:rPr lang="en-US" sz="2400" dirty="0" err="1">
                          <a:solidFill>
                            <a:srgbClr val="172103"/>
                          </a:solidFill>
                          <a:effectLst/>
                          <a:latin typeface="Times New Roman" panose="02020603050405020304" pitchFamily="18" charset="0"/>
                          <a:ea typeface="Times New Roman" panose="02020603050405020304" pitchFamily="18" charset="0"/>
                        </a:rPr>
                        <a:t>hoạ</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nội</a:t>
                      </a:r>
                      <a:r>
                        <a:rPr lang="en-US" sz="2400" dirty="0">
                          <a:solidFill>
                            <a:srgbClr val="172103"/>
                          </a:solidFill>
                          <a:effectLst/>
                          <a:latin typeface="Times New Roman" panose="02020603050405020304" pitchFamily="18" charset="0"/>
                          <a:ea typeface="Times New Roman" panose="02020603050405020304" pitchFamily="18" charset="0"/>
                        </a:rPr>
                        <a:t> dung  </a:t>
                      </a:r>
                      <a:r>
                        <a:rPr lang="en-US" sz="2400" dirty="0" err="1">
                          <a:solidFill>
                            <a:srgbClr val="172103"/>
                          </a:solidFill>
                          <a:effectLst/>
                          <a:latin typeface="Times New Roman" panose="02020603050405020304" pitchFamily="18" charset="0"/>
                          <a:ea typeface="Times New Roman" panose="02020603050405020304" pitchFamily="18" charset="0"/>
                        </a:rPr>
                        <a:t>văn</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bản</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truyện</a:t>
                      </a:r>
                      <a:r>
                        <a:rPr lang="en-US" sz="2400" dirty="0">
                          <a:solidFill>
                            <a:srgbClr val="172103"/>
                          </a:solidFill>
                          <a:effectLst/>
                          <a:latin typeface="Times New Roman" panose="02020603050405020304" pitchFamily="18" charset="0"/>
                          <a:ea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endParaRPr>
                    </a:p>
                    <a:p>
                      <a:pPr algn="ctr">
                        <a:spcAft>
                          <a:spcPts val="0"/>
                        </a:spcAft>
                        <a:tabLst>
                          <a:tab pos="602615" algn="l"/>
                        </a:tabLst>
                      </a:pPr>
                      <a:r>
                        <a:rPr lang="en-US" sz="2400" b="1" dirty="0">
                          <a:solidFill>
                            <a:srgbClr val="172103"/>
                          </a:solidFill>
                          <a:effectLst/>
                          <a:latin typeface="Times New Roman" panose="02020603050405020304" pitchFamily="18" charset="0"/>
                          <a:ea typeface="Times New Roman" panose="02020603050405020304" pitchFamily="18" charset="0"/>
                        </a:rPr>
                        <a:t>(10 </a:t>
                      </a:r>
                      <a:r>
                        <a:rPr lang="en-US" sz="2400" b="1" dirty="0" err="1">
                          <a:solidFill>
                            <a:srgbClr val="172103"/>
                          </a:solidFill>
                          <a:effectLst/>
                          <a:latin typeface="Times New Roman" panose="02020603050405020304" pitchFamily="18" charset="0"/>
                          <a:ea typeface="Times New Roman" panose="02020603050405020304" pitchFamily="18" charset="0"/>
                        </a:rPr>
                        <a:t>điểm</a:t>
                      </a:r>
                      <a:r>
                        <a:rPr lang="en-US" sz="2400" b="1" dirty="0">
                          <a:solidFill>
                            <a:srgbClr val="172103"/>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9F9C8"/>
                    </a:solidFill>
                  </a:tcPr>
                </a:tc>
                <a:tc>
                  <a:txBody>
                    <a:bodyPr/>
                    <a:lstStyle/>
                    <a:p>
                      <a:pPr>
                        <a:spcAft>
                          <a:spcPts val="0"/>
                        </a:spcAft>
                        <a:tabLst>
                          <a:tab pos="602615" algn="l"/>
                        </a:tabLst>
                      </a:pP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Các</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nét</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vẽ</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chưa</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đẹp</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và</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bức</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tranh</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còn</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đơn</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điệu</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về</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hình</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ảnh</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màu</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sắc</a:t>
                      </a:r>
                      <a:r>
                        <a:rPr lang="en-US" sz="2400" dirty="0">
                          <a:solidFill>
                            <a:srgbClr val="172103"/>
                          </a:solidFill>
                          <a:effectLst/>
                          <a:latin typeface="Times New Roman" panose="02020603050405020304" pitchFamily="18" charset="0"/>
                          <a:ea typeface="Times New Roman" panose="02020603050405020304" pitchFamily="18" charset="0"/>
                        </a:rPr>
                        <a:t>.( 5 – 6 </a:t>
                      </a:r>
                      <a:r>
                        <a:rPr lang="en-US" sz="2400" dirty="0" err="1">
                          <a:solidFill>
                            <a:srgbClr val="172103"/>
                          </a:solidFill>
                          <a:effectLst/>
                          <a:latin typeface="Times New Roman" panose="02020603050405020304" pitchFamily="18" charset="0"/>
                          <a:ea typeface="Times New Roman" panose="02020603050405020304" pitchFamily="18" charset="0"/>
                        </a:rPr>
                        <a:t>điểm</a:t>
                      </a:r>
                      <a:r>
                        <a:rPr lang="en-US" sz="2400" dirty="0">
                          <a:solidFill>
                            <a:srgbClr val="172103"/>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602615" algn="l"/>
                        </a:tabLst>
                      </a:pP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Các</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nét</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vẽ</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đẹp</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nhưng</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bức</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tranh</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chưa</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thật</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phong</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phú</a:t>
                      </a:r>
                      <a:r>
                        <a:rPr lang="en-US" sz="2400" dirty="0">
                          <a:solidFill>
                            <a:srgbClr val="172103"/>
                          </a:solidFill>
                          <a:effectLst/>
                          <a:latin typeface="Times New Roman" panose="02020603050405020304" pitchFamily="18" charset="0"/>
                          <a:ea typeface="Times New Roman" panose="02020603050405020304" pitchFamily="18" charset="0"/>
                        </a:rPr>
                        <a:t>.</a:t>
                      </a:r>
                      <a:r>
                        <a:rPr lang="en-US" sz="2400" baseline="0" dirty="0">
                          <a:solidFill>
                            <a:schemeClr val="tx1"/>
                          </a:solidFill>
                          <a:effectLst/>
                          <a:latin typeface="Times New Roman" panose="02020603050405020304" pitchFamily="18" charset="0"/>
                          <a:ea typeface="Times New Roman" panose="02020603050405020304" pitchFamily="18" charset="0"/>
                        </a:rPr>
                        <a:t> </a:t>
                      </a:r>
                      <a:r>
                        <a:rPr lang="en-US" sz="2400" dirty="0">
                          <a:solidFill>
                            <a:srgbClr val="172103"/>
                          </a:solidFill>
                          <a:effectLst/>
                          <a:latin typeface="Times New Roman" panose="02020603050405020304" pitchFamily="18" charset="0"/>
                          <a:ea typeface="Times New Roman" panose="02020603050405020304" pitchFamily="18" charset="0"/>
                        </a:rPr>
                        <a:t>(7 – 8 </a:t>
                      </a:r>
                      <a:r>
                        <a:rPr lang="en-US" sz="2400" dirty="0" err="1">
                          <a:solidFill>
                            <a:srgbClr val="172103"/>
                          </a:solidFill>
                          <a:effectLst/>
                          <a:latin typeface="Times New Roman" panose="02020603050405020304" pitchFamily="18" charset="0"/>
                          <a:ea typeface="Times New Roman" panose="02020603050405020304" pitchFamily="18" charset="0"/>
                        </a:rPr>
                        <a:t>điểm</a:t>
                      </a:r>
                      <a:r>
                        <a:rPr lang="en-US" sz="2400" dirty="0">
                          <a:solidFill>
                            <a:srgbClr val="172103"/>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602615" algn="l"/>
                        </a:tabLst>
                      </a:pPr>
                      <a:r>
                        <a:rPr lang="en-US" sz="2400">
                          <a:solidFill>
                            <a:srgbClr val="172103"/>
                          </a:solidFill>
                          <a:effectLst/>
                          <a:latin typeface="Times New Roman" panose="02020603050405020304" pitchFamily="18" charset="0"/>
                          <a:ea typeface="Times New Roman" panose="02020603050405020304" pitchFamily="18" charset="0"/>
                        </a:rPr>
                        <a:t> Bức tranh với nhiều đường nét đẹp, phong phú, hấp dẫn.</a:t>
                      </a:r>
                      <a:endParaRPr lang="en-US" sz="2400">
                        <a:effectLst/>
                        <a:latin typeface="Times New Roman" panose="02020603050405020304" pitchFamily="18" charset="0"/>
                        <a:ea typeface="Times New Roman" panose="02020603050405020304" pitchFamily="18" charset="0"/>
                      </a:endParaRPr>
                    </a:p>
                    <a:p>
                      <a:pPr>
                        <a:spcAft>
                          <a:spcPts val="0"/>
                        </a:spcAft>
                        <a:tabLst>
                          <a:tab pos="602615" algn="l"/>
                        </a:tabLst>
                      </a:pPr>
                      <a:r>
                        <a:rPr lang="en-US" sz="2400">
                          <a:solidFill>
                            <a:srgbClr val="172103"/>
                          </a:solidFill>
                          <a:effectLst/>
                          <a:latin typeface="Times New Roman" panose="02020603050405020304" pitchFamily="18" charset="0"/>
                          <a:ea typeface="Times New Roman" panose="02020603050405020304" pitchFamily="18" charset="0"/>
                        </a:rPr>
                        <a:t> (9 - 10 điểm)</a:t>
                      </a:r>
                      <a:endParaRPr lang="en-US"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49719963"/>
                  </a:ext>
                </a:extLst>
              </a:tr>
              <a:tr h="0">
                <a:tc>
                  <a:txBody>
                    <a:bodyPr/>
                    <a:lstStyle/>
                    <a:p>
                      <a:pPr algn="ctr">
                        <a:spcAft>
                          <a:spcPts val="0"/>
                        </a:spcAft>
                        <a:tabLst>
                          <a:tab pos="602615" algn="l"/>
                        </a:tabLst>
                      </a:pPr>
                      <a:r>
                        <a:rPr lang="en-US" sz="2400" dirty="0" err="1">
                          <a:solidFill>
                            <a:srgbClr val="172103"/>
                          </a:solidFill>
                          <a:effectLst/>
                          <a:latin typeface="Times New Roman" panose="02020603050405020304" pitchFamily="18" charset="0"/>
                          <a:ea typeface="Times New Roman" panose="02020603050405020304" pitchFamily="18" charset="0"/>
                        </a:rPr>
                        <a:t>Đóng</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vai</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diễn</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lại</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cảnh</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truyện</a:t>
                      </a:r>
                      <a:endParaRPr lang="en-US" sz="2400" dirty="0">
                        <a:solidFill>
                          <a:srgbClr val="172103"/>
                        </a:solidFill>
                        <a:effectLst/>
                        <a:latin typeface="Times New Roman" panose="02020603050405020304" pitchFamily="18" charset="0"/>
                        <a:ea typeface="Times New Roman" panose="02020603050405020304" pitchFamily="18" charset="0"/>
                      </a:endParaRPr>
                    </a:p>
                    <a:p>
                      <a:pPr marL="0" marR="0" indent="0" algn="ctr" defTabSz="914400" rtl="0" eaLnBrk="1" fontAlgn="auto" latinLnBrk="0" hangingPunct="1">
                        <a:lnSpc>
                          <a:spcPct val="100000"/>
                        </a:lnSpc>
                        <a:spcBef>
                          <a:spcPts val="0"/>
                        </a:spcBef>
                        <a:spcAft>
                          <a:spcPts val="0"/>
                        </a:spcAft>
                        <a:buClrTx/>
                        <a:buSzTx/>
                        <a:buFontTx/>
                        <a:buNone/>
                        <a:tabLst>
                          <a:tab pos="602615" algn="l"/>
                        </a:tabLst>
                        <a:defRPr/>
                      </a:pPr>
                      <a:r>
                        <a:rPr lang="en-US" sz="2400" b="1" dirty="0">
                          <a:solidFill>
                            <a:srgbClr val="172103"/>
                          </a:solidFill>
                          <a:effectLst/>
                          <a:latin typeface="Times New Roman" panose="02020603050405020304" pitchFamily="18" charset="0"/>
                          <a:ea typeface="Times New Roman" panose="02020603050405020304" pitchFamily="18" charset="0"/>
                        </a:rPr>
                        <a:t>(10 </a:t>
                      </a:r>
                      <a:r>
                        <a:rPr lang="en-US" sz="2400" b="1" dirty="0" err="1">
                          <a:solidFill>
                            <a:srgbClr val="172103"/>
                          </a:solidFill>
                          <a:effectLst/>
                          <a:latin typeface="Times New Roman" panose="02020603050405020304" pitchFamily="18" charset="0"/>
                          <a:ea typeface="Times New Roman" panose="02020603050405020304" pitchFamily="18" charset="0"/>
                        </a:rPr>
                        <a:t>điểm</a:t>
                      </a:r>
                      <a:r>
                        <a:rPr lang="en-US" sz="2400" b="1" dirty="0">
                          <a:solidFill>
                            <a:srgbClr val="172103"/>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p>
                      <a:pPr algn="ctr">
                        <a:spcAft>
                          <a:spcPts val="0"/>
                        </a:spcAft>
                        <a:tabLst>
                          <a:tab pos="602615" algn="l"/>
                        </a:tabLst>
                      </a:pP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9F9C8"/>
                    </a:solidFill>
                  </a:tcPr>
                </a:tc>
                <a:tc>
                  <a:txBody>
                    <a:bodyPr/>
                    <a:lstStyle/>
                    <a:p>
                      <a:pPr>
                        <a:spcAft>
                          <a:spcPts val="0"/>
                        </a:spcAft>
                        <a:tabLst>
                          <a:tab pos="602615" algn="l"/>
                        </a:tabLst>
                      </a:pPr>
                      <a:r>
                        <a:rPr lang="en-US" sz="2400">
                          <a:solidFill>
                            <a:srgbClr val="172103"/>
                          </a:solidFill>
                          <a:effectLst/>
                          <a:latin typeface="Times New Roman" panose="02020603050405020304" pitchFamily="18" charset="0"/>
                          <a:ea typeface="Times New Roman" panose="02020603050405020304" pitchFamily="18" charset="0"/>
                        </a:rPr>
                        <a:t>Kịch bản đúng hướng nhưng chưa đầy đủ nội dung , diễn viên chưa nhập vai tốt.</a:t>
                      </a:r>
                      <a:endParaRPr lang="en-US" sz="2400">
                        <a:effectLst/>
                        <a:latin typeface="Times New Roman" panose="02020603050405020304" pitchFamily="18" charset="0"/>
                        <a:ea typeface="Times New Roman" panose="02020603050405020304" pitchFamily="18" charset="0"/>
                      </a:endParaRPr>
                    </a:p>
                    <a:p>
                      <a:pPr>
                        <a:spcAft>
                          <a:spcPts val="0"/>
                        </a:spcAft>
                        <a:tabLst>
                          <a:tab pos="602615" algn="l"/>
                        </a:tabLst>
                      </a:pPr>
                      <a:r>
                        <a:rPr lang="en-US" sz="2400">
                          <a:solidFill>
                            <a:srgbClr val="172103"/>
                          </a:solidFill>
                          <a:effectLst/>
                          <a:latin typeface="Times New Roman" panose="02020603050405020304" pitchFamily="18" charset="0"/>
                          <a:ea typeface="Times New Roman" panose="02020603050405020304" pitchFamily="18" charset="0"/>
                        </a:rPr>
                        <a:t>( 5 – 6 điểm)</a:t>
                      </a:r>
                      <a:endParaRPr lang="en-US" sz="2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602615" algn="l"/>
                        </a:tabLst>
                      </a:pPr>
                      <a:r>
                        <a:rPr lang="en-US" sz="2400" dirty="0" err="1">
                          <a:solidFill>
                            <a:srgbClr val="172103"/>
                          </a:solidFill>
                          <a:effectLst/>
                          <a:latin typeface="Times New Roman" panose="02020603050405020304" pitchFamily="18" charset="0"/>
                          <a:ea typeface="Times New Roman" panose="02020603050405020304" pitchFamily="18" charset="0"/>
                        </a:rPr>
                        <a:t>Kịch</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bản</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đủ</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nội</a:t>
                      </a:r>
                      <a:r>
                        <a:rPr lang="en-US" sz="2400" dirty="0">
                          <a:solidFill>
                            <a:srgbClr val="172103"/>
                          </a:solidFill>
                          <a:effectLst/>
                          <a:latin typeface="Times New Roman" panose="02020603050405020304" pitchFamily="18" charset="0"/>
                          <a:ea typeface="Times New Roman" panose="02020603050405020304" pitchFamily="18" charset="0"/>
                        </a:rPr>
                        <a:t> dung </a:t>
                      </a:r>
                      <a:r>
                        <a:rPr lang="en-US" sz="2400" dirty="0" err="1">
                          <a:solidFill>
                            <a:srgbClr val="172103"/>
                          </a:solidFill>
                          <a:effectLst/>
                          <a:latin typeface="Times New Roman" panose="02020603050405020304" pitchFamily="18" charset="0"/>
                          <a:ea typeface="Times New Roman" panose="02020603050405020304" pitchFamily="18" charset="0"/>
                        </a:rPr>
                        <a:t>nhưng</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chưa</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hấp</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dẫn</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các</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diễn</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viên</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diễn</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có</a:t>
                      </a:r>
                      <a:r>
                        <a:rPr lang="en-US" sz="2400" dirty="0">
                          <a:solidFill>
                            <a:srgbClr val="172103"/>
                          </a:solidFill>
                          <a:effectLst/>
                          <a:latin typeface="Times New Roman" panose="02020603050405020304" pitchFamily="18" charset="0"/>
                          <a:ea typeface="Times New Roman" panose="02020603050405020304" pitchFamily="18" charset="0"/>
                        </a:rPr>
                        <a:t> ý </a:t>
                      </a:r>
                      <a:r>
                        <a:rPr lang="en-US" sz="2400" dirty="0" err="1">
                          <a:solidFill>
                            <a:srgbClr val="172103"/>
                          </a:solidFill>
                          <a:effectLst/>
                          <a:latin typeface="Times New Roman" panose="02020603050405020304" pitchFamily="18" charset="0"/>
                          <a:ea typeface="Times New Roman" panose="02020603050405020304" pitchFamily="18" charset="0"/>
                        </a:rPr>
                        <a:t>thức</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diễn</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xuất</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nhưng</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chưa</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tạo</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được</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ấn</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tượng</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sâu</a:t>
                      </a:r>
                      <a:r>
                        <a:rPr lang="en-US" sz="2400" dirty="0">
                          <a:solidFill>
                            <a:srgbClr val="172103"/>
                          </a:solidFill>
                          <a:effectLst/>
                          <a:latin typeface="Times New Roman" panose="02020603050405020304" pitchFamily="18" charset="0"/>
                          <a:ea typeface="Times New Roman" panose="02020603050405020304" pitchFamily="18" charset="0"/>
                        </a:rPr>
                        <a:t>. (7 – 8 </a:t>
                      </a:r>
                      <a:r>
                        <a:rPr lang="en-US" sz="2400" dirty="0" err="1">
                          <a:solidFill>
                            <a:srgbClr val="172103"/>
                          </a:solidFill>
                          <a:effectLst/>
                          <a:latin typeface="Times New Roman" panose="02020603050405020304" pitchFamily="18" charset="0"/>
                          <a:ea typeface="Times New Roman" panose="02020603050405020304" pitchFamily="18" charset="0"/>
                        </a:rPr>
                        <a:t>điểm</a:t>
                      </a:r>
                      <a:r>
                        <a:rPr lang="en-US" sz="2400" dirty="0">
                          <a:solidFill>
                            <a:srgbClr val="172103"/>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tabLst>
                          <a:tab pos="602615" algn="l"/>
                        </a:tabLst>
                      </a:pPr>
                      <a:r>
                        <a:rPr lang="en-US" sz="2400" dirty="0" err="1">
                          <a:solidFill>
                            <a:srgbClr val="172103"/>
                          </a:solidFill>
                          <a:effectLst/>
                          <a:latin typeface="Times New Roman" panose="02020603050405020304" pitchFamily="18" charset="0"/>
                          <a:ea typeface="Times New Roman" panose="02020603050405020304" pitchFamily="18" charset="0"/>
                        </a:rPr>
                        <a:t>Kịch</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bản</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đầy</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đủ</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nội</a:t>
                      </a:r>
                      <a:r>
                        <a:rPr lang="en-US" sz="2400" dirty="0">
                          <a:solidFill>
                            <a:srgbClr val="172103"/>
                          </a:solidFill>
                          <a:effectLst/>
                          <a:latin typeface="Times New Roman" panose="02020603050405020304" pitchFamily="18" charset="0"/>
                          <a:ea typeface="Times New Roman" panose="02020603050405020304" pitchFamily="18" charset="0"/>
                        </a:rPr>
                        <a:t> dung </a:t>
                      </a:r>
                      <a:r>
                        <a:rPr lang="en-US" sz="2400" dirty="0" err="1">
                          <a:solidFill>
                            <a:srgbClr val="172103"/>
                          </a:solidFill>
                          <a:effectLst/>
                          <a:latin typeface="Times New Roman" panose="02020603050405020304" pitchFamily="18" charset="0"/>
                          <a:ea typeface="Times New Roman" panose="02020603050405020304" pitchFamily="18" charset="0"/>
                        </a:rPr>
                        <a:t>và</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hấp</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dẫn</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cuốn</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hút</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người</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đọc</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diễn</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viên</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diễn</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xuất</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tốt</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mang</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lại</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cảm</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xúc</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cho</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người</a:t>
                      </a:r>
                      <a:r>
                        <a:rPr lang="en-US" sz="2400" dirty="0">
                          <a:solidFill>
                            <a:srgbClr val="172103"/>
                          </a:solidFill>
                          <a:effectLst/>
                          <a:latin typeface="Times New Roman" panose="02020603050405020304" pitchFamily="18" charset="0"/>
                          <a:ea typeface="Times New Roman" panose="02020603050405020304" pitchFamily="18" charset="0"/>
                        </a:rPr>
                        <a:t> </a:t>
                      </a:r>
                      <a:r>
                        <a:rPr lang="en-US" sz="2400" dirty="0" err="1">
                          <a:solidFill>
                            <a:srgbClr val="172103"/>
                          </a:solidFill>
                          <a:effectLst/>
                          <a:latin typeface="Times New Roman" panose="02020603050405020304" pitchFamily="18" charset="0"/>
                          <a:ea typeface="Times New Roman" panose="02020603050405020304" pitchFamily="18" charset="0"/>
                        </a:rPr>
                        <a:t>xem</a:t>
                      </a:r>
                      <a:r>
                        <a:rPr lang="en-US" sz="2400" dirty="0">
                          <a:solidFill>
                            <a:srgbClr val="172103"/>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p>
                      <a:pPr>
                        <a:spcAft>
                          <a:spcPts val="0"/>
                        </a:spcAft>
                        <a:tabLst>
                          <a:tab pos="602615" algn="l"/>
                        </a:tabLst>
                      </a:pPr>
                      <a:r>
                        <a:rPr lang="en-US" sz="2400" dirty="0">
                          <a:solidFill>
                            <a:srgbClr val="172103"/>
                          </a:solidFill>
                          <a:effectLst/>
                          <a:latin typeface="Times New Roman" panose="02020603050405020304" pitchFamily="18" charset="0"/>
                          <a:ea typeface="Times New Roman" panose="02020603050405020304" pitchFamily="18" charset="0"/>
                        </a:rPr>
                        <a:t>(9 - 10 </a:t>
                      </a:r>
                      <a:r>
                        <a:rPr lang="en-US" sz="2400" dirty="0" err="1">
                          <a:solidFill>
                            <a:srgbClr val="172103"/>
                          </a:solidFill>
                          <a:effectLst/>
                          <a:latin typeface="Times New Roman" panose="02020603050405020304" pitchFamily="18" charset="0"/>
                          <a:ea typeface="Times New Roman" panose="02020603050405020304" pitchFamily="18" charset="0"/>
                        </a:rPr>
                        <a:t>điểm</a:t>
                      </a:r>
                      <a:r>
                        <a:rPr lang="en-US" sz="2400" dirty="0">
                          <a:solidFill>
                            <a:srgbClr val="172103"/>
                          </a:solidFill>
                          <a:effectLst/>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29531255"/>
                  </a:ext>
                </a:extLst>
              </a:tr>
            </a:tbl>
          </a:graphicData>
        </a:graphic>
      </p:graphicFrame>
    </p:spTree>
    <p:extLst>
      <p:ext uri="{BB962C8B-B14F-4D97-AF65-F5344CB8AC3E}">
        <p14:creationId xmlns:p14="http://schemas.microsoft.com/office/powerpoint/2010/main" val="297869306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88220129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rPr>
              <a:t>NGỮ VĂN 6</a:t>
            </a:r>
          </a:p>
        </p:txBody>
      </p:sp>
      <p:sp>
        <p:nvSpPr>
          <p:cNvPr id="11" name="Horizontal Scroll 10"/>
          <p:cNvSpPr/>
          <p:nvPr/>
        </p:nvSpPr>
        <p:spPr>
          <a:xfrm>
            <a:off x="3972335" y="712809"/>
            <a:ext cx="4209230" cy="478384"/>
          </a:xfrm>
          <a:prstGeom prst="horizontalScroll">
            <a:avLst/>
          </a:prstGeom>
          <a:solidFill>
            <a:schemeClr val="accent4">
              <a:lumMod val="40000"/>
              <a:lumOff val="60000"/>
            </a:schemeClr>
          </a:solidFill>
          <a:ln w="9525">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p:cNvPicPr>
            <a:picLocks noChangeAspect="1"/>
          </p:cNvPicPr>
          <p:nvPr/>
        </p:nvPicPr>
        <p:blipFill>
          <a:blip r:embed="rId4"/>
          <a:stretch>
            <a:fillRect/>
          </a:stretch>
        </p:blipFill>
        <p:spPr>
          <a:xfrm>
            <a:off x="11426277" y="0"/>
            <a:ext cx="754456" cy="754456"/>
          </a:xfrm>
          <a:prstGeom prst="rect">
            <a:avLst/>
          </a:prstGeom>
        </p:spPr>
      </p:pic>
      <p:sp>
        <p:nvSpPr>
          <p:cNvPr id="4" name="Rectangle 3"/>
          <p:cNvSpPr/>
          <p:nvPr/>
        </p:nvSpPr>
        <p:spPr>
          <a:xfrm>
            <a:off x="2576440" y="86508"/>
            <a:ext cx="7001019" cy="523220"/>
          </a:xfrm>
          <a:prstGeom prst="rect">
            <a:avLst/>
          </a:prstGeom>
        </p:spPr>
        <p:txBody>
          <a:bodyPr wrap="none">
            <a:spAutoFit/>
          </a:bodyPr>
          <a:lstStyle/>
          <a:p>
            <a:pPr>
              <a:spcAft>
                <a:spcPts val="0"/>
              </a:spcAft>
            </a:pPr>
            <a:r>
              <a:rPr lang="en-US" sz="2800" b="1" dirty="0">
                <a:solidFill>
                  <a:srgbClr val="C00000"/>
                </a:solidFill>
                <a:latin typeface="Times New Roman" panose="02020603050405020304" pitchFamily="18" charset="0"/>
                <a:ea typeface="Times New Roman" panose="02020603050405020304" pitchFamily="18" charset="0"/>
              </a:rPr>
              <a:t>THỰC HÀNH TIẾNG VIỆT: </a:t>
            </a:r>
            <a:r>
              <a:rPr lang="en-US" sz="2800" b="1" dirty="0">
                <a:solidFill>
                  <a:srgbClr val="0070C0"/>
                </a:solidFill>
                <a:latin typeface="Times New Roman" panose="02020603050405020304" pitchFamily="18" charset="0"/>
                <a:ea typeface="Times New Roman" panose="02020603050405020304" pitchFamily="18" charset="0"/>
              </a:rPr>
              <a:t>TRẠNG NGỮ</a:t>
            </a:r>
            <a:endParaRPr lang="en-US" sz="2800" dirty="0">
              <a:effectLst/>
              <a:latin typeface="Times New Roman" panose="02020603050405020304" pitchFamily="18" charset="0"/>
              <a:ea typeface="Times New Roman" panose="02020603050405020304" pitchFamily="18" charset="0"/>
            </a:endParaRPr>
          </a:p>
        </p:txBody>
      </p:sp>
      <p:sp>
        <p:nvSpPr>
          <p:cNvPr id="10" name="Rectangle 9"/>
          <p:cNvSpPr/>
          <p:nvPr/>
        </p:nvSpPr>
        <p:spPr>
          <a:xfrm>
            <a:off x="5469628" y="655796"/>
            <a:ext cx="1811714" cy="523220"/>
          </a:xfrm>
          <a:prstGeom prst="rect">
            <a:avLst/>
          </a:prstGeom>
        </p:spPr>
        <p:txBody>
          <a:bodyPr wrap="none">
            <a:spAutoFit/>
          </a:bodyPr>
          <a:lstStyle/>
          <a:p>
            <a:r>
              <a:rPr lang="en-US" sz="2800" b="1" dirty="0" err="1">
                <a:solidFill>
                  <a:srgbClr val="7030A0"/>
                </a:solidFill>
                <a:latin typeface="Times New Roman" panose="02020603050405020304" pitchFamily="18" charset="0"/>
                <a:ea typeface="Arial" panose="020B0604020202020204" pitchFamily="34" charset="0"/>
              </a:rPr>
              <a:t>Khởi</a:t>
            </a:r>
            <a:r>
              <a:rPr lang="en-US" sz="2800" b="1" dirty="0">
                <a:solidFill>
                  <a:srgbClr val="7030A0"/>
                </a:solidFill>
                <a:latin typeface="Times New Roman" panose="02020603050405020304" pitchFamily="18" charset="0"/>
                <a:ea typeface="Arial" panose="020B0604020202020204" pitchFamily="34" charset="0"/>
              </a:rPr>
              <a:t> </a:t>
            </a:r>
            <a:r>
              <a:rPr lang="en-US" sz="2800" b="1" dirty="0" err="1">
                <a:solidFill>
                  <a:srgbClr val="7030A0"/>
                </a:solidFill>
                <a:latin typeface="Times New Roman" panose="02020603050405020304" pitchFamily="18" charset="0"/>
                <a:ea typeface="Arial" panose="020B0604020202020204" pitchFamily="34" charset="0"/>
              </a:rPr>
              <a:t>động</a:t>
            </a:r>
            <a:endParaRPr lang="en-US" sz="2800" dirty="0"/>
          </a:p>
        </p:txBody>
      </p:sp>
      <p:pic>
        <p:nvPicPr>
          <p:cNvPr id="12" name="Picture 11"/>
          <p:cNvPicPr>
            <a:picLocks noChangeAspect="1"/>
          </p:cNvPicPr>
          <p:nvPr/>
        </p:nvPicPr>
        <p:blipFill>
          <a:blip r:embed="rId5"/>
          <a:stretch>
            <a:fillRect/>
          </a:stretch>
        </p:blipFill>
        <p:spPr>
          <a:xfrm>
            <a:off x="3274388" y="1326437"/>
            <a:ext cx="5605124" cy="1240019"/>
          </a:xfrm>
          <a:prstGeom prst="rect">
            <a:avLst/>
          </a:prstGeom>
          <a:effectLst>
            <a:glow rad="139700">
              <a:schemeClr val="accent2">
                <a:satMod val="175000"/>
                <a:alpha val="40000"/>
              </a:schemeClr>
            </a:glow>
          </a:effectLst>
        </p:spPr>
      </p:pic>
      <p:pic>
        <p:nvPicPr>
          <p:cNvPr id="15" name="Picture 14"/>
          <p:cNvPicPr>
            <a:picLocks noChangeAspect="1"/>
          </p:cNvPicPr>
          <p:nvPr/>
        </p:nvPicPr>
        <p:blipFill rotWithShape="1">
          <a:blip r:embed="rId6"/>
          <a:srcRect b="6941"/>
          <a:stretch/>
        </p:blipFill>
        <p:spPr>
          <a:xfrm>
            <a:off x="1230970" y="2701700"/>
            <a:ext cx="9730059" cy="3522118"/>
          </a:xfrm>
          <a:prstGeom prst="rect">
            <a:avLst/>
          </a:prstGeom>
        </p:spPr>
      </p:pic>
      <p:sp>
        <p:nvSpPr>
          <p:cNvPr id="16" name="Rectangle 15"/>
          <p:cNvSpPr/>
          <p:nvPr/>
        </p:nvSpPr>
        <p:spPr>
          <a:xfrm>
            <a:off x="2040192" y="3545146"/>
            <a:ext cx="8111613" cy="2062103"/>
          </a:xfrm>
          <a:prstGeom prst="rect">
            <a:avLst/>
          </a:prstGeom>
        </p:spPr>
        <p:txBody>
          <a:bodyPr wrap="square">
            <a:spAutoFit/>
          </a:bodyPr>
          <a:lstStyle/>
          <a:p>
            <a:pPr>
              <a:spcAft>
                <a:spcPts val="0"/>
              </a:spcAft>
              <a:tabLst>
                <a:tab pos="1386840" algn="l"/>
              </a:tabLst>
            </a:pPr>
            <a:r>
              <a:rPr lang="en-US" sz="3200" dirty="0" err="1">
                <a:latin typeface="Times New Roman" panose="02020603050405020304" pitchFamily="18" charset="0"/>
                <a:ea typeface="Times New Roman" panose="02020603050405020304" pitchFamily="18" charset="0"/>
              </a:rPr>
              <a:t>Mỗi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em</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được</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phát</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một</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tấm</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thẻ</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màu</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đỏ</a:t>
            </a:r>
            <a:r>
              <a:rPr lang="en-US" sz="3200" dirty="0">
                <a:latin typeface="Times New Roman" panose="02020603050405020304" pitchFamily="18" charset="0"/>
                <a:ea typeface="Times New Roman" panose="02020603050405020304" pitchFamily="18" charset="0"/>
              </a:rPr>
              <a:t>. GV </a:t>
            </a:r>
            <a:r>
              <a:rPr lang="en-US" sz="3200" dirty="0" err="1">
                <a:latin typeface="Times New Roman" panose="02020603050405020304" pitchFamily="18" charset="0"/>
                <a:ea typeface="Times New Roman" panose="02020603050405020304" pitchFamily="18" charset="0"/>
              </a:rPr>
              <a:t>đọc</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câu</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hỏi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ai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có</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câu</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trả</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lời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sẽ</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giơ</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thẻ</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bạn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nào</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nhanh</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nhất</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sẽ</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được</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gọi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Người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chiến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thắng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là</a:t>
            </a:r>
            <a:r>
              <a:rPr lang="en-US" sz="3200" dirty="0">
                <a:latin typeface="Times New Roman" panose="02020603050405020304" pitchFamily="18" charset="0"/>
                <a:ea typeface="Times New Roman" panose="02020603050405020304" pitchFamily="18" charset="0"/>
              </a:rPr>
              <a:t> HS </a:t>
            </a:r>
            <a:r>
              <a:rPr lang="en-US" sz="3200" dirty="0" err="1">
                <a:latin typeface="Times New Roman" panose="02020603050405020304" pitchFamily="18" charset="0"/>
                <a:ea typeface="Times New Roman" panose="02020603050405020304" pitchFamily="18" charset="0"/>
              </a:rPr>
              <a:t>có</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câu</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trả</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lời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chính</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xác</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nhanh</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rõ</a:t>
            </a:r>
            <a:r>
              <a:rPr lang="en-US" sz="3200" dirty="0">
                <a:latin typeface="Times New Roman" panose="02020603050405020304" pitchFamily="18" charset="0"/>
                <a:ea typeface="Times New Roman" panose="02020603050405020304" pitchFamily="18" charset="0"/>
              </a:rPr>
              <a:t>. </a:t>
            </a:r>
            <a:endParaRPr lang="en-US" sz="3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20777555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p:cNvSpPr/>
          <p:nvPr/>
        </p:nvSpPr>
        <p:spPr>
          <a:xfrm>
            <a:off x="754743" y="478933"/>
            <a:ext cx="10682514" cy="2107866"/>
          </a:xfrm>
          <a:prstGeom prst="snip2DiagRect">
            <a:avLst/>
          </a:prstGeom>
          <a:solidFill>
            <a:schemeClr val="bg1">
              <a:alpha val="7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tabLst>
                <a:tab pos="1386840" algn="l"/>
              </a:tabLst>
            </a:pPr>
            <a:r>
              <a:rPr lang="en-US" sz="3600" b="1">
                <a:solidFill>
                  <a:schemeClr val="tx1"/>
                </a:solidFill>
                <a:latin typeface="Times New Roman" panose="02020603050405020304" pitchFamily="18" charset="0"/>
                <a:ea typeface="Times New Roman" panose="02020603050405020304" pitchFamily="18" charset="0"/>
              </a:rPr>
              <a:t>Câu 1</a:t>
            </a:r>
            <a:r>
              <a:rPr lang="en-US" sz="3600">
                <a:solidFill>
                  <a:schemeClr val="tx1"/>
                </a:solidFill>
                <a:latin typeface="Times New Roman" panose="02020603050405020304" pitchFamily="18" charset="0"/>
                <a:ea typeface="Times New Roman" panose="02020603050405020304" pitchFamily="18" charset="0"/>
              </a:rPr>
              <a:t>: Xét về cấu tạo ngữ pháp của câu Tiếng Việt, câu có mấy thành phần chính? Kể tên?</a:t>
            </a:r>
            <a:endParaRPr lang="en-US" sz="3200">
              <a:solidFill>
                <a:schemeClr val="tx1"/>
              </a:solidFill>
              <a:effectLst/>
              <a:latin typeface="Times New Roman" panose="02020603050405020304" pitchFamily="18" charset="0"/>
              <a:ea typeface="Times New Roman" panose="02020603050405020304" pitchFamily="18" charset="0"/>
            </a:endParaRPr>
          </a:p>
        </p:txBody>
      </p:sp>
      <p:sp>
        <p:nvSpPr>
          <p:cNvPr id="5" name="Snip Diagonal Corner Rectangle 4"/>
          <p:cNvSpPr/>
          <p:nvPr/>
        </p:nvSpPr>
        <p:spPr>
          <a:xfrm>
            <a:off x="1225286" y="2920885"/>
            <a:ext cx="9593943" cy="1341400"/>
          </a:xfrm>
          <a:prstGeom prst="snip2DiagRect">
            <a:avLst/>
          </a:prstGeom>
          <a:solidFill>
            <a:srgbClr val="7030A0">
              <a:alpha val="75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tabLst>
                <a:tab pos="1386840" algn="l"/>
              </a:tabLst>
            </a:pPr>
            <a:r>
              <a:rPr lang="en-US" sz="3200">
                <a:latin typeface="Times New Roman" panose="02020603050405020304" pitchFamily="18" charset="0"/>
                <a:ea typeface="Times New Roman" panose="02020603050405020304" pitchFamily="18" charset="0"/>
              </a:rPr>
              <a:t>Xét về cấu tạo ngữ pháp của câu Tiếng Việt, câu có </a:t>
            </a:r>
            <a:r>
              <a:rPr lang="en-US" sz="3200" b="1">
                <a:solidFill>
                  <a:srgbClr val="FF0000"/>
                </a:solidFill>
                <a:latin typeface="Times New Roman" panose="02020603050405020304" pitchFamily="18" charset="0"/>
                <a:ea typeface="Times New Roman" panose="02020603050405020304" pitchFamily="18" charset="0"/>
              </a:rPr>
              <a:t>hai</a:t>
            </a:r>
            <a:r>
              <a:rPr lang="en-US" sz="3200">
                <a:latin typeface="Times New Roman" panose="02020603050405020304" pitchFamily="18" charset="0"/>
                <a:ea typeface="Times New Roman" panose="02020603050405020304" pitchFamily="18" charset="0"/>
              </a:rPr>
              <a:t> thành phần chính: </a:t>
            </a:r>
            <a:r>
              <a:rPr lang="en-US" sz="3200" b="1">
                <a:solidFill>
                  <a:srgbClr val="FF0000"/>
                </a:solidFill>
                <a:latin typeface="Times New Roman" panose="02020603050405020304" pitchFamily="18" charset="0"/>
                <a:ea typeface="Times New Roman" panose="02020603050405020304" pitchFamily="18" charset="0"/>
              </a:rPr>
              <a:t>chủ ngữ và vị ngữ.</a:t>
            </a:r>
            <a:endParaRPr lang="en-US" sz="2800">
              <a:effectLst/>
              <a:latin typeface="Times New Roman" panose="02020603050405020304" pitchFamily="18" charset="0"/>
              <a:ea typeface="Times New Roman" panose="02020603050405020304" pitchFamily="18" charset="0"/>
            </a:endParaRPr>
          </a:p>
        </p:txBody>
      </p:sp>
      <p:sp>
        <p:nvSpPr>
          <p:cNvPr id="6" name="Pentagon 5">
            <a:hlinkClick r:id="rId3" action="ppaction://hlinksldjump"/>
          </p:cNvPr>
          <p:cNvSpPr/>
          <p:nvPr/>
        </p:nvSpPr>
        <p:spPr>
          <a:xfrm flipH="1">
            <a:off x="8911772" y="5617029"/>
            <a:ext cx="3062514" cy="1001485"/>
          </a:xfrm>
          <a:prstGeom prst="homePlat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5B9BD5">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QUAY VỀ</a:t>
            </a:r>
            <a:endParaRPr kumimoji="0" lang="vi-VN" sz="3200" b="1" i="0" u="none" strike="noStrike" kern="1200" cap="none" spc="0" normalizeH="0" baseline="0" noProof="0" dirty="0">
              <a:ln>
                <a:noFill/>
              </a:ln>
              <a:solidFill>
                <a:srgbClr val="5B9BD5">
                  <a:lumMod val="7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78932"/>
            <a:ext cx="754744" cy="1045068"/>
          </a:xfrm>
          <a:prstGeom prst="rect">
            <a:avLst/>
          </a:prstGeom>
        </p:spPr>
      </p:pic>
    </p:spTree>
    <p:extLst>
      <p:ext uri="{BB962C8B-B14F-4D97-AF65-F5344CB8AC3E}">
        <p14:creationId xmlns:p14="http://schemas.microsoft.com/office/powerpoint/2010/main" val="2784827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37"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900" decel="100000" fill="hold"/>
                                        <p:tgtEl>
                                          <p:spTgt spid="5"/>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5"/>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p:cNvSpPr/>
          <p:nvPr/>
        </p:nvSpPr>
        <p:spPr>
          <a:xfrm>
            <a:off x="754742" y="696686"/>
            <a:ext cx="11340801" cy="2104571"/>
          </a:xfrm>
          <a:prstGeom prst="snip2DiagRect">
            <a:avLst/>
          </a:prstGeom>
          <a:solidFill>
            <a:schemeClr val="bg1">
              <a:alpha val="7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tabLst>
                <a:tab pos="1386840" algn="l"/>
              </a:tabLst>
            </a:pPr>
            <a:r>
              <a:rPr lang="en-US" sz="3200" b="1">
                <a:solidFill>
                  <a:schemeClr val="tx1"/>
                </a:solidFill>
                <a:latin typeface="Times New Roman" panose="02020603050405020304" pitchFamily="18" charset="0"/>
                <a:ea typeface="Times New Roman" panose="02020603050405020304" pitchFamily="18" charset="0"/>
              </a:rPr>
              <a:t>Câu 2</a:t>
            </a:r>
            <a:r>
              <a:rPr lang="en-US" sz="3200">
                <a:solidFill>
                  <a:schemeClr val="tx1"/>
                </a:solidFill>
                <a:latin typeface="Times New Roman" panose="02020603050405020304" pitchFamily="18" charset="0"/>
                <a:ea typeface="Times New Roman" panose="02020603050405020304" pitchFamily="18" charset="0"/>
              </a:rPr>
              <a:t>: Trạng ngữ là thành phần chính hay thành phần phụ của câu?</a:t>
            </a:r>
            <a:endParaRPr lang="en-US" sz="2800">
              <a:solidFill>
                <a:schemeClr val="tx1"/>
              </a:solidFill>
              <a:effectLst/>
              <a:latin typeface="Times New Roman" panose="02020603050405020304" pitchFamily="18" charset="0"/>
              <a:ea typeface="Times New Roman" panose="02020603050405020304" pitchFamily="18" charset="0"/>
            </a:endParaRPr>
          </a:p>
        </p:txBody>
      </p:sp>
      <p:sp>
        <p:nvSpPr>
          <p:cNvPr id="5" name="Snip Diagonal Corner Rectangle 4"/>
          <p:cNvSpPr/>
          <p:nvPr/>
        </p:nvSpPr>
        <p:spPr>
          <a:xfrm>
            <a:off x="1299028" y="3156858"/>
            <a:ext cx="9593943" cy="1890111"/>
          </a:xfrm>
          <a:prstGeom prst="snip2DiagRect">
            <a:avLst/>
          </a:prstGeom>
          <a:solidFill>
            <a:srgbClr val="7030A0">
              <a:alpha val="75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a:latin typeface="Times New Roman" panose="02020603050405020304" pitchFamily="18" charset="0"/>
                <a:ea typeface="Times New Roman" panose="02020603050405020304" pitchFamily="18" charset="0"/>
              </a:rPr>
              <a:t>Trạng ngữ là thành phần </a:t>
            </a:r>
            <a:r>
              <a:rPr lang="en-US" sz="3200" b="1">
                <a:solidFill>
                  <a:srgbClr val="FF0000"/>
                </a:solidFill>
                <a:latin typeface="Times New Roman" panose="02020603050405020304" pitchFamily="18" charset="0"/>
                <a:ea typeface="Times New Roman" panose="02020603050405020304" pitchFamily="18" charset="0"/>
              </a:rPr>
              <a:t>phụ</a:t>
            </a:r>
            <a:r>
              <a:rPr lang="en-US" sz="3200">
                <a:latin typeface="Times New Roman" panose="02020603050405020304" pitchFamily="18" charset="0"/>
                <a:ea typeface="Times New Roman" panose="02020603050405020304" pitchFamily="18" charset="0"/>
              </a:rPr>
              <a:t> của câu.</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225" y="751599"/>
            <a:ext cx="934892" cy="1099779"/>
          </a:xfrm>
          <a:prstGeom prst="rect">
            <a:avLst/>
          </a:prstGeom>
        </p:spPr>
      </p:pic>
      <p:sp>
        <p:nvSpPr>
          <p:cNvPr id="8" name="Pentagon 7">
            <a:hlinkClick r:id="rId4" action="ppaction://hlinksldjump"/>
          </p:cNvPr>
          <p:cNvSpPr/>
          <p:nvPr/>
        </p:nvSpPr>
        <p:spPr>
          <a:xfrm flipH="1">
            <a:off x="8911772" y="5617029"/>
            <a:ext cx="3062514" cy="1001485"/>
          </a:xfrm>
          <a:prstGeom prst="homePlat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5B9BD5">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QUAY VỀ</a:t>
            </a:r>
            <a:endParaRPr kumimoji="0" lang="vi-VN" sz="3200" b="1" i="0" u="none" strike="noStrike" kern="1200" cap="none" spc="0" normalizeH="0" baseline="0" noProof="0" dirty="0">
              <a:ln>
                <a:noFill/>
              </a:ln>
              <a:solidFill>
                <a:srgbClr val="5B9BD5">
                  <a:lumMod val="7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808662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37"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900" decel="100000" fill="hold"/>
                                        <p:tgtEl>
                                          <p:spTgt spid="5"/>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5"/>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p:cNvSpPr/>
          <p:nvPr/>
        </p:nvSpPr>
        <p:spPr>
          <a:xfrm>
            <a:off x="754742" y="696686"/>
            <a:ext cx="11219543" cy="2104571"/>
          </a:xfrm>
          <a:prstGeom prst="snip2DiagRect">
            <a:avLst/>
          </a:prstGeom>
          <a:solidFill>
            <a:schemeClr val="bg1">
              <a:alpha val="7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tabLst>
                <a:tab pos="1386840" algn="l"/>
              </a:tabLst>
            </a:pPr>
            <a:r>
              <a:rPr lang="en-US" sz="3200" b="1">
                <a:solidFill>
                  <a:schemeClr val="tx1"/>
                </a:solidFill>
                <a:latin typeface="Times New Roman" panose="02020603050405020304" pitchFamily="18" charset="0"/>
                <a:ea typeface="Times New Roman" panose="02020603050405020304" pitchFamily="18" charset="0"/>
              </a:rPr>
              <a:t>Câu 3:</a:t>
            </a:r>
            <a:r>
              <a:rPr lang="en-US" sz="3200">
                <a:solidFill>
                  <a:schemeClr val="tx1"/>
                </a:solidFill>
                <a:latin typeface="Times New Roman" panose="02020603050405020304" pitchFamily="18" charset="0"/>
                <a:ea typeface="Times New Roman" panose="02020603050405020304" pitchFamily="18" charset="0"/>
              </a:rPr>
              <a:t> Trạng ngữ của câu: “Trên sân trường, các bạn đang nô đùa ầm ĩ” là:  .....</a:t>
            </a:r>
            <a:endParaRPr lang="en-US" sz="2800">
              <a:solidFill>
                <a:schemeClr val="tx1"/>
              </a:solidFill>
              <a:effectLst/>
              <a:latin typeface="Times New Roman" panose="02020603050405020304" pitchFamily="18" charset="0"/>
              <a:ea typeface="Times New Roman" panose="02020603050405020304" pitchFamily="18" charset="0"/>
            </a:endParaRPr>
          </a:p>
        </p:txBody>
      </p:sp>
      <p:sp>
        <p:nvSpPr>
          <p:cNvPr id="5" name="Snip Diagonal Corner Rectangle 4"/>
          <p:cNvSpPr/>
          <p:nvPr/>
        </p:nvSpPr>
        <p:spPr>
          <a:xfrm>
            <a:off x="1299028" y="3156858"/>
            <a:ext cx="9593943" cy="1282407"/>
          </a:xfrm>
          <a:prstGeom prst="snip2DiagRect">
            <a:avLst/>
          </a:prstGeom>
          <a:solidFill>
            <a:srgbClr val="7030A0">
              <a:alpha val="75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tabLst>
                <a:tab pos="1386840" algn="l"/>
              </a:tabLst>
            </a:pPr>
            <a:r>
              <a:rPr lang="en-US" sz="3200">
                <a:latin typeface="Times New Roman" panose="02020603050405020304" pitchFamily="18" charset="0"/>
                <a:ea typeface="Times New Roman" panose="02020603050405020304" pitchFamily="18" charset="0"/>
              </a:rPr>
              <a:t>Trạng ngữ của câu: “</a:t>
            </a:r>
            <a:r>
              <a:rPr lang="en-US" sz="3200" i="1">
                <a:latin typeface="Times New Roman" panose="02020603050405020304" pitchFamily="18" charset="0"/>
                <a:ea typeface="Times New Roman" panose="02020603050405020304" pitchFamily="18" charset="0"/>
              </a:rPr>
              <a:t>Trên sân trường, các bạn đang nô đùa ầm ĩ</a:t>
            </a:r>
            <a:r>
              <a:rPr lang="en-US" sz="3200">
                <a:latin typeface="Times New Roman" panose="02020603050405020304" pitchFamily="18" charset="0"/>
                <a:ea typeface="Times New Roman" panose="02020603050405020304" pitchFamily="18" charset="0"/>
              </a:rPr>
              <a:t>.” là cụm từ  </a:t>
            </a:r>
            <a:r>
              <a:rPr lang="en-US" sz="3200" b="1">
                <a:solidFill>
                  <a:srgbClr val="FF0000"/>
                </a:solidFill>
                <a:latin typeface="Times New Roman" panose="02020603050405020304" pitchFamily="18" charset="0"/>
                <a:ea typeface="Times New Roman" panose="02020603050405020304" pitchFamily="18" charset="0"/>
              </a:rPr>
              <a:t>Trên sân trường. </a:t>
            </a:r>
            <a:endParaRPr lang="en-US" sz="2800">
              <a:effectLst/>
              <a:latin typeface="Times New Roman" panose="02020603050405020304" pitchFamily="18" charset="0"/>
              <a:ea typeface="Times New Roman" panose="02020603050405020304" pitchFamily="18" charset="0"/>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225" y="751600"/>
            <a:ext cx="957469" cy="1190090"/>
          </a:xfrm>
          <a:prstGeom prst="rect">
            <a:avLst/>
          </a:prstGeom>
        </p:spPr>
      </p:pic>
      <p:sp>
        <p:nvSpPr>
          <p:cNvPr id="8" name="Pentagon 7">
            <a:hlinkClick r:id="rId4" action="ppaction://hlinksldjump"/>
          </p:cNvPr>
          <p:cNvSpPr/>
          <p:nvPr/>
        </p:nvSpPr>
        <p:spPr>
          <a:xfrm flipH="1">
            <a:off x="8911772" y="5617029"/>
            <a:ext cx="3062514" cy="1001485"/>
          </a:xfrm>
          <a:prstGeom prst="homePlat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5B9BD5">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QUAY VỀ</a:t>
            </a:r>
            <a:endParaRPr kumimoji="0" lang="vi-VN" sz="3200" b="1" i="0" u="none" strike="noStrike" kern="1200" cap="none" spc="0" normalizeH="0" baseline="0" noProof="0" dirty="0">
              <a:ln>
                <a:noFill/>
              </a:ln>
              <a:solidFill>
                <a:srgbClr val="5B9BD5">
                  <a:lumMod val="7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710636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37"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900" decel="100000" fill="hold"/>
                                        <p:tgtEl>
                                          <p:spTgt spid="5"/>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5"/>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616926" y="149870"/>
            <a:ext cx="6096000" cy="523220"/>
          </a:xfrm>
          <a:prstGeom prst="rect">
            <a:avLst/>
          </a:prstGeom>
        </p:spPr>
        <p:txBody>
          <a:bodyPr>
            <a:spAutoFit/>
          </a:bodyPr>
          <a:lstStyle/>
          <a:p>
            <a:pPr marL="47625" marR="0" lvl="0" indent="0" algn="ctr" defTabSz="914400" rtl="0" eaLnBrk="1" fontAlgn="auto" latinLnBrk="0" hangingPunct="1">
              <a:lnSpc>
                <a:spcPct val="100000"/>
              </a:lnSpc>
              <a:spcBef>
                <a:spcPts val="0"/>
              </a:spcBef>
              <a:spcAft>
                <a:spcPts val="0"/>
              </a:spcAft>
              <a:buClrTx/>
              <a:buSzTx/>
              <a:buFontTx/>
              <a:buNone/>
              <a:tabLst>
                <a:tab pos="723900" algn="l"/>
              </a:tabLst>
              <a:defRPr/>
            </a:pPr>
            <a:r>
              <a:rPr kumimoji="0" lang="en-US" sz="2800" b="1" i="0" u="none" strike="noStrike" kern="1200" cap="none" spc="0" normalizeH="0" baseline="0" noProof="0" dirty="0">
                <a:ln>
                  <a:noFill/>
                </a:ln>
                <a:solidFill>
                  <a:srgbClr val="7030A0"/>
                </a:solidFill>
                <a:effectLst/>
                <a:uLnTx/>
                <a:uFillTx/>
                <a:latin typeface="Times New Roman" panose="02020603050405020304" pitchFamily="18" charset="0"/>
                <a:ea typeface="MS Mincho"/>
                <a:cs typeface="+mn-cs"/>
              </a:rPr>
              <a:t>HÌNH THÀNH KIẾN THỨC</a:t>
            </a:r>
            <a:endParaRPr kumimoji="0" lang="en-US" sz="2800" b="0" i="0" u="none" strike="noStrike" kern="1200" cap="none" spc="0" normalizeH="0" baseline="0" noProof="0" dirty="0">
              <a:ln>
                <a:noFill/>
              </a:ln>
              <a:solidFill>
                <a:srgbClr val="7030A0"/>
              </a:solidFill>
              <a:effectLst/>
              <a:uLnTx/>
              <a:uFillTx/>
              <a:latin typeface="Times New Roman" panose="02020603050405020304" pitchFamily="18" charset="0"/>
              <a:ea typeface="Times New Roman" panose="02020603050405020304" pitchFamily="18" charset="0"/>
              <a:cs typeface="+mn-cs"/>
            </a:endParaRPr>
          </a:p>
        </p:txBody>
      </p:sp>
      <p:pic>
        <p:nvPicPr>
          <p:cNvPr id="3" name="Picture 2"/>
          <p:cNvPicPr>
            <a:picLocks noChangeAspect="1"/>
          </p:cNvPicPr>
          <p:nvPr/>
        </p:nvPicPr>
        <p:blipFill>
          <a:blip r:embed="rId2"/>
          <a:stretch>
            <a:fillRect/>
          </a:stretch>
        </p:blipFill>
        <p:spPr>
          <a:xfrm>
            <a:off x="3428184" y="1103977"/>
            <a:ext cx="7916092" cy="5731952"/>
          </a:xfrm>
          <a:prstGeom prst="rect">
            <a:avLst/>
          </a:prstGeom>
        </p:spPr>
      </p:pic>
      <p:pic>
        <p:nvPicPr>
          <p:cNvPr id="10" name="Picture 9"/>
          <p:cNvPicPr>
            <a:picLocks noChangeAspect="1"/>
          </p:cNvPicPr>
          <p:nvPr/>
        </p:nvPicPr>
        <p:blipFill>
          <a:blip r:embed="rId3"/>
          <a:stretch>
            <a:fillRect/>
          </a:stretch>
        </p:blipFill>
        <p:spPr>
          <a:xfrm>
            <a:off x="1095547" y="2700559"/>
            <a:ext cx="3200677" cy="2389839"/>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1" name="Rectangle 10"/>
          <p:cNvSpPr/>
          <p:nvPr/>
        </p:nvSpPr>
        <p:spPr>
          <a:xfrm>
            <a:off x="860424" y="5273041"/>
            <a:ext cx="3848169" cy="461665"/>
          </a:xfrm>
          <a:prstGeom prst="rect">
            <a:avLst/>
          </a:prstGeom>
        </p:spPr>
        <p:txBody>
          <a:bodyPr wrap="non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Tạ Duy Anh</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a:t>
            </a:r>
            <a:r>
              <a:rPr kumimoji="0" lang="vi-VN" sz="2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sinh năm 1959</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p:txBody>
      </p:sp>
      <p:sp>
        <p:nvSpPr>
          <p:cNvPr id="12" name="Rectangle 11"/>
          <p:cNvSpPr/>
          <p:nvPr/>
        </p:nvSpPr>
        <p:spPr>
          <a:xfrm>
            <a:off x="5164265" y="1780250"/>
            <a:ext cx="4529736" cy="4401205"/>
          </a:xfrm>
          <a:prstGeom prst="rect">
            <a:avLst/>
          </a:prstGeom>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Là</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nhà</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văn</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trẻ</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 </a:t>
            </a:r>
            <a:r>
              <a:rPr kumimoji="0" lang="vi-VN"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trong thời kì đổi mới</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có</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nhiều</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sáng</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tác</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viết</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cho</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thiếu</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nhi</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như</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 </a:t>
            </a:r>
            <a:r>
              <a:rPr kumimoji="0" lang="en-US" sz="2800" b="0" i="1"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Quả</a:t>
            </a:r>
            <a:r>
              <a:rPr kumimoji="0" lang="en-US" sz="2800" b="0" i="1"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 </a:t>
            </a:r>
            <a:r>
              <a:rPr kumimoji="0" lang="en-US" sz="2800" b="0" i="1"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trứng</a:t>
            </a:r>
            <a:r>
              <a:rPr kumimoji="0" lang="en-US" sz="2800" b="0" i="1"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 </a:t>
            </a:r>
            <a:r>
              <a:rPr kumimoji="0" lang="en-US" sz="2800" b="0" i="1"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vàng</a:t>
            </a:r>
            <a:r>
              <a:rPr kumimoji="0" lang="en-US" sz="2800" b="0" i="1"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 </a:t>
            </a:r>
            <a:r>
              <a:rPr kumimoji="0" lang="en-US" sz="2800" b="0" i="1"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Vó</a:t>
            </a:r>
            <a:r>
              <a:rPr kumimoji="0" lang="en-US" sz="2800" b="0" i="1"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 </a:t>
            </a:r>
            <a:r>
              <a:rPr kumimoji="0" lang="en-US" sz="2800" b="0" i="1"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ngựa</a:t>
            </a:r>
            <a:r>
              <a:rPr kumimoji="0" lang="en-US" sz="2800" b="0" i="1"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 </a:t>
            </a:r>
            <a:r>
              <a:rPr kumimoji="0" lang="en-US" sz="2800" b="0" i="1"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trở</a:t>
            </a:r>
            <a:r>
              <a:rPr kumimoji="0" lang="en-US" sz="2800" b="0" i="1"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 </a:t>
            </a:r>
            <a:r>
              <a:rPr kumimoji="0" lang="en-US" sz="2800" b="0" i="1"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về</a:t>
            </a:r>
            <a:r>
              <a:rPr kumimoji="0" lang="en-US" sz="2800" b="0" i="1"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 </a:t>
            </a:r>
            <a:r>
              <a:rPr kumimoji="0" lang="en-US" sz="2800" b="0" i="1"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Bức</a:t>
            </a:r>
            <a:r>
              <a:rPr kumimoji="0" lang="en-US" sz="2800" b="0" i="1"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 </a:t>
            </a:r>
            <a:r>
              <a:rPr kumimoji="0" lang="en-US" sz="2800" b="0" i="1"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tranh</a:t>
            </a:r>
            <a:r>
              <a:rPr kumimoji="0" lang="en-US" sz="2800" b="0" i="1"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 </a:t>
            </a:r>
            <a:r>
              <a:rPr kumimoji="0" lang="en-US" sz="2800" b="0" i="1"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của</a:t>
            </a:r>
            <a:r>
              <a:rPr kumimoji="0" lang="en-US" sz="2800" b="0" i="1"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 </a:t>
            </a:r>
            <a:r>
              <a:rPr kumimoji="0" lang="en-US" sz="2800" b="0" i="1"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em</a:t>
            </a:r>
            <a:r>
              <a:rPr kumimoji="0" lang="en-US" sz="2800" b="0" i="1"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 </a:t>
            </a:r>
            <a:r>
              <a:rPr kumimoji="0" lang="en-US" sz="2800" b="0" i="1"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gái</a:t>
            </a:r>
            <a:r>
              <a:rPr kumimoji="0" lang="en-US" sz="2800" b="0" i="1"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 </a:t>
            </a:r>
            <a:r>
              <a:rPr kumimoji="0" lang="en-US" sz="2800" b="0" i="1"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tôi</a:t>
            </a:r>
            <a:r>
              <a:rPr kumimoji="0" lang="en-US" sz="2800" b="0" i="1"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a:t>
            </a:r>
            <a:endPar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endParaRPr>
          </a:p>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Truyện</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viết</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cho</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thiếu</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nhi</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của</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ông</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trong</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sáng</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đậm</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chất</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thơ</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giàu</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 ý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nghĩa</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nhân</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 </a:t>
            </a:r>
            <a:r>
              <a:rPr kumimoji="0" lang="en-US" sz="2800" b="0"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văn</a:t>
            </a:r>
            <a:r>
              <a:rPr kumimoji="0" lang="en-US" sz="2800" b="0"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Calibri" panose="020F0502020204030204" pitchFamily="34" charset="0"/>
                <a:cs typeface="+mn-cs"/>
              </a:rPr>
              <a:t>.</a:t>
            </a:r>
          </a:p>
        </p:txBody>
      </p:sp>
      <p:sp>
        <p:nvSpPr>
          <p:cNvPr id="14" name="Rectangle 13"/>
          <p:cNvSpPr/>
          <p:nvPr/>
        </p:nvSpPr>
        <p:spPr>
          <a:xfrm>
            <a:off x="394064" y="673090"/>
            <a:ext cx="6096000" cy="1224951"/>
          </a:xfrm>
          <a:prstGeom prst="rect">
            <a:avLst/>
          </a:prstGeom>
        </p:spPr>
        <p:txBody>
          <a:bodyPr>
            <a:spAutoFit/>
          </a:bodyPr>
          <a:lstStyle/>
          <a:p>
            <a:pPr>
              <a:lnSpc>
                <a:spcPct val="115000"/>
              </a:lnSpc>
              <a:tabLst>
                <a:tab pos="1386840" algn="l"/>
              </a:tabLst>
            </a:pPr>
            <a:r>
              <a:rPr lang="en-US" sz="3200" b="1" dirty="0">
                <a:solidFill>
                  <a:srgbClr val="FF0000"/>
                </a:solidFill>
                <a:latin typeface="Times New Roman" panose="02020603050405020304" pitchFamily="18" charset="0"/>
                <a:ea typeface="MS Mincho"/>
              </a:rPr>
              <a:t>II. </a:t>
            </a:r>
            <a:r>
              <a:rPr lang="en-US" sz="3200" b="1" dirty="0" err="1">
                <a:solidFill>
                  <a:srgbClr val="FF0000"/>
                </a:solidFill>
                <a:latin typeface="Times New Roman" panose="02020603050405020304" pitchFamily="18" charset="0"/>
                <a:ea typeface="MS Mincho"/>
              </a:rPr>
              <a:t>Tìm</a:t>
            </a:r>
            <a:r>
              <a:rPr lang="en-US" sz="3200" b="1" dirty="0">
                <a:solidFill>
                  <a:srgbClr val="FF0000"/>
                </a:solidFill>
                <a:latin typeface="Times New Roman" panose="02020603050405020304" pitchFamily="18" charset="0"/>
                <a:ea typeface="MS Mincho"/>
              </a:rPr>
              <a:t> </a:t>
            </a:r>
            <a:r>
              <a:rPr lang="en-US" sz="3200" b="1" dirty="0" err="1">
                <a:solidFill>
                  <a:srgbClr val="FF0000"/>
                </a:solidFill>
                <a:latin typeface="Times New Roman" panose="02020603050405020304" pitchFamily="18" charset="0"/>
                <a:ea typeface="MS Mincho"/>
              </a:rPr>
              <a:t>hiểu</a:t>
            </a:r>
            <a:r>
              <a:rPr lang="en-US" sz="3200" b="1" dirty="0">
                <a:solidFill>
                  <a:srgbClr val="FF0000"/>
                </a:solidFill>
                <a:latin typeface="Times New Roman" panose="02020603050405020304" pitchFamily="18" charset="0"/>
                <a:ea typeface="MS Mincho"/>
              </a:rPr>
              <a:t> </a:t>
            </a:r>
            <a:r>
              <a:rPr lang="en-US" sz="3200" b="1" dirty="0" err="1">
                <a:solidFill>
                  <a:srgbClr val="FF0000"/>
                </a:solidFill>
                <a:latin typeface="Times New Roman" panose="02020603050405020304" pitchFamily="18" charset="0"/>
                <a:ea typeface="MS Mincho"/>
              </a:rPr>
              <a:t>chung</a:t>
            </a:r>
            <a:endParaRPr lang="en-US" sz="3200" dirty="0">
              <a:solidFill>
                <a:prstClr val="black"/>
              </a:solidFill>
              <a:latin typeface="Times New Roman" panose="02020603050405020304" pitchFamily="18" charset="0"/>
              <a:ea typeface="Times New Roman" panose="02020603050405020304" pitchFamily="18" charset="0"/>
            </a:endParaRPr>
          </a:p>
          <a:p>
            <a:pPr algn="just">
              <a:lnSpc>
                <a:spcPct val="115000"/>
              </a:lnSpc>
              <a:tabLst>
                <a:tab pos="1386840" algn="l"/>
              </a:tabLst>
            </a:pPr>
            <a:r>
              <a:rPr lang="en-US" sz="3200" b="1" dirty="0">
                <a:solidFill>
                  <a:srgbClr val="0070C0"/>
                </a:solidFill>
                <a:latin typeface="Times New Roman" panose="02020603050405020304" pitchFamily="18" charset="0"/>
                <a:ea typeface="MS Mincho"/>
              </a:rPr>
              <a:t>1. </a:t>
            </a:r>
            <a:r>
              <a:rPr lang="en-US" sz="3200" b="1" dirty="0" err="1">
                <a:solidFill>
                  <a:srgbClr val="0070C0"/>
                </a:solidFill>
                <a:latin typeface="Times New Roman" panose="02020603050405020304" pitchFamily="18" charset="0"/>
                <a:ea typeface="MS Mincho"/>
              </a:rPr>
              <a:t>Tác</a:t>
            </a:r>
            <a:r>
              <a:rPr lang="en-US" sz="3200" b="1" dirty="0">
                <a:solidFill>
                  <a:srgbClr val="0070C0"/>
                </a:solidFill>
                <a:latin typeface="Times New Roman" panose="02020603050405020304" pitchFamily="18" charset="0"/>
                <a:ea typeface="MS Mincho"/>
              </a:rPr>
              <a:t> </a:t>
            </a:r>
            <a:r>
              <a:rPr lang="en-US" sz="3200" b="1" dirty="0" err="1">
                <a:solidFill>
                  <a:srgbClr val="0070C0"/>
                </a:solidFill>
                <a:latin typeface="Times New Roman" panose="02020603050405020304" pitchFamily="18" charset="0"/>
                <a:ea typeface="MS Mincho"/>
              </a:rPr>
              <a:t>giả</a:t>
            </a:r>
            <a:r>
              <a:rPr lang="en-US" sz="3200" b="1" dirty="0">
                <a:solidFill>
                  <a:srgbClr val="0070C0"/>
                </a:solidFill>
                <a:latin typeface="Times New Roman" panose="02020603050405020304" pitchFamily="18" charset="0"/>
                <a:ea typeface="MS Mincho"/>
              </a:rPr>
              <a:t> </a:t>
            </a:r>
            <a:r>
              <a:rPr lang="en-US" sz="3200" b="1" dirty="0" err="1">
                <a:solidFill>
                  <a:srgbClr val="0070C0"/>
                </a:solidFill>
                <a:latin typeface="Times New Roman" panose="02020603050405020304" pitchFamily="18" charset="0"/>
                <a:ea typeface="MS Mincho"/>
              </a:rPr>
              <a:t>Tạ</a:t>
            </a:r>
            <a:r>
              <a:rPr lang="en-US" sz="3200" b="1" dirty="0">
                <a:solidFill>
                  <a:srgbClr val="0070C0"/>
                </a:solidFill>
                <a:latin typeface="Times New Roman" panose="02020603050405020304" pitchFamily="18" charset="0"/>
                <a:ea typeface="MS Mincho"/>
              </a:rPr>
              <a:t> </a:t>
            </a:r>
            <a:r>
              <a:rPr lang="en-US" sz="3200" b="1" dirty="0" err="1">
                <a:solidFill>
                  <a:srgbClr val="0070C0"/>
                </a:solidFill>
                <a:latin typeface="Times New Roman" panose="02020603050405020304" pitchFamily="18" charset="0"/>
                <a:ea typeface="MS Mincho"/>
              </a:rPr>
              <a:t>Duy</a:t>
            </a:r>
            <a:r>
              <a:rPr lang="en-US" sz="3200" b="1" dirty="0">
                <a:solidFill>
                  <a:srgbClr val="0070C0"/>
                </a:solidFill>
                <a:latin typeface="Times New Roman" panose="02020603050405020304" pitchFamily="18" charset="0"/>
                <a:ea typeface="MS Mincho"/>
              </a:rPr>
              <a:t> </a:t>
            </a:r>
            <a:r>
              <a:rPr lang="en-US" sz="3200" b="1" dirty="0" err="1">
                <a:solidFill>
                  <a:srgbClr val="0070C0"/>
                </a:solidFill>
                <a:latin typeface="Times New Roman" panose="02020603050405020304" pitchFamily="18" charset="0"/>
                <a:ea typeface="MS Mincho"/>
              </a:rPr>
              <a:t>Anh</a:t>
            </a:r>
            <a:endParaRPr lang="en-US" sz="3200" dirty="0">
              <a:solidFill>
                <a:prstClr val="black"/>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864667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2">
                                            <p:txEl>
                                              <p:pRg st="0" end="0"/>
                                            </p:txEl>
                                          </p:spTgt>
                                        </p:tgtEl>
                                        <p:attrNameLst>
                                          <p:attrName>style.visibility</p:attrName>
                                        </p:attrNameLst>
                                      </p:cBhvr>
                                      <p:to>
                                        <p:strVal val="visible"/>
                                      </p:to>
                                    </p:set>
                                    <p:animEffect transition="in" filter="fade">
                                      <p:cBhvr>
                                        <p:cTn id="14" dur="1000"/>
                                        <p:tgtEl>
                                          <p:spTgt spid="12">
                                            <p:txEl>
                                              <p:pRg st="0" end="0"/>
                                            </p:txEl>
                                          </p:spTgt>
                                        </p:tgtEl>
                                      </p:cBhvr>
                                    </p:animEffect>
                                    <p:anim calcmode="lin" valueType="num">
                                      <p:cBhvr>
                                        <p:cTn id="15"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2">
                                            <p:txEl>
                                              <p:pRg st="1" end="1"/>
                                            </p:txEl>
                                          </p:spTgt>
                                        </p:tgtEl>
                                        <p:attrNameLst>
                                          <p:attrName>style.visibility</p:attrName>
                                        </p:attrNameLst>
                                      </p:cBhvr>
                                      <p:to>
                                        <p:strVal val="visible"/>
                                      </p:to>
                                    </p:set>
                                    <p:animEffect transition="in" filter="fade">
                                      <p:cBhvr>
                                        <p:cTn id="21" dur="1000"/>
                                        <p:tgtEl>
                                          <p:spTgt spid="12">
                                            <p:txEl>
                                              <p:pRg st="1" end="1"/>
                                            </p:txEl>
                                          </p:spTgt>
                                        </p:tgtEl>
                                      </p:cBhvr>
                                    </p:animEffect>
                                    <p:anim calcmode="lin" valueType="num">
                                      <p:cBhvr>
                                        <p:cTn id="22" dur="1000" fill="hold"/>
                                        <p:tgtEl>
                                          <p:spTgt spid="12">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12">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p:cNvSpPr/>
          <p:nvPr/>
        </p:nvSpPr>
        <p:spPr>
          <a:xfrm>
            <a:off x="754743" y="696686"/>
            <a:ext cx="10682514" cy="2104571"/>
          </a:xfrm>
          <a:prstGeom prst="snip2DiagRect">
            <a:avLst/>
          </a:prstGeom>
          <a:solidFill>
            <a:schemeClr val="bg1">
              <a:alpha val="7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tabLst>
                <a:tab pos="1386840" algn="l"/>
              </a:tabLst>
            </a:pPr>
            <a:r>
              <a:rPr lang="en-US" sz="3200" b="1">
                <a:solidFill>
                  <a:schemeClr val="tx1"/>
                </a:solidFill>
                <a:latin typeface="Times New Roman" panose="02020603050405020304" pitchFamily="18" charset="0"/>
                <a:ea typeface="Times New Roman" panose="02020603050405020304" pitchFamily="18" charset="0"/>
              </a:rPr>
              <a:t>Câu 4:</a:t>
            </a:r>
            <a:r>
              <a:rPr lang="en-US" sz="3200">
                <a:solidFill>
                  <a:schemeClr val="tx1"/>
                </a:solidFill>
                <a:latin typeface="Times New Roman" panose="02020603050405020304" pitchFamily="18" charset="0"/>
                <a:ea typeface="Times New Roman" panose="02020603050405020304" pitchFamily="18" charset="0"/>
              </a:rPr>
              <a:t> Trạng ngữ trong câu văn trên nằm ở vị trí nào trong câu?</a:t>
            </a:r>
            <a:endParaRPr lang="en-US" sz="2800">
              <a:solidFill>
                <a:schemeClr val="tx1"/>
              </a:solidFill>
              <a:effectLst/>
              <a:latin typeface="Times New Roman" panose="02020603050405020304" pitchFamily="18" charset="0"/>
              <a:ea typeface="Times New Roman" panose="02020603050405020304" pitchFamily="18" charset="0"/>
            </a:endParaRPr>
          </a:p>
        </p:txBody>
      </p:sp>
      <p:sp>
        <p:nvSpPr>
          <p:cNvPr id="5" name="Snip Diagonal Corner Rectangle 4"/>
          <p:cNvSpPr/>
          <p:nvPr/>
        </p:nvSpPr>
        <p:spPr>
          <a:xfrm>
            <a:off x="1299028" y="3156858"/>
            <a:ext cx="9593943" cy="1311903"/>
          </a:xfrm>
          <a:prstGeom prst="snip2DiagRect">
            <a:avLst/>
          </a:prstGeom>
          <a:solidFill>
            <a:srgbClr val="7030A0">
              <a:alpha val="75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a:latin typeface="Times New Roman" panose="02020603050405020304" pitchFamily="18" charset="0"/>
                <a:ea typeface="Times New Roman" panose="02020603050405020304" pitchFamily="18" charset="0"/>
              </a:rPr>
              <a:t>Trạng ngữ trong câu văn trên nằm ở vị trí </a:t>
            </a:r>
            <a:r>
              <a:rPr lang="en-US" sz="3200" b="1">
                <a:solidFill>
                  <a:srgbClr val="FF0000"/>
                </a:solidFill>
                <a:latin typeface="Times New Roman" panose="02020603050405020304" pitchFamily="18" charset="0"/>
                <a:ea typeface="Times New Roman" panose="02020603050405020304" pitchFamily="18" charset="0"/>
              </a:rPr>
              <a:t>đầu</a:t>
            </a:r>
            <a:r>
              <a:rPr lang="en-US" sz="3200">
                <a:latin typeface="Times New Roman" panose="02020603050405020304" pitchFamily="18" charset="0"/>
                <a:ea typeface="Times New Roman" panose="02020603050405020304" pitchFamily="18" charset="0"/>
              </a:rPr>
              <a:t> câu.</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225" y="751600"/>
            <a:ext cx="933177" cy="1088776"/>
          </a:xfrm>
          <a:prstGeom prst="rect">
            <a:avLst/>
          </a:prstGeom>
        </p:spPr>
      </p:pic>
      <p:sp>
        <p:nvSpPr>
          <p:cNvPr id="8" name="Pentagon 7">
            <a:hlinkClick r:id="rId4" action="ppaction://hlinksldjump"/>
          </p:cNvPr>
          <p:cNvSpPr/>
          <p:nvPr/>
        </p:nvSpPr>
        <p:spPr>
          <a:xfrm flipH="1">
            <a:off x="8911772" y="5617029"/>
            <a:ext cx="3062514" cy="1001485"/>
          </a:xfrm>
          <a:prstGeom prst="homePlat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5B9BD5">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QUAY VỀ</a:t>
            </a:r>
            <a:endParaRPr kumimoji="0" lang="vi-VN" sz="3200" b="1" i="0" u="none" strike="noStrike" kern="1200" cap="none" spc="0" normalizeH="0" baseline="0" noProof="0" dirty="0">
              <a:ln>
                <a:noFill/>
              </a:ln>
              <a:solidFill>
                <a:srgbClr val="5B9BD5">
                  <a:lumMod val="7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511387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37"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900" decel="100000" fill="hold"/>
                                        <p:tgtEl>
                                          <p:spTgt spid="5"/>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5"/>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nip Diagonal Corner Rectangle 3"/>
          <p:cNvSpPr/>
          <p:nvPr/>
        </p:nvSpPr>
        <p:spPr>
          <a:xfrm>
            <a:off x="754743" y="696686"/>
            <a:ext cx="10682514" cy="2104571"/>
          </a:xfrm>
          <a:prstGeom prst="snip2DiagRect">
            <a:avLst/>
          </a:prstGeom>
          <a:solidFill>
            <a:schemeClr val="bg1">
              <a:alpha val="75000"/>
            </a:scheme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tabLst>
                <a:tab pos="1386840" algn="l"/>
              </a:tabLst>
            </a:pPr>
            <a:r>
              <a:rPr lang="en-US" sz="3600" b="1">
                <a:solidFill>
                  <a:schemeClr val="tx1"/>
                </a:solidFill>
                <a:latin typeface="Times New Roman" panose="02020603050405020304" pitchFamily="18" charset="0"/>
                <a:ea typeface="Times New Roman" panose="02020603050405020304" pitchFamily="18" charset="0"/>
              </a:rPr>
              <a:t>Câu 5:</a:t>
            </a:r>
            <a:r>
              <a:rPr lang="en-US" sz="3600">
                <a:solidFill>
                  <a:schemeClr val="tx1"/>
                </a:solidFill>
                <a:latin typeface="Times New Roman" panose="02020603050405020304" pitchFamily="18" charset="0"/>
                <a:ea typeface="Times New Roman" panose="02020603050405020304" pitchFamily="18" charset="0"/>
              </a:rPr>
              <a:t> Trạng ngữ trong câu văn trên được dùng để nêu thêm thông tin về mặt.......cho sự việc được nói đến trong câu?</a:t>
            </a:r>
            <a:endParaRPr lang="en-US" sz="3200">
              <a:solidFill>
                <a:schemeClr val="tx1"/>
              </a:solidFill>
              <a:effectLst/>
              <a:latin typeface="Times New Roman" panose="02020603050405020304" pitchFamily="18" charset="0"/>
              <a:ea typeface="Times New Roman" panose="02020603050405020304" pitchFamily="18" charset="0"/>
            </a:endParaRPr>
          </a:p>
        </p:txBody>
      </p:sp>
      <p:sp>
        <p:nvSpPr>
          <p:cNvPr id="5" name="Snip Diagonal Corner Rectangle 4"/>
          <p:cNvSpPr/>
          <p:nvPr/>
        </p:nvSpPr>
        <p:spPr>
          <a:xfrm>
            <a:off x="1299028" y="3156858"/>
            <a:ext cx="9593943" cy="1890111"/>
          </a:xfrm>
          <a:prstGeom prst="snip2DiagRect">
            <a:avLst/>
          </a:prstGeom>
          <a:solidFill>
            <a:srgbClr val="7030A0">
              <a:alpha val="75000"/>
            </a:srgbClr>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0"/>
              </a:spcAft>
              <a:tabLst>
                <a:tab pos="1386840" algn="l"/>
              </a:tabLst>
            </a:pPr>
            <a:r>
              <a:rPr lang="en-US" sz="3200">
                <a:latin typeface="Times New Roman" panose="02020603050405020304" pitchFamily="18" charset="0"/>
                <a:ea typeface="Times New Roman" panose="02020603050405020304" pitchFamily="18" charset="0"/>
              </a:rPr>
              <a:t>Trạng ngữ trong câu văn trên được dùng để nêu thêm thông tin về mặt </a:t>
            </a:r>
            <a:r>
              <a:rPr lang="en-US" sz="3200" b="1">
                <a:solidFill>
                  <a:srgbClr val="FF0000"/>
                </a:solidFill>
                <a:latin typeface="Times New Roman" panose="02020603050405020304" pitchFamily="18" charset="0"/>
                <a:ea typeface="Times New Roman" panose="02020603050405020304" pitchFamily="18" charset="0"/>
              </a:rPr>
              <a:t>địa điểm </a:t>
            </a:r>
            <a:r>
              <a:rPr lang="en-US" sz="3200">
                <a:latin typeface="Times New Roman" panose="02020603050405020304" pitchFamily="18" charset="0"/>
                <a:ea typeface="Times New Roman" panose="02020603050405020304" pitchFamily="18" charset="0"/>
              </a:rPr>
              <a:t>cho sự việc được nói đến trong câu.</a:t>
            </a:r>
            <a:endParaRPr lang="en-US" sz="2800">
              <a:effectLst/>
              <a:latin typeface="Times New Roman" panose="02020603050405020304" pitchFamily="18" charset="0"/>
              <a:ea typeface="Times New Roman" panose="02020603050405020304" pitchFamily="18" charset="0"/>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3668" y="943510"/>
            <a:ext cx="928411" cy="1246535"/>
          </a:xfrm>
          <a:prstGeom prst="rect">
            <a:avLst/>
          </a:prstGeom>
        </p:spPr>
      </p:pic>
      <p:sp>
        <p:nvSpPr>
          <p:cNvPr id="8" name="Pentagon 7">
            <a:hlinkClick r:id="rId4" action="ppaction://hlinksldjump"/>
          </p:cNvPr>
          <p:cNvSpPr/>
          <p:nvPr/>
        </p:nvSpPr>
        <p:spPr>
          <a:xfrm flipH="1">
            <a:off x="8911772" y="5617029"/>
            <a:ext cx="3062514" cy="1001485"/>
          </a:xfrm>
          <a:prstGeom prst="homePlat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5B9BD5">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QUAY VỀ</a:t>
            </a:r>
            <a:endParaRPr kumimoji="0" lang="vi-VN" sz="3200" b="1" i="0" u="none" strike="noStrike" kern="1200" cap="none" spc="0" normalizeH="0" baseline="0" noProof="0" dirty="0">
              <a:ln>
                <a:noFill/>
              </a:ln>
              <a:solidFill>
                <a:srgbClr val="5B9BD5">
                  <a:lumMod val="75000"/>
                </a:srgb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372254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37"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900" decel="100000" fill="hold"/>
                                        <p:tgtEl>
                                          <p:spTgt spid="5"/>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5"/>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rPr>
              <a:t>NGỮ VĂN 6</a:t>
            </a:r>
          </a:p>
        </p:txBody>
      </p:sp>
      <p:sp>
        <p:nvSpPr>
          <p:cNvPr id="11" name="Horizontal Scroll 10"/>
          <p:cNvSpPr/>
          <p:nvPr/>
        </p:nvSpPr>
        <p:spPr>
          <a:xfrm>
            <a:off x="3972335" y="712809"/>
            <a:ext cx="4209230" cy="478384"/>
          </a:xfrm>
          <a:prstGeom prst="horizontalScroll">
            <a:avLst/>
          </a:prstGeom>
          <a:solidFill>
            <a:schemeClr val="accent4">
              <a:lumMod val="40000"/>
              <a:lumOff val="60000"/>
            </a:schemeClr>
          </a:solidFill>
          <a:ln w="9525">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p:cNvPicPr>
            <a:picLocks noChangeAspect="1"/>
          </p:cNvPicPr>
          <p:nvPr/>
        </p:nvPicPr>
        <p:blipFill>
          <a:blip r:embed="rId4"/>
          <a:stretch>
            <a:fillRect/>
          </a:stretch>
        </p:blipFill>
        <p:spPr>
          <a:xfrm>
            <a:off x="11426277" y="0"/>
            <a:ext cx="754456" cy="754456"/>
          </a:xfrm>
          <a:prstGeom prst="rect">
            <a:avLst/>
          </a:prstGeom>
        </p:spPr>
      </p:pic>
      <p:sp>
        <p:nvSpPr>
          <p:cNvPr id="4" name="Rectangle 3"/>
          <p:cNvSpPr/>
          <p:nvPr/>
        </p:nvSpPr>
        <p:spPr>
          <a:xfrm>
            <a:off x="2576440" y="86508"/>
            <a:ext cx="7001019"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mn-cs"/>
              </a:rPr>
              <a:t>THỰC HÀNH TIẾNG VIỆT: </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TRẠNG NGỮ</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2" name="Rectangle 1"/>
          <p:cNvSpPr/>
          <p:nvPr/>
        </p:nvSpPr>
        <p:spPr>
          <a:xfrm>
            <a:off x="4288640" y="667973"/>
            <a:ext cx="3576620" cy="523220"/>
          </a:xfrm>
          <a:prstGeom prst="rect">
            <a:avLst/>
          </a:prstGeom>
        </p:spPr>
        <p:txBody>
          <a:bodyPr wrap="none">
            <a:spAutoFit/>
          </a:bodyPr>
          <a:lstStyle/>
          <a:p>
            <a:r>
              <a:rPr lang="pt-BR" sz="2800" b="1" dirty="0">
                <a:solidFill>
                  <a:srgbClr val="7030A0"/>
                </a:solidFill>
                <a:latin typeface="Times New Roman" panose="02020603050405020304" pitchFamily="18" charset="0"/>
                <a:ea typeface="MS Mincho"/>
              </a:rPr>
              <a:t>Hình thành kiến thức </a:t>
            </a:r>
            <a:endParaRPr lang="en-US" sz="2800" dirty="0"/>
          </a:p>
        </p:txBody>
      </p:sp>
      <p:sp>
        <p:nvSpPr>
          <p:cNvPr id="3" name="Rectangle 2"/>
          <p:cNvSpPr/>
          <p:nvPr/>
        </p:nvSpPr>
        <p:spPr>
          <a:xfrm>
            <a:off x="507555" y="1132948"/>
            <a:ext cx="6096000" cy="954107"/>
          </a:xfrm>
          <a:prstGeom prst="rect">
            <a:avLst/>
          </a:prstGeom>
        </p:spPr>
        <p:txBody>
          <a:bodyPr>
            <a:spAutoFit/>
          </a:bodyPr>
          <a:lstStyle/>
          <a:p>
            <a:pPr>
              <a:spcAft>
                <a:spcPts val="0"/>
              </a:spcAft>
            </a:pPr>
            <a:r>
              <a:rPr lang="en-US" sz="2800" b="1" dirty="0">
                <a:solidFill>
                  <a:srgbClr val="FF0000"/>
                </a:solidFill>
                <a:latin typeface="Times New Roman" panose="02020603050405020304" pitchFamily="18" charset="0"/>
                <a:ea typeface="Arial" panose="020B0604020202020204" pitchFamily="34" charset="0"/>
              </a:rPr>
              <a:t>I. </a:t>
            </a:r>
            <a:r>
              <a:rPr lang="en-US" sz="2800" b="1" dirty="0" err="1">
                <a:solidFill>
                  <a:srgbClr val="FF0000"/>
                </a:solidFill>
                <a:latin typeface="Times New Roman" panose="02020603050405020304" pitchFamily="18" charset="0"/>
                <a:ea typeface="Arial" panose="020B0604020202020204" pitchFamily="34" charset="0"/>
              </a:rPr>
              <a:t>Lý</a:t>
            </a:r>
            <a:r>
              <a:rPr lang="en-US" sz="2800" b="1" dirty="0">
                <a:solidFill>
                  <a:srgbClr val="FF0000"/>
                </a:solidFill>
                <a:latin typeface="Times New Roman" panose="02020603050405020304" pitchFamily="18" charset="0"/>
                <a:ea typeface="Arial" panose="020B0604020202020204" pitchFamily="34" charset="0"/>
              </a:rPr>
              <a:t> </a:t>
            </a:r>
            <a:r>
              <a:rPr lang="en-US" sz="2800" b="1" dirty="0" err="1">
                <a:solidFill>
                  <a:srgbClr val="FF0000"/>
                </a:solidFill>
                <a:latin typeface="Times New Roman" panose="02020603050405020304" pitchFamily="18" charset="0"/>
                <a:ea typeface="Arial" panose="020B0604020202020204" pitchFamily="34" charset="0"/>
              </a:rPr>
              <a:t>thuyết</a:t>
            </a:r>
            <a:r>
              <a:rPr lang="en-US" sz="2800" b="1" dirty="0">
                <a:solidFill>
                  <a:srgbClr val="FF0000"/>
                </a:solidFill>
                <a:latin typeface="Times New Roman" panose="02020603050405020304" pitchFamily="18" charset="0"/>
                <a:ea typeface="Arial" panose="020B0604020202020204" pitchFamily="34" charset="0"/>
              </a:rPr>
              <a:t> </a:t>
            </a:r>
            <a:r>
              <a:rPr lang="en-US" sz="2800" b="1" dirty="0" err="1">
                <a:solidFill>
                  <a:srgbClr val="FF0000"/>
                </a:solidFill>
                <a:latin typeface="Times New Roman" panose="02020603050405020304" pitchFamily="18" charset="0"/>
                <a:ea typeface="Arial" panose="020B0604020202020204" pitchFamily="34" charset="0"/>
              </a:rPr>
              <a:t>về</a:t>
            </a:r>
            <a:r>
              <a:rPr lang="en-US" sz="2800" b="1" dirty="0">
                <a:solidFill>
                  <a:srgbClr val="FF0000"/>
                </a:solidFill>
                <a:latin typeface="Times New Roman" panose="02020603050405020304" pitchFamily="18" charset="0"/>
                <a:ea typeface="Arial" panose="020B0604020202020204" pitchFamily="34" charset="0"/>
              </a:rPr>
              <a:t> </a:t>
            </a:r>
            <a:r>
              <a:rPr lang="en-US" sz="2800" b="1" dirty="0" err="1">
                <a:solidFill>
                  <a:srgbClr val="FF0000"/>
                </a:solidFill>
                <a:latin typeface="Times New Roman" panose="02020603050405020304" pitchFamily="18" charset="0"/>
                <a:ea typeface="Arial" panose="020B0604020202020204" pitchFamily="34" charset="0"/>
              </a:rPr>
              <a:t>trạng</a:t>
            </a:r>
            <a:r>
              <a:rPr lang="en-US" sz="2800" b="1" dirty="0">
                <a:solidFill>
                  <a:srgbClr val="FF0000"/>
                </a:solidFill>
                <a:latin typeface="Times New Roman" panose="02020603050405020304" pitchFamily="18" charset="0"/>
                <a:ea typeface="Arial" panose="020B0604020202020204" pitchFamily="34" charset="0"/>
              </a:rPr>
              <a:t> </a:t>
            </a:r>
            <a:r>
              <a:rPr lang="en-US" sz="2800" b="1" dirty="0" err="1">
                <a:solidFill>
                  <a:srgbClr val="FF0000"/>
                </a:solidFill>
                <a:latin typeface="Times New Roman" panose="02020603050405020304" pitchFamily="18" charset="0"/>
                <a:ea typeface="Arial" panose="020B0604020202020204" pitchFamily="34" charset="0"/>
              </a:rPr>
              <a:t>ngữ</a:t>
            </a:r>
            <a:endParaRPr lang="en-US" sz="2800" dirty="0">
              <a:latin typeface="Times New Roman" panose="02020603050405020304" pitchFamily="18" charset="0"/>
              <a:ea typeface="Times New Roman" panose="02020603050405020304" pitchFamily="18" charset="0"/>
            </a:endParaRPr>
          </a:p>
          <a:p>
            <a:r>
              <a:rPr lang="en-US" sz="2800" b="1" dirty="0">
                <a:latin typeface="Times New Roman" panose="02020603050405020304" pitchFamily="18" charset="0"/>
                <a:ea typeface="Times New Roman" panose="02020603050405020304" pitchFamily="18" charset="0"/>
              </a:rPr>
              <a:t>1. </a:t>
            </a:r>
            <a:r>
              <a:rPr lang="en-US" sz="2800" b="1" dirty="0" err="1">
                <a:latin typeface="Times New Roman" panose="02020603050405020304" pitchFamily="18" charset="0"/>
                <a:ea typeface="Times New Roman" panose="02020603050405020304" pitchFamily="18" charset="0"/>
              </a:rPr>
              <a:t>Xét</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ví</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dụ</a:t>
            </a:r>
            <a:r>
              <a:rPr lang="en-US" sz="2800" b="1" dirty="0">
                <a:latin typeface="Times New Roman" panose="02020603050405020304" pitchFamily="18" charset="0"/>
                <a:ea typeface="Times New Roman" panose="02020603050405020304" pitchFamily="18" charset="0"/>
              </a:rPr>
              <a:t>:</a:t>
            </a:r>
            <a:endParaRPr lang="en-US" sz="2800" dirty="0"/>
          </a:p>
        </p:txBody>
      </p:sp>
      <p:sp>
        <p:nvSpPr>
          <p:cNvPr id="6" name="Rectangle 5"/>
          <p:cNvSpPr/>
          <p:nvPr/>
        </p:nvSpPr>
        <p:spPr>
          <a:xfrm>
            <a:off x="4597217" y="1610001"/>
            <a:ext cx="2959465" cy="523220"/>
          </a:xfrm>
          <a:prstGeom prst="rect">
            <a:avLst/>
          </a:prstGeom>
        </p:spPr>
        <p:txBody>
          <a:bodyPr wrap="none">
            <a:spAutoFit/>
          </a:bodyPr>
          <a:lstStyle/>
          <a:p>
            <a:pPr algn="ctr">
              <a:spcAft>
                <a:spcPts val="0"/>
              </a:spcAft>
              <a:tabLst>
                <a:tab pos="2110105" algn="l"/>
              </a:tabLst>
            </a:pPr>
            <a:r>
              <a:rPr lang="en-US" sz="2800" b="1" dirty="0" err="1">
                <a:solidFill>
                  <a:srgbClr val="0070C0"/>
                </a:solidFill>
                <a:latin typeface="Times New Roman" panose="02020603050405020304" pitchFamily="18" charset="0"/>
                <a:ea typeface="Times New Roman" panose="02020603050405020304" pitchFamily="18" charset="0"/>
              </a:rPr>
              <a:t>Phiếu</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học</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tập</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số</a:t>
            </a:r>
            <a:r>
              <a:rPr lang="en-US" sz="2800" b="1" dirty="0">
                <a:solidFill>
                  <a:srgbClr val="0070C0"/>
                </a:solidFill>
                <a:latin typeface="Times New Roman" panose="02020603050405020304" pitchFamily="18" charset="0"/>
                <a:ea typeface="Times New Roman" panose="02020603050405020304" pitchFamily="18" charset="0"/>
              </a:rPr>
              <a:t> 1</a:t>
            </a:r>
            <a:endParaRPr lang="en-US" sz="2800" dirty="0">
              <a:effectLst/>
              <a:latin typeface="Times New Roman" panose="02020603050405020304" pitchFamily="18" charset="0"/>
              <a:ea typeface="Times New Roman" panose="02020603050405020304" pitchFamily="18" charset="0"/>
            </a:endParaRPr>
          </a:p>
        </p:txBody>
      </p:sp>
      <p:graphicFrame>
        <p:nvGraphicFramePr>
          <p:cNvPr id="9" name="Table 8"/>
          <p:cNvGraphicFramePr>
            <a:graphicFrameLocks noGrp="1"/>
          </p:cNvGraphicFramePr>
          <p:nvPr>
            <p:extLst>
              <p:ext uri="{D42A27DB-BD31-4B8C-83A1-F6EECF244321}">
                <p14:modId xmlns:p14="http://schemas.microsoft.com/office/powerpoint/2010/main" val="3418716409"/>
              </p:ext>
            </p:extLst>
          </p:nvPr>
        </p:nvGraphicFramePr>
        <p:xfrm>
          <a:off x="685800" y="2168417"/>
          <a:ext cx="10782300" cy="4023360"/>
        </p:xfrm>
        <a:graphic>
          <a:graphicData uri="http://schemas.openxmlformats.org/drawingml/2006/table">
            <a:tbl>
              <a:tblPr firstRow="1" firstCol="1" lastRow="1" lastCol="1" bandRow="1" bandCol="1"/>
              <a:tblGrid>
                <a:gridCol w="4792133">
                  <a:extLst>
                    <a:ext uri="{9D8B030D-6E8A-4147-A177-3AD203B41FA5}">
                      <a16:colId xmlns:a16="http://schemas.microsoft.com/office/drawing/2014/main" val="1327354851"/>
                    </a:ext>
                  </a:extLst>
                </a:gridCol>
                <a:gridCol w="2242660">
                  <a:extLst>
                    <a:ext uri="{9D8B030D-6E8A-4147-A177-3AD203B41FA5}">
                      <a16:colId xmlns:a16="http://schemas.microsoft.com/office/drawing/2014/main" val="1401664892"/>
                    </a:ext>
                  </a:extLst>
                </a:gridCol>
                <a:gridCol w="1450059">
                  <a:extLst>
                    <a:ext uri="{9D8B030D-6E8A-4147-A177-3AD203B41FA5}">
                      <a16:colId xmlns:a16="http://schemas.microsoft.com/office/drawing/2014/main" val="3778529084"/>
                    </a:ext>
                  </a:extLst>
                </a:gridCol>
                <a:gridCol w="2297448">
                  <a:extLst>
                    <a:ext uri="{9D8B030D-6E8A-4147-A177-3AD203B41FA5}">
                      <a16:colId xmlns:a16="http://schemas.microsoft.com/office/drawing/2014/main" val="2233785753"/>
                    </a:ext>
                  </a:extLst>
                </a:gridCol>
              </a:tblGrid>
              <a:tr h="0">
                <a:tc>
                  <a:txBody>
                    <a:bodyPr/>
                    <a:lstStyle/>
                    <a:p>
                      <a:pPr algn="ctr">
                        <a:spcAft>
                          <a:spcPts val="0"/>
                        </a:spcAft>
                        <a:tabLst>
                          <a:tab pos="2110105" algn="l"/>
                        </a:tabLs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Ví dụ</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2110105" algn="l"/>
                        </a:tabLs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Trạng ngữ</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2110105" algn="l"/>
                        </a:tabLs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Vị trí</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2110105" algn="l"/>
                        </a:tabLs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Chức năng</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92274575"/>
                  </a:ext>
                </a:extLst>
              </a:tr>
              <a:tr h="0">
                <a:tc>
                  <a:txBody>
                    <a:bodyPr/>
                    <a:lstStyle/>
                    <a:p>
                      <a:pPr algn="just">
                        <a:spcAft>
                          <a:spcPts val="0"/>
                        </a:spcAft>
                        <a:tabLst>
                          <a:tab pos="2110105" algn="l"/>
                        </a:tabLst>
                      </a:pPr>
                      <a:r>
                        <a:rPr lang="en-US" sz="2400" i="1">
                          <a:effectLst/>
                          <a:latin typeface="Times New Roman" panose="02020603050405020304" pitchFamily="18" charset="0"/>
                          <a:ea typeface="Times New Roman" panose="02020603050405020304" pitchFamily="18" charset="0"/>
                          <a:cs typeface="Times New Roman" panose="02020603050405020304" pitchFamily="18" charset="0"/>
                        </a:rPr>
                        <a:t>(1) Để trở thành học sinh giỏi, em cần phải không ngừng cố găng tự học.</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2110105" algn="l"/>
                        </a:tabLst>
                      </a:pPr>
                      <a:r>
                        <a:rPr lang="en-US" sz="2400" i="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0"/>
                        </a:spcAft>
                        <a:tabLst>
                          <a:tab pos="2110105" algn="l"/>
                        </a:tabLst>
                      </a:pPr>
                      <a:r>
                        <a:rPr lang="en-US" sz="2400" i="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2110105" algn="l"/>
                        </a:tabLs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a:t>
                      </a:r>
                    </a:p>
                    <a:p>
                      <a:pPr algn="just">
                        <a:spcAft>
                          <a:spcPts val="0"/>
                        </a:spcAft>
                        <a:tabLst>
                          <a:tab pos="2110105" algn="l"/>
                        </a:tabLs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2110105" algn="l"/>
                        </a:tabLst>
                      </a:pPr>
                      <a:r>
                        <a:rPr lang="en-US" sz="2400" i="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0"/>
                        </a:spcAft>
                        <a:tabLst>
                          <a:tab pos="2110105" algn="l"/>
                        </a:tabLst>
                      </a:pPr>
                      <a:r>
                        <a:rPr lang="en-US" sz="2400" i="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18949543"/>
                  </a:ext>
                </a:extLst>
              </a:tr>
              <a:tr h="0">
                <a:tc>
                  <a:txBody>
                    <a:bodyPr/>
                    <a:lstStyle/>
                    <a:p>
                      <a:pPr algn="just">
                        <a:spcAft>
                          <a:spcPts val="0"/>
                        </a:spcAft>
                        <a:tabLst>
                          <a:tab pos="2110105" algn="l"/>
                        </a:tabLst>
                      </a:pPr>
                      <a:r>
                        <a:rPr lang="en-US" sz="2400" i="1">
                          <a:effectLst/>
                          <a:latin typeface="Times New Roman" panose="02020603050405020304" pitchFamily="18" charset="0"/>
                          <a:ea typeface="Times New Roman" panose="02020603050405020304" pitchFamily="18" charset="0"/>
                          <a:cs typeface="Times New Roman" panose="02020603050405020304" pitchFamily="18" charset="0"/>
                        </a:rPr>
                        <a:t>(2) Nhiều người thường cãi nhau chỉ vì những bất đồng nhỏ.</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2110105" algn="l"/>
                        </a:tabLs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a:t>
                      </a:r>
                    </a:p>
                    <a:p>
                      <a:pPr algn="just">
                        <a:spcAft>
                          <a:spcPts val="0"/>
                        </a:spcAft>
                        <a:tabLst>
                          <a:tab pos="2110105" algn="l"/>
                        </a:tabLst>
                      </a:pPr>
                      <a:r>
                        <a:rPr lang="en-US" sz="2400" i="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2110105" algn="l"/>
                        </a:tabLs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a:t>
                      </a:r>
                    </a:p>
                    <a:p>
                      <a:pPr algn="just">
                        <a:spcAft>
                          <a:spcPts val="0"/>
                        </a:spcAft>
                        <a:tabLst>
                          <a:tab pos="2110105" algn="l"/>
                        </a:tabLs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2110105" algn="l"/>
                        </a:tabLst>
                      </a:pPr>
                      <a:r>
                        <a:rPr lang="en-US" sz="2400" i="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0"/>
                        </a:spcAft>
                        <a:tabLst>
                          <a:tab pos="2110105" algn="l"/>
                        </a:tabLst>
                      </a:pPr>
                      <a:r>
                        <a:rPr lang="en-US" sz="2400" i="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18845378"/>
                  </a:ext>
                </a:extLst>
              </a:tr>
              <a:tr h="0">
                <a:tc>
                  <a:txBody>
                    <a:bodyPr/>
                    <a:lstStyle/>
                    <a:p>
                      <a:pPr algn="just">
                        <a:spcAft>
                          <a:spcPts val="0"/>
                        </a:spcAft>
                        <a:tabLst>
                          <a:tab pos="2110105" algn="l"/>
                        </a:tabLst>
                      </a:pP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(3)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Vì</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lẽ</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xưa</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nay,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ít</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tự</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vượt</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kên</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chính</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mình</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nhờ</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noi</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gương</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cá</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xuất</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chúng</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2110105" algn="l"/>
                        </a:tabLst>
                      </a:pP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0"/>
                        </a:spcAft>
                        <a:tabLst>
                          <a:tab pos="2110105" algn="l"/>
                        </a:tabLst>
                      </a:pP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0"/>
                        </a:spcAft>
                        <a:tabLst>
                          <a:tab pos="2110105" algn="l"/>
                        </a:tabLst>
                      </a:pP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2110105" algn="l"/>
                        </a:tabLs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a:t>
                      </a:r>
                    </a:p>
                    <a:p>
                      <a:pPr algn="just">
                        <a:spcAft>
                          <a:spcPts val="0"/>
                        </a:spcAft>
                        <a:tabLst>
                          <a:tab pos="2110105" algn="l"/>
                        </a:tabLs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a:t>
                      </a:r>
                    </a:p>
                    <a:p>
                      <a:pPr algn="just">
                        <a:spcAft>
                          <a:spcPts val="0"/>
                        </a:spcAft>
                        <a:tabLst>
                          <a:tab pos="2110105" algn="l"/>
                        </a:tabLs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2110105" algn="l"/>
                        </a:tabLst>
                      </a:pP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0"/>
                        </a:spcAft>
                        <a:tabLst>
                          <a:tab pos="2110105" algn="l"/>
                        </a:tabLst>
                      </a:pP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0"/>
                        </a:spcAft>
                        <a:tabLst>
                          <a:tab pos="2110105" algn="l"/>
                        </a:tabLst>
                      </a:pP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15871776"/>
                  </a:ext>
                </a:extLst>
              </a:tr>
              <a:tr h="0">
                <a:tc>
                  <a:txBody>
                    <a:bodyPr/>
                    <a:lstStyle/>
                    <a:p>
                      <a:pPr algn="just">
                        <a:spcAft>
                          <a:spcPts val="0"/>
                        </a:spcAft>
                        <a:tabLst>
                          <a:tab pos="2110105" algn="l"/>
                        </a:tabLst>
                      </a:pPr>
                      <a:r>
                        <a:rPr lang="en-US" sz="2400" i="1">
                          <a:effectLst/>
                          <a:latin typeface="Times New Roman" panose="02020603050405020304" pitchFamily="18" charset="0"/>
                          <a:ea typeface="Times New Roman" panose="02020603050405020304" pitchFamily="18" charset="0"/>
                          <a:cs typeface="Times New Roman" panose="02020603050405020304" pitchFamily="18" charset="0"/>
                        </a:rPr>
                        <a:t>(4) Rón rén, chị Dậu bưng một bát cháo lớn đến chỗ chồng nằm.</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2110105" algn="l"/>
                        </a:tabLs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2110105" algn="l"/>
                        </a:tabLs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a:t>
                      </a:r>
                    </a:p>
                    <a:p>
                      <a:pPr algn="just">
                        <a:spcAft>
                          <a:spcPts val="0"/>
                        </a:spcAft>
                        <a:tabLst>
                          <a:tab pos="2110105" algn="l"/>
                        </a:tabLs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2110105" algn="l"/>
                        </a:tabLst>
                      </a:pP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0"/>
                        </a:spcAft>
                        <a:tabLst>
                          <a:tab pos="2110105" algn="l"/>
                        </a:tabLst>
                      </a:pP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94512072"/>
                  </a:ext>
                </a:extLst>
              </a:tr>
            </a:tbl>
          </a:graphicData>
        </a:graphic>
      </p:graphicFrame>
    </p:spTree>
    <p:extLst>
      <p:ext uri="{BB962C8B-B14F-4D97-AF65-F5344CB8AC3E}">
        <p14:creationId xmlns:p14="http://schemas.microsoft.com/office/powerpoint/2010/main" val="36516497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rPr>
              <a:t>NGỮ VĂN 6</a:t>
            </a:r>
          </a:p>
        </p:txBody>
      </p:sp>
      <p:sp>
        <p:nvSpPr>
          <p:cNvPr id="11" name="Horizontal Scroll 10"/>
          <p:cNvSpPr/>
          <p:nvPr/>
        </p:nvSpPr>
        <p:spPr>
          <a:xfrm>
            <a:off x="3972335" y="712809"/>
            <a:ext cx="4209230" cy="478384"/>
          </a:xfrm>
          <a:prstGeom prst="horizontalScroll">
            <a:avLst/>
          </a:prstGeom>
          <a:solidFill>
            <a:schemeClr val="accent4">
              <a:lumMod val="40000"/>
              <a:lumOff val="60000"/>
            </a:schemeClr>
          </a:solidFill>
          <a:ln w="9525">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p:cNvPicPr>
            <a:picLocks noChangeAspect="1"/>
          </p:cNvPicPr>
          <p:nvPr/>
        </p:nvPicPr>
        <p:blipFill>
          <a:blip r:embed="rId4"/>
          <a:stretch>
            <a:fillRect/>
          </a:stretch>
        </p:blipFill>
        <p:spPr>
          <a:xfrm>
            <a:off x="11426277" y="0"/>
            <a:ext cx="754456" cy="754456"/>
          </a:xfrm>
          <a:prstGeom prst="rect">
            <a:avLst/>
          </a:prstGeom>
        </p:spPr>
      </p:pic>
      <p:sp>
        <p:nvSpPr>
          <p:cNvPr id="4" name="Rectangle 3"/>
          <p:cNvSpPr/>
          <p:nvPr/>
        </p:nvSpPr>
        <p:spPr>
          <a:xfrm>
            <a:off x="2576440" y="86508"/>
            <a:ext cx="7001019"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mn-cs"/>
              </a:rPr>
              <a:t>THỰC HÀNH TIẾNG VIỆT: </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TRẠNG NGỮ</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2" name="Rectangle 1"/>
          <p:cNvSpPr/>
          <p:nvPr/>
        </p:nvSpPr>
        <p:spPr>
          <a:xfrm>
            <a:off x="4288640" y="667973"/>
            <a:ext cx="357662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7030A0"/>
                </a:solidFill>
                <a:effectLst/>
                <a:uLnTx/>
                <a:uFillTx/>
                <a:latin typeface="Times New Roman" panose="02020603050405020304" pitchFamily="18" charset="0"/>
                <a:ea typeface="MS Mincho"/>
                <a:cs typeface="+mn-cs"/>
              </a:rPr>
              <a:t>Hình thành kiến thức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p:cNvSpPr/>
          <p:nvPr/>
        </p:nvSpPr>
        <p:spPr>
          <a:xfrm>
            <a:off x="507555" y="1132948"/>
            <a:ext cx="6096000" cy="523220"/>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1.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Xét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ví</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dụ</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10" name="Table 9"/>
          <p:cNvGraphicFramePr>
            <a:graphicFrameLocks noGrp="1"/>
          </p:cNvGraphicFramePr>
          <p:nvPr>
            <p:extLst>
              <p:ext uri="{D42A27DB-BD31-4B8C-83A1-F6EECF244321}">
                <p14:modId xmlns:p14="http://schemas.microsoft.com/office/powerpoint/2010/main" val="20061904"/>
              </p:ext>
            </p:extLst>
          </p:nvPr>
        </p:nvGraphicFramePr>
        <p:xfrm>
          <a:off x="698499" y="1737530"/>
          <a:ext cx="10782299" cy="4389120"/>
        </p:xfrm>
        <a:graphic>
          <a:graphicData uri="http://schemas.openxmlformats.org/drawingml/2006/table">
            <a:tbl>
              <a:tblPr firstRow="1" firstCol="1" lastRow="1" lastCol="1" bandRow="1" bandCol="1"/>
              <a:tblGrid>
                <a:gridCol w="4667865">
                  <a:extLst>
                    <a:ext uri="{9D8B030D-6E8A-4147-A177-3AD203B41FA5}">
                      <a16:colId xmlns:a16="http://schemas.microsoft.com/office/drawing/2014/main" val="2962022869"/>
                    </a:ext>
                  </a:extLst>
                </a:gridCol>
                <a:gridCol w="2050025">
                  <a:extLst>
                    <a:ext uri="{9D8B030D-6E8A-4147-A177-3AD203B41FA5}">
                      <a16:colId xmlns:a16="http://schemas.microsoft.com/office/drawing/2014/main" val="3608087592"/>
                    </a:ext>
                  </a:extLst>
                </a:gridCol>
                <a:gridCol w="1755058">
                  <a:extLst>
                    <a:ext uri="{9D8B030D-6E8A-4147-A177-3AD203B41FA5}">
                      <a16:colId xmlns:a16="http://schemas.microsoft.com/office/drawing/2014/main" val="1992198767"/>
                    </a:ext>
                  </a:extLst>
                </a:gridCol>
                <a:gridCol w="2309351">
                  <a:extLst>
                    <a:ext uri="{9D8B030D-6E8A-4147-A177-3AD203B41FA5}">
                      <a16:colId xmlns:a16="http://schemas.microsoft.com/office/drawing/2014/main" val="2449242839"/>
                    </a:ext>
                  </a:extLst>
                </a:gridCol>
              </a:tblGrid>
              <a:tr h="0">
                <a:tc>
                  <a:txBody>
                    <a:bodyPr/>
                    <a:lstStyle/>
                    <a:p>
                      <a:pPr algn="ctr">
                        <a:spcAft>
                          <a:spcPts val="0"/>
                        </a:spcAft>
                        <a:tabLst>
                          <a:tab pos="2110105" algn="l"/>
                        </a:tabLs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Ví dụ</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2110105" algn="l"/>
                        </a:tabLs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Trạng ngữ</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2110105" algn="l"/>
                        </a:tabLs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Vị trí</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2110105" algn="l"/>
                        </a:tabLs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Chức năng</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6030716"/>
                  </a:ext>
                </a:extLst>
              </a:tr>
              <a:tr h="0">
                <a:tc>
                  <a:txBody>
                    <a:bodyPr/>
                    <a:lstStyle/>
                    <a:p>
                      <a:pPr algn="just">
                        <a:spcAft>
                          <a:spcPts val="0"/>
                        </a:spcAft>
                        <a:tabLst>
                          <a:tab pos="2110105" algn="l"/>
                        </a:tabLst>
                      </a:pPr>
                      <a:r>
                        <a:rPr lang="en-US" sz="2400" i="1">
                          <a:effectLst/>
                          <a:latin typeface="Times New Roman" panose="02020603050405020304" pitchFamily="18" charset="0"/>
                          <a:ea typeface="Times New Roman" panose="02020603050405020304" pitchFamily="18" charset="0"/>
                          <a:cs typeface="Times New Roman" panose="02020603050405020304" pitchFamily="18" charset="0"/>
                        </a:rPr>
                        <a:t>(1) Để trở thành học sinh giỏi, em cần phải không ngừng cố găng tự học.</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2110105" algn="l"/>
                        </a:tabLst>
                      </a:pPr>
                      <a:r>
                        <a:rPr lang="en-US" sz="2400" i="1">
                          <a:effectLst/>
                          <a:latin typeface="Times New Roman" panose="02020603050405020304" pitchFamily="18" charset="0"/>
                          <a:ea typeface="Times New Roman" panose="02020603050405020304" pitchFamily="18" charset="0"/>
                          <a:cs typeface="Times New Roman" panose="02020603050405020304" pitchFamily="18" charset="0"/>
                        </a:rPr>
                        <a:t> Để trở thành học sinh giỏi</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2110105" algn="l"/>
                        </a:tabLs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đầu câu</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2110105" algn="l"/>
                        </a:tabLs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chỉ mục đích</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97046051"/>
                  </a:ext>
                </a:extLst>
              </a:tr>
              <a:tr h="0">
                <a:tc>
                  <a:txBody>
                    <a:bodyPr/>
                    <a:lstStyle/>
                    <a:p>
                      <a:pPr algn="just">
                        <a:spcAft>
                          <a:spcPts val="0"/>
                        </a:spcAft>
                        <a:tabLst>
                          <a:tab pos="2110105" algn="l"/>
                        </a:tabLst>
                      </a:pPr>
                      <a:r>
                        <a:rPr lang="en-US" sz="2400" i="1">
                          <a:effectLst/>
                          <a:latin typeface="Times New Roman" panose="02020603050405020304" pitchFamily="18" charset="0"/>
                          <a:ea typeface="Times New Roman" panose="02020603050405020304" pitchFamily="18" charset="0"/>
                          <a:cs typeface="Times New Roman" panose="02020603050405020304" pitchFamily="18" charset="0"/>
                        </a:rPr>
                        <a:t>(2) Nhiều người thường cãi nhau chỉ vì những bất đồng nhỏ.</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2110105" algn="l"/>
                        </a:tabLst>
                      </a:pPr>
                      <a:r>
                        <a:rPr lang="en-US" sz="2400" i="1">
                          <a:effectLst/>
                          <a:latin typeface="Times New Roman" panose="02020603050405020304" pitchFamily="18" charset="0"/>
                          <a:ea typeface="Times New Roman" panose="02020603050405020304" pitchFamily="18" charset="0"/>
                          <a:cs typeface="Times New Roman" panose="02020603050405020304" pitchFamily="18" charset="0"/>
                        </a:rPr>
                        <a:t>vì những bất đồng nhỏ</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2110105" algn="l"/>
                        </a:tabLs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cuối câu</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2110105" algn="l"/>
                        </a:tabLs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chỉ nguyên nhân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82391948"/>
                  </a:ext>
                </a:extLst>
              </a:tr>
              <a:tr h="0">
                <a:tc>
                  <a:txBody>
                    <a:bodyPr/>
                    <a:lstStyle/>
                    <a:p>
                      <a:pPr algn="just">
                        <a:spcAft>
                          <a:spcPts val="0"/>
                        </a:spcAft>
                        <a:tabLst>
                          <a:tab pos="2110105" algn="l"/>
                        </a:tabLst>
                      </a:pPr>
                      <a:r>
                        <a:rPr lang="en-US" sz="2400" i="1">
                          <a:effectLst/>
                          <a:latin typeface="Times New Roman" panose="02020603050405020304" pitchFamily="18" charset="0"/>
                          <a:ea typeface="Times New Roman" panose="02020603050405020304" pitchFamily="18" charset="0"/>
                          <a:cs typeface="Times New Roman" panose="02020603050405020304" pitchFamily="18" charset="0"/>
                        </a:rPr>
                        <a:t>(3) Vì lẽ đó, xưa nay, không ít người tự vượt kên chính mình nhờ noi gương những cá nhân xuất chúng. </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2110105" algn="l"/>
                        </a:tabLst>
                      </a:pP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Vì</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lẽ</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đó</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0"/>
                        </a:spcAft>
                        <a:tabLst>
                          <a:tab pos="2110105" algn="l"/>
                        </a:tabLst>
                      </a:pP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i="1" dirty="0" err="1">
                          <a:effectLst/>
                          <a:latin typeface="Times New Roman" panose="02020603050405020304" pitchFamily="18" charset="0"/>
                          <a:ea typeface="Times New Roman" panose="02020603050405020304" pitchFamily="18" charset="0"/>
                          <a:cs typeface="Times New Roman" panose="02020603050405020304" pitchFamily="18" charset="0"/>
                        </a:rPr>
                        <a:t>xưa</a:t>
                      </a:r>
                      <a:r>
                        <a:rPr lang="en-US" sz="2400" i="1" dirty="0">
                          <a:effectLst/>
                          <a:latin typeface="Times New Roman" panose="02020603050405020304" pitchFamily="18" charset="0"/>
                          <a:ea typeface="Times New Roman" panose="02020603050405020304" pitchFamily="18" charset="0"/>
                          <a:cs typeface="Times New Roman" panose="02020603050405020304" pitchFamily="18" charset="0"/>
                        </a:rPr>
                        <a:t> nay</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2110105" algn="l"/>
                        </a:tabLst>
                      </a:pP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Đầu</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câu</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2110105" algn="l"/>
                        </a:tabLs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 chỉ nguyên nhân, liên kết với câu trước đó</a:t>
                      </a:r>
                    </a:p>
                    <a:p>
                      <a:pPr algn="just">
                        <a:spcAft>
                          <a:spcPts val="0"/>
                        </a:spcAft>
                        <a:tabLst>
                          <a:tab pos="2110105" algn="l"/>
                        </a:tabLs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 chỉ thời gian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85276906"/>
                  </a:ext>
                </a:extLst>
              </a:tr>
              <a:tr h="0">
                <a:tc>
                  <a:txBody>
                    <a:bodyPr/>
                    <a:lstStyle/>
                    <a:p>
                      <a:pPr algn="just">
                        <a:spcAft>
                          <a:spcPts val="0"/>
                        </a:spcAft>
                        <a:tabLst>
                          <a:tab pos="2110105" algn="l"/>
                        </a:tabLst>
                      </a:pPr>
                      <a:r>
                        <a:rPr lang="en-US" sz="2400" i="1">
                          <a:effectLst/>
                          <a:latin typeface="Times New Roman" panose="02020603050405020304" pitchFamily="18" charset="0"/>
                          <a:ea typeface="Times New Roman" panose="02020603050405020304" pitchFamily="18" charset="0"/>
                          <a:cs typeface="Times New Roman" panose="02020603050405020304" pitchFamily="18" charset="0"/>
                        </a:rPr>
                        <a:t>(4) Rón rén, chị Dậu bưng một bát cháo lớn đến chỗ chồng nằm.</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2110105" algn="l"/>
                        </a:tabLst>
                      </a:pPr>
                      <a:r>
                        <a:rPr lang="en-US" sz="2400" i="1">
                          <a:effectLst/>
                          <a:latin typeface="Times New Roman" panose="02020603050405020304" pitchFamily="18" charset="0"/>
                          <a:ea typeface="Times New Roman" panose="02020603050405020304" pitchFamily="18" charset="0"/>
                          <a:cs typeface="Times New Roman" panose="02020603050405020304" pitchFamily="18" charset="0"/>
                        </a:rPr>
                        <a:t>Rón rén</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2110105" algn="l"/>
                        </a:tabLst>
                      </a:pPr>
                      <a:r>
                        <a:rPr lang="en-US" sz="2400">
                          <a:effectLst/>
                          <a:latin typeface="Times New Roman" panose="02020603050405020304" pitchFamily="18" charset="0"/>
                          <a:ea typeface="Times New Roman" panose="02020603050405020304" pitchFamily="18" charset="0"/>
                          <a:cs typeface="Times New Roman" panose="02020603050405020304" pitchFamily="18" charset="0"/>
                        </a:rPr>
                        <a:t>Đầu câu</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2110105" algn="l"/>
                        </a:tabLst>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chỉ</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thức</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01617603"/>
                  </a:ext>
                </a:extLst>
              </a:tr>
            </a:tbl>
          </a:graphicData>
        </a:graphic>
      </p:graphicFrame>
    </p:spTree>
    <p:extLst>
      <p:ext uri="{BB962C8B-B14F-4D97-AF65-F5344CB8AC3E}">
        <p14:creationId xmlns:p14="http://schemas.microsoft.com/office/powerpoint/2010/main" val="15880357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rPr>
              <a:t>NGỮ VĂN 6</a:t>
            </a:r>
          </a:p>
        </p:txBody>
      </p:sp>
      <p:sp>
        <p:nvSpPr>
          <p:cNvPr id="11" name="Horizontal Scroll 10"/>
          <p:cNvSpPr/>
          <p:nvPr/>
        </p:nvSpPr>
        <p:spPr>
          <a:xfrm>
            <a:off x="3972335" y="712809"/>
            <a:ext cx="4209230" cy="478384"/>
          </a:xfrm>
          <a:prstGeom prst="horizontalScroll">
            <a:avLst/>
          </a:prstGeom>
          <a:solidFill>
            <a:schemeClr val="accent4">
              <a:lumMod val="40000"/>
              <a:lumOff val="60000"/>
            </a:schemeClr>
          </a:solidFill>
          <a:ln w="9525">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p:cNvPicPr>
            <a:picLocks noChangeAspect="1"/>
          </p:cNvPicPr>
          <p:nvPr/>
        </p:nvPicPr>
        <p:blipFill>
          <a:blip r:embed="rId4"/>
          <a:stretch>
            <a:fillRect/>
          </a:stretch>
        </p:blipFill>
        <p:spPr>
          <a:xfrm>
            <a:off x="11426277" y="0"/>
            <a:ext cx="754456" cy="754456"/>
          </a:xfrm>
          <a:prstGeom prst="rect">
            <a:avLst/>
          </a:prstGeom>
        </p:spPr>
      </p:pic>
      <p:sp>
        <p:nvSpPr>
          <p:cNvPr id="4" name="Rectangle 3"/>
          <p:cNvSpPr/>
          <p:nvPr/>
        </p:nvSpPr>
        <p:spPr>
          <a:xfrm>
            <a:off x="2576440" y="86508"/>
            <a:ext cx="7001019"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mn-cs"/>
              </a:rPr>
              <a:t>THỰC HÀNH TIẾNG VIỆT: </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TRẠNG NGỮ</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2" name="Rectangle 1"/>
          <p:cNvSpPr/>
          <p:nvPr/>
        </p:nvSpPr>
        <p:spPr>
          <a:xfrm>
            <a:off x="4288640" y="667973"/>
            <a:ext cx="357662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7030A0"/>
                </a:solidFill>
                <a:effectLst/>
                <a:uLnTx/>
                <a:uFillTx/>
                <a:latin typeface="Times New Roman" panose="02020603050405020304" pitchFamily="18" charset="0"/>
                <a:ea typeface="MS Mincho"/>
                <a:cs typeface="+mn-cs"/>
              </a:rPr>
              <a:t>Hình thành kiến thức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5"/>
          <p:cNvSpPr/>
          <p:nvPr/>
        </p:nvSpPr>
        <p:spPr>
          <a:xfrm>
            <a:off x="568717" y="952001"/>
            <a:ext cx="6096000" cy="954107"/>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2.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Kết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luận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Chức</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năng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685800" y="1753003"/>
            <a:ext cx="10782300" cy="4539191"/>
          </a:xfrm>
          <a:prstGeom prst="rect">
            <a:avLst/>
          </a:prstGeom>
        </p:spPr>
        <p:txBody>
          <a:bodyPr>
            <a:spAutoFit/>
          </a:bodyPr>
          <a:lstStyle/>
          <a:p>
            <a:pPr>
              <a:lnSpc>
                <a:spcPct val="150000"/>
              </a:lnSpc>
              <a:spcAft>
                <a:spcPts val="0"/>
              </a:spcAft>
              <a:tabLst>
                <a:tab pos="1386840" algn="l"/>
              </a:tabLst>
            </a:pP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Trạng</a:t>
            </a:r>
            <a:r>
              <a:rPr lang="en-US" sz="2800" b="1" dirty="0">
                <a:solidFill>
                  <a:srgbClr val="0D0D0D"/>
                </a:solidFill>
                <a:latin typeface="Times New Roman" panose="02020603050405020304" pitchFamily="18" charset="0"/>
                <a:ea typeface="Times New Roman" panose="02020603050405020304" pitchFamily="18" charset="0"/>
              </a:rPr>
              <a:t> </a:t>
            </a:r>
            <a:r>
              <a:rPr lang="en-US" sz="2800" b="1" dirty="0" err="1">
                <a:solidFill>
                  <a:srgbClr val="0D0D0D"/>
                </a:solidFill>
                <a:latin typeface="Times New Roman" panose="02020603050405020304" pitchFamily="18" charset="0"/>
                <a:ea typeface="Times New Roman" panose="02020603050405020304" pitchFamily="18" charset="0"/>
              </a:rPr>
              <a:t>ngữ</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là</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thành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phần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phụ</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trong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câu</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chỉ</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bối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cảnh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thời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gian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vị</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trí</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nguyên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nhân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mục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đích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phương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tiện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tính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chất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của</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sự</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việc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nêu</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trong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câu</a:t>
            </a:r>
            <a:r>
              <a:rPr lang="en-US" sz="2800" dirty="0">
                <a:solidFill>
                  <a:srgbClr val="0D0D0D"/>
                </a:solidFill>
                <a:latin typeface="Times New Roman" panose="02020603050405020304" pitchFamily="18" charset="0"/>
                <a:ea typeface="Times New Roman" panose="02020603050405020304" pitchFamily="18" charset="0"/>
              </a:rPr>
              <a:t>. </a:t>
            </a:r>
            <a:endParaRPr lang="en-US" sz="2800" dirty="0">
              <a:latin typeface="Times New Roman" panose="02020603050405020304" pitchFamily="18" charset="0"/>
              <a:ea typeface="Times New Roman" panose="02020603050405020304" pitchFamily="18" charset="0"/>
            </a:endParaRPr>
          </a:p>
          <a:p>
            <a:pPr>
              <a:lnSpc>
                <a:spcPct val="150000"/>
              </a:lnSpc>
              <a:spcAft>
                <a:spcPts val="0"/>
              </a:spcAft>
              <a:tabLst>
                <a:tab pos="1386840" algn="l"/>
              </a:tabLst>
            </a:pP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Trạng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ngữ</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có</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khi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được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dùng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để</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liên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kết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các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câu</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trong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đoạn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các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đoạn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trong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văn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bản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Trong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giao</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tiếp</a:t>
            </a:r>
            <a:r>
              <a:rPr lang="en-US" sz="2800" dirty="0">
                <a:solidFill>
                  <a:srgbClr val="0D0D0D"/>
                </a:solidFill>
                <a:latin typeface="Times New Roman" panose="02020603050405020304" pitchFamily="18" charset="0"/>
                <a:ea typeface="Times New Roman" panose="02020603050405020304" pitchFamily="18" charset="0"/>
              </a:rPr>
              <a:t>, ở </a:t>
            </a:r>
            <a:r>
              <a:rPr lang="en-US" sz="2800" dirty="0" err="1">
                <a:solidFill>
                  <a:srgbClr val="0D0D0D"/>
                </a:solidFill>
                <a:latin typeface="Times New Roman" panose="02020603050405020304" pitchFamily="18" charset="0"/>
                <a:ea typeface="Times New Roman" panose="02020603050405020304" pitchFamily="18" charset="0"/>
              </a:rPr>
              <a:t>những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câu</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cụ</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thể</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việc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lược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bỏ</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trạng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ngữ</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sẽ</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làm</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cho</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câu</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thiếu</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thông</a:t>
            </a:r>
            <a:r>
              <a:rPr lang="en-US" sz="2800" dirty="0">
                <a:solidFill>
                  <a:srgbClr val="0D0D0D"/>
                </a:solidFill>
                <a:latin typeface="Times New Roman" panose="02020603050405020304" pitchFamily="18" charset="0"/>
                <a:ea typeface="Times New Roman" panose="02020603050405020304" pitchFamily="18" charset="0"/>
              </a:rPr>
              <a:t> tin, </a:t>
            </a:r>
            <a:r>
              <a:rPr lang="en-US" sz="2800" dirty="0" err="1">
                <a:solidFill>
                  <a:srgbClr val="0D0D0D"/>
                </a:solidFill>
                <a:latin typeface="Times New Roman" panose="02020603050405020304" pitchFamily="18" charset="0"/>
                <a:ea typeface="Times New Roman" panose="02020603050405020304" pitchFamily="18" charset="0"/>
              </a:rPr>
              <a:t>thậm</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chí</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thiếu</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thông</a:t>
            </a:r>
            <a:r>
              <a:rPr lang="en-US" sz="2800" dirty="0">
                <a:solidFill>
                  <a:srgbClr val="0D0D0D"/>
                </a:solidFill>
                <a:latin typeface="Times New Roman" panose="02020603050405020304" pitchFamily="18" charset="0"/>
                <a:ea typeface="Times New Roman" panose="02020603050405020304" pitchFamily="18" charset="0"/>
              </a:rPr>
              <a:t> tin </a:t>
            </a:r>
            <a:r>
              <a:rPr lang="en-US" sz="2800" dirty="0" err="1">
                <a:solidFill>
                  <a:srgbClr val="0D0D0D"/>
                </a:solidFill>
                <a:latin typeface="Times New Roman" panose="02020603050405020304" pitchFamily="18" charset="0"/>
                <a:ea typeface="Times New Roman" panose="02020603050405020304" pitchFamily="18" charset="0"/>
              </a:rPr>
              <a:t>chính</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hoặc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không</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liên</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kết</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được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với</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các</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câu</a:t>
            </a:r>
            <a:r>
              <a:rPr lang="en-US" sz="2800" dirty="0">
                <a:solidFill>
                  <a:srgbClr val="0D0D0D"/>
                </a:solidFill>
                <a:latin typeface="Times New Roman" panose="02020603050405020304" pitchFamily="18" charset="0"/>
                <a:ea typeface="Times New Roman" panose="02020603050405020304" pitchFamily="18" charset="0"/>
              </a:rPr>
              <a:t> </a:t>
            </a:r>
            <a:r>
              <a:rPr lang="en-US" sz="2800" dirty="0" err="1">
                <a:solidFill>
                  <a:srgbClr val="0D0D0D"/>
                </a:solidFill>
                <a:latin typeface="Times New Roman" panose="02020603050405020304" pitchFamily="18" charset="0"/>
                <a:ea typeface="Times New Roman" panose="02020603050405020304" pitchFamily="18" charset="0"/>
              </a:rPr>
              <a:t>khác</a:t>
            </a:r>
            <a:r>
              <a:rPr lang="en-US" sz="2800" dirty="0">
                <a:solidFill>
                  <a:srgbClr val="0D0D0D"/>
                </a:solidFill>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225655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rPr>
              <a:t>NGỮ VĂN 6</a:t>
            </a:r>
          </a:p>
        </p:txBody>
      </p:sp>
      <p:sp>
        <p:nvSpPr>
          <p:cNvPr id="11" name="Horizontal Scroll 10"/>
          <p:cNvSpPr/>
          <p:nvPr/>
        </p:nvSpPr>
        <p:spPr>
          <a:xfrm>
            <a:off x="3972335" y="712809"/>
            <a:ext cx="4209230" cy="478384"/>
          </a:xfrm>
          <a:prstGeom prst="horizontalScroll">
            <a:avLst/>
          </a:prstGeom>
          <a:solidFill>
            <a:schemeClr val="accent4">
              <a:lumMod val="40000"/>
              <a:lumOff val="60000"/>
            </a:schemeClr>
          </a:solidFill>
          <a:ln w="9525">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p:cNvPicPr>
            <a:picLocks noChangeAspect="1"/>
          </p:cNvPicPr>
          <p:nvPr/>
        </p:nvPicPr>
        <p:blipFill>
          <a:blip r:embed="rId4"/>
          <a:stretch>
            <a:fillRect/>
          </a:stretch>
        </p:blipFill>
        <p:spPr>
          <a:xfrm>
            <a:off x="11426277" y="0"/>
            <a:ext cx="754456" cy="754456"/>
          </a:xfrm>
          <a:prstGeom prst="rect">
            <a:avLst/>
          </a:prstGeom>
        </p:spPr>
      </p:pic>
      <p:sp>
        <p:nvSpPr>
          <p:cNvPr id="4" name="Rectangle 3"/>
          <p:cNvSpPr/>
          <p:nvPr/>
        </p:nvSpPr>
        <p:spPr>
          <a:xfrm>
            <a:off x="2576440" y="86508"/>
            <a:ext cx="7001019"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mn-cs"/>
              </a:rPr>
              <a:t>THỰC HÀNH TIẾNG VIỆT: </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TRẠNG NGỮ</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2" name="Rectangle 1"/>
          <p:cNvSpPr/>
          <p:nvPr/>
        </p:nvSpPr>
        <p:spPr>
          <a:xfrm>
            <a:off x="4288640" y="667973"/>
            <a:ext cx="357662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800" b="1" i="0" u="none" strike="noStrike" kern="1200" cap="none" spc="0" normalizeH="0" baseline="0" noProof="0" dirty="0">
                <a:ln>
                  <a:noFill/>
                </a:ln>
                <a:solidFill>
                  <a:srgbClr val="7030A0"/>
                </a:solidFill>
                <a:effectLst/>
                <a:uLnTx/>
                <a:uFillTx/>
                <a:latin typeface="Times New Roman" panose="02020603050405020304" pitchFamily="18" charset="0"/>
                <a:ea typeface="MS Mincho"/>
                <a:cs typeface="+mn-cs"/>
              </a:rPr>
              <a:t>Hình thành kiến thức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5"/>
          <p:cNvSpPr/>
          <p:nvPr/>
        </p:nvSpPr>
        <p:spPr>
          <a:xfrm>
            <a:off x="568717" y="952001"/>
            <a:ext cx="6096000" cy="954107"/>
          </a:xfrm>
          <a:prstGeom prst="rect">
            <a:avLst/>
          </a:prstGeom>
        </p:spPr>
        <p:txBody>
          <a:bodyPr>
            <a:spAutoFit/>
          </a:bodyPr>
          <a:lstStyle/>
          <a:p>
            <a:pPr>
              <a:spcAft>
                <a:spcPts val="0"/>
              </a:spcAft>
              <a:tabLst>
                <a:tab pos="1386840" algn="l"/>
              </a:tabLst>
            </a:pPr>
            <a:r>
              <a:rPr lang="en-US" sz="2800" b="1" dirty="0">
                <a:latin typeface="Times New Roman" panose="02020603050405020304" pitchFamily="18" charset="0"/>
                <a:ea typeface="Times New Roman" panose="02020603050405020304" pitchFamily="18" charset="0"/>
              </a:rPr>
              <a:t>2. </a:t>
            </a:r>
            <a:r>
              <a:rPr lang="en-US" sz="2800" b="1" dirty="0" err="1">
                <a:latin typeface="Times New Roman" panose="02020603050405020304" pitchFamily="18" charset="0"/>
                <a:ea typeface="Times New Roman" panose="02020603050405020304" pitchFamily="18" charset="0"/>
              </a:rPr>
              <a:t>Kết</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luận</a:t>
            </a:r>
            <a:r>
              <a:rPr lang="en-US" sz="2800" b="1" dirty="0">
                <a:latin typeface="Times New Roman" panose="02020603050405020304" pitchFamily="18" charset="0"/>
                <a:ea typeface="Times New Roman" panose="02020603050405020304" pitchFamily="18" charset="0"/>
              </a:rPr>
              <a:t>:</a:t>
            </a:r>
            <a:endParaRPr lang="en-US" sz="2800" dirty="0">
              <a:latin typeface="Times New Roman" panose="02020603050405020304" pitchFamily="18" charset="0"/>
              <a:ea typeface="Times New Roman" panose="02020603050405020304" pitchFamily="18" charset="0"/>
            </a:endParaRPr>
          </a:p>
          <a:p>
            <a:pPr>
              <a:spcAft>
                <a:spcPts val="0"/>
              </a:spcAft>
              <a:tabLst>
                <a:tab pos="1386840" algn="l"/>
              </a:tabLst>
            </a:pP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Chức</a:t>
            </a:r>
            <a:r>
              <a:rPr lang="en-US" sz="2800" b="1" dirty="0">
                <a:latin typeface="Times New Roman" panose="02020603050405020304" pitchFamily="18" charset="0"/>
                <a:ea typeface="Times New Roman" panose="02020603050405020304" pitchFamily="18" charset="0"/>
              </a:rPr>
              <a:t> </a:t>
            </a:r>
            <a:r>
              <a:rPr lang="en-US" sz="2800" b="1" dirty="0" err="1">
                <a:latin typeface="Times New Roman" panose="02020603050405020304" pitchFamily="18" charset="0"/>
                <a:ea typeface="Times New Roman" panose="02020603050405020304" pitchFamily="18" charset="0"/>
              </a:rPr>
              <a:t>năng</a:t>
            </a:r>
            <a:r>
              <a:rPr lang="en-US" sz="2800" b="1"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
        <p:nvSpPr>
          <p:cNvPr id="12" name="Rectangle 11"/>
          <p:cNvSpPr/>
          <p:nvPr/>
        </p:nvSpPr>
        <p:spPr>
          <a:xfrm>
            <a:off x="685800" y="1808560"/>
            <a:ext cx="10782300" cy="4524315"/>
          </a:xfrm>
          <a:prstGeom prst="rect">
            <a:avLst/>
          </a:prstGeom>
        </p:spPr>
        <p:txBody>
          <a:bodyPr>
            <a:spAutoFit/>
          </a:bodyPr>
          <a:lstStyle/>
          <a:p>
            <a:pPr>
              <a:spcAft>
                <a:spcPts val="0"/>
              </a:spcAft>
              <a:tabLst>
                <a:tab pos="1386840" algn="l"/>
              </a:tabLst>
            </a:pPr>
            <a:r>
              <a:rPr lang="en-US" sz="3200" b="1" dirty="0">
                <a:solidFill>
                  <a:srgbClr val="0D0D0D"/>
                </a:solidFill>
                <a:latin typeface="Times New Roman" panose="02020603050405020304" pitchFamily="18" charset="0"/>
                <a:ea typeface="Times New Roman" panose="02020603050405020304" pitchFamily="18" charset="0"/>
              </a:rPr>
              <a:t>* </a:t>
            </a:r>
            <a:r>
              <a:rPr lang="en-US" sz="3200" b="1" dirty="0" err="1">
                <a:solidFill>
                  <a:srgbClr val="0D0D0D"/>
                </a:solidFill>
                <a:latin typeface="Times New Roman" panose="02020603050405020304" pitchFamily="18" charset="0"/>
                <a:ea typeface="Times New Roman" panose="02020603050405020304" pitchFamily="18" charset="0"/>
              </a:rPr>
              <a:t>Đặc</a:t>
            </a:r>
            <a:r>
              <a:rPr lang="en-US" sz="3200" b="1" dirty="0">
                <a:solidFill>
                  <a:srgbClr val="0D0D0D"/>
                </a:solidFill>
                <a:latin typeface="Times New Roman" panose="02020603050405020304" pitchFamily="18" charset="0"/>
                <a:ea typeface="Times New Roman" panose="02020603050405020304" pitchFamily="18" charset="0"/>
              </a:rPr>
              <a:t> </a:t>
            </a:r>
            <a:r>
              <a:rPr lang="en-US" sz="3200" b="1" dirty="0" err="1">
                <a:solidFill>
                  <a:srgbClr val="0D0D0D"/>
                </a:solidFill>
                <a:latin typeface="Times New Roman" panose="02020603050405020304" pitchFamily="18" charset="0"/>
                <a:ea typeface="Times New Roman" panose="02020603050405020304" pitchFamily="18" charset="0"/>
              </a:rPr>
              <a:t>điểm</a:t>
            </a:r>
            <a:r>
              <a:rPr lang="en-US" sz="3200" b="1" dirty="0">
                <a:solidFill>
                  <a:srgbClr val="0D0D0D"/>
                </a:solidFill>
                <a:latin typeface="Times New Roman" panose="02020603050405020304" pitchFamily="18" charset="0"/>
                <a:ea typeface="Times New Roman" panose="02020603050405020304" pitchFamily="18" charset="0"/>
              </a:rPr>
              <a:t> </a:t>
            </a:r>
            <a:r>
              <a:rPr lang="en-US" sz="3200" b="1" dirty="0" err="1">
                <a:solidFill>
                  <a:srgbClr val="0D0D0D"/>
                </a:solidFill>
                <a:latin typeface="Times New Roman" panose="02020603050405020304" pitchFamily="18" charset="0"/>
                <a:ea typeface="Times New Roman" panose="02020603050405020304" pitchFamily="18" charset="0"/>
              </a:rPr>
              <a:t>hình</a:t>
            </a:r>
            <a:r>
              <a:rPr lang="en-US" sz="3200" b="1" dirty="0">
                <a:solidFill>
                  <a:srgbClr val="0D0D0D"/>
                </a:solidFill>
                <a:latin typeface="Times New Roman" panose="02020603050405020304" pitchFamily="18" charset="0"/>
                <a:ea typeface="Times New Roman" panose="02020603050405020304" pitchFamily="18" charset="0"/>
              </a:rPr>
              <a:t> </a:t>
            </a:r>
            <a:r>
              <a:rPr lang="en-US" sz="3200" b="1" dirty="0" err="1">
                <a:solidFill>
                  <a:srgbClr val="0D0D0D"/>
                </a:solidFill>
                <a:latin typeface="Times New Roman" panose="02020603050405020304" pitchFamily="18" charset="0"/>
                <a:ea typeface="Times New Roman" panose="02020603050405020304" pitchFamily="18" charset="0"/>
              </a:rPr>
              <a:t>thức</a:t>
            </a:r>
            <a:r>
              <a:rPr lang="en-US" sz="3200" dirty="0">
                <a:solidFill>
                  <a:srgbClr val="0D0D0D"/>
                </a:solidFill>
                <a:latin typeface="Times New Roman" panose="02020603050405020304" pitchFamily="18" charset="0"/>
                <a:ea typeface="Times New Roman" panose="02020603050405020304" pitchFamily="18" charset="0"/>
              </a:rPr>
              <a:t>:</a:t>
            </a:r>
            <a:endParaRPr lang="en-US" sz="3200" dirty="0">
              <a:latin typeface="Times New Roman" panose="02020603050405020304" pitchFamily="18" charset="0"/>
              <a:ea typeface="Times New Roman" panose="02020603050405020304" pitchFamily="18" charset="0"/>
            </a:endParaRPr>
          </a:p>
          <a:p>
            <a:pPr>
              <a:spcAft>
                <a:spcPts val="0"/>
              </a:spcAft>
              <a:tabLst>
                <a:tab pos="1386840" algn="l"/>
              </a:tabLst>
            </a:pP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Trạng</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ngữ</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có</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thể</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được</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biểu</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hiện</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bằng</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từ</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cụm</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từ</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và</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thường</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trả</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lời</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cho</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các</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câu</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hỏi</a:t>
            </a:r>
            <a:r>
              <a:rPr lang="en-US" sz="3200"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Khi</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nào</a:t>
            </a:r>
            <a:r>
              <a:rPr lang="en-US" sz="3200" i="1" dirty="0">
                <a:solidFill>
                  <a:srgbClr val="0D0D0D"/>
                </a:solidFill>
                <a:latin typeface="Times New Roman" panose="02020603050405020304" pitchFamily="18" charset="0"/>
                <a:ea typeface="Times New Roman" panose="02020603050405020304" pitchFamily="18" charset="0"/>
              </a:rPr>
              <a:t>?, Ơ </a:t>
            </a:r>
            <a:r>
              <a:rPr lang="en-US" sz="3200" i="1" dirty="0" err="1">
                <a:solidFill>
                  <a:srgbClr val="0D0D0D"/>
                </a:solidFill>
                <a:latin typeface="Times New Roman" panose="02020603050405020304" pitchFamily="18" charset="0"/>
                <a:ea typeface="Times New Roman" panose="02020603050405020304" pitchFamily="18" charset="0"/>
              </a:rPr>
              <a:t>đâu</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Vì</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sao</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Để</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làm</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gì</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Bằng</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gì</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Như</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thế</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nào</a:t>
            </a:r>
            <a:r>
              <a:rPr lang="en-US" sz="3200" i="1" dirty="0">
                <a:solidFill>
                  <a:srgbClr val="0D0D0D"/>
                </a:solidFill>
                <a:latin typeface="Times New Roman" panose="02020603050405020304" pitchFamily="18" charset="0"/>
                <a:ea typeface="Times New Roman" panose="02020603050405020304" pitchFamily="18" charset="0"/>
              </a:rPr>
              <a:t>?,...</a:t>
            </a:r>
            <a:endParaRPr lang="en-US" sz="3200" dirty="0">
              <a:latin typeface="Times New Roman" panose="02020603050405020304" pitchFamily="18" charset="0"/>
              <a:ea typeface="Times New Roman" panose="02020603050405020304" pitchFamily="18" charset="0"/>
            </a:endParaRPr>
          </a:p>
          <a:p>
            <a:pPr>
              <a:spcAft>
                <a:spcPts val="0"/>
              </a:spcAft>
              <a:tabLst>
                <a:tab pos="1386840" algn="l"/>
              </a:tabLst>
            </a:pP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Vị</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trí</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trạng</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ngữ</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có</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thể</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đứng</a:t>
            </a:r>
            <a:r>
              <a:rPr lang="en-US" sz="3200" dirty="0">
                <a:solidFill>
                  <a:srgbClr val="0D0D0D"/>
                </a:solidFill>
                <a:latin typeface="Times New Roman" panose="02020603050405020304" pitchFamily="18" charset="0"/>
                <a:ea typeface="Times New Roman" panose="02020603050405020304" pitchFamily="18" charset="0"/>
              </a:rPr>
              <a:t> ở:</a:t>
            </a:r>
            <a:endParaRPr lang="en-US" sz="3200" dirty="0">
              <a:latin typeface="Times New Roman" panose="02020603050405020304" pitchFamily="18" charset="0"/>
              <a:ea typeface="Times New Roman" panose="02020603050405020304" pitchFamily="18" charset="0"/>
            </a:endParaRPr>
          </a:p>
          <a:p>
            <a:pPr>
              <a:spcAft>
                <a:spcPts val="0"/>
              </a:spcAft>
              <a:tabLst>
                <a:tab pos="1386840" algn="l"/>
              </a:tabLst>
            </a:pP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Đầu</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câu</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cuối</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câu</a:t>
            </a:r>
            <a:r>
              <a:rPr lang="en-US" sz="3200" dirty="0">
                <a:solidFill>
                  <a:srgbClr val="0D0D0D"/>
                </a:solidFill>
                <a:latin typeface="Times New Roman" panose="02020603050405020304" pitchFamily="18" charset="0"/>
                <a:ea typeface="Times New Roman" panose="02020603050405020304" pitchFamily="18" charset="0"/>
              </a:rPr>
              <a:t> hay </a:t>
            </a:r>
            <a:r>
              <a:rPr lang="en-US" sz="3200" dirty="0" err="1">
                <a:solidFill>
                  <a:srgbClr val="0D0D0D"/>
                </a:solidFill>
                <a:latin typeface="Times New Roman" panose="02020603050405020304" pitchFamily="18" charset="0"/>
                <a:ea typeface="Times New Roman" panose="02020603050405020304" pitchFamily="18" charset="0"/>
              </a:rPr>
              <a:t>giữa</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câu</a:t>
            </a:r>
            <a:r>
              <a:rPr lang="en-US" sz="3200" dirty="0">
                <a:solidFill>
                  <a:srgbClr val="0D0D0D"/>
                </a:solidFill>
                <a:latin typeface="Times New Roman" panose="02020603050405020304" pitchFamily="18" charset="0"/>
                <a:ea typeface="Times New Roman" panose="02020603050405020304" pitchFamily="18" charset="0"/>
              </a:rPr>
              <a:t>.</a:t>
            </a:r>
            <a:endParaRPr lang="en-US" sz="3200" dirty="0">
              <a:latin typeface="Times New Roman" panose="02020603050405020304" pitchFamily="18" charset="0"/>
              <a:ea typeface="Times New Roman" panose="02020603050405020304" pitchFamily="18" charset="0"/>
            </a:endParaRPr>
          </a:p>
          <a:p>
            <a:pPr>
              <a:spcAft>
                <a:spcPts val="0"/>
              </a:spcAft>
              <a:tabLst>
                <a:tab pos="1386840" algn="l"/>
              </a:tabLst>
            </a:pP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Vị</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trí</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phổ</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biến</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là</a:t>
            </a:r>
            <a:r>
              <a:rPr lang="en-US" sz="3200" dirty="0">
                <a:solidFill>
                  <a:srgbClr val="0D0D0D"/>
                </a:solidFill>
                <a:latin typeface="Times New Roman" panose="02020603050405020304" pitchFamily="18" charset="0"/>
                <a:ea typeface="Times New Roman" panose="02020603050405020304" pitchFamily="18" charset="0"/>
              </a:rPr>
              <a:t> ở </a:t>
            </a:r>
            <a:r>
              <a:rPr lang="en-US" sz="3200" dirty="0" err="1">
                <a:solidFill>
                  <a:srgbClr val="0D0D0D"/>
                </a:solidFill>
                <a:latin typeface="Times New Roman" panose="02020603050405020304" pitchFamily="18" charset="0"/>
                <a:ea typeface="Times New Roman" panose="02020603050405020304" pitchFamily="18" charset="0"/>
              </a:rPr>
              <a:t>đầu</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câu</a:t>
            </a:r>
            <a:endParaRPr lang="en-US" sz="3200" dirty="0">
              <a:latin typeface="Times New Roman" panose="02020603050405020304" pitchFamily="18" charset="0"/>
              <a:ea typeface="Times New Roman" panose="02020603050405020304" pitchFamily="18" charset="0"/>
            </a:endParaRPr>
          </a:p>
          <a:p>
            <a:pPr>
              <a:spcAft>
                <a:spcPts val="0"/>
              </a:spcAft>
              <a:tabLst>
                <a:tab pos="1386840" algn="l"/>
              </a:tabLst>
            </a:pPr>
            <a:r>
              <a:rPr lang="en-US" sz="3200" b="1"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Trạng</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ngữ</a:t>
            </a:r>
            <a:r>
              <a:rPr lang="en-US" sz="3200" b="1" dirty="0">
                <a:solidFill>
                  <a:srgbClr val="0D0D0D"/>
                </a:solidFill>
                <a:latin typeface="Times New Roman" panose="02020603050405020304" pitchFamily="18" charset="0"/>
                <a:ea typeface="Times New Roman" panose="02020603050405020304" pitchFamily="18" charset="0"/>
              </a:rPr>
              <a:t> </a:t>
            </a:r>
            <a:r>
              <a:rPr lang="en-US" sz="3200" b="1" dirty="0" err="1">
                <a:solidFill>
                  <a:srgbClr val="0D0D0D"/>
                </a:solidFill>
                <a:latin typeface="Times New Roman" panose="02020603050405020304" pitchFamily="18" charset="0"/>
                <a:ea typeface="Times New Roman" panose="02020603050405020304" pitchFamily="18" charset="0"/>
              </a:rPr>
              <a:t>tách</a:t>
            </a:r>
            <a:r>
              <a:rPr lang="en-US" sz="3200" b="1" dirty="0">
                <a:solidFill>
                  <a:srgbClr val="0D0D0D"/>
                </a:solidFill>
                <a:latin typeface="Times New Roman" panose="02020603050405020304" pitchFamily="18" charset="0"/>
                <a:ea typeface="Times New Roman" panose="02020603050405020304" pitchFamily="18" charset="0"/>
              </a:rPr>
              <a:t> </a:t>
            </a:r>
            <a:r>
              <a:rPr lang="en-US" sz="3200" b="1" dirty="0" err="1">
                <a:solidFill>
                  <a:srgbClr val="0D0D0D"/>
                </a:solidFill>
                <a:latin typeface="Times New Roman" panose="02020603050405020304" pitchFamily="18" charset="0"/>
                <a:ea typeface="Times New Roman" panose="02020603050405020304" pitchFamily="18" charset="0"/>
              </a:rPr>
              <a:t>khỏi</a:t>
            </a:r>
            <a:r>
              <a:rPr lang="en-US" sz="3200" b="1"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nòng</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cốt</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câu</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bằng</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một</a:t>
            </a:r>
            <a:r>
              <a:rPr lang="en-US" sz="3200" dirty="0">
                <a:solidFill>
                  <a:srgbClr val="0D0D0D"/>
                </a:solidFill>
                <a:latin typeface="Times New Roman" panose="02020603050405020304" pitchFamily="18" charset="0"/>
                <a:ea typeface="Times New Roman" panose="02020603050405020304" pitchFamily="18" charset="0"/>
              </a:rPr>
              <a:t> </a:t>
            </a:r>
            <a:r>
              <a:rPr lang="en-US" sz="3200" b="1" dirty="0" err="1">
                <a:solidFill>
                  <a:srgbClr val="0D0D0D"/>
                </a:solidFill>
                <a:latin typeface="Times New Roman" panose="02020603050405020304" pitchFamily="18" charset="0"/>
                <a:ea typeface="Times New Roman" panose="02020603050405020304" pitchFamily="18" charset="0"/>
              </a:rPr>
              <a:t>quãng</a:t>
            </a:r>
            <a:r>
              <a:rPr lang="en-US" sz="3200" b="1" dirty="0">
                <a:solidFill>
                  <a:srgbClr val="0D0D0D"/>
                </a:solidFill>
                <a:latin typeface="Times New Roman" panose="02020603050405020304" pitchFamily="18" charset="0"/>
                <a:ea typeface="Times New Roman" panose="02020603050405020304" pitchFamily="18" charset="0"/>
              </a:rPr>
              <a:t> </a:t>
            </a:r>
            <a:r>
              <a:rPr lang="en-US" sz="3200" b="1" dirty="0" err="1">
                <a:solidFill>
                  <a:srgbClr val="0D0D0D"/>
                </a:solidFill>
                <a:latin typeface="Times New Roman" panose="02020603050405020304" pitchFamily="18" charset="0"/>
                <a:ea typeface="Times New Roman" panose="02020603050405020304" pitchFamily="18" charset="0"/>
              </a:rPr>
              <a:t>nghỉ</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khi</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nói</a:t>
            </a:r>
            <a:r>
              <a:rPr lang="en-US" sz="3200" dirty="0">
                <a:solidFill>
                  <a:srgbClr val="0D0D0D"/>
                </a:solidFill>
                <a:latin typeface="Times New Roman" panose="02020603050405020304" pitchFamily="18" charset="0"/>
                <a:ea typeface="Times New Roman" panose="02020603050405020304" pitchFamily="18" charset="0"/>
              </a:rPr>
              <a:t> hay </a:t>
            </a:r>
            <a:r>
              <a:rPr lang="en-US" sz="3200" dirty="0" err="1">
                <a:solidFill>
                  <a:srgbClr val="0D0D0D"/>
                </a:solidFill>
                <a:latin typeface="Times New Roman" panose="02020603050405020304" pitchFamily="18" charset="0"/>
                <a:ea typeface="Times New Roman" panose="02020603050405020304" pitchFamily="18" charset="0"/>
              </a:rPr>
              <a:t>một</a:t>
            </a:r>
            <a:r>
              <a:rPr lang="en-US" sz="3200" dirty="0">
                <a:solidFill>
                  <a:srgbClr val="0D0D0D"/>
                </a:solidFill>
                <a:latin typeface="Times New Roman" panose="02020603050405020304" pitchFamily="18" charset="0"/>
                <a:ea typeface="Times New Roman" panose="02020603050405020304" pitchFamily="18" charset="0"/>
              </a:rPr>
              <a:t> </a:t>
            </a:r>
            <a:r>
              <a:rPr lang="en-US" sz="3200" b="1" dirty="0" err="1">
                <a:solidFill>
                  <a:srgbClr val="0D0D0D"/>
                </a:solidFill>
                <a:latin typeface="Times New Roman" panose="02020603050405020304" pitchFamily="18" charset="0"/>
                <a:ea typeface="Times New Roman" panose="02020603050405020304" pitchFamily="18" charset="0"/>
              </a:rPr>
              <a:t>dấu</a:t>
            </a:r>
            <a:r>
              <a:rPr lang="en-US" sz="3200" b="1" dirty="0">
                <a:solidFill>
                  <a:srgbClr val="0D0D0D"/>
                </a:solidFill>
                <a:latin typeface="Times New Roman" panose="02020603050405020304" pitchFamily="18" charset="0"/>
                <a:ea typeface="Times New Roman" panose="02020603050405020304" pitchFamily="18" charset="0"/>
              </a:rPr>
              <a:t> </a:t>
            </a:r>
            <a:r>
              <a:rPr lang="en-US" sz="3200" b="1" dirty="0" err="1">
                <a:solidFill>
                  <a:srgbClr val="0D0D0D"/>
                </a:solidFill>
                <a:latin typeface="Times New Roman" panose="02020603050405020304" pitchFamily="18" charset="0"/>
                <a:ea typeface="Times New Roman" panose="02020603050405020304" pitchFamily="18" charset="0"/>
              </a:rPr>
              <a:t>phẩy</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khi</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viết</a:t>
            </a:r>
            <a:r>
              <a:rPr lang="en-US" sz="3200" dirty="0">
                <a:solidFill>
                  <a:srgbClr val="0D0D0D"/>
                </a:solidFill>
                <a:latin typeface="Times New Roman" panose="02020603050405020304" pitchFamily="18" charset="0"/>
                <a:ea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747267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xEl>
                                              <p:pRg st="1" end="1"/>
                                            </p:txEl>
                                          </p:spTgt>
                                        </p:tgtEl>
                                        <p:attrNameLst>
                                          <p:attrName>style.visibility</p:attrName>
                                        </p:attrNameLst>
                                      </p:cBhvr>
                                      <p:to>
                                        <p:strVal val="visible"/>
                                      </p:to>
                                    </p:set>
                                    <p:animEffect transition="in" filter="wipe(down)">
                                      <p:cBhvr>
                                        <p:cTn id="7" dur="500"/>
                                        <p:tgtEl>
                                          <p:spTgt spid="1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
                                            <p:txEl>
                                              <p:pRg st="2" end="2"/>
                                            </p:txEl>
                                          </p:spTgt>
                                        </p:tgtEl>
                                        <p:attrNameLst>
                                          <p:attrName>style.visibility</p:attrName>
                                        </p:attrNameLst>
                                      </p:cBhvr>
                                      <p:to>
                                        <p:strVal val="visible"/>
                                      </p:to>
                                    </p:set>
                                    <p:animEffect transition="in" filter="wipe(down)">
                                      <p:cBhvr>
                                        <p:cTn id="12" dur="500"/>
                                        <p:tgtEl>
                                          <p:spTgt spid="1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2">
                                            <p:txEl>
                                              <p:pRg st="3" end="3"/>
                                            </p:txEl>
                                          </p:spTgt>
                                        </p:tgtEl>
                                        <p:attrNameLst>
                                          <p:attrName>style.visibility</p:attrName>
                                        </p:attrNameLst>
                                      </p:cBhvr>
                                      <p:to>
                                        <p:strVal val="visible"/>
                                      </p:to>
                                    </p:set>
                                    <p:animEffect transition="in" filter="wipe(down)">
                                      <p:cBhvr>
                                        <p:cTn id="17" dur="500"/>
                                        <p:tgtEl>
                                          <p:spTgt spid="1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2">
                                            <p:txEl>
                                              <p:pRg st="4" end="4"/>
                                            </p:txEl>
                                          </p:spTgt>
                                        </p:tgtEl>
                                        <p:attrNameLst>
                                          <p:attrName>style.visibility</p:attrName>
                                        </p:attrNameLst>
                                      </p:cBhvr>
                                      <p:to>
                                        <p:strVal val="visible"/>
                                      </p:to>
                                    </p:set>
                                    <p:animEffect transition="in" filter="wipe(down)">
                                      <p:cBhvr>
                                        <p:cTn id="22" dur="500"/>
                                        <p:tgtEl>
                                          <p:spTgt spid="12">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2">
                                            <p:txEl>
                                              <p:pRg st="5" end="5"/>
                                            </p:txEl>
                                          </p:spTgt>
                                        </p:tgtEl>
                                        <p:attrNameLst>
                                          <p:attrName>style.visibility</p:attrName>
                                        </p:attrNameLst>
                                      </p:cBhvr>
                                      <p:to>
                                        <p:strVal val="visible"/>
                                      </p:to>
                                    </p:set>
                                    <p:animEffect transition="in" filter="wipe(down)">
                                      <p:cBhvr>
                                        <p:cTn id="27" dur="500"/>
                                        <p:tgtEl>
                                          <p:spTgt spid="1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rPr>
              <a:t>NGỮ VĂN 6</a:t>
            </a:r>
          </a:p>
        </p:txBody>
      </p:sp>
      <p:sp>
        <p:nvSpPr>
          <p:cNvPr id="11" name="Horizontal Scroll 10"/>
          <p:cNvSpPr/>
          <p:nvPr/>
        </p:nvSpPr>
        <p:spPr>
          <a:xfrm>
            <a:off x="3972335" y="712809"/>
            <a:ext cx="4209230" cy="478384"/>
          </a:xfrm>
          <a:prstGeom prst="horizontalScroll">
            <a:avLst/>
          </a:prstGeom>
          <a:solidFill>
            <a:schemeClr val="accent4">
              <a:lumMod val="40000"/>
              <a:lumOff val="60000"/>
            </a:schemeClr>
          </a:solidFill>
          <a:ln w="9525">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p:cNvPicPr>
            <a:picLocks noChangeAspect="1"/>
          </p:cNvPicPr>
          <p:nvPr/>
        </p:nvPicPr>
        <p:blipFill>
          <a:blip r:embed="rId4"/>
          <a:stretch>
            <a:fillRect/>
          </a:stretch>
        </p:blipFill>
        <p:spPr>
          <a:xfrm>
            <a:off x="11426277" y="0"/>
            <a:ext cx="754456" cy="754456"/>
          </a:xfrm>
          <a:prstGeom prst="rect">
            <a:avLst/>
          </a:prstGeom>
        </p:spPr>
      </p:pic>
      <p:sp>
        <p:nvSpPr>
          <p:cNvPr id="4" name="Rectangle 3"/>
          <p:cNvSpPr/>
          <p:nvPr/>
        </p:nvSpPr>
        <p:spPr>
          <a:xfrm>
            <a:off x="2576440" y="86508"/>
            <a:ext cx="7001019"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mn-cs"/>
              </a:rPr>
              <a:t>THỰC HÀNH TIẾNG VIỆT: </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TRẠNG NGỮ</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4605304" y="667973"/>
            <a:ext cx="3423758" cy="523220"/>
          </a:xfrm>
          <a:prstGeom prst="rect">
            <a:avLst/>
          </a:prstGeom>
        </p:spPr>
        <p:txBody>
          <a:bodyPr wrap="none">
            <a:spAutoFit/>
          </a:bodyPr>
          <a:lstStyle/>
          <a:p>
            <a:pPr algn="ctr">
              <a:spcAft>
                <a:spcPts val="0"/>
              </a:spcAft>
              <a:tabLst>
                <a:tab pos="2110105" algn="l"/>
              </a:tabLst>
            </a:pPr>
            <a:r>
              <a:rPr lang="pt-BR" sz="2800" b="1" dirty="0">
                <a:solidFill>
                  <a:srgbClr val="7030A0"/>
                </a:solidFill>
                <a:latin typeface="Times New Roman" panose="02020603050405020304" pitchFamily="18" charset="0"/>
                <a:ea typeface="MS Mincho"/>
              </a:rPr>
              <a:t>Thực hành tiếng Việt</a:t>
            </a:r>
            <a:endParaRPr lang="en-US" sz="2800" dirty="0">
              <a:effectLst/>
              <a:latin typeface="Times New Roman" panose="02020603050405020304" pitchFamily="18" charset="0"/>
              <a:ea typeface="Times New Roman" panose="02020603050405020304" pitchFamily="18" charset="0"/>
            </a:endParaRPr>
          </a:p>
        </p:txBody>
      </p:sp>
      <p:sp>
        <p:nvSpPr>
          <p:cNvPr id="9" name="Rectangle 8"/>
          <p:cNvSpPr/>
          <p:nvPr/>
        </p:nvSpPr>
        <p:spPr>
          <a:xfrm>
            <a:off x="472627" y="1433482"/>
            <a:ext cx="3677610" cy="523220"/>
          </a:xfrm>
          <a:prstGeom prst="rect">
            <a:avLst/>
          </a:prstGeom>
        </p:spPr>
        <p:txBody>
          <a:bodyPr wrap="none">
            <a:spAutoFit/>
          </a:bodyPr>
          <a:lstStyle/>
          <a:p>
            <a:pPr>
              <a:spcAft>
                <a:spcPts val="0"/>
              </a:spcAft>
              <a:tabLst>
                <a:tab pos="1386840" algn="l"/>
              </a:tabLst>
            </a:pPr>
            <a:r>
              <a:rPr lang="en-US" sz="2800" b="1" dirty="0" err="1">
                <a:solidFill>
                  <a:srgbClr val="0070C0"/>
                </a:solidFill>
                <a:latin typeface="Times New Roman" panose="02020603050405020304" pitchFamily="18" charset="0"/>
                <a:ea typeface="Times New Roman" panose="02020603050405020304" pitchFamily="18" charset="0"/>
              </a:rPr>
              <a:t>Bài</a:t>
            </a:r>
            <a:r>
              <a:rPr lang="en-US" sz="2800" b="1" dirty="0">
                <a:solidFill>
                  <a:srgbClr val="0070C0"/>
                </a:solidFill>
                <a:latin typeface="Times New Roman" panose="02020603050405020304" pitchFamily="18" charset="0"/>
                <a:ea typeface="Times New Roman" panose="02020603050405020304" pitchFamily="18" charset="0"/>
              </a:rPr>
              <a:t> </a:t>
            </a:r>
            <a:r>
              <a:rPr lang="en-US" sz="2800" b="1" dirty="0" err="1">
                <a:solidFill>
                  <a:srgbClr val="0070C0"/>
                </a:solidFill>
                <a:latin typeface="Times New Roman" panose="02020603050405020304" pitchFamily="18" charset="0"/>
                <a:ea typeface="Times New Roman" panose="02020603050405020304" pitchFamily="18" charset="0"/>
              </a:rPr>
              <a:t>tập</a:t>
            </a:r>
            <a:r>
              <a:rPr lang="en-US" sz="2800" b="1" dirty="0">
                <a:solidFill>
                  <a:srgbClr val="0070C0"/>
                </a:solidFill>
                <a:latin typeface="Times New Roman" panose="02020603050405020304" pitchFamily="18" charset="0"/>
                <a:ea typeface="Times New Roman" panose="02020603050405020304" pitchFamily="18" charset="0"/>
              </a:rPr>
              <a:t> 1:</a:t>
            </a:r>
            <a:r>
              <a:rPr lang="en-US" sz="2800" dirty="0">
                <a:solidFill>
                  <a:srgbClr val="0D0D0D"/>
                </a:solidFill>
                <a:latin typeface="Times New Roman" panose="02020603050405020304" pitchFamily="18" charset="0"/>
                <a:ea typeface="Times New Roman" panose="02020603050405020304" pitchFamily="18" charset="0"/>
              </a:rPr>
              <a:t>SGK </a:t>
            </a:r>
            <a:r>
              <a:rPr lang="en-US" sz="2800" dirty="0" err="1">
                <a:solidFill>
                  <a:srgbClr val="0D0D0D"/>
                </a:solidFill>
                <a:latin typeface="Times New Roman" panose="02020603050405020304" pitchFamily="18" charset="0"/>
                <a:ea typeface="Times New Roman" panose="02020603050405020304" pitchFamily="18" charset="0"/>
              </a:rPr>
              <a:t>trang</a:t>
            </a:r>
            <a:r>
              <a:rPr lang="en-US" sz="2800" dirty="0">
                <a:solidFill>
                  <a:srgbClr val="0D0D0D"/>
                </a:solidFill>
                <a:latin typeface="Times New Roman" panose="02020603050405020304" pitchFamily="18" charset="0"/>
                <a:ea typeface="Times New Roman" panose="02020603050405020304" pitchFamily="18" charset="0"/>
              </a:rPr>
              <a:t> 75</a:t>
            </a:r>
            <a:endParaRPr lang="en-US" sz="2800" dirty="0">
              <a:effectLst/>
              <a:latin typeface="Times New Roman" panose="02020603050405020304" pitchFamily="18" charset="0"/>
              <a:ea typeface="Times New Roman" panose="02020603050405020304" pitchFamily="18" charset="0"/>
            </a:endParaRPr>
          </a:p>
        </p:txBody>
      </p:sp>
      <p:sp>
        <p:nvSpPr>
          <p:cNvPr id="10" name="Rectangle 9"/>
          <p:cNvSpPr/>
          <p:nvPr/>
        </p:nvSpPr>
        <p:spPr>
          <a:xfrm>
            <a:off x="507555" y="919490"/>
            <a:ext cx="2236510" cy="523220"/>
          </a:xfrm>
          <a:prstGeom prst="rect">
            <a:avLst/>
          </a:prstGeom>
        </p:spPr>
        <p:txBody>
          <a:bodyPr wrap="none">
            <a:spAutoFit/>
          </a:bodyPr>
          <a:lstStyle/>
          <a:p>
            <a:pPr>
              <a:spcAft>
                <a:spcPts val="0"/>
              </a:spcAft>
              <a:tabLst>
                <a:tab pos="1386840" algn="l"/>
              </a:tabLst>
            </a:pPr>
            <a:r>
              <a:rPr lang="en-US" sz="2800" b="1" dirty="0" err="1">
                <a:solidFill>
                  <a:srgbClr val="FF0000"/>
                </a:solidFill>
                <a:latin typeface="Times New Roman" panose="02020603050405020304" pitchFamily="18" charset="0"/>
                <a:ea typeface="Times New Roman" panose="02020603050405020304" pitchFamily="18" charset="0"/>
              </a:rPr>
              <a:t>II.Thực</a:t>
            </a:r>
            <a:r>
              <a:rPr lang="en-US" sz="2800" b="1" dirty="0">
                <a:solidFill>
                  <a:srgbClr val="FF0000"/>
                </a:solidFill>
                <a:latin typeface="Times New Roman" panose="02020603050405020304" pitchFamily="18" charset="0"/>
                <a:ea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rPr>
              <a:t>hành</a:t>
            </a:r>
            <a:endParaRPr lang="en-US" sz="2800" dirty="0">
              <a:effectLst/>
              <a:latin typeface="Times New Roman" panose="02020603050405020304" pitchFamily="18" charset="0"/>
              <a:ea typeface="Times New Roman" panose="02020603050405020304" pitchFamily="18" charset="0"/>
            </a:endParaRPr>
          </a:p>
        </p:txBody>
      </p:sp>
      <p:sp>
        <p:nvSpPr>
          <p:cNvPr id="15" name="Rectangle 14"/>
          <p:cNvSpPr/>
          <p:nvPr/>
        </p:nvSpPr>
        <p:spPr>
          <a:xfrm>
            <a:off x="685800" y="1981005"/>
            <a:ext cx="10782300" cy="3831818"/>
          </a:xfrm>
          <a:prstGeom prst="rect">
            <a:avLst/>
          </a:prstGeom>
        </p:spPr>
        <p:txBody>
          <a:bodyPr>
            <a:spAutoFit/>
          </a:bodyPr>
          <a:lstStyle/>
          <a:p>
            <a:pPr algn="just">
              <a:spcAft>
                <a:spcPts val="0"/>
              </a:spcAft>
            </a:pP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Cụm</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từ</a:t>
            </a:r>
            <a:r>
              <a:rPr lang="en-US" sz="2600" dirty="0">
                <a:latin typeface="Times New Roman" panose="02020603050405020304" pitchFamily="18" charset="0"/>
                <a:ea typeface="Times New Roman" panose="02020603050405020304" pitchFamily="18" charset="0"/>
              </a:rPr>
              <a:t> </a:t>
            </a:r>
            <a:r>
              <a:rPr lang="en-US" sz="2600" b="1" i="1" dirty="0" err="1">
                <a:latin typeface="Times New Roman" panose="02020603050405020304" pitchFamily="18" charset="0"/>
                <a:ea typeface="Times New Roman" panose="02020603050405020304" pitchFamily="18" charset="0"/>
              </a:rPr>
              <a:t>ngày</a:t>
            </a:r>
            <a:r>
              <a:rPr lang="en-US" sz="2600" b="1" i="1" dirty="0">
                <a:latin typeface="Times New Roman" panose="02020603050405020304" pitchFamily="18" charset="0"/>
                <a:ea typeface="Times New Roman" panose="02020603050405020304" pitchFamily="18" charset="0"/>
              </a:rPr>
              <a:t> </a:t>
            </a:r>
            <a:r>
              <a:rPr lang="en-US" sz="2600" b="1" i="1" dirty="0" err="1">
                <a:latin typeface="Times New Roman" panose="02020603050405020304" pitchFamily="18" charset="0"/>
                <a:ea typeface="Times New Roman" panose="02020603050405020304" pitchFamily="18" charset="0"/>
              </a:rPr>
              <a:t>hôm</a:t>
            </a:r>
            <a:r>
              <a:rPr lang="en-US" sz="2600" b="1" i="1" dirty="0">
                <a:latin typeface="Times New Roman" panose="02020603050405020304" pitchFamily="18" charset="0"/>
                <a:ea typeface="Times New Roman" panose="02020603050405020304" pitchFamily="18" charset="0"/>
              </a:rPr>
              <a:t> nay</a:t>
            </a:r>
            <a:r>
              <a:rPr lang="en-US" sz="2600" dirty="0">
                <a:latin typeface="Times New Roman" panose="02020603050405020304" pitchFamily="18" charset="0"/>
                <a:ea typeface="Times New Roman" panose="02020603050405020304" pitchFamily="18" charset="0"/>
              </a:rPr>
              <a:t> ở </a:t>
            </a:r>
            <a:r>
              <a:rPr lang="en-US" sz="2600" dirty="0" err="1">
                <a:latin typeface="Times New Roman" panose="02020603050405020304" pitchFamily="18" charset="0"/>
                <a:ea typeface="Times New Roman" panose="02020603050405020304" pitchFamily="18" charset="0"/>
              </a:rPr>
              <a:t>câu</a:t>
            </a:r>
            <a:r>
              <a:rPr lang="en-US" sz="2600" dirty="0">
                <a:latin typeface="Times New Roman" panose="02020603050405020304" pitchFamily="18" charset="0"/>
                <a:ea typeface="Times New Roman" panose="02020603050405020304" pitchFamily="18" charset="0"/>
              </a:rPr>
              <a:t> a </a:t>
            </a:r>
            <a:r>
              <a:rPr lang="en-US" sz="2600" dirty="0" err="1">
                <a:latin typeface="Times New Roman" panose="02020603050405020304" pitchFamily="18" charset="0"/>
                <a:ea typeface="Times New Roman" panose="02020603050405020304" pitchFamily="18" charset="0"/>
              </a:rPr>
              <a:t>là</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chủ</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ngữ</a:t>
            </a:r>
            <a:r>
              <a:rPr lang="en-US" sz="2600" dirty="0">
                <a:latin typeface="Times New Roman" panose="02020603050405020304" pitchFamily="18" charset="0"/>
                <a:ea typeface="Times New Roman" panose="02020603050405020304" pitchFamily="18" charset="0"/>
              </a:rPr>
              <a:t>.</a:t>
            </a:r>
          </a:p>
          <a:p>
            <a:pPr lvl="0">
              <a:spcBef>
                <a:spcPts val="600"/>
              </a:spcBef>
              <a:spcAft>
                <a:spcPts val="600"/>
              </a:spcAft>
              <a:buSzPts val="1400"/>
            </a:pP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Cụm</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từ</a:t>
            </a:r>
            <a:r>
              <a:rPr lang="en-US" sz="2600" dirty="0">
                <a:latin typeface="Times New Roman" panose="02020603050405020304" pitchFamily="18" charset="0"/>
                <a:ea typeface="Times New Roman" panose="02020603050405020304" pitchFamily="18" charset="0"/>
              </a:rPr>
              <a:t> </a:t>
            </a:r>
            <a:r>
              <a:rPr lang="en-US" sz="2600" b="1" i="1" dirty="0" err="1">
                <a:latin typeface="Times New Roman" panose="02020603050405020304" pitchFamily="18" charset="0"/>
                <a:ea typeface="Times New Roman" panose="02020603050405020304" pitchFamily="18" charset="0"/>
              </a:rPr>
              <a:t>ngày</a:t>
            </a:r>
            <a:r>
              <a:rPr lang="en-US" sz="2600" b="1" i="1" dirty="0">
                <a:latin typeface="Times New Roman" panose="02020603050405020304" pitchFamily="18" charset="0"/>
                <a:ea typeface="Times New Roman" panose="02020603050405020304" pitchFamily="18" charset="0"/>
              </a:rPr>
              <a:t> </a:t>
            </a:r>
            <a:r>
              <a:rPr lang="en-US" sz="2600" b="1" i="1" dirty="0" err="1">
                <a:latin typeface="Times New Roman" panose="02020603050405020304" pitchFamily="18" charset="0"/>
                <a:ea typeface="Times New Roman" panose="02020603050405020304" pitchFamily="18" charset="0"/>
              </a:rPr>
              <a:t>hôm</a:t>
            </a:r>
            <a:r>
              <a:rPr lang="en-US" sz="2600" b="1" i="1" dirty="0">
                <a:latin typeface="Times New Roman" panose="02020603050405020304" pitchFamily="18" charset="0"/>
                <a:ea typeface="Times New Roman" panose="02020603050405020304" pitchFamily="18" charset="0"/>
              </a:rPr>
              <a:t> nay</a:t>
            </a:r>
            <a:r>
              <a:rPr lang="en-US" sz="2600" dirty="0">
                <a:latin typeface="Times New Roman" panose="02020603050405020304" pitchFamily="18" charset="0"/>
                <a:ea typeface="Times New Roman" panose="02020603050405020304" pitchFamily="18" charset="0"/>
              </a:rPr>
              <a:t> ở </a:t>
            </a:r>
            <a:r>
              <a:rPr lang="en-US" sz="2600" dirty="0" err="1">
                <a:latin typeface="Times New Roman" panose="02020603050405020304" pitchFamily="18" charset="0"/>
                <a:ea typeface="Times New Roman" panose="02020603050405020304" pitchFamily="18" charset="0"/>
              </a:rPr>
              <a:t>câu</a:t>
            </a:r>
            <a:r>
              <a:rPr lang="en-US" sz="2600" dirty="0">
                <a:latin typeface="Times New Roman" panose="02020603050405020304" pitchFamily="18" charset="0"/>
                <a:ea typeface="Times New Roman" panose="02020603050405020304" pitchFamily="18" charset="0"/>
              </a:rPr>
              <a:t> b </a:t>
            </a:r>
            <a:r>
              <a:rPr lang="en-US" sz="2600" dirty="0" err="1">
                <a:latin typeface="Times New Roman" panose="02020603050405020304" pitchFamily="18" charset="0"/>
                <a:ea typeface="Times New Roman" panose="02020603050405020304" pitchFamily="18" charset="0"/>
              </a:rPr>
              <a:t>là</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trạng</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ngữ</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vì</a:t>
            </a:r>
            <a:r>
              <a:rPr lang="en-US" sz="2600" dirty="0">
                <a:latin typeface="Times New Roman" panose="02020603050405020304" pitchFamily="18" charset="0"/>
                <a:ea typeface="Times New Roman" panose="02020603050405020304" pitchFamily="18" charset="0"/>
              </a:rPr>
              <a:t>:</a:t>
            </a:r>
          </a:p>
          <a:p>
            <a:pPr>
              <a:spcBef>
                <a:spcPts val="600"/>
              </a:spcBef>
              <a:spcAft>
                <a:spcPts val="600"/>
              </a:spcAft>
            </a:pP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Về</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vai</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trò</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ngữ</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pháp</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cụm</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từ</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ngày</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hôm</a:t>
            </a:r>
            <a:r>
              <a:rPr lang="en-US" sz="2600" dirty="0">
                <a:latin typeface="Times New Roman" panose="02020603050405020304" pitchFamily="18" charset="0"/>
                <a:ea typeface="Times New Roman" panose="02020603050405020304" pitchFamily="18" charset="0"/>
              </a:rPr>
              <a:t> nay” </a:t>
            </a:r>
            <a:r>
              <a:rPr lang="en-US" sz="2600" dirty="0" err="1">
                <a:latin typeface="Times New Roman" panose="02020603050405020304" pitchFamily="18" charset="0"/>
                <a:ea typeface="Times New Roman" panose="02020603050405020304" pitchFamily="18" charset="0"/>
              </a:rPr>
              <a:t>là</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thành</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phần</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không</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bắt</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buộc</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trong</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câu</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có</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thể</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lược</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bỏ</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mà</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không</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ảnh</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hưởng</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đến</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tính</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trọn</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vẹn</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của</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câu</a:t>
            </a:r>
            <a:r>
              <a:rPr lang="en-US" sz="2600" dirty="0">
                <a:latin typeface="Times New Roman" panose="02020603050405020304" pitchFamily="18" charset="0"/>
                <a:ea typeface="Times New Roman" panose="02020603050405020304" pitchFamily="18" charset="0"/>
              </a:rPr>
              <a:t>.</a:t>
            </a:r>
          </a:p>
          <a:p>
            <a:pPr>
              <a:spcBef>
                <a:spcPts val="600"/>
              </a:spcBef>
              <a:spcAft>
                <a:spcPts val="600"/>
              </a:spcAft>
            </a:pP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Về</a:t>
            </a:r>
            <a:r>
              <a:rPr lang="en-US" sz="2600" dirty="0">
                <a:latin typeface="Times New Roman" panose="02020603050405020304" pitchFamily="18" charset="0"/>
                <a:ea typeface="Times New Roman" panose="02020603050405020304" pitchFamily="18" charset="0"/>
              </a:rPr>
              <a:t> ý </a:t>
            </a:r>
            <a:r>
              <a:rPr lang="en-US" sz="2600" dirty="0" err="1">
                <a:latin typeface="Times New Roman" panose="02020603050405020304" pitchFamily="18" charset="0"/>
                <a:ea typeface="Times New Roman" panose="02020603050405020304" pitchFamily="18" charset="0"/>
              </a:rPr>
              <a:t>nghĩa</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cụm</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từ</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ngày</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hôm</a:t>
            </a:r>
            <a:r>
              <a:rPr lang="en-US" sz="2600" dirty="0">
                <a:latin typeface="Times New Roman" panose="02020603050405020304" pitchFamily="18" charset="0"/>
                <a:ea typeface="Times New Roman" panose="02020603050405020304" pitchFamily="18" charset="0"/>
              </a:rPr>
              <a:t> nay” (</a:t>
            </a:r>
            <a:r>
              <a:rPr lang="en-US" sz="2600" dirty="0" err="1">
                <a:latin typeface="Times New Roman" panose="02020603050405020304" pitchFamily="18" charset="0"/>
                <a:ea typeface="Times New Roman" panose="02020603050405020304" pitchFamily="18" charset="0"/>
              </a:rPr>
              <a:t>Câu</a:t>
            </a:r>
            <a:r>
              <a:rPr lang="en-US" sz="2600" dirty="0">
                <a:latin typeface="Times New Roman" panose="02020603050405020304" pitchFamily="18" charset="0"/>
                <a:ea typeface="Times New Roman" panose="02020603050405020304" pitchFamily="18" charset="0"/>
              </a:rPr>
              <a:t> b) </a:t>
            </a:r>
            <a:r>
              <a:rPr lang="en-US" sz="2600" dirty="0" err="1">
                <a:latin typeface="Times New Roman" panose="02020603050405020304" pitchFamily="18" charset="0"/>
                <a:ea typeface="Times New Roman" panose="02020603050405020304" pitchFamily="18" charset="0"/>
              </a:rPr>
              <a:t>chỉ</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thời</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gian</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diễn</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ra</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sự</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việc</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nêu</a:t>
            </a:r>
            <a:r>
              <a:rPr lang="en-US" sz="2600" dirty="0">
                <a:latin typeface="Times New Roman" panose="02020603050405020304" pitchFamily="18" charset="0"/>
                <a:ea typeface="Times New Roman" panose="02020603050405020304" pitchFamily="18" charset="0"/>
              </a:rPr>
              <a:t> ở </a:t>
            </a:r>
            <a:r>
              <a:rPr lang="en-US" sz="2600" dirty="0" err="1">
                <a:latin typeface="Times New Roman" panose="02020603050405020304" pitchFamily="18" charset="0"/>
                <a:ea typeface="Times New Roman" panose="02020603050405020304" pitchFamily="18" charset="0"/>
              </a:rPr>
              <a:t>vị</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ngữ</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Đây</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là</a:t>
            </a:r>
            <a:r>
              <a:rPr lang="en-US" sz="2600" dirty="0">
                <a:latin typeface="Times New Roman" panose="02020603050405020304" pitchFamily="18" charset="0"/>
                <a:ea typeface="Times New Roman" panose="02020603050405020304" pitchFamily="18" charset="0"/>
              </a:rPr>
              <a:t> ý </a:t>
            </a:r>
            <a:r>
              <a:rPr lang="en-US" sz="2600" dirty="0" err="1">
                <a:latin typeface="Times New Roman" panose="02020603050405020304" pitchFamily="18" charset="0"/>
                <a:ea typeface="Times New Roman" panose="02020603050405020304" pitchFamily="18" charset="0"/>
              </a:rPr>
              <a:t>nghĩa</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đặc</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trưng</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của</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trạng</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ngữ</a:t>
            </a:r>
            <a:r>
              <a:rPr lang="en-US" sz="2600" dirty="0">
                <a:latin typeface="Times New Roman" panose="02020603050405020304" pitchFamily="18" charset="0"/>
                <a:ea typeface="Times New Roman" panose="02020603050405020304" pitchFamily="18" charset="0"/>
              </a:rPr>
              <a:t>.</a:t>
            </a:r>
          </a:p>
          <a:p>
            <a:pPr>
              <a:spcBef>
                <a:spcPts val="600"/>
              </a:spcBef>
              <a:spcAft>
                <a:spcPts val="600"/>
              </a:spcAft>
            </a:pP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Về</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hình</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thức</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cụm</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từ</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ngày</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hôm</a:t>
            </a:r>
            <a:r>
              <a:rPr lang="en-US" sz="2600" dirty="0">
                <a:latin typeface="Times New Roman" panose="02020603050405020304" pitchFamily="18" charset="0"/>
                <a:ea typeface="Times New Roman" panose="02020603050405020304" pitchFamily="18" charset="0"/>
              </a:rPr>
              <a:t> nay” (</a:t>
            </a:r>
            <a:r>
              <a:rPr lang="en-US" sz="2600" dirty="0" err="1">
                <a:latin typeface="Times New Roman" panose="02020603050405020304" pitchFamily="18" charset="0"/>
                <a:ea typeface="Times New Roman" panose="02020603050405020304" pitchFamily="18" charset="0"/>
              </a:rPr>
              <a:t>Câu</a:t>
            </a:r>
            <a:r>
              <a:rPr lang="en-US" sz="2600" dirty="0">
                <a:latin typeface="Times New Roman" panose="02020603050405020304" pitchFamily="18" charset="0"/>
                <a:ea typeface="Times New Roman" panose="02020603050405020304" pitchFamily="18" charset="0"/>
              </a:rPr>
              <a:t> b) </a:t>
            </a:r>
            <a:r>
              <a:rPr lang="en-US" sz="2600" dirty="0" err="1">
                <a:latin typeface="Times New Roman" panose="02020603050405020304" pitchFamily="18" charset="0"/>
                <a:ea typeface="Times New Roman" panose="02020603050405020304" pitchFamily="18" charset="0"/>
              </a:rPr>
              <a:t>trả</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lời</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cho</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câu</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hỏi</a:t>
            </a:r>
            <a:r>
              <a:rPr lang="en-US" sz="2600" dirty="0">
                <a:latin typeface="Times New Roman" panose="02020603050405020304" pitchFamily="18" charset="0"/>
                <a:ea typeface="Times New Roman" panose="02020603050405020304" pitchFamily="18" charset="0"/>
              </a:rPr>
              <a:t> </a:t>
            </a:r>
            <a:r>
              <a:rPr lang="en-US" sz="2600" i="1" dirty="0" err="1">
                <a:latin typeface="Times New Roman" panose="02020603050405020304" pitchFamily="18" charset="0"/>
                <a:ea typeface="Times New Roman" panose="02020603050405020304" pitchFamily="18" charset="0"/>
              </a:rPr>
              <a:t>Khi</a:t>
            </a:r>
            <a:r>
              <a:rPr lang="en-US" sz="2600" i="1" dirty="0">
                <a:latin typeface="Times New Roman" panose="02020603050405020304" pitchFamily="18" charset="0"/>
                <a:ea typeface="Times New Roman" panose="02020603050405020304" pitchFamily="18" charset="0"/>
              </a:rPr>
              <a:t> </a:t>
            </a:r>
            <a:r>
              <a:rPr lang="en-US" sz="2600" i="1" dirty="0" err="1">
                <a:latin typeface="Times New Roman" panose="02020603050405020304" pitchFamily="18" charset="0"/>
                <a:ea typeface="Times New Roman" panose="02020603050405020304" pitchFamily="18" charset="0"/>
              </a:rPr>
              <a:t>nào</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đứng</a:t>
            </a:r>
            <a:r>
              <a:rPr lang="en-US" sz="2600" dirty="0">
                <a:latin typeface="Times New Roman" panose="02020603050405020304" pitchFamily="18" charset="0"/>
                <a:ea typeface="Times New Roman" panose="02020603050405020304" pitchFamily="18" charset="0"/>
              </a:rPr>
              <a:t> ở </a:t>
            </a:r>
            <a:r>
              <a:rPr lang="en-US" sz="2600" dirty="0" err="1">
                <a:latin typeface="Times New Roman" panose="02020603050405020304" pitchFamily="18" charset="0"/>
                <a:ea typeface="Times New Roman" panose="02020603050405020304" pitchFamily="18" charset="0"/>
              </a:rPr>
              <a:t>đầu</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câu</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và</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ngăn</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cách</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bằng</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dấu</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phẩy</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với</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các</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thành</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phần</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khác</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của</a:t>
            </a:r>
            <a:r>
              <a:rPr lang="en-US" sz="2600" dirty="0">
                <a:latin typeface="Times New Roman" panose="02020603050405020304" pitchFamily="18" charset="0"/>
                <a:ea typeface="Times New Roman" panose="02020603050405020304" pitchFamily="18" charset="0"/>
              </a:rPr>
              <a:t> </a:t>
            </a:r>
            <a:r>
              <a:rPr lang="en-US" sz="2600" dirty="0" err="1">
                <a:latin typeface="Times New Roman" panose="02020603050405020304" pitchFamily="18" charset="0"/>
                <a:ea typeface="Times New Roman" panose="02020603050405020304" pitchFamily="18" charset="0"/>
              </a:rPr>
              <a:t>câu</a:t>
            </a:r>
            <a:r>
              <a:rPr lang="en-US" sz="2600" dirty="0">
                <a:latin typeface="Times New Roman" panose="02020603050405020304" pitchFamily="18" charset="0"/>
                <a:ea typeface="Times New Roman" panose="02020603050405020304" pitchFamily="18" charset="0"/>
              </a:rPr>
              <a:t>.</a:t>
            </a:r>
            <a:endParaRPr lang="en-US" sz="26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67782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1000"/>
                                        <p:tgtEl>
                                          <p:spTgt spid="15">
                                            <p:txEl>
                                              <p:pRg st="0" end="0"/>
                                            </p:txEl>
                                          </p:spTgt>
                                        </p:tgtEl>
                                      </p:cBhvr>
                                    </p:animEffect>
                                    <p:anim calcmode="lin" valueType="num">
                                      <p:cBhvr>
                                        <p:cTn id="8"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5">
                                            <p:txEl>
                                              <p:pRg st="1" end="1"/>
                                            </p:txEl>
                                          </p:spTgt>
                                        </p:tgtEl>
                                        <p:attrNameLst>
                                          <p:attrName>style.visibility</p:attrName>
                                        </p:attrNameLst>
                                      </p:cBhvr>
                                      <p:to>
                                        <p:strVal val="visible"/>
                                      </p:to>
                                    </p:set>
                                    <p:animEffect transition="in" filter="fade">
                                      <p:cBhvr>
                                        <p:cTn id="14" dur="1000"/>
                                        <p:tgtEl>
                                          <p:spTgt spid="15">
                                            <p:txEl>
                                              <p:pRg st="1" end="1"/>
                                            </p:txEl>
                                          </p:spTgt>
                                        </p:tgtEl>
                                      </p:cBhvr>
                                    </p:animEffect>
                                    <p:anim calcmode="lin" valueType="num">
                                      <p:cBhvr>
                                        <p:cTn id="15" dur="1000" fill="hold"/>
                                        <p:tgtEl>
                                          <p:spTgt spid="1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5">
                                            <p:txEl>
                                              <p:pRg st="2" end="2"/>
                                            </p:txEl>
                                          </p:spTgt>
                                        </p:tgtEl>
                                        <p:attrNameLst>
                                          <p:attrName>style.visibility</p:attrName>
                                        </p:attrNameLst>
                                      </p:cBhvr>
                                      <p:to>
                                        <p:strVal val="visible"/>
                                      </p:to>
                                    </p:set>
                                    <p:animEffect transition="in" filter="fade">
                                      <p:cBhvr>
                                        <p:cTn id="21" dur="1000"/>
                                        <p:tgtEl>
                                          <p:spTgt spid="15">
                                            <p:txEl>
                                              <p:pRg st="2" end="2"/>
                                            </p:txEl>
                                          </p:spTgt>
                                        </p:tgtEl>
                                      </p:cBhvr>
                                    </p:animEffect>
                                    <p:anim calcmode="lin" valueType="num">
                                      <p:cBhvr>
                                        <p:cTn id="22" dur="1000" fill="hold"/>
                                        <p:tgtEl>
                                          <p:spTgt spid="1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5">
                                            <p:txEl>
                                              <p:pRg st="3" end="3"/>
                                            </p:txEl>
                                          </p:spTgt>
                                        </p:tgtEl>
                                        <p:attrNameLst>
                                          <p:attrName>style.visibility</p:attrName>
                                        </p:attrNameLst>
                                      </p:cBhvr>
                                      <p:to>
                                        <p:strVal val="visible"/>
                                      </p:to>
                                    </p:set>
                                    <p:animEffect transition="in" filter="fade">
                                      <p:cBhvr>
                                        <p:cTn id="28" dur="1000"/>
                                        <p:tgtEl>
                                          <p:spTgt spid="15">
                                            <p:txEl>
                                              <p:pRg st="3" end="3"/>
                                            </p:txEl>
                                          </p:spTgt>
                                        </p:tgtEl>
                                      </p:cBhvr>
                                    </p:animEffect>
                                    <p:anim calcmode="lin" valueType="num">
                                      <p:cBhvr>
                                        <p:cTn id="29" dur="1000" fill="hold"/>
                                        <p:tgtEl>
                                          <p:spTgt spid="1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1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5">
                                            <p:txEl>
                                              <p:pRg st="4" end="4"/>
                                            </p:txEl>
                                          </p:spTgt>
                                        </p:tgtEl>
                                        <p:attrNameLst>
                                          <p:attrName>style.visibility</p:attrName>
                                        </p:attrNameLst>
                                      </p:cBhvr>
                                      <p:to>
                                        <p:strVal val="visible"/>
                                      </p:to>
                                    </p:set>
                                    <p:animEffect transition="in" filter="fade">
                                      <p:cBhvr>
                                        <p:cTn id="35" dur="1000"/>
                                        <p:tgtEl>
                                          <p:spTgt spid="15">
                                            <p:txEl>
                                              <p:pRg st="4" end="4"/>
                                            </p:txEl>
                                          </p:spTgt>
                                        </p:tgtEl>
                                      </p:cBhvr>
                                    </p:animEffect>
                                    <p:anim calcmode="lin" valueType="num">
                                      <p:cBhvr>
                                        <p:cTn id="36" dur="1000" fill="hold"/>
                                        <p:tgtEl>
                                          <p:spTgt spid="15">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15">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rPr>
              <a:t>NGỮ VĂN 6</a:t>
            </a:r>
          </a:p>
        </p:txBody>
      </p:sp>
      <p:sp>
        <p:nvSpPr>
          <p:cNvPr id="11" name="Horizontal Scroll 10"/>
          <p:cNvSpPr/>
          <p:nvPr/>
        </p:nvSpPr>
        <p:spPr>
          <a:xfrm>
            <a:off x="3972335" y="712809"/>
            <a:ext cx="4209230" cy="478384"/>
          </a:xfrm>
          <a:prstGeom prst="horizontalScroll">
            <a:avLst/>
          </a:prstGeom>
          <a:solidFill>
            <a:schemeClr val="accent4">
              <a:lumMod val="40000"/>
              <a:lumOff val="60000"/>
            </a:schemeClr>
          </a:solidFill>
          <a:ln w="9525">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p:cNvPicPr>
            <a:picLocks noChangeAspect="1"/>
          </p:cNvPicPr>
          <p:nvPr/>
        </p:nvPicPr>
        <p:blipFill>
          <a:blip r:embed="rId4"/>
          <a:stretch>
            <a:fillRect/>
          </a:stretch>
        </p:blipFill>
        <p:spPr>
          <a:xfrm>
            <a:off x="11426277" y="0"/>
            <a:ext cx="754456" cy="754456"/>
          </a:xfrm>
          <a:prstGeom prst="rect">
            <a:avLst/>
          </a:prstGeom>
        </p:spPr>
      </p:pic>
      <p:sp>
        <p:nvSpPr>
          <p:cNvPr id="4" name="Rectangle 3"/>
          <p:cNvSpPr/>
          <p:nvPr/>
        </p:nvSpPr>
        <p:spPr>
          <a:xfrm>
            <a:off x="2576440" y="86508"/>
            <a:ext cx="7001019"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mn-cs"/>
              </a:rPr>
              <a:t>THỰC HÀNH TIẾNG VIỆT: </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TRẠNG NGỮ</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4605304" y="667973"/>
            <a:ext cx="3423758"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110105" algn="l"/>
              </a:tabLst>
              <a:defRPr/>
            </a:pPr>
            <a:r>
              <a:rPr kumimoji="0" lang="pt-BR" sz="2800" b="1" i="0" u="none" strike="noStrike" kern="1200" cap="none" spc="0" normalizeH="0" baseline="0" noProof="0" dirty="0">
                <a:ln>
                  <a:noFill/>
                </a:ln>
                <a:solidFill>
                  <a:srgbClr val="7030A0"/>
                </a:solidFill>
                <a:effectLst/>
                <a:uLnTx/>
                <a:uFillTx/>
                <a:latin typeface="Times New Roman" panose="02020603050405020304" pitchFamily="18" charset="0"/>
                <a:ea typeface="MS Mincho"/>
                <a:cs typeface="+mn-cs"/>
              </a:rPr>
              <a:t>Thực hành tiếng Việt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0" name="Rectangle 9"/>
          <p:cNvSpPr/>
          <p:nvPr/>
        </p:nvSpPr>
        <p:spPr>
          <a:xfrm>
            <a:off x="507555" y="919490"/>
            <a:ext cx="223651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II.Thực</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hành</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2" name="Rectangle 1"/>
          <p:cNvSpPr/>
          <p:nvPr/>
        </p:nvSpPr>
        <p:spPr>
          <a:xfrm>
            <a:off x="507555" y="1316344"/>
            <a:ext cx="4036682" cy="523220"/>
          </a:xfrm>
          <a:prstGeom prst="rect">
            <a:avLst/>
          </a:prstGeom>
        </p:spPr>
        <p:txBody>
          <a:bodyPr wrap="none">
            <a:spAutoFit/>
          </a:bodyPr>
          <a:lstStyle/>
          <a:p>
            <a:pPr lvl="0">
              <a:tabLst>
                <a:tab pos="1386840" algn="l"/>
              </a:tabLst>
              <a:defRPr/>
            </a:pPr>
            <a:r>
              <a:rPr lang="en-US" sz="2800" b="1" dirty="0">
                <a:solidFill>
                  <a:srgbClr val="0070C0"/>
                </a:solidFill>
                <a:latin typeface="Times New Roman" panose="02020603050405020304" pitchFamily="18" charset="0"/>
                <a:ea typeface="Arial" panose="020B0604020202020204" pitchFamily="34" charset="0"/>
              </a:rPr>
              <a:t>2. </a:t>
            </a:r>
            <a:r>
              <a:rPr lang="en-US" sz="2800" b="1" dirty="0" err="1">
                <a:solidFill>
                  <a:srgbClr val="0070C0"/>
                </a:solidFill>
                <a:latin typeface="Times New Roman" panose="02020603050405020304" pitchFamily="18" charset="0"/>
                <a:ea typeface="Arial" panose="020B0604020202020204" pitchFamily="34" charset="0"/>
              </a:rPr>
              <a:t>Bài</a:t>
            </a:r>
            <a:r>
              <a:rPr lang="en-US" sz="2800" b="1" dirty="0">
                <a:solidFill>
                  <a:srgbClr val="0070C0"/>
                </a:solidFill>
                <a:latin typeface="Times New Roman" panose="02020603050405020304" pitchFamily="18" charset="0"/>
                <a:ea typeface="Arial" panose="020B0604020202020204" pitchFamily="34" charset="0"/>
              </a:rPr>
              <a:t> </a:t>
            </a:r>
            <a:r>
              <a:rPr lang="en-US" sz="2800" b="1" dirty="0" err="1">
                <a:solidFill>
                  <a:srgbClr val="0070C0"/>
                </a:solidFill>
                <a:latin typeface="Times New Roman" panose="02020603050405020304" pitchFamily="18" charset="0"/>
                <a:ea typeface="Arial" panose="020B0604020202020204" pitchFamily="34" charset="0"/>
              </a:rPr>
              <a:t>tập</a:t>
            </a:r>
            <a:r>
              <a:rPr lang="en-US" sz="2800" b="1" dirty="0">
                <a:solidFill>
                  <a:srgbClr val="0070C0"/>
                </a:solidFill>
                <a:latin typeface="Times New Roman" panose="02020603050405020304" pitchFamily="18" charset="0"/>
                <a:ea typeface="Arial" panose="020B0604020202020204" pitchFamily="34" charset="0"/>
              </a:rPr>
              <a:t> 2</a:t>
            </a:r>
            <a:r>
              <a:rPr lang="en-US" sz="2800" b="1" dirty="0">
                <a:solidFill>
                  <a:srgbClr val="0070C0"/>
                </a:solidFill>
                <a:latin typeface="Times New Roman" panose="02020603050405020304" pitchFamily="18" charset="0"/>
                <a:ea typeface="Times New Roman" panose="02020603050405020304" pitchFamily="18" charset="0"/>
              </a:rPr>
              <a:t>:</a:t>
            </a:r>
            <a:r>
              <a:rPr lang="en-US" sz="2800" dirty="0">
                <a:solidFill>
                  <a:srgbClr val="0D0D0D"/>
                </a:solidFill>
                <a:latin typeface="Times New Roman" panose="02020603050405020304" pitchFamily="18" charset="0"/>
                <a:ea typeface="Times New Roman" panose="02020603050405020304" pitchFamily="18" charset="0"/>
              </a:rPr>
              <a:t>SGK </a:t>
            </a:r>
            <a:r>
              <a:rPr lang="en-US" sz="2800" dirty="0" err="1">
                <a:solidFill>
                  <a:srgbClr val="0D0D0D"/>
                </a:solidFill>
                <a:latin typeface="Times New Roman" panose="02020603050405020304" pitchFamily="18" charset="0"/>
                <a:ea typeface="Times New Roman" panose="02020603050405020304" pitchFamily="18" charset="0"/>
              </a:rPr>
              <a:t>trang</a:t>
            </a:r>
            <a:r>
              <a:rPr lang="en-US" sz="2800" dirty="0">
                <a:solidFill>
                  <a:srgbClr val="0D0D0D"/>
                </a:solidFill>
                <a:latin typeface="Times New Roman" panose="02020603050405020304" pitchFamily="18" charset="0"/>
                <a:ea typeface="Times New Roman" panose="02020603050405020304" pitchFamily="18" charset="0"/>
              </a:rPr>
              <a:t> 75</a:t>
            </a:r>
            <a:endParaRPr lang="en-US" sz="2800" dirty="0">
              <a:solidFill>
                <a:prstClr val="black"/>
              </a:solidFill>
              <a:latin typeface="Times New Roman" panose="02020603050405020304" pitchFamily="18" charset="0"/>
              <a:ea typeface="Times New Roman" panose="02020603050405020304" pitchFamily="18" charset="0"/>
            </a:endParaRPr>
          </a:p>
        </p:txBody>
      </p:sp>
      <p:sp>
        <p:nvSpPr>
          <p:cNvPr id="6" name="Rectangle 5"/>
          <p:cNvSpPr/>
          <p:nvPr/>
        </p:nvSpPr>
        <p:spPr>
          <a:xfrm>
            <a:off x="685800" y="1776186"/>
            <a:ext cx="10782300" cy="4524315"/>
          </a:xfrm>
          <a:prstGeom prst="rect">
            <a:avLst/>
          </a:prstGeom>
        </p:spPr>
        <p:txBody>
          <a:bodyPr>
            <a:spAutoFit/>
          </a:bodyPr>
          <a:lstStyle/>
          <a:p>
            <a:pPr algn="just">
              <a:spcAft>
                <a:spcPts val="0"/>
              </a:spcAft>
            </a:pPr>
            <a:r>
              <a:rPr lang="en-US" sz="3200" dirty="0">
                <a:solidFill>
                  <a:srgbClr val="0D0D0D"/>
                </a:solidFill>
                <a:latin typeface="Times New Roman" panose="02020603050405020304" pitchFamily="18" charset="0"/>
                <a:ea typeface="Times New Roman" panose="02020603050405020304" pitchFamily="18" charset="0"/>
              </a:rPr>
              <a:t>- 3 </a:t>
            </a:r>
            <a:r>
              <a:rPr lang="en-US" sz="3200" dirty="0" err="1">
                <a:solidFill>
                  <a:srgbClr val="0D0D0D"/>
                </a:solidFill>
                <a:latin typeface="Times New Roman" panose="02020603050405020304" pitchFamily="18" charset="0"/>
                <a:ea typeface="Times New Roman" panose="02020603050405020304" pitchFamily="18" charset="0"/>
              </a:rPr>
              <a:t>trạng</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ngữ</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chỉ</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thời</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gian</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trong</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truyện</a:t>
            </a:r>
            <a:r>
              <a:rPr lang="en-US" sz="3200"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Bức</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tranh</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của</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em</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gái</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tôi</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Tạ</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Duy</a:t>
            </a:r>
            <a:r>
              <a:rPr lang="en-US" sz="3200" dirty="0">
                <a:solidFill>
                  <a:srgbClr val="0D0D0D"/>
                </a:solidFill>
                <a:latin typeface="Times New Roman" panose="02020603050405020304" pitchFamily="18" charset="0"/>
                <a:ea typeface="Times New Roman" panose="02020603050405020304" pitchFamily="18" charset="0"/>
              </a:rPr>
              <a:t> </a:t>
            </a:r>
            <a:r>
              <a:rPr lang="en-US" sz="3200" dirty="0" err="1">
                <a:solidFill>
                  <a:srgbClr val="0D0D0D"/>
                </a:solidFill>
                <a:latin typeface="Times New Roman" panose="02020603050405020304" pitchFamily="18" charset="0"/>
                <a:ea typeface="Times New Roman" panose="02020603050405020304" pitchFamily="18" charset="0"/>
              </a:rPr>
              <a:t>Anh</a:t>
            </a:r>
            <a:r>
              <a:rPr lang="en-US" sz="3200" dirty="0">
                <a:solidFill>
                  <a:srgbClr val="0D0D0D"/>
                </a:solidFill>
                <a:latin typeface="Times New Roman" panose="02020603050405020304" pitchFamily="18" charset="0"/>
                <a:ea typeface="Times New Roman" panose="02020603050405020304" pitchFamily="18" charset="0"/>
              </a:rPr>
              <a:t>): </a:t>
            </a:r>
            <a:r>
              <a:rPr lang="en-US" sz="3200" b="1" i="1" dirty="0" err="1">
                <a:solidFill>
                  <a:srgbClr val="0D0D0D"/>
                </a:solidFill>
                <a:latin typeface="Times New Roman" panose="02020603050405020304" pitchFamily="18" charset="0"/>
                <a:ea typeface="Times New Roman" panose="02020603050405020304" pitchFamily="18" charset="0"/>
              </a:rPr>
              <a:t>một</a:t>
            </a:r>
            <a:r>
              <a:rPr lang="en-US" sz="3200" b="1" i="1" dirty="0">
                <a:solidFill>
                  <a:srgbClr val="0D0D0D"/>
                </a:solidFill>
                <a:latin typeface="Times New Roman" panose="02020603050405020304" pitchFamily="18" charset="0"/>
                <a:ea typeface="Times New Roman" panose="02020603050405020304" pitchFamily="18" charset="0"/>
              </a:rPr>
              <a:t> </a:t>
            </a:r>
            <a:r>
              <a:rPr lang="en-US" sz="3200" b="1" i="1" dirty="0" err="1">
                <a:solidFill>
                  <a:srgbClr val="0D0D0D"/>
                </a:solidFill>
                <a:latin typeface="Times New Roman" panose="02020603050405020304" pitchFamily="18" charset="0"/>
                <a:ea typeface="Times New Roman" panose="02020603050405020304" pitchFamily="18" charset="0"/>
              </a:rPr>
              <a:t>hôm</a:t>
            </a:r>
            <a:r>
              <a:rPr lang="en-US" sz="3200" b="1" i="1" dirty="0">
                <a:solidFill>
                  <a:srgbClr val="0D0D0D"/>
                </a:solidFill>
                <a:latin typeface="Times New Roman" panose="02020603050405020304" pitchFamily="18" charset="0"/>
                <a:ea typeface="Times New Roman" panose="02020603050405020304" pitchFamily="18" charset="0"/>
              </a:rPr>
              <a:t>, </a:t>
            </a:r>
            <a:r>
              <a:rPr lang="en-US" sz="3200" b="1" i="1" dirty="0" err="1">
                <a:solidFill>
                  <a:srgbClr val="0D0D0D"/>
                </a:solidFill>
                <a:latin typeface="Times New Roman" panose="02020603050405020304" pitchFamily="18" charset="0"/>
                <a:ea typeface="Times New Roman" panose="02020603050405020304" pitchFamily="18" charset="0"/>
              </a:rPr>
              <a:t>kể</a:t>
            </a:r>
            <a:r>
              <a:rPr lang="en-US" sz="3200" b="1" i="1" dirty="0">
                <a:solidFill>
                  <a:srgbClr val="0D0D0D"/>
                </a:solidFill>
                <a:latin typeface="Times New Roman" panose="02020603050405020304" pitchFamily="18" charset="0"/>
                <a:ea typeface="Times New Roman" panose="02020603050405020304" pitchFamily="18" charset="0"/>
              </a:rPr>
              <a:t> </a:t>
            </a:r>
            <a:r>
              <a:rPr lang="en-US" sz="3200" b="1" i="1" dirty="0" err="1">
                <a:solidFill>
                  <a:srgbClr val="0D0D0D"/>
                </a:solidFill>
                <a:latin typeface="Times New Roman" panose="02020603050405020304" pitchFamily="18" charset="0"/>
                <a:ea typeface="Times New Roman" panose="02020603050405020304" pitchFamily="18" charset="0"/>
              </a:rPr>
              <a:t>từ</a:t>
            </a:r>
            <a:r>
              <a:rPr lang="en-US" sz="3200" b="1" i="1" dirty="0">
                <a:solidFill>
                  <a:srgbClr val="0D0D0D"/>
                </a:solidFill>
                <a:latin typeface="Times New Roman" panose="02020603050405020304" pitchFamily="18" charset="0"/>
                <a:ea typeface="Times New Roman" panose="02020603050405020304" pitchFamily="18" charset="0"/>
              </a:rPr>
              <a:t> </a:t>
            </a:r>
            <a:r>
              <a:rPr lang="en-US" sz="3200" b="1" i="1" dirty="0" err="1">
                <a:solidFill>
                  <a:srgbClr val="0D0D0D"/>
                </a:solidFill>
                <a:latin typeface="Times New Roman" panose="02020603050405020304" pitchFamily="18" charset="0"/>
                <a:ea typeface="Times New Roman" panose="02020603050405020304" pitchFamily="18" charset="0"/>
              </a:rPr>
              <a:t>hôm</a:t>
            </a:r>
            <a:r>
              <a:rPr lang="en-US" sz="3200" b="1" i="1" dirty="0">
                <a:solidFill>
                  <a:srgbClr val="0D0D0D"/>
                </a:solidFill>
                <a:latin typeface="Times New Roman" panose="02020603050405020304" pitchFamily="18" charset="0"/>
                <a:ea typeface="Times New Roman" panose="02020603050405020304" pitchFamily="18" charset="0"/>
              </a:rPr>
              <a:t> </a:t>
            </a:r>
            <a:r>
              <a:rPr lang="en-US" sz="3200" b="1" i="1" dirty="0" err="1">
                <a:solidFill>
                  <a:srgbClr val="0D0D0D"/>
                </a:solidFill>
                <a:latin typeface="Times New Roman" panose="02020603050405020304" pitchFamily="18" charset="0"/>
                <a:ea typeface="Times New Roman" panose="02020603050405020304" pitchFamily="18" charset="0"/>
              </a:rPr>
              <a:t>đó</a:t>
            </a:r>
            <a:r>
              <a:rPr lang="en-US" sz="3200" b="1" i="1" dirty="0">
                <a:solidFill>
                  <a:srgbClr val="0D0D0D"/>
                </a:solidFill>
                <a:latin typeface="Times New Roman" panose="02020603050405020304" pitchFamily="18" charset="0"/>
                <a:ea typeface="Times New Roman" panose="02020603050405020304" pitchFamily="18" charset="0"/>
              </a:rPr>
              <a:t>, </a:t>
            </a:r>
            <a:r>
              <a:rPr lang="en-US" sz="3200" b="1" i="1" dirty="0" err="1">
                <a:solidFill>
                  <a:srgbClr val="0D0D0D"/>
                </a:solidFill>
                <a:latin typeface="Times New Roman" panose="02020603050405020304" pitchFamily="18" charset="0"/>
                <a:ea typeface="Times New Roman" panose="02020603050405020304" pitchFamily="18" charset="0"/>
              </a:rPr>
              <a:t>trước</a:t>
            </a:r>
            <a:r>
              <a:rPr lang="en-US" sz="3200" b="1" i="1" dirty="0">
                <a:solidFill>
                  <a:srgbClr val="0D0D0D"/>
                </a:solidFill>
                <a:latin typeface="Times New Roman" panose="02020603050405020304" pitchFamily="18" charset="0"/>
                <a:ea typeface="Times New Roman" panose="02020603050405020304" pitchFamily="18" charset="0"/>
              </a:rPr>
              <a:t> </a:t>
            </a:r>
            <a:r>
              <a:rPr lang="en-US" sz="3200" b="1" i="1" dirty="0" err="1">
                <a:solidFill>
                  <a:srgbClr val="0D0D0D"/>
                </a:solidFill>
                <a:latin typeface="Times New Roman" panose="02020603050405020304" pitchFamily="18" charset="0"/>
                <a:ea typeface="Times New Roman" panose="02020603050405020304" pitchFamily="18" charset="0"/>
              </a:rPr>
              <a:t>khi</a:t>
            </a:r>
            <a:r>
              <a:rPr lang="en-US" sz="3200" b="1" i="1" dirty="0">
                <a:solidFill>
                  <a:srgbClr val="0D0D0D"/>
                </a:solidFill>
                <a:latin typeface="Times New Roman" panose="02020603050405020304" pitchFamily="18" charset="0"/>
                <a:ea typeface="Times New Roman" panose="02020603050405020304" pitchFamily="18" charset="0"/>
              </a:rPr>
              <a:t> </a:t>
            </a:r>
            <a:r>
              <a:rPr lang="en-US" sz="3200" b="1" i="1" dirty="0" err="1">
                <a:solidFill>
                  <a:srgbClr val="0D0D0D"/>
                </a:solidFill>
                <a:latin typeface="Times New Roman" panose="02020603050405020304" pitchFamily="18" charset="0"/>
                <a:ea typeface="Times New Roman" panose="02020603050405020304" pitchFamily="18" charset="0"/>
              </a:rPr>
              <a:t>đi</a:t>
            </a:r>
            <a:r>
              <a:rPr lang="en-US" sz="3200" b="1" i="1" dirty="0">
                <a:solidFill>
                  <a:srgbClr val="0D0D0D"/>
                </a:solidFill>
                <a:latin typeface="Times New Roman" panose="02020603050405020304" pitchFamily="18" charset="0"/>
                <a:ea typeface="Times New Roman" panose="02020603050405020304" pitchFamily="18" charset="0"/>
              </a:rPr>
              <a:t> </a:t>
            </a:r>
            <a:r>
              <a:rPr lang="en-US" sz="3200" b="1" i="1" dirty="0" err="1">
                <a:solidFill>
                  <a:srgbClr val="0D0D0D"/>
                </a:solidFill>
                <a:latin typeface="Times New Roman" panose="02020603050405020304" pitchFamily="18" charset="0"/>
                <a:ea typeface="Times New Roman" panose="02020603050405020304" pitchFamily="18" charset="0"/>
              </a:rPr>
              <a:t>thi</a:t>
            </a:r>
            <a:r>
              <a:rPr lang="en-US" sz="3200" b="1" i="1" dirty="0">
                <a:solidFill>
                  <a:srgbClr val="0D0D0D"/>
                </a:solidFill>
                <a:latin typeface="Times New Roman" panose="02020603050405020304" pitchFamily="18" charset="0"/>
                <a:ea typeface="Times New Roman" panose="02020603050405020304" pitchFamily="18" charset="0"/>
              </a:rPr>
              <a:t>.</a:t>
            </a:r>
            <a:endParaRPr lang="en-US" sz="3200" dirty="0">
              <a:latin typeface="Times New Roman" panose="02020603050405020304" pitchFamily="18" charset="0"/>
              <a:ea typeface="Times New Roman" panose="02020603050405020304" pitchFamily="18" charset="0"/>
            </a:endParaRPr>
          </a:p>
          <a:p>
            <a:pPr algn="just">
              <a:spcAft>
                <a:spcPts val="0"/>
              </a:spcAft>
            </a:pPr>
            <a:r>
              <a:rPr lang="en-US" sz="3200" i="1" dirty="0">
                <a:solidFill>
                  <a:srgbClr val="0D0D0D"/>
                </a:solidFill>
                <a:latin typeface="Times New Roman" panose="02020603050405020304" pitchFamily="18" charset="0"/>
                <a:ea typeface="Times New Roman" panose="02020603050405020304" pitchFamily="18" charset="0"/>
              </a:rPr>
              <a:t>+ </a:t>
            </a:r>
            <a:r>
              <a:rPr lang="en-US" sz="3200" b="1" i="1" dirty="0" err="1">
                <a:solidFill>
                  <a:srgbClr val="0D0D0D"/>
                </a:solidFill>
                <a:latin typeface="Times New Roman" panose="02020603050405020304" pitchFamily="18" charset="0"/>
                <a:ea typeface="Times New Roman" panose="02020603050405020304" pitchFamily="18" charset="0"/>
              </a:rPr>
              <a:t>Một</a:t>
            </a:r>
            <a:r>
              <a:rPr lang="en-US" sz="3200" b="1" i="1" dirty="0">
                <a:solidFill>
                  <a:srgbClr val="0D0D0D"/>
                </a:solidFill>
                <a:latin typeface="Times New Roman" panose="02020603050405020304" pitchFamily="18" charset="0"/>
                <a:ea typeface="Times New Roman" panose="02020603050405020304" pitchFamily="18" charset="0"/>
              </a:rPr>
              <a:t> </a:t>
            </a:r>
            <a:r>
              <a:rPr lang="en-US" sz="3200" b="1" i="1" dirty="0" err="1">
                <a:solidFill>
                  <a:srgbClr val="0D0D0D"/>
                </a:solidFill>
                <a:latin typeface="Times New Roman" panose="02020603050405020304" pitchFamily="18" charset="0"/>
                <a:ea typeface="Times New Roman" panose="02020603050405020304" pitchFamily="18" charset="0"/>
              </a:rPr>
              <a:t>hôm</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tôi</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bắt</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gặp</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nó</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nhào</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một</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thứ</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bột</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gì</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đó</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đen</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sì</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trông</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rất</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sợ</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thỉnh</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thoảng</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lại</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bôi</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bôi</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ra</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cổ</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tay</a:t>
            </a:r>
            <a:r>
              <a:rPr lang="en-US" sz="3200" i="1" dirty="0">
                <a:solidFill>
                  <a:srgbClr val="0D0D0D"/>
                </a:solidFill>
                <a:latin typeface="Times New Roman" panose="02020603050405020304" pitchFamily="18" charset="0"/>
                <a:ea typeface="Times New Roman" panose="02020603050405020304" pitchFamily="18" charset="0"/>
              </a:rPr>
              <a:t>….</a:t>
            </a:r>
            <a:endParaRPr lang="en-US" sz="3200" dirty="0">
              <a:latin typeface="Times New Roman" panose="02020603050405020304" pitchFamily="18" charset="0"/>
              <a:ea typeface="Times New Roman" panose="02020603050405020304" pitchFamily="18" charset="0"/>
            </a:endParaRPr>
          </a:p>
          <a:p>
            <a:pPr algn="just">
              <a:spcAft>
                <a:spcPts val="0"/>
              </a:spcAft>
            </a:pPr>
            <a:r>
              <a:rPr lang="en-US" sz="3200" i="1" dirty="0">
                <a:solidFill>
                  <a:srgbClr val="0D0D0D"/>
                </a:solidFill>
                <a:latin typeface="Times New Roman" panose="02020603050405020304" pitchFamily="18" charset="0"/>
                <a:ea typeface="Times New Roman" panose="02020603050405020304" pitchFamily="18" charset="0"/>
              </a:rPr>
              <a:t>+ </a:t>
            </a:r>
            <a:r>
              <a:rPr lang="en-US" sz="3200" b="1" i="1" dirty="0" err="1">
                <a:solidFill>
                  <a:srgbClr val="0D0D0D"/>
                </a:solidFill>
                <a:latin typeface="Times New Roman" panose="02020603050405020304" pitchFamily="18" charset="0"/>
                <a:ea typeface="Times New Roman" panose="02020603050405020304" pitchFamily="18" charset="0"/>
              </a:rPr>
              <a:t>Hôm</a:t>
            </a:r>
            <a:r>
              <a:rPr lang="en-US" sz="3200" b="1" i="1" dirty="0">
                <a:solidFill>
                  <a:srgbClr val="0D0D0D"/>
                </a:solidFill>
                <a:latin typeface="Times New Roman" panose="02020603050405020304" pitchFamily="18" charset="0"/>
                <a:ea typeface="Times New Roman" panose="02020603050405020304" pitchFamily="18" charset="0"/>
              </a:rPr>
              <a:t> </a:t>
            </a:r>
            <a:r>
              <a:rPr lang="en-US" sz="3200" b="1" i="1" dirty="0" err="1">
                <a:solidFill>
                  <a:srgbClr val="0D0D0D"/>
                </a:solidFill>
                <a:latin typeface="Times New Roman" panose="02020603050405020304" pitchFamily="18" charset="0"/>
                <a:ea typeface="Times New Roman" panose="02020603050405020304" pitchFamily="18" charset="0"/>
              </a:rPr>
              <a:t>đó</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chú</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Tiến</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Lê</a:t>
            </a:r>
            <a:r>
              <a:rPr lang="en-US" sz="3200" i="1" dirty="0">
                <a:solidFill>
                  <a:srgbClr val="0D0D0D"/>
                </a:solidFill>
                <a:latin typeface="Times New Roman" panose="02020603050405020304" pitchFamily="18" charset="0"/>
                <a:ea typeface="Times New Roman" panose="02020603050405020304" pitchFamily="18" charset="0"/>
              </a:rPr>
              <a:t> – </a:t>
            </a:r>
            <a:r>
              <a:rPr lang="en-US" sz="3200" i="1" dirty="0" err="1">
                <a:solidFill>
                  <a:srgbClr val="0D0D0D"/>
                </a:solidFill>
                <a:latin typeface="Times New Roman" panose="02020603050405020304" pitchFamily="18" charset="0"/>
                <a:ea typeface="Times New Roman" panose="02020603050405020304" pitchFamily="18" charset="0"/>
              </a:rPr>
              <a:t>hoạ</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sĩ</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bạn</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thân</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của</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bố</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tôi</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đưa</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theo</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bé</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Quỳnh</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đến</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chơi</a:t>
            </a:r>
            <a:r>
              <a:rPr lang="en-US" sz="3200" i="1" dirty="0">
                <a:solidFill>
                  <a:srgbClr val="0D0D0D"/>
                </a:solidFill>
                <a:latin typeface="Times New Roman" panose="02020603050405020304" pitchFamily="18" charset="0"/>
                <a:ea typeface="Times New Roman" panose="02020603050405020304" pitchFamily="18" charset="0"/>
              </a:rPr>
              <a:t>.</a:t>
            </a:r>
            <a:endParaRPr lang="en-US" sz="3200" dirty="0">
              <a:latin typeface="Times New Roman" panose="02020603050405020304" pitchFamily="18" charset="0"/>
              <a:ea typeface="Times New Roman" panose="02020603050405020304" pitchFamily="18" charset="0"/>
            </a:endParaRPr>
          </a:p>
          <a:p>
            <a:pPr algn="just">
              <a:spcAft>
                <a:spcPts val="0"/>
              </a:spcAft>
            </a:pPr>
            <a:r>
              <a:rPr lang="en-US" sz="3200" i="1" dirty="0">
                <a:solidFill>
                  <a:srgbClr val="0D0D0D"/>
                </a:solidFill>
                <a:latin typeface="Times New Roman" panose="02020603050405020304" pitchFamily="18" charset="0"/>
                <a:ea typeface="Times New Roman" panose="02020603050405020304" pitchFamily="18" charset="0"/>
              </a:rPr>
              <a:t>+ </a:t>
            </a:r>
            <a:r>
              <a:rPr lang="en-US" sz="3200" b="1" i="1" dirty="0" err="1">
                <a:solidFill>
                  <a:srgbClr val="0D0D0D"/>
                </a:solidFill>
                <a:latin typeface="Times New Roman" panose="02020603050405020304" pitchFamily="18" charset="0"/>
                <a:ea typeface="Times New Roman" panose="02020603050405020304" pitchFamily="18" charset="0"/>
              </a:rPr>
              <a:t>Kể</a:t>
            </a:r>
            <a:r>
              <a:rPr lang="en-US" sz="3200" b="1" i="1" dirty="0">
                <a:solidFill>
                  <a:srgbClr val="0D0D0D"/>
                </a:solidFill>
                <a:latin typeface="Times New Roman" panose="02020603050405020304" pitchFamily="18" charset="0"/>
                <a:ea typeface="Times New Roman" panose="02020603050405020304" pitchFamily="18" charset="0"/>
              </a:rPr>
              <a:t> </a:t>
            </a:r>
            <a:r>
              <a:rPr lang="en-US" sz="3200" b="1" i="1" dirty="0" err="1">
                <a:solidFill>
                  <a:srgbClr val="0D0D0D"/>
                </a:solidFill>
                <a:latin typeface="Times New Roman" panose="02020603050405020304" pitchFamily="18" charset="0"/>
                <a:ea typeface="Times New Roman" panose="02020603050405020304" pitchFamily="18" charset="0"/>
              </a:rPr>
              <a:t>từ</a:t>
            </a:r>
            <a:r>
              <a:rPr lang="en-US" sz="3200" b="1" i="1" dirty="0">
                <a:solidFill>
                  <a:srgbClr val="0D0D0D"/>
                </a:solidFill>
                <a:latin typeface="Times New Roman" panose="02020603050405020304" pitchFamily="18" charset="0"/>
                <a:ea typeface="Times New Roman" panose="02020603050405020304" pitchFamily="18" charset="0"/>
              </a:rPr>
              <a:t> </a:t>
            </a:r>
            <a:r>
              <a:rPr lang="en-US" sz="3200" b="1" i="1" dirty="0" err="1">
                <a:solidFill>
                  <a:srgbClr val="0D0D0D"/>
                </a:solidFill>
                <a:latin typeface="Times New Roman" panose="02020603050405020304" pitchFamily="18" charset="0"/>
                <a:ea typeface="Times New Roman" panose="02020603050405020304" pitchFamily="18" charset="0"/>
              </a:rPr>
              <a:t>hôm</a:t>
            </a:r>
            <a:r>
              <a:rPr lang="en-US" sz="3200" b="1" i="1" dirty="0">
                <a:solidFill>
                  <a:srgbClr val="0D0D0D"/>
                </a:solidFill>
                <a:latin typeface="Times New Roman" panose="02020603050405020304" pitchFamily="18" charset="0"/>
                <a:ea typeface="Times New Roman" panose="02020603050405020304" pitchFamily="18" charset="0"/>
              </a:rPr>
              <a:t> </a:t>
            </a:r>
            <a:r>
              <a:rPr lang="en-US" sz="3200" b="1" i="1" dirty="0" err="1">
                <a:solidFill>
                  <a:srgbClr val="0D0D0D"/>
                </a:solidFill>
                <a:latin typeface="Times New Roman" panose="02020603050405020304" pitchFamily="18" charset="0"/>
                <a:ea typeface="Times New Roman" panose="02020603050405020304" pitchFamily="18" charset="0"/>
              </a:rPr>
              <a:t>đó</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mặc</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dù</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mọi</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chuyện</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vẫn</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như</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cũ</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trong</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căn</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nhà</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của</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chúng</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tôi</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nhưng</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tôi</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luôn</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cảm</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thấy</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mình</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bất</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tài</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nên</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bị</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đẩy</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ra</a:t>
            </a:r>
            <a:r>
              <a:rPr lang="en-US" sz="3200" i="1" dirty="0">
                <a:solidFill>
                  <a:srgbClr val="0D0D0D"/>
                </a:solidFill>
                <a:latin typeface="Times New Roman" panose="02020603050405020304" pitchFamily="18" charset="0"/>
                <a:ea typeface="Times New Roman" panose="02020603050405020304" pitchFamily="18" charset="0"/>
              </a:rPr>
              <a:t> </a:t>
            </a:r>
            <a:r>
              <a:rPr lang="en-US" sz="3200" i="1" dirty="0" err="1">
                <a:solidFill>
                  <a:srgbClr val="0D0D0D"/>
                </a:solidFill>
                <a:latin typeface="Times New Roman" panose="02020603050405020304" pitchFamily="18" charset="0"/>
                <a:ea typeface="Times New Roman" panose="02020603050405020304" pitchFamily="18" charset="0"/>
              </a:rPr>
              <a:t>ngoài</a:t>
            </a:r>
            <a:r>
              <a:rPr lang="en-US" sz="3200" i="1" dirty="0">
                <a:solidFill>
                  <a:srgbClr val="0D0D0D"/>
                </a:solidFill>
                <a:latin typeface="Times New Roman" panose="02020603050405020304" pitchFamily="18" charset="0"/>
                <a:ea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766734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1000"/>
                                        <p:tgtEl>
                                          <p:spTgt spid="6">
                                            <p:txEl>
                                              <p:pRg st="1" end="1"/>
                                            </p:txEl>
                                          </p:spTgt>
                                        </p:tgtEl>
                                      </p:cBhvr>
                                    </p:animEffect>
                                    <p:anim calcmode="lin" valueType="num">
                                      <p:cBhvr>
                                        <p:cTn id="1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fade">
                                      <p:cBhvr>
                                        <p:cTn id="21" dur="1000"/>
                                        <p:tgtEl>
                                          <p:spTgt spid="6">
                                            <p:txEl>
                                              <p:pRg st="2" end="2"/>
                                            </p:txEl>
                                          </p:spTgt>
                                        </p:tgtEl>
                                      </p:cBhvr>
                                    </p:animEffect>
                                    <p:anim calcmode="lin" valueType="num">
                                      <p:cBhvr>
                                        <p:cTn id="22"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xEl>
                                              <p:pRg st="3" end="3"/>
                                            </p:txEl>
                                          </p:spTgt>
                                        </p:tgtEl>
                                        <p:attrNameLst>
                                          <p:attrName>style.visibility</p:attrName>
                                        </p:attrNameLst>
                                      </p:cBhvr>
                                      <p:to>
                                        <p:strVal val="visible"/>
                                      </p:to>
                                    </p:set>
                                    <p:animEffect transition="in" filter="fade">
                                      <p:cBhvr>
                                        <p:cTn id="28" dur="1000"/>
                                        <p:tgtEl>
                                          <p:spTgt spid="6">
                                            <p:txEl>
                                              <p:pRg st="3" end="3"/>
                                            </p:txEl>
                                          </p:spTgt>
                                        </p:tgtEl>
                                      </p:cBhvr>
                                    </p:animEffect>
                                    <p:anim calcmode="lin" valueType="num">
                                      <p:cBhvr>
                                        <p:cTn id="29"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rPr>
              <a:t>NGỮ VĂN 6</a:t>
            </a:r>
          </a:p>
        </p:txBody>
      </p:sp>
      <p:sp>
        <p:nvSpPr>
          <p:cNvPr id="11" name="Horizontal Scroll 10"/>
          <p:cNvSpPr/>
          <p:nvPr/>
        </p:nvSpPr>
        <p:spPr>
          <a:xfrm>
            <a:off x="3972335" y="712809"/>
            <a:ext cx="4209230" cy="478384"/>
          </a:xfrm>
          <a:prstGeom prst="horizontalScroll">
            <a:avLst/>
          </a:prstGeom>
          <a:solidFill>
            <a:schemeClr val="accent4">
              <a:lumMod val="40000"/>
              <a:lumOff val="60000"/>
            </a:schemeClr>
          </a:solidFill>
          <a:ln w="9525">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p:cNvPicPr>
            <a:picLocks noChangeAspect="1"/>
          </p:cNvPicPr>
          <p:nvPr/>
        </p:nvPicPr>
        <p:blipFill>
          <a:blip r:embed="rId4"/>
          <a:stretch>
            <a:fillRect/>
          </a:stretch>
        </p:blipFill>
        <p:spPr>
          <a:xfrm>
            <a:off x="11426277" y="0"/>
            <a:ext cx="754456" cy="754456"/>
          </a:xfrm>
          <a:prstGeom prst="rect">
            <a:avLst/>
          </a:prstGeom>
        </p:spPr>
      </p:pic>
      <p:sp>
        <p:nvSpPr>
          <p:cNvPr id="4" name="Rectangle 3"/>
          <p:cNvSpPr/>
          <p:nvPr/>
        </p:nvSpPr>
        <p:spPr>
          <a:xfrm>
            <a:off x="2576440" y="86508"/>
            <a:ext cx="7001019"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mn-cs"/>
              </a:rPr>
              <a:t>THỰC HÀNH TIẾNG VIỆT: </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TRẠNG NGỮ</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4605304" y="667973"/>
            <a:ext cx="3423758"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110105" algn="l"/>
              </a:tabLst>
              <a:defRPr/>
            </a:pPr>
            <a:r>
              <a:rPr kumimoji="0" lang="pt-BR" sz="2800" b="1" i="0" u="none" strike="noStrike" kern="1200" cap="none" spc="0" normalizeH="0" baseline="0" noProof="0" dirty="0">
                <a:ln>
                  <a:noFill/>
                </a:ln>
                <a:solidFill>
                  <a:srgbClr val="7030A0"/>
                </a:solidFill>
                <a:effectLst/>
                <a:uLnTx/>
                <a:uFillTx/>
                <a:latin typeface="Times New Roman" panose="02020603050405020304" pitchFamily="18" charset="0"/>
                <a:ea typeface="MS Mincho"/>
                <a:cs typeface="+mn-cs"/>
              </a:rPr>
              <a:t>Thực hành tiếng Việt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0" name="Rectangle 9"/>
          <p:cNvSpPr/>
          <p:nvPr/>
        </p:nvSpPr>
        <p:spPr>
          <a:xfrm>
            <a:off x="507555" y="919490"/>
            <a:ext cx="223651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II.Thực</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hành</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2" name="Rectangle 1"/>
          <p:cNvSpPr/>
          <p:nvPr/>
        </p:nvSpPr>
        <p:spPr>
          <a:xfrm>
            <a:off x="507555" y="1316344"/>
            <a:ext cx="403668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Arial" panose="020B0604020202020204" pitchFamily="34" charset="0"/>
                <a:cs typeface="+mn-cs"/>
              </a:rPr>
              <a:t>2.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Arial" panose="020B0604020202020204" pitchFamily="34" charset="0"/>
                <a:cs typeface="+mn-cs"/>
              </a:rPr>
              <a:t>Bài</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Arial" panose="020B0604020202020204" pitchFamily="34"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Arial" panose="020B0604020202020204" pitchFamily="34" charset="0"/>
                <a:cs typeface="+mn-cs"/>
              </a:rPr>
              <a:t>tập</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Arial" panose="020B0604020202020204" pitchFamily="34" charset="0"/>
                <a:cs typeface="+mn-cs"/>
              </a:rPr>
              <a:t> 2</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SGK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trang</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75</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9" name="Rectangle 8"/>
          <p:cNvSpPr/>
          <p:nvPr/>
        </p:nvSpPr>
        <p:spPr>
          <a:xfrm>
            <a:off x="685800" y="1818570"/>
            <a:ext cx="10782300" cy="4524315"/>
          </a:xfrm>
          <a:prstGeom prst="rect">
            <a:avLst/>
          </a:prstGeom>
        </p:spPr>
        <p:txBody>
          <a:bodyPr>
            <a:spAutoFit/>
          </a:bodyPr>
          <a:lstStyle/>
          <a:p>
            <a:pPr lvl="0" algn="just">
              <a:spcAft>
                <a:spcPts val="0"/>
              </a:spcAft>
              <a:buSzPts val="1400"/>
            </a:pPr>
            <a:r>
              <a:rPr lang="pt-BR" sz="3200" dirty="0">
                <a:solidFill>
                  <a:srgbClr val="0D0D0D"/>
                </a:solidFill>
                <a:latin typeface="Times New Roman" panose="02020603050405020304" pitchFamily="18" charset="0"/>
                <a:ea typeface="MS Mincho"/>
              </a:rPr>
              <a:t>- Tác dụng liên kết  câu của các trạng ngữ: các trạng ngữ chỉ thời gian tạo bối cảnh thời gian chung cho các sự việc nêu ở các câu trong đoạn:</a:t>
            </a:r>
            <a:endParaRPr lang="en-US" sz="3200" dirty="0">
              <a:latin typeface="Times New Roman" panose="02020603050405020304" pitchFamily="18" charset="0"/>
              <a:ea typeface="Times New Roman" panose="02020603050405020304" pitchFamily="18" charset="0"/>
            </a:endParaRPr>
          </a:p>
          <a:p>
            <a:pPr algn="just">
              <a:spcAft>
                <a:spcPts val="0"/>
              </a:spcAft>
            </a:pPr>
            <a:r>
              <a:rPr lang="pt-BR" sz="3200" dirty="0">
                <a:solidFill>
                  <a:srgbClr val="0000FF"/>
                </a:solidFill>
                <a:latin typeface="Times New Roman" panose="02020603050405020304" pitchFamily="18" charset="0"/>
                <a:ea typeface="MS Mincho"/>
              </a:rPr>
              <a:t>+ </a:t>
            </a:r>
            <a:r>
              <a:rPr lang="pt-BR" sz="3200" dirty="0">
                <a:solidFill>
                  <a:srgbClr val="0D0D0D"/>
                </a:solidFill>
                <a:latin typeface="Times New Roman" panose="02020603050405020304" pitchFamily="18" charset="0"/>
                <a:ea typeface="MS Mincho"/>
              </a:rPr>
              <a:t>Trạng ngữ “Một hôm”: nêu bối cảnh thời gian chung của câu văn chứa nó và các câu còn lại để nói về thời gian mà nhân vật Kiều Phương bị anh trai phát hiện việc tự chế và trộn màu vẽ.</a:t>
            </a:r>
            <a:endParaRPr lang="en-US" sz="3200" dirty="0">
              <a:latin typeface="Times New Roman" panose="02020603050405020304" pitchFamily="18" charset="0"/>
              <a:ea typeface="Times New Roman" panose="02020603050405020304" pitchFamily="18" charset="0"/>
            </a:endParaRPr>
          </a:p>
          <a:p>
            <a:pPr algn="just">
              <a:spcAft>
                <a:spcPts val="0"/>
              </a:spcAft>
            </a:pPr>
            <a:r>
              <a:rPr lang="pt-BR" sz="3200" dirty="0">
                <a:solidFill>
                  <a:srgbClr val="0D0D0D"/>
                </a:solidFill>
                <a:latin typeface="Times New Roman" panose="02020603050405020304" pitchFamily="18" charset="0"/>
                <a:ea typeface="MS Mincho"/>
              </a:rPr>
              <a:t>+ Trạng ngữ “Hôm đó” chỉ bối cảnh thời gian chung cho cả đoạn xoay quanh sự kiện mọi người phát hiện ra tài năng của bé Kiều Phương trong truyện.</a:t>
            </a:r>
            <a:endParaRPr lang="en-US" sz="3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70300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1" end="1"/>
                                            </p:txEl>
                                          </p:spTgt>
                                        </p:tgtEl>
                                        <p:attrNameLst>
                                          <p:attrName>style.visibility</p:attrName>
                                        </p:attrNameLst>
                                      </p:cBhvr>
                                      <p:to>
                                        <p:strVal val="visible"/>
                                      </p:to>
                                    </p:set>
                                    <p:animEffect transition="in" filter="fade">
                                      <p:cBhvr>
                                        <p:cTn id="14" dur="1000"/>
                                        <p:tgtEl>
                                          <p:spTgt spid="9">
                                            <p:txEl>
                                              <p:pRg st="1" end="1"/>
                                            </p:txEl>
                                          </p:spTgt>
                                        </p:tgtEl>
                                      </p:cBhvr>
                                    </p:animEffect>
                                    <p:anim calcmode="lin" valueType="num">
                                      <p:cBhvr>
                                        <p:cTn id="15"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xEl>
                                              <p:pRg st="2" end="2"/>
                                            </p:txEl>
                                          </p:spTgt>
                                        </p:tgtEl>
                                        <p:attrNameLst>
                                          <p:attrName>style.visibility</p:attrName>
                                        </p:attrNameLst>
                                      </p:cBhvr>
                                      <p:to>
                                        <p:strVal val="visible"/>
                                      </p:to>
                                    </p:set>
                                    <p:animEffect transition="in" filter="fade">
                                      <p:cBhvr>
                                        <p:cTn id="21" dur="1000"/>
                                        <p:tgtEl>
                                          <p:spTgt spid="9">
                                            <p:txEl>
                                              <p:pRg st="2" end="2"/>
                                            </p:txEl>
                                          </p:spTgt>
                                        </p:tgtEl>
                                      </p:cBhvr>
                                    </p:animEffect>
                                    <p:anim calcmode="lin" valueType="num">
                                      <p:cBhvr>
                                        <p:cTn id="22"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ame 7"/>
          <p:cNvSpPr/>
          <p:nvPr/>
        </p:nvSpPr>
        <p:spPr>
          <a:xfrm>
            <a:off x="228600" y="835818"/>
            <a:ext cx="11672888" cy="5650707"/>
          </a:xfrm>
          <a:prstGeom prst="frame">
            <a:avLst>
              <a:gd name="adj1" fmla="val 1948"/>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Lst>
          </a:blip>
          <a:srcRect l="21314" t="20941" r="21005" b="17581"/>
          <a:stretch/>
        </p:blipFill>
        <p:spPr>
          <a:xfrm>
            <a:off x="4150237" y="6332875"/>
            <a:ext cx="3878825" cy="457200"/>
          </a:xfrm>
          <a:prstGeom prst="rect">
            <a:avLst/>
          </a:prstGeom>
        </p:spPr>
      </p:pic>
      <p:sp>
        <p:nvSpPr>
          <p:cNvPr id="30" name="Freeform 29"/>
          <p:cNvSpPr/>
          <p:nvPr/>
        </p:nvSpPr>
        <p:spPr>
          <a:xfrm>
            <a:off x="0" y="-19770"/>
            <a:ext cx="12192000" cy="717831"/>
          </a:xfrm>
          <a:custGeom>
            <a:avLst/>
            <a:gdLst>
              <a:gd name="connsiteX0" fmla="*/ 0 w 12192000"/>
              <a:gd name="connsiteY0" fmla="*/ 0 h 717831"/>
              <a:gd name="connsiteX1" fmla="*/ 12192000 w 12192000"/>
              <a:gd name="connsiteY1" fmla="*/ 0 h 717831"/>
              <a:gd name="connsiteX2" fmla="*/ 12192000 w 12192000"/>
              <a:gd name="connsiteY2" fmla="*/ 717831 h 717831"/>
              <a:gd name="connsiteX3" fmla="*/ 11511351 w 12192000"/>
              <a:gd name="connsiteY3" fmla="*/ 717831 h 717831"/>
              <a:gd name="connsiteX4" fmla="*/ 11518490 w 12192000"/>
              <a:gd name="connsiteY4" fmla="*/ 682468 h 717831"/>
              <a:gd name="connsiteX5" fmla="*/ 11518490 w 12192000"/>
              <a:gd name="connsiteY5" fmla="*/ 177649 h 717831"/>
              <a:gd name="connsiteX6" fmla="*/ 11392281 w 12192000"/>
              <a:gd name="connsiteY6" fmla="*/ 51440 h 717831"/>
              <a:gd name="connsiteX7" fmla="*/ 1645293 w 12192000"/>
              <a:gd name="connsiteY7" fmla="*/ 51440 h 717831"/>
              <a:gd name="connsiteX8" fmla="*/ 1519084 w 12192000"/>
              <a:gd name="connsiteY8" fmla="*/ 177649 h 717831"/>
              <a:gd name="connsiteX9" fmla="*/ 1519084 w 12192000"/>
              <a:gd name="connsiteY9" fmla="*/ 682468 h 717831"/>
              <a:gd name="connsiteX10" fmla="*/ 1526223 w 12192000"/>
              <a:gd name="connsiteY10" fmla="*/ 717831 h 717831"/>
              <a:gd name="connsiteX11" fmla="*/ 0 w 12192000"/>
              <a:gd name="connsiteY11" fmla="*/ 717831 h 717831"/>
              <a:gd name="connsiteX12" fmla="*/ 0 w 12192000"/>
              <a:gd name="connsiteY12" fmla="*/ 0 h 71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000" h="717831">
                <a:moveTo>
                  <a:pt x="0" y="0"/>
                </a:moveTo>
                <a:lnTo>
                  <a:pt x="12192000" y="0"/>
                </a:lnTo>
                <a:lnTo>
                  <a:pt x="12192000" y="717831"/>
                </a:lnTo>
                <a:lnTo>
                  <a:pt x="11511351" y="717831"/>
                </a:lnTo>
                <a:lnTo>
                  <a:pt x="11518490" y="682468"/>
                </a:lnTo>
                <a:lnTo>
                  <a:pt x="11518490" y="177649"/>
                </a:lnTo>
                <a:cubicBezTo>
                  <a:pt x="11518490" y="107946"/>
                  <a:pt x="11461984" y="51440"/>
                  <a:pt x="11392281" y="51440"/>
                </a:cubicBezTo>
                <a:lnTo>
                  <a:pt x="1645293" y="51440"/>
                </a:lnTo>
                <a:cubicBezTo>
                  <a:pt x="1575590" y="51440"/>
                  <a:pt x="1519084" y="107946"/>
                  <a:pt x="1519084" y="177649"/>
                </a:cubicBezTo>
                <a:lnTo>
                  <a:pt x="1519084" y="682468"/>
                </a:lnTo>
                <a:lnTo>
                  <a:pt x="1526223" y="717831"/>
                </a:lnTo>
                <a:lnTo>
                  <a:pt x="0" y="717831"/>
                </a:lnTo>
                <a:lnTo>
                  <a:pt x="0"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21"/>
          <p:cNvSpPr/>
          <p:nvPr/>
        </p:nvSpPr>
        <p:spPr>
          <a:xfrm>
            <a:off x="1511475" y="609728"/>
            <a:ext cx="9985128" cy="90846"/>
          </a:xfrm>
          <a:custGeom>
            <a:avLst/>
            <a:gdLst>
              <a:gd name="connsiteX0" fmla="*/ 0 w 9985128"/>
              <a:gd name="connsiteY0" fmla="*/ 0 h 90846"/>
              <a:gd name="connsiteX1" fmla="*/ 9985128 w 9985128"/>
              <a:gd name="connsiteY1" fmla="*/ 0 h 90846"/>
              <a:gd name="connsiteX2" fmla="*/ 9982349 w 9985128"/>
              <a:gd name="connsiteY2" fmla="*/ 13763 h 90846"/>
              <a:gd name="connsiteX3" fmla="*/ 9866058 w 9985128"/>
              <a:gd name="connsiteY3" fmla="*/ 90846 h 90846"/>
              <a:gd name="connsiteX4" fmla="*/ 119070 w 9985128"/>
              <a:gd name="connsiteY4" fmla="*/ 90846 h 90846"/>
              <a:gd name="connsiteX5" fmla="*/ 2779 w 9985128"/>
              <a:gd name="connsiteY5" fmla="*/ 13763 h 90846"/>
              <a:gd name="connsiteX6" fmla="*/ 0 w 9985128"/>
              <a:gd name="connsiteY6" fmla="*/ 0 h 90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85128" h="90846">
                <a:moveTo>
                  <a:pt x="0" y="0"/>
                </a:moveTo>
                <a:lnTo>
                  <a:pt x="9985128" y="0"/>
                </a:lnTo>
                <a:lnTo>
                  <a:pt x="9982349" y="13763"/>
                </a:lnTo>
                <a:cubicBezTo>
                  <a:pt x="9963189" y="59061"/>
                  <a:pt x="9918335" y="90846"/>
                  <a:pt x="9866058" y="90846"/>
                </a:cubicBezTo>
                <a:lnTo>
                  <a:pt x="119070" y="90846"/>
                </a:lnTo>
                <a:cubicBezTo>
                  <a:pt x="66793" y="90846"/>
                  <a:pt x="21939" y="59061"/>
                  <a:pt x="2779" y="13763"/>
                </a:cubicBez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Vertical Scroll 12"/>
          <p:cNvSpPr/>
          <p:nvPr/>
        </p:nvSpPr>
        <p:spPr>
          <a:xfrm>
            <a:off x="-7368" y="-34518"/>
            <a:ext cx="449826" cy="717831"/>
          </a:xfrm>
          <a:prstGeom prst="verticalScroll">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2</a:t>
            </a:r>
          </a:p>
        </p:txBody>
      </p:sp>
      <p:sp>
        <p:nvSpPr>
          <p:cNvPr id="14" name="Rounded Rectangle 13"/>
          <p:cNvSpPr/>
          <p:nvPr/>
        </p:nvSpPr>
        <p:spPr>
          <a:xfrm>
            <a:off x="507555" y="11369"/>
            <a:ext cx="914400" cy="637493"/>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Lucida Handwriting" panose="03010101010101010101" pitchFamily="66" charset="0"/>
                <a:ea typeface="+mn-ea"/>
                <a:cs typeface="+mn-cs"/>
              </a:rPr>
              <a:t>NGỮ VĂN 6</a:t>
            </a:r>
          </a:p>
        </p:txBody>
      </p:sp>
      <p:sp>
        <p:nvSpPr>
          <p:cNvPr id="11" name="Horizontal Scroll 10"/>
          <p:cNvSpPr/>
          <p:nvPr/>
        </p:nvSpPr>
        <p:spPr>
          <a:xfrm>
            <a:off x="3972335" y="712809"/>
            <a:ext cx="4209230" cy="478384"/>
          </a:xfrm>
          <a:prstGeom prst="horizontalScroll">
            <a:avLst/>
          </a:prstGeom>
          <a:solidFill>
            <a:schemeClr val="accent4">
              <a:lumMod val="40000"/>
              <a:lumOff val="60000"/>
            </a:schemeClr>
          </a:solidFill>
          <a:ln w="9525">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p:cNvPicPr>
            <a:picLocks noChangeAspect="1"/>
          </p:cNvPicPr>
          <p:nvPr/>
        </p:nvPicPr>
        <p:blipFill>
          <a:blip r:embed="rId4"/>
          <a:stretch>
            <a:fillRect/>
          </a:stretch>
        </p:blipFill>
        <p:spPr>
          <a:xfrm>
            <a:off x="11426277" y="0"/>
            <a:ext cx="754456" cy="754456"/>
          </a:xfrm>
          <a:prstGeom prst="rect">
            <a:avLst/>
          </a:prstGeom>
        </p:spPr>
      </p:pic>
      <p:sp>
        <p:nvSpPr>
          <p:cNvPr id="4" name="Rectangle 3"/>
          <p:cNvSpPr/>
          <p:nvPr/>
        </p:nvSpPr>
        <p:spPr>
          <a:xfrm>
            <a:off x="2576440" y="86508"/>
            <a:ext cx="7001019"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mn-cs"/>
              </a:rPr>
              <a:t>THỰC HÀNH TIẾNG VIỆT: </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TRẠNG NGỮ</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p:cNvSpPr/>
          <p:nvPr/>
        </p:nvSpPr>
        <p:spPr>
          <a:xfrm>
            <a:off x="4605304" y="667973"/>
            <a:ext cx="3423758"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110105" algn="l"/>
              </a:tabLst>
              <a:defRPr/>
            </a:pPr>
            <a:r>
              <a:rPr kumimoji="0" lang="pt-BR" sz="2800" b="1" i="0" u="none" strike="noStrike" kern="1200" cap="none" spc="0" normalizeH="0" baseline="0" noProof="0" dirty="0">
                <a:ln>
                  <a:noFill/>
                </a:ln>
                <a:solidFill>
                  <a:srgbClr val="7030A0"/>
                </a:solidFill>
                <a:effectLst/>
                <a:uLnTx/>
                <a:uFillTx/>
                <a:latin typeface="Times New Roman" panose="02020603050405020304" pitchFamily="18" charset="0"/>
                <a:ea typeface="MS Mincho"/>
                <a:cs typeface="+mn-cs"/>
              </a:rPr>
              <a:t>Thực hành tiếng Việt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0" name="Rectangle 9"/>
          <p:cNvSpPr/>
          <p:nvPr/>
        </p:nvSpPr>
        <p:spPr>
          <a:xfrm>
            <a:off x="507555" y="919490"/>
            <a:ext cx="2236510"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II.Thực</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hành</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2" name="Rectangle 1"/>
          <p:cNvSpPr/>
          <p:nvPr/>
        </p:nvSpPr>
        <p:spPr>
          <a:xfrm>
            <a:off x="507555" y="1316344"/>
            <a:ext cx="403668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tab pos="1386840" algn="l"/>
              </a:tabLst>
              <a:defRPr/>
            </a:pP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Arial" panose="020B0604020202020204" pitchFamily="34" charset="0"/>
                <a:cs typeface="+mn-cs"/>
              </a:rPr>
              <a:t>2.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Arial" panose="020B0604020202020204" pitchFamily="34" charset="0"/>
                <a:cs typeface="+mn-cs"/>
              </a:rPr>
              <a:t>Bài</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Arial" panose="020B0604020202020204" pitchFamily="34" charset="0"/>
                <a:cs typeface="+mn-cs"/>
              </a:rPr>
              <a:t> </a:t>
            </a:r>
            <a:r>
              <a:rPr kumimoji="0" lang="en-US" sz="2800" b="1" i="0" u="none" strike="noStrike" kern="1200" cap="none" spc="0" normalizeH="0" baseline="0" noProof="0" dirty="0" err="1">
                <a:ln>
                  <a:noFill/>
                </a:ln>
                <a:solidFill>
                  <a:srgbClr val="0070C0"/>
                </a:solidFill>
                <a:effectLst/>
                <a:uLnTx/>
                <a:uFillTx/>
                <a:latin typeface="Times New Roman" panose="02020603050405020304" pitchFamily="18" charset="0"/>
                <a:ea typeface="Arial" panose="020B0604020202020204" pitchFamily="34" charset="0"/>
                <a:cs typeface="+mn-cs"/>
              </a:rPr>
              <a:t>tập</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Arial" panose="020B0604020202020204" pitchFamily="34" charset="0"/>
                <a:cs typeface="+mn-cs"/>
              </a:rPr>
              <a:t> 2</a:t>
            </a:r>
            <a:r>
              <a:rPr kumimoji="0" 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Times New Roman" panose="02020603050405020304" pitchFamily="18" charset="0"/>
                <a:cs typeface="+mn-cs"/>
              </a:rPr>
              <a:t>:</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SGK </a:t>
            </a:r>
            <a:r>
              <a:rPr kumimoji="0" lang="en-US" sz="2800" b="0" i="0" u="none" strike="noStrike" kern="1200" cap="none" spc="0" normalizeH="0" baseline="0" noProof="0" dirty="0" err="1">
                <a:ln>
                  <a:noFill/>
                </a:ln>
                <a:solidFill>
                  <a:srgbClr val="0D0D0D"/>
                </a:solidFill>
                <a:effectLst/>
                <a:uLnTx/>
                <a:uFillTx/>
                <a:latin typeface="Times New Roman" panose="02020603050405020304" pitchFamily="18" charset="0"/>
                <a:ea typeface="Times New Roman" panose="02020603050405020304" pitchFamily="18" charset="0"/>
                <a:cs typeface="+mn-cs"/>
              </a:rPr>
              <a:t>trang</a:t>
            </a:r>
            <a:r>
              <a:rPr kumimoji="0" lang="en-US" sz="2800" b="0" i="0" u="none" strike="noStrike" kern="1200" cap="none" spc="0" normalizeH="0" baseline="0" noProof="0" dirty="0">
                <a:ln>
                  <a:noFill/>
                </a:ln>
                <a:solidFill>
                  <a:srgbClr val="0D0D0D"/>
                </a:solidFill>
                <a:effectLst/>
                <a:uLnTx/>
                <a:uFillTx/>
                <a:latin typeface="Times New Roman" panose="02020603050405020304" pitchFamily="18" charset="0"/>
                <a:ea typeface="Times New Roman" panose="02020603050405020304" pitchFamily="18" charset="0"/>
                <a:cs typeface="+mn-cs"/>
              </a:rPr>
              <a:t> 75</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6" name="Rectangle 5"/>
          <p:cNvSpPr/>
          <p:nvPr/>
        </p:nvSpPr>
        <p:spPr>
          <a:xfrm>
            <a:off x="673894" y="1830020"/>
            <a:ext cx="10782300" cy="2229393"/>
          </a:xfrm>
          <a:prstGeom prst="rect">
            <a:avLst/>
          </a:prstGeom>
        </p:spPr>
        <p:txBody>
          <a:bodyPr>
            <a:spAutoFit/>
          </a:bodyPr>
          <a:lstStyle/>
          <a:p>
            <a:pPr>
              <a:lnSpc>
                <a:spcPct val="150000"/>
              </a:lnSpc>
            </a:pPr>
            <a:r>
              <a:rPr lang="pt-BR" sz="3200" dirty="0">
                <a:solidFill>
                  <a:srgbClr val="0D0D0D"/>
                </a:solidFill>
                <a:latin typeface="Times New Roman" panose="02020603050405020304" pitchFamily="18" charset="0"/>
                <a:ea typeface="MS Mincho"/>
              </a:rPr>
              <a:t>+ Trạng ngữ “Kể từ hôm đó” đánh dấu một mốc thời gian mới găn với sự chuyển đổi tâm lí của nhân vật người anh sau khi tài năng của người em gái được mọi người phát hiện.</a:t>
            </a:r>
            <a:endParaRPr lang="en-US" sz="3200" dirty="0"/>
          </a:p>
        </p:txBody>
      </p:sp>
    </p:spTree>
    <p:extLst>
      <p:ext uri="{BB962C8B-B14F-4D97-AF65-F5344CB8AC3E}">
        <p14:creationId xmlns:p14="http://schemas.microsoft.com/office/powerpoint/2010/main" val="2651227621"/>
      </p:ext>
    </p:extLst>
  </p:cSld>
  <p:clrMapOvr>
    <a:masterClrMapping/>
  </p:clrMapOvr>
</p:sld>
</file>

<file path=ppt/theme/_rels/them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2069</TotalTime>
  <Words>19656</Words>
  <Application>Microsoft Office PowerPoint</Application>
  <PresentationFormat>Widescreen</PresentationFormat>
  <Paragraphs>2056</Paragraphs>
  <Slides>191</Slides>
  <Notes>9</Notes>
  <HiddenSlides>0</HiddenSlides>
  <MMClips>5</MMClips>
  <ScaleCrop>false</ScaleCrop>
  <HeadingPairs>
    <vt:vector size="8" baseType="variant">
      <vt:variant>
        <vt:lpstr>Fonts Used</vt:lpstr>
      </vt:variant>
      <vt:variant>
        <vt:i4>14</vt:i4>
      </vt:variant>
      <vt:variant>
        <vt:lpstr>Theme</vt:lpstr>
      </vt:variant>
      <vt:variant>
        <vt:i4>8</vt:i4>
      </vt:variant>
      <vt:variant>
        <vt:lpstr>Embedded OLE Servers</vt:lpstr>
      </vt:variant>
      <vt:variant>
        <vt:i4>1</vt:i4>
      </vt:variant>
      <vt:variant>
        <vt:lpstr>Slide Titles</vt:lpstr>
      </vt:variant>
      <vt:variant>
        <vt:i4>191</vt:i4>
      </vt:variant>
    </vt:vector>
  </HeadingPairs>
  <TitlesOfParts>
    <vt:vector size="214" baseType="lpstr">
      <vt:lpstr>.VnBlack</vt:lpstr>
      <vt:lpstr>Arial</vt:lpstr>
      <vt:lpstr>Brush Script MT</vt:lpstr>
      <vt:lpstr>Calibri</vt:lpstr>
      <vt:lpstr>Calibri Light</vt:lpstr>
      <vt:lpstr>Cambria Math</vt:lpstr>
      <vt:lpstr>Garamond</vt:lpstr>
      <vt:lpstr>Lucida Handwriting</vt:lpstr>
      <vt:lpstr>Segoe UI</vt:lpstr>
      <vt:lpstr>Tahoma</vt:lpstr>
      <vt:lpstr>Times New Roman</vt:lpstr>
      <vt:lpstr>UTM Swiss Condensed</vt:lpstr>
      <vt:lpstr>Wingdings</vt:lpstr>
      <vt:lpstr>WoodType-Demi</vt:lpstr>
      <vt:lpstr>Office Theme</vt:lpstr>
      <vt:lpstr>Organic</vt:lpstr>
      <vt:lpstr>4_Office Theme</vt:lpstr>
      <vt:lpstr>5_Office Theme</vt:lpstr>
      <vt:lpstr>7_Office Theme</vt:lpstr>
      <vt:lpstr>6_Office Theme</vt:lpstr>
      <vt:lpstr>1_Office Theme</vt:lpstr>
      <vt:lpstr>2_Office Theme</vt:lpstr>
      <vt:lpstr>Slide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HOẠT ĐỘNG LUYỆN TẬP</vt:lpstr>
      <vt:lpstr>PowerPoint Presentation</vt:lpstr>
      <vt:lpstr> Luật chơi: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cp:lastModifiedBy>Admin</cp:lastModifiedBy>
  <cp:revision>1</cp:revision>
  <dcterms:created xsi:type="dcterms:W3CDTF">2021-09-08T13:36:36Z</dcterms:created>
  <dcterms:modified xsi:type="dcterms:W3CDTF">2025-04-02T15:44:54Z</dcterms:modified>
</cp:coreProperties>
</file>