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3" r:id="rId2"/>
    <p:sldId id="289" r:id="rId3"/>
    <p:sldId id="284" r:id="rId4"/>
    <p:sldId id="287" r:id="rId5"/>
    <p:sldId id="305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14" r:id="rId15"/>
    <p:sldId id="303" r:id="rId16"/>
    <p:sldId id="307" r:id="rId17"/>
    <p:sldId id="302" r:id="rId18"/>
    <p:sldId id="315" r:id="rId19"/>
    <p:sldId id="316" r:id="rId20"/>
    <p:sldId id="317" r:id="rId21"/>
    <p:sldId id="311" r:id="rId22"/>
    <p:sldId id="312" r:id="rId23"/>
    <p:sldId id="313" r:id="rId24"/>
    <p:sldId id="265" r:id="rId25"/>
    <p:sldId id="266" r:id="rId26"/>
    <p:sldId id="263" r:id="rId27"/>
    <p:sldId id="279" r:id="rId28"/>
    <p:sldId id="267" r:id="rId29"/>
    <p:sldId id="269" r:id="rId30"/>
    <p:sldId id="270" r:id="rId31"/>
    <p:sldId id="271" r:id="rId32"/>
    <p:sldId id="288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660066"/>
    <a:srgbClr val="99FF33"/>
    <a:srgbClr val="FFFF99"/>
    <a:srgbClr val="FFFFCC"/>
    <a:srgbClr val="CC00CC"/>
    <a:srgbClr val="FFFFFF"/>
    <a:srgbClr val="0033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DD1E6-FECC-4425-B58B-D9673768BA0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34D45-F14B-4CAB-88C1-F6DB3AFC9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9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D49AF0F-ECD2-4AE5-9112-E9558C25A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765F121-FB22-451B-8BEA-C459B7FA15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FD1D18E-C34A-4C50-B1D0-12E75DBFB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C9FCB0-E357-4102-80A4-7DF31511F462}" type="slidenum">
              <a:rPr lang="en-US" altLang="en-US">
                <a:solidFill>
                  <a:srgbClr val="000000"/>
                </a:solidFill>
                <a:sym typeface="Arial" panose="020B0604020202020204" pitchFamily="34" charset="0"/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39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D49AF0F-ECD2-4AE5-9112-E9558C25A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765F121-FB22-451B-8BEA-C459B7FA15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FD1D18E-C34A-4C50-B1D0-12E75DBFB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C9FCB0-E357-4102-80A4-7DF31511F462}" type="slidenum">
              <a:rPr lang="en-US" altLang="en-US">
                <a:solidFill>
                  <a:srgbClr val="000000"/>
                </a:solidFill>
                <a:sym typeface="Arial" panose="020B0604020202020204" pitchFamily="34" charset="0"/>
              </a:rPr>
              <a:pPr eaLnBrk="1" hangingPunct="1"/>
              <a:t>4</a:t>
            </a:fld>
            <a:endParaRPr lang="en-US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70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D49AF0F-ECD2-4AE5-9112-E9558C25A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765F121-FB22-451B-8BEA-C459B7FA15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FD1D18E-C34A-4C50-B1D0-12E75DBFB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C9FCB0-E357-4102-80A4-7DF31511F462}" type="slidenum">
              <a:rPr lang="en-US" altLang="en-US">
                <a:solidFill>
                  <a:srgbClr val="000000"/>
                </a:solidFill>
                <a:sym typeface="Arial" panose="020B0604020202020204" pitchFamily="34" charset="0"/>
              </a:rPr>
              <a:pPr eaLnBrk="1" hangingPunct="1"/>
              <a:t>5</a:t>
            </a:fld>
            <a:endParaRPr lang="en-US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4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D49AF0F-ECD2-4AE5-9112-E9558C25A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765F121-FB22-451B-8BEA-C459B7FA15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FD1D18E-C34A-4C50-B1D0-12E75DBFB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C9FCB0-E357-4102-80A4-7DF31511F462}" type="slidenum">
              <a:rPr lang="en-US" altLang="en-US">
                <a:solidFill>
                  <a:srgbClr val="000000"/>
                </a:solidFill>
                <a:sym typeface="Arial" panose="020B0604020202020204" pitchFamily="34" charset="0"/>
              </a:rPr>
              <a:pPr eaLnBrk="1" hangingPunct="1"/>
              <a:t>7</a:t>
            </a:fld>
            <a:endParaRPr lang="en-US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02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D49AF0F-ECD2-4AE5-9112-E9558C25A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765F121-FB22-451B-8BEA-C459B7FA15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FD1D18E-C34A-4C50-B1D0-12E75DBFB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C9FCB0-E357-4102-80A4-7DF31511F462}" type="slidenum">
              <a:rPr lang="en-US" altLang="en-US">
                <a:solidFill>
                  <a:srgbClr val="000000"/>
                </a:solidFill>
                <a:sym typeface="Arial" panose="020B0604020202020204" pitchFamily="34" charset="0"/>
              </a:rPr>
              <a:pPr eaLnBrk="1" hangingPunct="1"/>
              <a:t>8</a:t>
            </a:fld>
            <a:endParaRPr lang="en-US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865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D49AF0F-ECD2-4AE5-9112-E9558C25A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765F121-FB22-451B-8BEA-C459B7FA15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FD1D18E-C34A-4C50-B1D0-12E75DBFB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C9FCB0-E357-4102-80A4-7DF31511F462}" type="slidenum">
              <a:rPr lang="en-US" altLang="en-US">
                <a:solidFill>
                  <a:srgbClr val="000000"/>
                </a:solidFill>
                <a:sym typeface="Arial" panose="020B0604020202020204" pitchFamily="34" charset="0"/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1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D49AF0F-ECD2-4AE5-9112-E9558C25A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765F121-FB22-451B-8BEA-C459B7FA15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FD1D18E-C34A-4C50-B1D0-12E75DBFB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C9FCB0-E357-4102-80A4-7DF31511F462}" type="slidenum">
              <a:rPr lang="en-US" altLang="en-US">
                <a:solidFill>
                  <a:srgbClr val="000000"/>
                </a:solidFill>
                <a:sym typeface="Arial" panose="020B0604020202020204" pitchFamily="34" charset="0"/>
              </a:rPr>
              <a:pPr eaLnBrk="1" hangingPunct="1"/>
              <a:t>13</a:t>
            </a:fld>
            <a:endParaRPr lang="en-US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0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1C2782B5-9BA2-43AD-811E-0205B151E4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B760F586-746A-4C96-96AC-C275D13BA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6868" name="灯片编号占位符 3">
            <a:extLst>
              <a:ext uri="{FF2B5EF4-FFF2-40B4-BE49-F238E27FC236}">
                <a16:creationId xmlns:a16="http://schemas.microsoft.com/office/drawing/2014/main" id="{C7057485-290A-4258-96AE-1E23ADEF14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CF9C801-1BA7-4253-9D32-4FACB74CB35C}" type="slidenum">
              <a:rPr lang="zh-CN" altLang="en-US"/>
              <a:pPr eaLnBrk="1" hangingPunct="1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385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D805C-B755-4D95-87FF-760F8A634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6354D-DED2-4A38-957C-ABF33A156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AF788-6220-448A-9935-77CCD299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AB542-0B8F-4AA8-A2C5-5E1209F5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3B82-FCCB-4A0F-87CA-27B9EBD7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7320B-9E96-4909-BBB5-72B434A91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39126-DF12-4EE3-A049-DE7A5E752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E7095-8054-425B-9F98-C2E539157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421AE-067D-4542-8AEE-843276A8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F0E4F-2927-46DB-8C23-4E83CE28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6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6C08E-2F67-40DD-BB5B-01571C267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C9C33-7EF7-4548-ACDC-6AB82AE67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0B3FA-E3FA-403D-A168-6EB6E183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CE691-15A1-4C1D-A681-DEB06C825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D8054-8EAD-4532-A1AA-939200096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17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737355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3C4A-9DB6-4D9F-BC11-B9BFE37C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1F67-460E-40D0-A181-317F90AB1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D7B4C-8C52-4334-A844-0F5DB7BE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527F-85E8-499C-9954-E70D7A966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17E15-47AA-4E70-810C-24167270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DF38-AD8B-4194-9627-74511FEF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DF8A1-51E7-45A8-9BC5-B63B9F311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9D98E-29E9-4929-95D4-868FDBA14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3C685-25F2-4714-9F00-5B3EC181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607FC-C2E8-4F24-8DB4-89DE9FB6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4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588D4-0AB3-4FB8-82EB-E1C4FD11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A9ABA-3659-4E38-BC73-B98658BAF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A9B83-AC91-4B31-95EE-FF65C84D6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70407-7A97-4473-A47B-CA4AA841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14AB0-E32E-4E01-8D0B-01B431504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E0305-F343-4C07-A2B9-E1BBCFB4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2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C5BA-31E9-43AD-939D-24C4F437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FE3ED-03E0-4C20-9CA4-CE7737FBD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3595E-DB30-44F5-A764-D1AAE5205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F773A-45A8-462C-ADD4-D1CB2C810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BD844-3F7F-4E0C-B4F3-5474D33C3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73D43-755F-44EB-9399-EC71F8C86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5AE492-9771-4E0E-A6EC-0A3F0768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92D97-7CEF-43A3-8348-AB62FB0E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83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0C36-DE77-4D55-80D1-58E63E5B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8A3E73-445B-46A7-A53B-C033741A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5BEA0-94C8-4A5A-91FB-CFAFA91C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853E0-C218-486D-8674-934F2A4DA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6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30A032-4188-4AAF-BDAE-DE07BEC27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A279F-BDBC-4C66-9A7F-A15B800E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E8AC8-3D74-4458-A1CE-4875FDB1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2E31-78B3-4E41-94AD-7B9C4A53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C89B4-7266-4294-853D-A3FD7C409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65EF6-CF8E-4AE2-8429-B569BBF1E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8487D-EDF3-4100-8425-A3E425FB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25554-F4E5-4F6E-9C2A-2D13FAD6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E8E1F-4906-42E7-92B0-FAB0C2208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3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ECB6-3A2F-4C28-AF89-99441CC06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E9CB97-BFA1-4D5E-8A61-31A110E35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FAD00-6095-42C2-8F0A-535BA274D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4843E-A93F-4BFA-9C97-A8E5166D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8727A-B55A-4D3D-B84D-1B63CCF7C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33F52-3823-4DCD-9372-9A1C2C5D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02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C0AA9F-3EBC-4829-BB34-B76DB459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EACC3-4EF6-4319-A1B6-AB5910A32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72608-58F2-407E-8369-58674EE3B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595D1-F15E-4C92-B550-66B7CE8419E0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E4D5F-39B2-4F13-B9C1-348B24939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3C651-0F3A-4712-91AB-AEA2FC0B0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C3F76-57C7-4A97-B7EA-02D9D6D5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3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14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41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270.svg"/><Relationship Id="rId4" Type="http://schemas.openxmlformats.org/officeDocument/2006/relationships/image" Target="../media/image37.sv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3.png"/><Relationship Id="rId18" Type="http://schemas.openxmlformats.org/officeDocument/2006/relationships/image" Target="../media/image23.svg"/><Relationship Id="rId3" Type="http://schemas.openxmlformats.org/officeDocument/2006/relationships/image" Target="../media/image36.png"/><Relationship Id="rId21" Type="http://schemas.openxmlformats.org/officeDocument/2006/relationships/image" Target="../media/image25.svg"/><Relationship Id="rId7" Type="http://schemas.openxmlformats.org/officeDocument/2006/relationships/image" Target="../media/image38.png"/><Relationship Id="rId12" Type="http://schemas.openxmlformats.org/officeDocument/2006/relationships/image" Target="../media/image17.svg"/><Relationship Id="rId17" Type="http://schemas.openxmlformats.org/officeDocument/2006/relationships/image" Target="../media/image42.png"/><Relationship Id="rId2" Type="http://schemas.openxmlformats.org/officeDocument/2006/relationships/image" Target="../media/image35.png"/><Relationship Id="rId16" Type="http://schemas.openxmlformats.org/officeDocument/2006/relationships/image" Target="../media/image21.sv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23" Type="http://schemas.openxmlformats.org/officeDocument/2006/relationships/image" Target="../media/image271.svg"/><Relationship Id="rId10" Type="http://schemas.openxmlformats.org/officeDocument/2006/relationships/image" Target="../media/image15.svg"/><Relationship Id="rId19" Type="http://schemas.openxmlformats.org/officeDocument/2006/relationships/image" Target="../media/image43.png"/><Relationship Id="rId4" Type="http://schemas.openxmlformats.org/officeDocument/2006/relationships/image" Target="../media/image9.svg"/><Relationship Id="rId9" Type="http://schemas.openxmlformats.org/officeDocument/2006/relationships/image" Target="../media/image39.png"/><Relationship Id="rId14" Type="http://schemas.openxmlformats.org/officeDocument/2006/relationships/image" Target="../media/image19.svg"/><Relationship Id="rId2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7" Type="http://schemas.openxmlformats.org/officeDocument/2006/relationships/image" Target="../media/image12.png"/><Relationship Id="rId12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9565" cy="6858000"/>
          </a:xfrm>
        </p:spPr>
      </p:pic>
      <p:sp>
        <p:nvSpPr>
          <p:cNvPr id="5" name="WordArt 5">
            <a:extLst>
              <a:ext uri="{FF2B5EF4-FFF2-40B4-BE49-F238E27FC236}">
                <a16:creationId xmlns:a16="http://schemas.microsoft.com/office/drawing/2014/main" id="{764352E0-3FC2-94E1-8C09-00114AD3DD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1074" y="483327"/>
            <a:ext cx="10620103" cy="126709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0301"/>
              </a:avLst>
            </a:prstTxWarp>
            <a:scene3d>
              <a:camera prst="legacyPerspectiveFront">
                <a:rot lat="20819979" lon="780000" rev="0"/>
              </a:camera>
              <a:lightRig rig="legacyHarsh3" dir="l"/>
            </a:scene3d>
            <a:sp3d extrusionH="430200" prstMaterial="legacyMetal">
              <a:extrusionClr>
                <a:srgbClr val="00FFCC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 QUÝ THẦY CÔ GIÁO VÀ CÁC EM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SG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>
            <a:extLst>
              <a:ext uri="{FF2B5EF4-FFF2-40B4-BE49-F238E27FC236}">
                <a16:creationId xmlns:a16="http://schemas.microsoft.com/office/drawing/2014/main" id="{8066E08D-0D68-DC80-5335-BF6F50D70D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67989" y="1985554"/>
            <a:ext cx="6035040" cy="6368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SG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9">
            <a:extLst>
              <a:ext uri="{FF2B5EF4-FFF2-40B4-BE49-F238E27FC236}">
                <a16:creationId xmlns:a16="http://schemas.microsoft.com/office/drawing/2014/main" id="{43EC8755-2421-2AB0-E81D-F1997CB1CE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6605" y="5839097"/>
            <a:ext cx="6257109" cy="83602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GDCD</a:t>
            </a:r>
          </a:p>
          <a:p>
            <a:pPr algn="ctr"/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SG" sz="20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2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SG" sz="2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 </a:t>
            </a:r>
            <a:r>
              <a:rPr lang="en-SG" sz="20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SG" sz="20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7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Box 18">
            <a:extLst>
              <a:ext uri="{FF2B5EF4-FFF2-40B4-BE49-F238E27FC236}">
                <a16:creationId xmlns:a16="http://schemas.microsoft.com/office/drawing/2014/main" id="{1B3A33E4-4A1D-4C16-BFBB-10796D1A8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6" y="-2"/>
            <a:ext cx="12165874" cy="587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28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NÓI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VÀ 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NGH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E:   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 TR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AO ĐỔI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 VỀ MỘT VẤN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ĐỀ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691" y="587851"/>
            <a:ext cx="325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691" y="1111071"/>
            <a:ext cx="4258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690" y="1541739"/>
            <a:ext cx="11900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Lai),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690" y="3281484"/>
            <a:ext cx="221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149" y="2754504"/>
            <a:ext cx="3448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4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kern="0" dirty="0">
              <a:solidFill>
                <a:srgbClr val="0000FF"/>
              </a:solidFill>
              <a:latin typeface="Times New Roman" panose="02020603050405020304" pitchFamily="18" charset="0"/>
              <a:ea typeface="Fira Sans SemiBold Italic" panose="000007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3149" y="2312343"/>
            <a:ext cx="214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149" y="3889162"/>
            <a:ext cx="3488455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 sửa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3150" y="5259575"/>
            <a:ext cx="1623399" cy="1569700"/>
          </a:xfrm>
          <a:custGeom>
            <a:avLst/>
            <a:gdLst/>
            <a:ahLst/>
            <a:cxnLst/>
            <a:rect l="l" t="t" r="r" b="b"/>
            <a:pathLst>
              <a:path w="4487732" h="3598345">
                <a:moveTo>
                  <a:pt x="0" y="0"/>
                </a:moveTo>
                <a:lnTo>
                  <a:pt x="4487732" y="0"/>
                </a:lnTo>
                <a:lnTo>
                  <a:pt x="4487732" y="3598345"/>
                </a:lnTo>
                <a:lnTo>
                  <a:pt x="0" y="3598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272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/>
          <p:cNvGrpSpPr/>
          <p:nvPr/>
        </p:nvGrpSpPr>
        <p:grpSpPr>
          <a:xfrm>
            <a:off x="0" y="-551202"/>
            <a:ext cx="12192000" cy="8161442"/>
            <a:chOff x="0" y="0"/>
            <a:chExt cx="24384000" cy="16322884"/>
          </a:xfrm>
        </p:grpSpPr>
        <p:pic>
          <p:nvPicPr>
            <p:cNvPr id="22" name="Picture 3"/>
            <p:cNvPicPr>
              <a:picLocks noChangeAspect="1"/>
            </p:cNvPicPr>
            <p:nvPr/>
          </p:nvPicPr>
          <p:blipFill>
            <a:blip r:embed="rId2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161442" cy="8161442"/>
            </a:xfrm>
            <a:prstGeom prst="rect">
              <a:avLst/>
            </a:prstGeom>
          </p:spPr>
        </p:pic>
        <p:pic>
          <p:nvPicPr>
            <p:cNvPr id="23" name="Picture 4"/>
            <p:cNvPicPr>
              <a:picLocks noChangeAspect="1"/>
            </p:cNvPicPr>
            <p:nvPr/>
          </p:nvPicPr>
          <p:blipFill>
            <a:blip r:embed="rId2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8161442"/>
              <a:ext cx="8161442" cy="8161442"/>
            </a:xfrm>
            <a:prstGeom prst="rect">
              <a:avLst/>
            </a:prstGeom>
          </p:spPr>
        </p:pic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2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0"/>
              <a:ext cx="8161442" cy="8161442"/>
            </a:xfrm>
            <a:prstGeom prst="rect">
              <a:avLst/>
            </a:prstGeom>
          </p:spPr>
        </p:pic>
        <p:pic>
          <p:nvPicPr>
            <p:cNvPr id="25" name="Picture 6"/>
            <p:cNvPicPr>
              <a:picLocks noChangeAspect="1"/>
            </p:cNvPicPr>
            <p:nvPr/>
          </p:nvPicPr>
          <p:blipFill>
            <a:blip r:embed="rId2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8161442"/>
              <a:ext cx="8161442" cy="8161442"/>
            </a:xfrm>
            <a:prstGeom prst="rect">
              <a:avLst/>
            </a:prstGeom>
          </p:spPr>
        </p:pic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2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0"/>
              <a:ext cx="8161442" cy="8161442"/>
            </a:xfrm>
            <a:prstGeom prst="rect">
              <a:avLst/>
            </a:prstGeom>
          </p:spPr>
        </p:pic>
        <p:pic>
          <p:nvPicPr>
            <p:cNvPr id="27" name="Picture 8"/>
            <p:cNvPicPr>
              <a:picLocks noChangeAspect="1"/>
            </p:cNvPicPr>
            <p:nvPr/>
          </p:nvPicPr>
          <p:blipFill>
            <a:blip r:embed="rId2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8161442"/>
              <a:ext cx="8161442" cy="816144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15" y="989688"/>
            <a:ext cx="7772400" cy="51519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2338" y="2006362"/>
            <a:ext cx="557715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42159" algn="l"/>
              </a:tabLst>
            </a:pP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rao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66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42159" algn="l"/>
              </a:tabLst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CA76D0D3-0FC8-2EFD-29EE-A2A652FF4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88144" y="2608200"/>
            <a:ext cx="2245266" cy="3935229"/>
          </a:xfrm>
          <a:prstGeom prst="rect">
            <a:avLst/>
          </a:prstGeom>
        </p:spPr>
      </p:pic>
      <p:pic>
        <p:nvPicPr>
          <p:cNvPr id="17" name="Picture 2" descr="https://o.remove.bg/downloads/c971a7e0-b55d-41d3-afa8-18f28ac334f1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922" y="2"/>
            <a:ext cx="2702210" cy="310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2772" y="758856"/>
            <a:ext cx="3488455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 sửa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1B3A33E4-4A1D-4C16-BFBB-10796D1A8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6" y="-2"/>
            <a:ext cx="12165874" cy="587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28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NÓI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VÀ 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NGH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E:   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 TR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AO ĐỔI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 VỀ MỘT VẤN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ĐỀ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8" name="图片 10" descr="右上">
            <a:extLst>
              <a:ext uri="{FF2B5EF4-FFF2-40B4-BE49-F238E27FC236}">
                <a16:creationId xmlns:a16="http://schemas.microsoft.com/office/drawing/2014/main" id="{276607D7-0388-4081-896A-7D982929A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2935" flipV="1">
            <a:off x="10150827" y="4985288"/>
            <a:ext cx="2286000" cy="191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9" descr="左下">
            <a:extLst>
              <a:ext uri="{FF2B5EF4-FFF2-40B4-BE49-F238E27FC236}">
                <a16:creationId xmlns:a16="http://schemas.microsoft.com/office/drawing/2014/main" id="{E2620884-3090-4329-97B0-F89DB522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" y="5617029"/>
            <a:ext cx="1596007" cy="124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35678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24F853CD-3CD2-223E-1DE2-BAF71F6AE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42" y="55778"/>
            <a:ext cx="6785687" cy="500407"/>
          </a:xfrm>
          <a:solidFill>
            <a:srgbClr val="FFFF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KIỂM TRA KĨ NĂNG NÓI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988ACA-93ED-B565-B75E-7ECBF7AFB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918800"/>
              </p:ext>
            </p:extLst>
          </p:nvPr>
        </p:nvGraphicFramePr>
        <p:xfrm>
          <a:off x="102442" y="637652"/>
          <a:ext cx="6785688" cy="5932965"/>
        </p:xfrm>
        <a:graphic>
          <a:graphicData uri="http://schemas.openxmlformats.org/drawingml/2006/table">
            <a:tbl>
              <a:tblPr firstRow="1" firstCol="1" bandRow="1"/>
              <a:tblGrid>
                <a:gridCol w="450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699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TT</a:t>
                      </a:r>
                      <a:endParaRPr lang="en-US" sz="24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chí</a:t>
                      </a:r>
                      <a:endParaRPr lang="en-US" sz="24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Mức</a:t>
                      </a:r>
                      <a:r>
                        <a:rPr lang="en-US" sz="24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</a:t>
                      </a:r>
                      <a:endParaRPr lang="en-US" sz="24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Chưa</a:t>
                      </a:r>
                      <a:r>
                        <a:rPr lang="en-US" sz="2400" b="1" baseline="0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đạt</a:t>
                      </a:r>
                      <a:endParaRPr lang="en-US" sz="24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Đạt</a:t>
                      </a:r>
                      <a:endParaRPr lang="en-US" sz="24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bày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bố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cục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rõ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ràng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bị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hỗ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trợ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phù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bày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40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b="1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dung ý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kiến</a:t>
                      </a:r>
                      <a:r>
                        <a:rPr lang="en-US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phong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phú</a:t>
                      </a:r>
                      <a:r>
                        <a:rPr lang="en-US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,… </a:t>
                      </a:r>
                      <a:r>
                        <a:rPr lang="en-US" sz="24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dẫn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dắt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lẽ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chứng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 b="1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rõ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ràng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phong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thái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tin,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cử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ánh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mắt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bộ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Đảm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bảo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quy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9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 b="1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dung,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n-US" sz="24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rả</a:t>
                      </a:r>
                      <a:r>
                        <a:rPr lang="en-US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hỏi</a:t>
                      </a:r>
                      <a:r>
                        <a:rPr lang="en-US" sz="2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ý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kiến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trao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đổi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r>
                        <a:rPr lang="en-US" sz="24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410660-E9D1-02B4-B49E-93AB5E238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232632"/>
              </p:ext>
            </p:extLst>
          </p:nvPr>
        </p:nvGraphicFramePr>
        <p:xfrm>
          <a:off x="7014753" y="637652"/>
          <a:ext cx="5055326" cy="6037468"/>
        </p:xfrm>
        <a:graphic>
          <a:graphicData uri="http://schemas.openxmlformats.org/drawingml/2006/table">
            <a:tbl>
              <a:tblPr firstRow="1" firstCol="1" bandRow="1"/>
              <a:tblGrid>
                <a:gridCol w="42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7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8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9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TT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chí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Mức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Chưa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đạt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Đạt</a:t>
                      </a:r>
                      <a:endParaRPr lang="en-US" sz="22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96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Hiểu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đúng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và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tóm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tắt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được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các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thông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tin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từ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người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nói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1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ý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theo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dõi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mạnh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dạn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tin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thái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hòa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nhã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khi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trao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đổi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2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40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4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Hỏi</a:t>
                      </a:r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</a:t>
                      </a:r>
                      <a:r>
                        <a:rPr lang="en-US" sz="24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rõ</a:t>
                      </a:r>
                      <a:endParaRPr lang="en-US" sz="24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085146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C088C8-A190-881C-6F83-DB214E3DB90F}"/>
              </a:ext>
            </a:extLst>
          </p:cNvPr>
          <p:cNvCxnSpPr>
            <a:cxnSpLocks/>
          </p:cNvCxnSpPr>
          <p:nvPr/>
        </p:nvCxnSpPr>
        <p:spPr>
          <a:xfrm>
            <a:off x="6901194" y="0"/>
            <a:ext cx="0" cy="68022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522F772-CBAD-EEEA-B207-6C33670189BF}"/>
              </a:ext>
            </a:extLst>
          </p:cNvPr>
          <p:cNvSpPr txBox="1">
            <a:spLocks/>
          </p:cNvSpPr>
          <p:nvPr/>
        </p:nvSpPr>
        <p:spPr bwMode="auto">
          <a:xfrm>
            <a:off x="7014755" y="56928"/>
            <a:ext cx="5055324" cy="500407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Tx/>
              <a:buFontTx/>
            </a:pPr>
            <a:r>
              <a:rPr lang="en-US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KIỂM TRA KĨ NĂNG NGHE </a:t>
            </a:r>
          </a:p>
        </p:txBody>
      </p:sp>
    </p:spTree>
    <p:extLst>
      <p:ext uri="{BB962C8B-B14F-4D97-AF65-F5344CB8AC3E}">
        <p14:creationId xmlns:p14="http://schemas.microsoft.com/office/powerpoint/2010/main" val="27128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Box 18">
            <a:extLst>
              <a:ext uri="{FF2B5EF4-FFF2-40B4-BE49-F238E27FC236}">
                <a16:creationId xmlns:a16="http://schemas.microsoft.com/office/drawing/2014/main" id="{1B3A33E4-4A1D-4C16-BFBB-10796D1A8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6" y="-2"/>
            <a:ext cx="12165874" cy="587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28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NÓI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VÀ 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NGH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E:   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 TR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AO ĐỔI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 VỀ MỘT VẤN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ĐỀ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691" y="587851"/>
            <a:ext cx="325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691" y="1111071"/>
            <a:ext cx="4258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030FC-B8A8-C1CC-11EC-8908ED329050}"/>
              </a:ext>
            </a:extLst>
          </p:cNvPr>
          <p:cNvSpPr txBox="1"/>
          <p:nvPr/>
        </p:nvSpPr>
        <p:spPr>
          <a:xfrm>
            <a:off x="143691" y="1631672"/>
            <a:ext cx="3840420" cy="525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III/</a:t>
            </a:r>
            <a:r>
              <a:rPr kumimoji="0" lang="en-US" sz="2800" b="1" i="0" u="sng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en-US" sz="2800" b="1" i="0" u="sng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TẬP</a:t>
            </a:r>
            <a:endParaRPr kumimoji="0" lang="en-SG" sz="28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3590" y="2154892"/>
            <a:ext cx="9535116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1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nh hu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36" t="27454" r="1997" b="31205"/>
          <a:stretch>
            <a:fillRect/>
          </a:stretch>
        </p:blipFill>
        <p:spPr>
          <a:xfrm>
            <a:off x="-1" y="-42529"/>
            <a:ext cx="12192000" cy="70372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440717" flipH="1">
            <a:off x="11148713" y="4975613"/>
            <a:ext cx="1052867" cy="19809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700000" flipH="1">
            <a:off x="3031089" y="74232"/>
            <a:ext cx="606376" cy="7144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745339">
            <a:off x="6904468" y="-2386370"/>
            <a:ext cx="5738506" cy="4726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637964">
            <a:off x="8259858" y="6323239"/>
            <a:ext cx="1685593" cy="52042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5400000">
            <a:off x="5146478" y="-3172312"/>
            <a:ext cx="1273899" cy="8803936"/>
            <a:chOff x="-9097" y="-292025"/>
            <a:chExt cx="1727268" cy="4809212"/>
          </a:xfrm>
          <a:solidFill>
            <a:srgbClr val="FFC000"/>
          </a:solidFill>
        </p:grpSpPr>
        <p:sp>
          <p:nvSpPr>
            <p:cNvPr id="11" name="Freeform 11"/>
            <p:cNvSpPr/>
            <p:nvPr/>
          </p:nvSpPr>
          <p:spPr>
            <a:xfrm>
              <a:off x="-9097" y="-292025"/>
              <a:ext cx="1727268" cy="4809212"/>
            </a:xfrm>
            <a:custGeom>
              <a:avLst/>
              <a:gdLst/>
              <a:ahLst/>
              <a:cxnLst/>
              <a:rect l="l" t="t" r="r" b="b"/>
              <a:pathLst>
                <a:path w="1727269" h="4809212">
                  <a:moveTo>
                    <a:pt x="63030" y="4215658"/>
                  </a:moveTo>
                  <a:cubicBezTo>
                    <a:pt x="63030" y="4215658"/>
                    <a:pt x="0" y="396909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957460"/>
                    <a:pt x="1700206" y="4153062"/>
                    <a:pt x="1700206" y="4153062"/>
                  </a:cubicBezTo>
                  <a:cubicBezTo>
                    <a:pt x="1683524" y="4368795"/>
                    <a:pt x="1568880" y="4579407"/>
                    <a:pt x="1372011" y="4691031"/>
                  </a:cubicBezTo>
                  <a:cubicBezTo>
                    <a:pt x="1221660" y="4776279"/>
                    <a:pt x="1023629" y="4791377"/>
                    <a:pt x="803168" y="4780636"/>
                  </a:cubicBezTo>
                  <a:lnTo>
                    <a:pt x="803168" y="4780636"/>
                  </a:lnTo>
                  <a:cubicBezTo>
                    <a:pt x="645952" y="4775359"/>
                    <a:pt x="384604" y="4809212"/>
                    <a:pt x="254278" y="4700054"/>
                  </a:cubicBezTo>
                  <a:cubicBezTo>
                    <a:pt x="145767" y="4609169"/>
                    <a:pt x="81795" y="4415857"/>
                    <a:pt x="63030" y="4215658"/>
                  </a:cubicBezTo>
                  <a:close/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3188823" y="-1092743"/>
            <a:ext cx="5228952" cy="10945942"/>
            <a:chOff x="-16519" y="-6509"/>
            <a:chExt cx="2737462" cy="5242719"/>
          </a:xfrm>
        </p:grpSpPr>
        <p:sp>
          <p:nvSpPr>
            <p:cNvPr id="15" name="Freeform 15"/>
            <p:cNvSpPr/>
            <p:nvPr/>
          </p:nvSpPr>
          <p:spPr>
            <a:xfrm>
              <a:off x="-16519" y="-6509"/>
              <a:ext cx="2737462" cy="5242719"/>
            </a:xfrm>
            <a:custGeom>
              <a:avLst/>
              <a:gdLst/>
              <a:ahLst/>
              <a:cxnLst/>
              <a:rect l="l" t="t" r="r" b="b"/>
              <a:pathLst>
                <a:path w="2737462" h="5242719">
                  <a:moveTo>
                    <a:pt x="63030" y="4649165"/>
                  </a:moveTo>
                  <a:cubicBezTo>
                    <a:pt x="63030" y="4649165"/>
                    <a:pt x="0" y="440260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844389" y="6965"/>
                  </a:cubicBezTo>
                  <a:lnTo>
                    <a:pt x="1844390" y="6965"/>
                  </a:lnTo>
                  <a:cubicBezTo>
                    <a:pt x="2061137" y="16819"/>
                    <a:pt x="2265452" y="36481"/>
                    <a:pt x="2399641" y="101690"/>
                  </a:cubicBezTo>
                  <a:cubicBezTo>
                    <a:pt x="2655687" y="226120"/>
                    <a:pt x="2737462" y="459160"/>
                    <a:pt x="2731974" y="704684"/>
                  </a:cubicBezTo>
                  <a:cubicBezTo>
                    <a:pt x="2731974" y="704684"/>
                    <a:pt x="2688686" y="1013073"/>
                    <a:pt x="2696120" y="1248607"/>
                  </a:cubicBezTo>
                  <a:cubicBezTo>
                    <a:pt x="2703243" y="4390967"/>
                    <a:pt x="2710399" y="4586569"/>
                    <a:pt x="2710399" y="4586569"/>
                  </a:cubicBezTo>
                  <a:cubicBezTo>
                    <a:pt x="2693718" y="4802302"/>
                    <a:pt x="2579074" y="5012913"/>
                    <a:pt x="2382205" y="5124538"/>
                  </a:cubicBezTo>
                  <a:cubicBezTo>
                    <a:pt x="2231853" y="5209786"/>
                    <a:pt x="2033822" y="5224884"/>
                    <a:pt x="1607686" y="5214142"/>
                  </a:cubicBezTo>
                  <a:lnTo>
                    <a:pt x="1607673" y="5214142"/>
                  </a:lnTo>
                  <a:cubicBezTo>
                    <a:pt x="645952" y="5208865"/>
                    <a:pt x="384604" y="5242719"/>
                    <a:pt x="254278" y="5133561"/>
                  </a:cubicBezTo>
                  <a:cubicBezTo>
                    <a:pt x="145767" y="5042676"/>
                    <a:pt x="81795" y="4849364"/>
                    <a:pt x="63030" y="4649165"/>
                  </a:cubicBezTo>
                  <a:close/>
                </a:path>
              </a:pathLst>
            </a:custGeom>
            <a:solidFill>
              <a:srgbClr val="FFFAEB"/>
            </a:solidFill>
            <a:ln w="28575">
              <a:solidFill>
                <a:srgbClr val="FF0000"/>
              </a:solidFill>
            </a:ln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905475">
            <a:off x="122024" y="547766"/>
            <a:ext cx="1127553" cy="17668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8C7E537-5E28-B32F-797A-D8D975540BF7}"/>
              </a:ext>
            </a:extLst>
          </p:cNvPr>
          <p:cNvSpPr txBox="1"/>
          <p:nvPr/>
        </p:nvSpPr>
        <p:spPr>
          <a:xfrm>
            <a:off x="1460136" y="723330"/>
            <a:ext cx="881379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30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cục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9086" y="2077815"/>
            <a:ext cx="9705703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buClr>
                <a:srgbClr val="000000"/>
              </a:buClr>
              <a:defRPr/>
            </a:pPr>
            <a:r>
              <a:rPr lang="en-SG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I. </a:t>
            </a:r>
            <a:r>
              <a:rPr lang="en-SG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lang="en-SG" sz="28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800" b="1" u="sng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SG" sz="28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SG" sz="2800" b="1" u="sng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lvl="0">
              <a:lnSpc>
                <a:spcPct val="107000"/>
              </a:lnSpc>
              <a:buClr>
                <a:srgbClr val="000000"/>
              </a:buClr>
              <a:buSzPts val="1000"/>
              <a:tabLst>
                <a:tab pos="457200" algn="l"/>
              </a:tabLs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0527" y="5716775"/>
            <a:ext cx="10055196" cy="98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buClr>
                <a:srgbClr val="000000"/>
              </a:buClr>
              <a:defRPr/>
            </a:pPr>
            <a:r>
              <a:rPr lang="en-SG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III. </a:t>
            </a:r>
            <a:r>
              <a:rPr lang="en-SG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SG" sz="28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SG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9086" y="2997297"/>
            <a:ext cx="10306593" cy="9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buClr>
                <a:srgbClr val="000000"/>
              </a:buClr>
              <a:buSzPts val="1000"/>
              <a:tabLst>
                <a:tab pos="457200" algn="l"/>
              </a:tabLst>
              <a:defRPr/>
            </a:pPr>
            <a:r>
              <a:rPr lang="en-SG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SG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SG" sz="28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800" b="1" u="sng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SG" sz="28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SG" sz="2800" b="1" u="sng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76437" y="3881840"/>
            <a:ext cx="100792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79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92">
            <a:extLst>
              <a:ext uri="{FF2B5EF4-FFF2-40B4-BE49-F238E27FC236}">
                <a16:creationId xmlns:a16="http://schemas.microsoft.com/office/drawing/2014/main" id="{64E90A3A-4B47-4D30-9F26-DC9DCAA6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1960564"/>
            <a:ext cx="184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5" name="图片 15">
            <a:extLst>
              <a:ext uri="{FF2B5EF4-FFF2-40B4-BE49-F238E27FC236}">
                <a16:creationId xmlns:a16="http://schemas.microsoft.com/office/drawing/2014/main" id="{4F9D0876-3755-497F-A21C-835B9D6CD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143000"/>
            <a:ext cx="8489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3">
            <a:extLst>
              <a:ext uri="{FF2B5EF4-FFF2-40B4-BE49-F238E27FC236}">
                <a16:creationId xmlns:a16="http://schemas.microsoft.com/office/drawing/2014/main" id="{D4D66836-40F8-4049-BCE6-1DFAD466B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342" y="2298700"/>
            <a:ext cx="54733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F8227-F555-4682-AFC1-5A941161A178}"/>
              </a:ext>
            </a:extLst>
          </p:cNvPr>
          <p:cNvSpPr/>
          <p:nvPr/>
        </p:nvSpPr>
        <p:spPr>
          <a:xfrm>
            <a:off x="113016" y="30823"/>
            <a:ext cx="11989941" cy="676553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id="{6F911517-214D-B212-5FDC-9B12C2A05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634" y="273050"/>
            <a:ext cx="3627438" cy="584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32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74559BF8-A741-4930-9E41-0CD8D9011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32811"/>
            <a:ext cx="2076993" cy="2263545"/>
          </a:xfrm>
          <a:prstGeom prst="rect">
            <a:avLst/>
          </a:prstGeom>
          <a:noFill/>
          <a:ln w="19050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830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E9F78054-6455-4722-B50A-411E4D10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矩形 69">
            <a:extLst>
              <a:ext uri="{FF2B5EF4-FFF2-40B4-BE49-F238E27FC236}">
                <a16:creationId xmlns:a16="http://schemas.microsoft.com/office/drawing/2014/main" id="{2A3A532A-2747-4899-978D-747259635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7333" y="2349549"/>
            <a:ext cx="90952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Tiết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học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đến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đây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là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kết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thúc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.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Cảm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ơn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quí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thầy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cô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và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các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5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em</a:t>
            </a:r>
            <a:r>
              <a:rPr lang="en-US" altLang="zh-CN" sz="5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方正卡通简体"/>
                <a:cs typeface="Times New Roman" panose="02020603050405020304" pitchFamily="18" charset="0"/>
                <a:sym typeface="Microsoft YaHei" panose="020B0503020204020204" pitchFamily="34" charset="-122"/>
              </a:rPr>
              <a:t>!</a:t>
            </a:r>
            <a:endParaRPr lang="en-US" altLang="zh-CN" sz="5400" b="1" dirty="0">
              <a:solidFill>
                <a:srgbClr val="006600"/>
              </a:solidFill>
              <a:latin typeface="Times New Roman" panose="02020603050405020304" pitchFamily="18" charset="0"/>
              <a:ea typeface="方正卡通简体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C9F189F8-EF95-4918-ABB0-656A11259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87" y="5472211"/>
            <a:ext cx="446087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五角星 40">
            <a:extLst>
              <a:ext uri="{FF2B5EF4-FFF2-40B4-BE49-F238E27FC236}">
                <a16:creationId xmlns:a16="http://schemas.microsoft.com/office/drawing/2014/main" id="{45A1FFFE-B279-4C19-B7CB-DBA923E211B5}"/>
              </a:ext>
            </a:extLst>
          </p:cNvPr>
          <p:cNvSpPr/>
          <p:nvPr/>
        </p:nvSpPr>
        <p:spPr>
          <a:xfrm rot="19903756">
            <a:off x="569164" y="4183873"/>
            <a:ext cx="792162" cy="105568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>
                <a:latin typeface="+mj-lt"/>
              </a:rPr>
              <a:t> </a:t>
            </a:r>
            <a:endParaRPr lang="zh-CN" altLang="en-US">
              <a:latin typeface="+mj-lt"/>
            </a:endParaRPr>
          </a:p>
        </p:txBody>
      </p:sp>
      <p:sp>
        <p:nvSpPr>
          <p:cNvPr id="42" name="五角星 41">
            <a:extLst>
              <a:ext uri="{FF2B5EF4-FFF2-40B4-BE49-F238E27FC236}">
                <a16:creationId xmlns:a16="http://schemas.microsoft.com/office/drawing/2014/main" id="{713C3651-9DA7-4119-A3AF-CE0C5FB34187}"/>
              </a:ext>
            </a:extLst>
          </p:cNvPr>
          <p:cNvSpPr/>
          <p:nvPr/>
        </p:nvSpPr>
        <p:spPr>
          <a:xfrm rot="21380687">
            <a:off x="735851" y="5805505"/>
            <a:ext cx="458788" cy="611188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>
                <a:latin typeface="+mj-lt"/>
              </a:rPr>
              <a:t> </a:t>
            </a:r>
            <a:endParaRPr lang="zh-CN" altLang="en-US">
              <a:latin typeface="+mj-lt"/>
            </a:endParaRPr>
          </a:p>
        </p:txBody>
      </p:sp>
      <p:sp>
        <p:nvSpPr>
          <p:cNvPr id="43" name="五角星 42">
            <a:extLst>
              <a:ext uri="{FF2B5EF4-FFF2-40B4-BE49-F238E27FC236}">
                <a16:creationId xmlns:a16="http://schemas.microsoft.com/office/drawing/2014/main" id="{13488398-0DC3-46CA-B5B6-E8CDCF26CEAA}"/>
              </a:ext>
            </a:extLst>
          </p:cNvPr>
          <p:cNvSpPr/>
          <p:nvPr/>
        </p:nvSpPr>
        <p:spPr>
          <a:xfrm rot="19938392">
            <a:off x="2248676" y="5708016"/>
            <a:ext cx="365125" cy="48577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>
                <a:latin typeface="+mj-lt"/>
              </a:rPr>
              <a:t> </a:t>
            </a:r>
            <a:endParaRPr lang="zh-CN" altLang="en-US">
              <a:latin typeface="+mj-lt"/>
            </a:endParaRPr>
          </a:p>
        </p:txBody>
      </p:sp>
      <p:sp>
        <p:nvSpPr>
          <p:cNvPr id="44" name="五角星 43">
            <a:extLst>
              <a:ext uri="{FF2B5EF4-FFF2-40B4-BE49-F238E27FC236}">
                <a16:creationId xmlns:a16="http://schemas.microsoft.com/office/drawing/2014/main" id="{778F0F51-FBD7-4D5C-9BFD-6F7D272249BE}"/>
              </a:ext>
            </a:extLst>
          </p:cNvPr>
          <p:cNvSpPr/>
          <p:nvPr/>
        </p:nvSpPr>
        <p:spPr>
          <a:xfrm rot="19938392">
            <a:off x="1974148" y="3905903"/>
            <a:ext cx="365125" cy="48577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>
                <a:latin typeface="+mj-lt"/>
              </a:rPr>
              <a:t> </a:t>
            </a:r>
            <a:endParaRPr lang="zh-CN" altLang="en-US">
              <a:latin typeface="+mj-lt"/>
            </a:endParaRPr>
          </a:p>
        </p:txBody>
      </p:sp>
      <p:sp>
        <p:nvSpPr>
          <p:cNvPr id="45" name="五角星 44">
            <a:extLst>
              <a:ext uri="{FF2B5EF4-FFF2-40B4-BE49-F238E27FC236}">
                <a16:creationId xmlns:a16="http://schemas.microsoft.com/office/drawing/2014/main" id="{69CA54AD-CF3D-4D23-B402-EB68AE22C950}"/>
              </a:ext>
            </a:extLst>
          </p:cNvPr>
          <p:cNvSpPr/>
          <p:nvPr/>
        </p:nvSpPr>
        <p:spPr>
          <a:xfrm rot="19967404">
            <a:off x="8750300" y="4132264"/>
            <a:ext cx="458788" cy="61118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>
                <a:latin typeface="+mj-lt"/>
              </a:rPr>
              <a:t> </a:t>
            </a:r>
            <a:endParaRPr lang="zh-CN" altLang="en-US">
              <a:latin typeface="+mj-lt"/>
            </a:endParaRPr>
          </a:p>
        </p:txBody>
      </p:sp>
      <p:sp>
        <p:nvSpPr>
          <p:cNvPr id="46" name="五角星 45">
            <a:extLst>
              <a:ext uri="{FF2B5EF4-FFF2-40B4-BE49-F238E27FC236}">
                <a16:creationId xmlns:a16="http://schemas.microsoft.com/office/drawing/2014/main" id="{92303FE4-D305-4AAE-B7D9-8D27F95E8469}"/>
              </a:ext>
            </a:extLst>
          </p:cNvPr>
          <p:cNvSpPr/>
          <p:nvPr/>
        </p:nvSpPr>
        <p:spPr>
          <a:xfrm>
            <a:off x="7867651" y="4649789"/>
            <a:ext cx="252413" cy="3381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+mj-lt"/>
            </a:endParaRPr>
          </a:p>
        </p:txBody>
      </p:sp>
      <p:pic>
        <p:nvPicPr>
          <p:cNvPr id="52" name="Picture 5" descr="C:\Users\Administrator\Desktop\小鸟.png">
            <a:extLst>
              <a:ext uri="{FF2B5EF4-FFF2-40B4-BE49-F238E27FC236}">
                <a16:creationId xmlns:a16="http://schemas.microsoft.com/office/drawing/2014/main" id="{49A68A43-333A-4630-9EA4-13FC02F2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936" y="1166862"/>
            <a:ext cx="1203652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36">
            <a:extLst>
              <a:ext uri="{FF2B5EF4-FFF2-40B4-BE49-F238E27FC236}">
                <a16:creationId xmlns:a16="http://schemas.microsoft.com/office/drawing/2014/main" id="{B31B3809-7506-4A2F-B1EC-6BF1D7734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60350"/>
            <a:ext cx="54038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032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0.00023 C -0.01237 0.00139 -0.02304 0.00718 -0.03541 0.00903 C -0.04804 0.01551 -0.05976 0.01667 -0.07291 0.01852 C -0.18841 0.01551 -0.19062 0.03287 -0.25625 0.00347 C -0.26302 -0.00463 -0.26458 -0.01111 -0.27083 -0.02245 C -0.28073 -0.04005 -0.29127 -0.0588 -0.3052 -0.06505 C -0.34101 -0.10718 -0.42317 -0.09028 -0.44895 -0.09074 C -0.4595 -0.0956 -0.47057 -0.09722 -0.48125 -0.10208 C -0.48802 -0.10509 -0.49414 -0.10926 -0.50104 -0.11134 C -0.51054 -0.11806 -0.52122 -0.125 -0.53125 -0.12801 C -0.547 -0.1419 -0.56315 -0.15324 -0.5802 -0.16134 C -0.58632 -0.16412 -0.59127 -0.17014 -0.59687 -0.17431 C -0.60989 -0.18356 -0.62552 -0.19074 -0.63958 -0.19468 C -0.67187 -0.19306 -0.70312 -0.19097 -0.73541 -0.19259 C -0.74987 -0.20116 -0.76445 -0.20833 -0.77812 -0.22037 C -0.78424 -0.22593 -0.79023 -0.23218 -0.797 -0.23519 C -0.81002 -0.24907 -0.79466 -0.23403 -0.80729 -0.24259 C -0.81302 -0.2463 -0.81836 -0.25301 -0.82408 -0.25741 C -0.83007 -0.26204 -0.82617 -0.25648 -0.83138 -0.26111 C -0.84101 -0.26968 -0.85104 -0.27801 -0.86145 -0.28333 C -0.87083 -0.29444 -0.88112 -0.30556 -0.89179 -0.31296 C -0.89961 -0.32708 -0.91211 -0.33449 -0.91875 -0.35162 C -0.92018 -0.35556 -0.922 -0.35903 -0.92291 -0.36296 C -0.92356 -0.36597 -0.92395 -0.36944 -0.925 -0.37222 C -0.9276 -0.37963 -0.93164 -0.38519 -0.93437 -0.39259 C -0.94049 -0.40856 -0.94544 -0.41782 -0.95312 -0.43148 " pathEditMode="relative" rAng="0" ptsTypes="AAAAAAAAAAAAAAAAAAAAAAAAAA">
                                      <p:cBhvr>
                                        <p:cTn id="39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3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3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8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8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>
            <a:extLst>
              <a:ext uri="{FF2B5EF4-FFF2-40B4-BE49-F238E27FC236}">
                <a16:creationId xmlns:a16="http://schemas.microsoft.com/office/drawing/2014/main" id="{C8A6A602-A952-4658-9D31-3BD244BA4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23" y="40027"/>
            <a:ext cx="1096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2" descr="C:\Users\Admin\Desktop\z3469689896295_a9f5bf5894980818283448225be9ac1f.jpg">
            <a:extLst>
              <a:ext uri="{FF2B5EF4-FFF2-40B4-BE49-F238E27FC236}">
                <a16:creationId xmlns:a16="http://schemas.microsoft.com/office/drawing/2014/main" id="{D5B587B3-6C7A-4888-8B73-BC9B8B767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9" y="898649"/>
            <a:ext cx="4187825" cy="221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Box 4">
            <a:extLst>
              <a:ext uri="{FF2B5EF4-FFF2-40B4-BE49-F238E27FC236}">
                <a16:creationId xmlns:a16="http://schemas.microsoft.com/office/drawing/2014/main" id="{3ED826FC-2A55-48D0-979C-0DA419F44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857" y="3108961"/>
            <a:ext cx="3887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164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164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64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164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solidFill>
                  <a:srgbClr val="164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solidFill>
                  <a:srgbClr val="164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rgbClr val="164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64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1645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</a:t>
            </a:r>
          </a:p>
        </p:txBody>
      </p:sp>
      <p:pic>
        <p:nvPicPr>
          <p:cNvPr id="3077" name="Picture 3" descr="C:\Users\Admin\Desktop\z3469695188917_fe63a23c931e09621691a744e9a1b36c.jpg">
            <a:extLst>
              <a:ext uri="{FF2B5EF4-FFF2-40B4-BE49-F238E27FC236}">
                <a16:creationId xmlns:a16="http://schemas.microsoft.com/office/drawing/2014/main" id="{2DB153AB-8A87-496C-AF70-CB2E5507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898648"/>
            <a:ext cx="3617913" cy="2210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Box 5">
            <a:extLst>
              <a:ext uri="{FF2B5EF4-FFF2-40B4-BE49-F238E27FC236}">
                <a16:creationId xmlns:a16="http://schemas.microsoft.com/office/drawing/2014/main" id="{72385B11-BB7C-44DF-AF90-303E02420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328" y="3103713"/>
            <a:ext cx="4824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dirty="0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rgbClr val="134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9" name="Picture 4" descr="C:\Users\Admin\Desktop\z3469690905964_950da4db1cb780469cdbe523a1a69514.jpg">
            <a:extLst>
              <a:ext uri="{FF2B5EF4-FFF2-40B4-BE49-F238E27FC236}">
                <a16:creationId xmlns:a16="http://schemas.microsoft.com/office/drawing/2014/main" id="{4D42486B-5045-4F3A-B259-1F6311F3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56" y="3796205"/>
            <a:ext cx="3887788" cy="2264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TextBox 6">
            <a:extLst>
              <a:ext uri="{FF2B5EF4-FFF2-40B4-BE49-F238E27FC236}">
                <a16:creationId xmlns:a16="http://schemas.microsoft.com/office/drawing/2014/main" id="{836E6C8E-AF8B-483C-9611-DEC8D21AC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347" y="6060845"/>
            <a:ext cx="5126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154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154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54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154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400" dirty="0">
                <a:solidFill>
                  <a:srgbClr val="154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solidFill>
                  <a:srgbClr val="154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400" dirty="0">
                <a:solidFill>
                  <a:srgbClr val="154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54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2400" dirty="0">
                <a:solidFill>
                  <a:srgbClr val="1547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F0EA1A-43C4-4F62-A160-DA14EA75255E}"/>
              </a:ext>
            </a:extLst>
          </p:cNvPr>
          <p:cNvSpPr/>
          <p:nvPr/>
        </p:nvSpPr>
        <p:spPr>
          <a:xfrm>
            <a:off x="113016" y="30823"/>
            <a:ext cx="11989941" cy="676553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Callout 1"/>
          <p:cNvSpPr/>
          <p:nvPr/>
        </p:nvSpPr>
        <p:spPr>
          <a:xfrm>
            <a:off x="6639328" y="3984171"/>
            <a:ext cx="5247872" cy="2076674"/>
          </a:xfrm>
          <a:prstGeom prst="cloudCallout">
            <a:avLst>
              <a:gd name="adj1" fmla="val -37895"/>
              <a:gd name="adj2" fmla="val -33741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69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6" grpId="0"/>
      <p:bldP spid="3078" grpId="0"/>
      <p:bldP spid="3080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29" t="27767" r="2288" b="311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69922">
            <a:off x="1975903" y="-2474787"/>
            <a:ext cx="7798069" cy="64227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24566">
            <a:off x="-3493501" y="3249542"/>
            <a:ext cx="7798069" cy="64227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046752">
            <a:off x="10646527" y="2293482"/>
            <a:ext cx="7798069" cy="64227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b="37772"/>
          <a:stretch>
            <a:fillRect/>
          </a:stretch>
        </p:blipFill>
        <p:spPr>
          <a:xfrm>
            <a:off x="4785067" y="846533"/>
            <a:ext cx="3081047" cy="305648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5084025" y="361620"/>
            <a:ext cx="2023951" cy="7963949"/>
            <a:chOff x="0" y="0"/>
            <a:chExt cx="1896688" cy="7463190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911019" cy="7495244"/>
            </a:xfrm>
            <a:custGeom>
              <a:avLst/>
              <a:gdLst/>
              <a:ahLst/>
              <a:cxnLst/>
              <a:rect l="l" t="t" r="r" b="b"/>
              <a:pathLst>
                <a:path w="1911019" h="7495244">
                  <a:moveTo>
                    <a:pt x="63030" y="6901690"/>
                  </a:moveTo>
                  <a:cubicBezTo>
                    <a:pt x="63030" y="6901690"/>
                    <a:pt x="0" y="6655126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17946" y="6965"/>
                  </a:cubicBezTo>
                  <a:lnTo>
                    <a:pt x="1017947" y="6965"/>
                  </a:lnTo>
                  <a:cubicBezTo>
                    <a:pt x="1234694" y="16819"/>
                    <a:pt x="1439009" y="36481"/>
                    <a:pt x="1573197" y="101690"/>
                  </a:cubicBezTo>
                  <a:cubicBezTo>
                    <a:pt x="1829243" y="226120"/>
                    <a:pt x="1911019" y="459160"/>
                    <a:pt x="1905531" y="704684"/>
                  </a:cubicBezTo>
                  <a:cubicBezTo>
                    <a:pt x="1905531" y="704684"/>
                    <a:pt x="1862243" y="1013073"/>
                    <a:pt x="1869676" y="1248607"/>
                  </a:cubicBezTo>
                  <a:cubicBezTo>
                    <a:pt x="1876800" y="6643491"/>
                    <a:pt x="1883956" y="6839094"/>
                    <a:pt x="1883956" y="6839094"/>
                  </a:cubicBezTo>
                  <a:cubicBezTo>
                    <a:pt x="1867275" y="7054827"/>
                    <a:pt x="1752631" y="7265439"/>
                    <a:pt x="1555761" y="7377063"/>
                  </a:cubicBezTo>
                  <a:cubicBezTo>
                    <a:pt x="1405410" y="7462311"/>
                    <a:pt x="1207379" y="7477410"/>
                    <a:pt x="949507" y="7466668"/>
                  </a:cubicBezTo>
                  <a:lnTo>
                    <a:pt x="949504" y="7466668"/>
                  </a:lnTo>
                  <a:cubicBezTo>
                    <a:pt x="645952" y="7461390"/>
                    <a:pt x="384604" y="7495244"/>
                    <a:pt x="254278" y="7386086"/>
                  </a:cubicBezTo>
                  <a:cubicBezTo>
                    <a:pt x="145767" y="7295201"/>
                    <a:pt x="81795" y="7101889"/>
                    <a:pt x="63030" y="6901690"/>
                  </a:cubicBezTo>
                  <a:close/>
                </a:path>
              </a:pathLst>
            </a:custGeom>
            <a:solidFill>
              <a:srgbClr val="EDD8C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293477" y="4000694"/>
            <a:ext cx="760504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dirty="0">
                <a:solidFill>
                  <a:srgbClr val="002060"/>
                </a:solidFill>
                <a:latin typeface="#9Slide06 SVNJonitha Script" panose="02000000000000000000" pitchFamily="2" charset="0"/>
              </a:rPr>
              <a:t>Ai </a:t>
            </a:r>
            <a:r>
              <a:rPr lang="en-US" sz="6000" dirty="0" err="1">
                <a:solidFill>
                  <a:srgbClr val="002060"/>
                </a:solidFill>
                <a:latin typeface="#9Slide06 SVNJonitha Script" panose="02000000000000000000" pitchFamily="2" charset="0"/>
              </a:rPr>
              <a:t>nhanh</a:t>
            </a:r>
            <a:r>
              <a:rPr lang="en-US" sz="6000" dirty="0">
                <a:solidFill>
                  <a:srgbClr val="002060"/>
                </a:solidFill>
                <a:latin typeface="#9Slide06 SVNJonitha Script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#9Slide06 SVNJonitha Script" panose="02000000000000000000" pitchFamily="2" charset="0"/>
              </a:rPr>
              <a:t>hơn</a:t>
            </a:r>
            <a:endParaRPr lang="en-US" sz="6000" dirty="0">
              <a:solidFill>
                <a:srgbClr val="002060"/>
              </a:solidFill>
              <a:latin typeface="#9Slide06 SVNJonitha Script" panose="02000000000000000000" pitchFamily="2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914919">
            <a:off x="1809422" y="1651378"/>
            <a:ext cx="735158" cy="9350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760415">
            <a:off x="10989186" y="1747966"/>
            <a:ext cx="606376" cy="7144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40987">
            <a:off x="1864313" y="402140"/>
            <a:ext cx="1319351" cy="5673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300383">
            <a:off x="9039856" y="1899877"/>
            <a:ext cx="326997" cy="410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446010" flipH="1">
            <a:off x="8687460" y="1465699"/>
            <a:ext cx="235350" cy="2955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l="33272" t="32416"/>
          <a:stretch>
            <a:fillRect/>
          </a:stretch>
        </p:blipFill>
        <p:spPr>
          <a:xfrm rot="-1074668">
            <a:off x="9977823" y="4806996"/>
            <a:ext cx="632976" cy="6154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l="33272" t="32416"/>
          <a:stretch>
            <a:fillRect/>
          </a:stretch>
        </p:blipFill>
        <p:spPr>
          <a:xfrm rot="-10800000">
            <a:off x="1823163" y="2813547"/>
            <a:ext cx="632976" cy="6154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300383">
            <a:off x="3242107" y="5448205"/>
            <a:ext cx="326997" cy="4106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446010" flipH="1">
            <a:off x="3807965" y="5886285"/>
            <a:ext cx="235350" cy="29553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470598">
            <a:off x="6268373" y="6175728"/>
            <a:ext cx="1567970" cy="4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4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1114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9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6674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5203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5CB02777-1C95-4DBE-BDAD-D4DBD636F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0"/>
            <a:ext cx="45720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NÓI VÀ NGHE</a:t>
            </a:r>
            <a:endParaRPr lang="en-US" altLang="en-US" sz="2400">
              <a:ea typeface="Calibri" panose="020F0502020204030204" pitchFamily="34" charset="0"/>
              <a:cs typeface="Kalinga" panose="020B0502040204020203" pitchFamily="34" charset="0"/>
            </a:endParaRPr>
          </a:p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 TR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AO ĐỔI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 VỀ MỘT VẤN ĐỀ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Box 5">
            <a:extLst>
              <a:ext uri="{FF2B5EF4-FFF2-40B4-BE49-F238E27FC236}">
                <a16:creationId xmlns:a16="http://schemas.microsoft.com/office/drawing/2014/main" id="{9DB96302-FB14-41BC-A1F6-77A0867FC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12" y="724258"/>
            <a:ext cx="34004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2, THỰC HÀNH</a:t>
            </a:r>
          </a:p>
        </p:txBody>
      </p:sp>
      <p:grpSp>
        <p:nvGrpSpPr>
          <p:cNvPr id="13316" name="组合 148">
            <a:extLst>
              <a:ext uri="{FF2B5EF4-FFF2-40B4-BE49-F238E27FC236}">
                <a16:creationId xmlns:a16="http://schemas.microsoft.com/office/drawing/2014/main" id="{8C8140F9-5B40-4CDC-9F6E-1CD5CEA488DE}"/>
              </a:ext>
            </a:extLst>
          </p:cNvPr>
          <p:cNvGrpSpPr>
            <a:grpSpLocks/>
          </p:cNvGrpSpPr>
          <p:nvPr/>
        </p:nvGrpSpPr>
        <p:grpSpPr bwMode="auto">
          <a:xfrm>
            <a:off x="350235" y="1611228"/>
            <a:ext cx="3409951" cy="720245"/>
            <a:chOff x="4441089" y="629345"/>
            <a:chExt cx="4546329" cy="861752"/>
          </a:xfrm>
        </p:grpSpPr>
        <p:grpSp>
          <p:nvGrpSpPr>
            <p:cNvPr id="13321" name="组合 149">
              <a:extLst>
                <a:ext uri="{FF2B5EF4-FFF2-40B4-BE49-F238E27FC236}">
                  <a16:creationId xmlns:a16="http://schemas.microsoft.com/office/drawing/2014/main" id="{D6439EEF-775E-4DA7-B7C3-B0913823F0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1089" y="761725"/>
              <a:ext cx="727032" cy="729372"/>
              <a:chOff x="4339491" y="761725"/>
              <a:chExt cx="727032" cy="729372"/>
            </a:xfrm>
          </p:grpSpPr>
          <p:sp>
            <p:nvSpPr>
              <p:cNvPr id="16" name="任意多边形 82">
                <a:extLst>
                  <a:ext uri="{FF2B5EF4-FFF2-40B4-BE49-F238E27FC236}">
                    <a16:creationId xmlns:a16="http://schemas.microsoft.com/office/drawing/2014/main" id="{52F5F015-FDB0-4943-8271-F84433A552CD}"/>
                  </a:ext>
                </a:extLst>
              </p:cNvPr>
              <p:cNvSpPr/>
              <p:nvPr/>
            </p:nvSpPr>
            <p:spPr bwMode="auto">
              <a:xfrm rot="3738964">
                <a:off x="4344142" y="757075"/>
                <a:ext cx="729371" cy="738673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40"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Playfair Display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661C7A-88EE-47C0-AC23-FBC994BB3AEE}"/>
                  </a:ext>
                </a:extLst>
              </p:cNvPr>
              <p:cNvSpPr txBox="1"/>
              <p:nvPr/>
            </p:nvSpPr>
            <p:spPr>
              <a:xfrm>
                <a:off x="4474951" y="801613"/>
                <a:ext cx="503736" cy="5527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defTabSz="1219140">
                  <a:defRPr/>
                </a:pPr>
                <a:r>
                  <a:rPr lang="en-US" altLang="zh-CN" sz="2400" spc="300" dirty="0">
                    <a:solidFill>
                      <a:prstClr val="white"/>
                    </a:solidFill>
                    <a:latin typeface="Times New Roman" pitchFamily="18" charset="0"/>
                    <a:ea typeface="微软雅黑" pitchFamily="34" charset="-122"/>
                    <a:cs typeface="Times New Roman" pitchFamily="18" charset="0"/>
                  </a:rPr>
                  <a:t>b</a:t>
                </a:r>
                <a:endParaRPr lang="zh-CN" altLang="en-US" sz="2400" spc="300" dirty="0">
                  <a:solidFill>
                    <a:prstClr val="white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</p:grpSp>
        <p:sp>
          <p:nvSpPr>
            <p:cNvPr id="13322" name="矩形 39">
              <a:extLst>
                <a:ext uri="{FF2B5EF4-FFF2-40B4-BE49-F238E27FC236}">
                  <a16:creationId xmlns:a16="http://schemas.microsoft.com/office/drawing/2014/main" id="{BA26EECC-AD06-4E5E-8045-B144918EB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039" y="629345"/>
              <a:ext cx="3762379" cy="596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</a:pPr>
              <a:r>
                <a:rPr lang="en-US" altLang="zh-CN" sz="2000" b="1" dirty="0" err="1">
                  <a:solidFill>
                    <a:srgbClr val="ED7D3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000" b="1" dirty="0">
                  <a:solidFill>
                    <a:srgbClr val="ED7D3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ý </a:t>
              </a:r>
              <a:r>
                <a:rPr lang="en-US" altLang="zh-CN" sz="2000" b="1" dirty="0" err="1">
                  <a:solidFill>
                    <a:srgbClr val="ED7D3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000" b="1" dirty="0">
                  <a:solidFill>
                    <a:srgbClr val="ED7D3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ED7D3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lập</a:t>
              </a:r>
              <a:r>
                <a:rPr lang="en-US" altLang="zh-CN" sz="2000" b="1" dirty="0">
                  <a:solidFill>
                    <a:srgbClr val="ED7D3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ED7D3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dàn</a:t>
              </a:r>
              <a:r>
                <a:rPr lang="en-US" altLang="zh-CN" sz="2000" b="1" dirty="0">
                  <a:solidFill>
                    <a:srgbClr val="ED7D3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ý</a:t>
              </a:r>
              <a:endParaRPr lang="zh-CN" altLang="en-US" sz="2000" b="1" dirty="0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317" name="TextBox 3">
            <a:extLst>
              <a:ext uri="{FF2B5EF4-FFF2-40B4-BE49-F238E27FC236}">
                <a16:creationId xmlns:a16="http://schemas.microsoft.com/office/drawing/2014/main" id="{97B9F40A-C468-4107-959A-A2CF56A32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38" y="2036763"/>
            <a:ext cx="2771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* Tìm ý ( phiếu tìm ý )</a:t>
            </a:r>
          </a:p>
        </p:txBody>
      </p:sp>
      <p:sp>
        <p:nvSpPr>
          <p:cNvPr id="8198" name="TextBox 8">
            <a:extLst>
              <a:ext uri="{FF2B5EF4-FFF2-40B4-BE49-F238E27FC236}">
                <a16:creationId xmlns:a16="http://schemas.microsoft.com/office/drawing/2014/main" id="{4792993B-ACA3-42F7-AB56-DA3876F31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301" y="2386013"/>
            <a:ext cx="2332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* Lập dàn ý</a:t>
            </a:r>
          </a:p>
        </p:txBody>
      </p:sp>
      <p:sp>
        <p:nvSpPr>
          <p:cNvPr id="54280" name="Rectangle 9">
            <a:extLst>
              <a:ext uri="{FF2B5EF4-FFF2-40B4-BE49-F238E27FC236}">
                <a16:creationId xmlns:a16="http://schemas.microsoft.com/office/drawing/2014/main" id="{964D7A2A-C71A-4375-9D23-ED0AFE23F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85" y="2692400"/>
            <a:ext cx="11862621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* Dàn ý tham khảo: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MB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defRPr/>
            </a:pP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- TB: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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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KB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BP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08261F-A825-448C-A79C-D5B6E64020E5}"/>
              </a:ext>
            </a:extLst>
          </p:cNvPr>
          <p:cNvSpPr/>
          <p:nvPr/>
        </p:nvSpPr>
        <p:spPr>
          <a:xfrm>
            <a:off x="113016" y="30823"/>
            <a:ext cx="11989941" cy="676553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9A3506A0-DBA3-416A-8816-1A5BE1594D6E}"/>
              </a:ext>
            </a:extLst>
          </p:cNvPr>
          <p:cNvSpPr/>
          <p:nvPr/>
        </p:nvSpPr>
        <p:spPr>
          <a:xfrm>
            <a:off x="1800224" y="1044128"/>
            <a:ext cx="9655462" cy="65881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B0E0912-E2D3-4F4D-87DF-6A677E74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4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27FB8107-166B-4185-B46A-718770E60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299" y="-25400"/>
            <a:ext cx="4655479" cy="9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ĐỔI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MỘT VẤN ĐỀ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extBox 5">
            <a:extLst>
              <a:ext uri="{FF2B5EF4-FFF2-40B4-BE49-F238E27FC236}">
                <a16:creationId xmlns:a16="http://schemas.microsoft.com/office/drawing/2014/main" id="{277B0C61-8BF1-43C1-AE34-F81784635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26" y="841978"/>
            <a:ext cx="340042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2, THỰC HÀNH</a:t>
            </a:r>
          </a:p>
        </p:txBody>
      </p:sp>
      <p:grpSp>
        <p:nvGrpSpPr>
          <p:cNvPr id="6" name="组合 154">
            <a:extLst>
              <a:ext uri="{FF2B5EF4-FFF2-40B4-BE49-F238E27FC236}">
                <a16:creationId xmlns:a16="http://schemas.microsoft.com/office/drawing/2014/main" id="{FC974B44-2CA1-40D3-97C5-D1EFF0C98D94}"/>
              </a:ext>
            </a:extLst>
          </p:cNvPr>
          <p:cNvGrpSpPr>
            <a:grpSpLocks/>
          </p:cNvGrpSpPr>
          <p:nvPr/>
        </p:nvGrpSpPr>
        <p:grpSpPr bwMode="auto">
          <a:xfrm>
            <a:off x="871007" y="1894046"/>
            <a:ext cx="3748086" cy="752474"/>
            <a:chOff x="4441089" y="740021"/>
            <a:chExt cx="4996936" cy="750962"/>
          </a:xfrm>
        </p:grpSpPr>
        <p:grpSp>
          <p:nvGrpSpPr>
            <p:cNvPr id="14351" name="组合 155">
              <a:extLst>
                <a:ext uri="{FF2B5EF4-FFF2-40B4-BE49-F238E27FC236}">
                  <a16:creationId xmlns:a16="http://schemas.microsoft.com/office/drawing/2014/main" id="{B110E58B-A947-4F04-881E-863458DC27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1089" y="762200"/>
              <a:ext cx="728058" cy="728783"/>
              <a:chOff x="4339491" y="762200"/>
              <a:chExt cx="728058" cy="728783"/>
            </a:xfrm>
          </p:grpSpPr>
          <p:sp>
            <p:nvSpPr>
              <p:cNvPr id="9" name="任意多边形 82">
                <a:extLst>
                  <a:ext uri="{FF2B5EF4-FFF2-40B4-BE49-F238E27FC236}">
                    <a16:creationId xmlns:a16="http://schemas.microsoft.com/office/drawing/2014/main" id="{476D0800-B67B-4560-8809-2E6122A2D104}"/>
                  </a:ext>
                </a:extLst>
              </p:cNvPr>
              <p:cNvSpPr/>
              <p:nvPr/>
            </p:nvSpPr>
            <p:spPr bwMode="auto">
              <a:xfrm rot="3738964">
                <a:off x="4339128" y="762563"/>
                <a:ext cx="728783" cy="728058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40"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Playfair Display" pitchFamily="2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F8586F-B1F0-4862-A5C6-B1B9CA1068E2}"/>
                  </a:ext>
                </a:extLst>
              </p:cNvPr>
              <p:cNvSpPr txBox="1"/>
              <p:nvPr/>
            </p:nvSpPr>
            <p:spPr>
              <a:xfrm>
                <a:off x="4474942" y="801809"/>
                <a:ext cx="562489" cy="5836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defTabSz="1219140">
                  <a:defRPr/>
                </a:pPr>
                <a:r>
                  <a:rPr lang="en-US" altLang="zh-CN" sz="3200" spc="300" dirty="0">
                    <a:solidFill>
                      <a:prstClr val="white"/>
                    </a:solidFill>
                    <a:latin typeface="Playfair Display" pitchFamily="2" charset="0"/>
                    <a:ea typeface="微软雅黑" pitchFamily="34" charset="-122"/>
                  </a:rPr>
                  <a:t>c</a:t>
                </a:r>
                <a:endParaRPr lang="zh-CN" altLang="en-US" sz="3200" spc="300" dirty="0">
                  <a:solidFill>
                    <a:prstClr val="white"/>
                  </a:solidFill>
                  <a:latin typeface="Playfair Display" pitchFamily="2" charset="0"/>
                  <a:ea typeface="微软雅黑" pitchFamily="34" charset="-122"/>
                </a:endParaRPr>
              </a:p>
            </p:txBody>
          </p:sp>
        </p:grpSp>
        <p:sp>
          <p:nvSpPr>
            <p:cNvPr id="14352" name="矩形 39">
              <a:extLst>
                <a:ext uri="{FF2B5EF4-FFF2-40B4-BE49-F238E27FC236}">
                  <a16:creationId xmlns:a16="http://schemas.microsoft.com/office/drawing/2014/main" id="{75B2FC3C-72E9-4A9F-A29A-60F4A8199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27" y="740021"/>
              <a:ext cx="4369798" cy="578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</a:pPr>
              <a:r>
                <a:rPr lang="en-US" altLang="zh-CN" sz="2400" b="1" dirty="0" err="1">
                  <a:solidFill>
                    <a:srgbClr val="3A8A88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Thực</a:t>
              </a:r>
              <a:r>
                <a:rPr lang="en-US" altLang="zh-CN" sz="2400" b="1" dirty="0">
                  <a:solidFill>
                    <a:srgbClr val="3A8A88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3A8A88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400" b="1" dirty="0">
                  <a:solidFill>
                    <a:srgbClr val="3A8A88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3A8A88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nói</a:t>
              </a:r>
              <a:r>
                <a:rPr lang="en-US" altLang="zh-CN" sz="2400" b="1" dirty="0">
                  <a:solidFill>
                    <a:srgbClr val="3A8A88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3A8A88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400" b="1" dirty="0">
                  <a:solidFill>
                    <a:srgbClr val="3A8A88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3A8A88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nghe</a:t>
              </a:r>
              <a:endParaRPr lang="zh-CN" altLang="en-US" sz="2400" b="1" dirty="0">
                <a:solidFill>
                  <a:srgbClr val="3A8A88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圆角矩形 1">
            <a:extLst>
              <a:ext uri="{FF2B5EF4-FFF2-40B4-BE49-F238E27FC236}">
                <a16:creationId xmlns:a16="http://schemas.microsoft.com/office/drawing/2014/main" id="{0416745B-911C-45BA-95EC-72EA6E6F26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47419" y="2543334"/>
            <a:ext cx="1317625" cy="1035050"/>
          </a:xfrm>
          <a:prstGeom prst="roundRect">
            <a:avLst>
              <a:gd name="adj" fmla="val 458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>
                <a:lumMod val="50000"/>
              </a:schemeClr>
            </a:solidFill>
          </a:ln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  <a:latin typeface="+mj-lt"/>
                <a:sym typeface="宋体" pitchFamily="2" charset="-122"/>
              </a:rPr>
              <a:t> </a:t>
            </a:r>
            <a:endParaRPr lang="zh-CN" altLang="zh-CN">
              <a:solidFill>
                <a:srgbClr val="FFFFFF"/>
              </a:solidFill>
              <a:latin typeface="+mj-lt"/>
              <a:sym typeface="宋体" pitchFamily="2" charset="-122"/>
            </a:endParaRPr>
          </a:p>
        </p:txBody>
      </p:sp>
      <p:sp>
        <p:nvSpPr>
          <p:cNvPr id="12" name="圆角矩形 6">
            <a:extLst>
              <a:ext uri="{FF2B5EF4-FFF2-40B4-BE49-F238E27FC236}">
                <a16:creationId xmlns:a16="http://schemas.microsoft.com/office/drawing/2014/main" id="{36358322-B0EA-40DD-93FC-3B106E37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5432" y="2496548"/>
            <a:ext cx="1317625" cy="1038225"/>
          </a:xfrm>
          <a:prstGeom prst="roundRect">
            <a:avLst>
              <a:gd name="adj" fmla="val 526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>
                <a:lumMod val="50000"/>
              </a:schemeClr>
            </a:solidFill>
          </a:ln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  <a:latin typeface="+mj-lt"/>
                <a:sym typeface="宋体" pitchFamily="2" charset="-122"/>
              </a:rPr>
              <a:t> </a:t>
            </a:r>
            <a:endParaRPr lang="zh-CN" altLang="zh-CN">
              <a:solidFill>
                <a:srgbClr val="FFFFFF"/>
              </a:solidFill>
              <a:latin typeface="+mj-lt"/>
              <a:sym typeface="宋体" pitchFamily="2" charset="-122"/>
            </a:endParaRPr>
          </a:p>
        </p:txBody>
      </p:sp>
      <p:sp>
        <p:nvSpPr>
          <p:cNvPr id="9224" name="TextBox 2">
            <a:extLst>
              <a:ext uri="{FF2B5EF4-FFF2-40B4-BE49-F238E27FC236}">
                <a16:creationId xmlns:a16="http://schemas.microsoft.com/office/drawing/2014/main" id="{516E03D7-7842-4F11-8C21-31AC773E4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082" y="3578384"/>
            <a:ext cx="4090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Nhiệm vụ của người nói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B03AF5-5B0D-4137-902C-97A854BB0B8A}"/>
              </a:ext>
            </a:extLst>
          </p:cNvPr>
          <p:cNvCxnSpPr/>
          <p:nvPr/>
        </p:nvCxnSpPr>
        <p:spPr>
          <a:xfrm>
            <a:off x="1045632" y="3978434"/>
            <a:ext cx="42941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Box 15">
            <a:extLst>
              <a:ext uri="{FF2B5EF4-FFF2-40B4-BE49-F238E27FC236}">
                <a16:creationId xmlns:a16="http://schemas.microsoft.com/office/drawing/2014/main" id="{958ABDA2-DACF-4962-8EE4-7FFDEBAF3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506" y="3568110"/>
            <a:ext cx="323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Nhiệm vụ của người nghe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78BA9C-64B7-4BC3-9E60-0618A8663F4B}"/>
              </a:ext>
            </a:extLst>
          </p:cNvPr>
          <p:cNvCxnSpPr/>
          <p:nvPr/>
        </p:nvCxnSpPr>
        <p:spPr>
          <a:xfrm>
            <a:off x="6848007" y="3968160"/>
            <a:ext cx="41687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5" name="Rectangle 1">
            <a:extLst>
              <a:ext uri="{FF2B5EF4-FFF2-40B4-BE49-F238E27FC236}">
                <a16:creationId xmlns:a16="http://schemas.microsoft.com/office/drawing/2014/main" id="{C9471F58-C946-4D09-B1E6-F7A83E6F2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218" y="4138772"/>
            <a:ext cx="4387814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xét nội dung và cách thức trình bày: 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nói hết các nội dung có trong dàn ý đã làm chưa? 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thiếu nội dung nào?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mắc lỗi về cách trình bày không?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6" name="Rectangle 2">
            <a:extLst>
              <a:ext uri="{FF2B5EF4-FFF2-40B4-BE49-F238E27FC236}">
                <a16:creationId xmlns:a16="http://schemas.microsoft.com/office/drawing/2014/main" id="{002C35C0-B424-4C05-A0DA-01CBF6E5B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8005" y="4144372"/>
            <a:ext cx="48953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đánh giá cách nghe của bản thân: 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lại thông tin thu được từ người nói.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Tự xác định các lỗi cần khắc phục khi nghe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hiểu và nắm được nội dung chính của bài trình bày chưa? 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khi nghe bạn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nào?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174164-7A67-4A4E-A277-DBF76424B096}"/>
              </a:ext>
            </a:extLst>
          </p:cNvPr>
          <p:cNvSpPr/>
          <p:nvPr/>
        </p:nvSpPr>
        <p:spPr>
          <a:xfrm>
            <a:off x="113016" y="30823"/>
            <a:ext cx="11989941" cy="676553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AF815007-FD25-4DB3-902B-BF25A6E3A6ED}"/>
              </a:ext>
            </a:extLst>
          </p:cNvPr>
          <p:cNvSpPr/>
          <p:nvPr/>
        </p:nvSpPr>
        <p:spPr>
          <a:xfrm>
            <a:off x="1800224" y="1177690"/>
            <a:ext cx="9655462" cy="65881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224" grpId="0"/>
      <p:bldP spid="9226" grpId="0"/>
      <p:bldP spid="13325" grpId="0"/>
      <p:bldP spid="133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D2DC5D7-044F-4D0B-9A44-E8ADE8E67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510588"/>
              </p:ext>
            </p:extLst>
          </p:nvPr>
        </p:nvGraphicFramePr>
        <p:xfrm>
          <a:off x="2504218" y="2362202"/>
          <a:ext cx="8572500" cy="3761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12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ói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ghe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307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bày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bằng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lời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tránh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viết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văn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để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bộ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cử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chỉ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phương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tiện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hỗ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trợ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phù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hợp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đúng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dự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kiến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trả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lời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bày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xong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hoặc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kết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hợp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phần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bày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4" marB="45724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Ghi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điểm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cần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ý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kiến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hoặc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chưa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rõ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cần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lại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cử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chỉ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nét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mặt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ánh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mắt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để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khích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lệ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nói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Nêu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vấn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đề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chưa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rõ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hoặc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muốn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mở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rộng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hiểu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biết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Trao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đổi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lại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chi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nội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dung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chưa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thuyết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373" name="文本框 4">
            <a:extLst>
              <a:ext uri="{FF2B5EF4-FFF2-40B4-BE49-F238E27FC236}">
                <a16:creationId xmlns:a16="http://schemas.microsoft.com/office/drawing/2014/main" id="{CDDE0EA6-96EB-4E6C-8EAA-BF03DC756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120" y="2514601"/>
            <a:ext cx="144938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2800" b="1">
                <a:solidFill>
                  <a:srgbClr val="2A78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PHIẾU 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2800" b="1">
                <a:solidFill>
                  <a:srgbClr val="2A78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TIÊU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2800" b="1">
                <a:solidFill>
                  <a:srgbClr val="2A78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CHÍ </a:t>
            </a:r>
          </a:p>
          <a:p>
            <a:pPr algn="ctr" eaLnBrk="1" hangingPunct="1">
              <a:lnSpc>
                <a:spcPct val="150000"/>
              </a:lnSpc>
            </a:pPr>
            <a:endParaRPr lang="en-US" altLang="zh-CN" sz="3600" b="1">
              <a:solidFill>
                <a:srgbClr val="2A78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374" name="图片 9" descr="左下">
            <a:extLst>
              <a:ext uri="{FF2B5EF4-FFF2-40B4-BE49-F238E27FC236}">
                <a16:creationId xmlns:a16="http://schemas.microsoft.com/office/drawing/2014/main" id="{46FFA736-AA1C-4740-B4D1-43C2049DB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4354532"/>
            <a:ext cx="128746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0" descr="右上">
            <a:extLst>
              <a:ext uri="{FF2B5EF4-FFF2-40B4-BE49-F238E27FC236}">
                <a16:creationId xmlns:a16="http://schemas.microsoft.com/office/drawing/2014/main" id="{AA80A5EA-634B-434A-B4BE-21B8F184E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09" y="1828800"/>
            <a:ext cx="2195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">
            <a:extLst>
              <a:ext uri="{FF2B5EF4-FFF2-40B4-BE49-F238E27FC236}">
                <a16:creationId xmlns:a16="http://schemas.microsoft.com/office/drawing/2014/main" id="{25E3DF5A-96B9-4B31-9736-15FC9FFA6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-25400"/>
            <a:ext cx="457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000" b="1">
                <a:solidFill>
                  <a:srgbClr val="FF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NÓI VÀ NGHE</a:t>
            </a:r>
            <a:endParaRPr lang="en-US" altLang="en-US" sz="2000">
              <a:latin typeface="Calibri Light" panose="020F0302020204030204" pitchFamily="34" charset="0"/>
              <a:ea typeface="Calibri" panose="020F0502020204030204" pitchFamily="34" charset="0"/>
              <a:cs typeface="Kalinga" panose="020B0502040204020203" pitchFamily="34" charset="0"/>
            </a:endParaRPr>
          </a:p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 TR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ĐỔI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MỘT VẤN ĐỀ</a:t>
            </a:r>
            <a:endParaRPr lang="en-US" altLang="en-US" sz="2000" b="1">
              <a:solidFill>
                <a:srgbClr val="FF0000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77" name="TextBox 5">
            <a:extLst>
              <a:ext uri="{FF2B5EF4-FFF2-40B4-BE49-F238E27FC236}">
                <a16:creationId xmlns:a16="http://schemas.microsoft.com/office/drawing/2014/main" id="{513B9136-108F-4879-8337-750B28046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4" y="615950"/>
            <a:ext cx="34004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2, THỰC HÀNH</a:t>
            </a:r>
          </a:p>
        </p:txBody>
      </p:sp>
      <p:grpSp>
        <p:nvGrpSpPr>
          <p:cNvPr id="15378" name="组合 154">
            <a:extLst>
              <a:ext uri="{FF2B5EF4-FFF2-40B4-BE49-F238E27FC236}">
                <a16:creationId xmlns:a16="http://schemas.microsoft.com/office/drawing/2014/main" id="{DC582550-1FEA-4733-9739-A80AD4BD88FA}"/>
              </a:ext>
            </a:extLst>
          </p:cNvPr>
          <p:cNvGrpSpPr>
            <a:grpSpLocks/>
          </p:cNvGrpSpPr>
          <p:nvPr/>
        </p:nvGrpSpPr>
        <p:grpSpPr bwMode="auto">
          <a:xfrm>
            <a:off x="1662114" y="1565276"/>
            <a:ext cx="3748087" cy="752475"/>
            <a:chOff x="4441088" y="740021"/>
            <a:chExt cx="4996937" cy="750963"/>
          </a:xfrm>
        </p:grpSpPr>
        <p:grpSp>
          <p:nvGrpSpPr>
            <p:cNvPr id="15380" name="组合 155">
              <a:extLst>
                <a:ext uri="{FF2B5EF4-FFF2-40B4-BE49-F238E27FC236}">
                  <a16:creationId xmlns:a16="http://schemas.microsoft.com/office/drawing/2014/main" id="{EE148697-FC94-4742-A0F1-8AD17CF171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1088" y="762201"/>
              <a:ext cx="751371" cy="728783"/>
              <a:chOff x="4339490" y="762201"/>
              <a:chExt cx="751371" cy="728783"/>
            </a:xfrm>
          </p:grpSpPr>
          <p:sp>
            <p:nvSpPr>
              <p:cNvPr id="17" name="任意多边形 82">
                <a:extLst>
                  <a:ext uri="{FF2B5EF4-FFF2-40B4-BE49-F238E27FC236}">
                    <a16:creationId xmlns:a16="http://schemas.microsoft.com/office/drawing/2014/main" id="{9BD36630-ACB6-41C3-BF5B-3753A18060C6}"/>
                  </a:ext>
                </a:extLst>
              </p:cNvPr>
              <p:cNvSpPr/>
              <p:nvPr/>
            </p:nvSpPr>
            <p:spPr bwMode="auto">
              <a:xfrm rot="3738964">
                <a:off x="4339128" y="762563"/>
                <a:ext cx="728783" cy="728059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40"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Playfair Display" pitchFamily="2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9CC6C0-1A91-489B-BBF1-167DE1948AF2}"/>
                  </a:ext>
                </a:extLst>
              </p:cNvPr>
              <p:cNvSpPr txBox="1"/>
              <p:nvPr/>
            </p:nvSpPr>
            <p:spPr>
              <a:xfrm>
                <a:off x="4474943" y="801809"/>
                <a:ext cx="615918" cy="5836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defTabSz="1219140">
                  <a:defRPr/>
                </a:pPr>
                <a:r>
                  <a:rPr lang="en-US" altLang="zh-CN" sz="3200" spc="300" dirty="0">
                    <a:solidFill>
                      <a:prstClr val="white"/>
                    </a:solidFill>
                    <a:latin typeface="Playfair Display" pitchFamily="2" charset="0"/>
                    <a:ea typeface="微软雅黑" pitchFamily="34" charset="-122"/>
                  </a:rPr>
                  <a:t>d</a:t>
                </a:r>
                <a:endParaRPr lang="zh-CN" altLang="en-US" sz="3200" spc="300" dirty="0">
                  <a:solidFill>
                    <a:prstClr val="white"/>
                  </a:solidFill>
                  <a:latin typeface="Playfair Display" pitchFamily="2" charset="0"/>
                  <a:ea typeface="微软雅黑" pitchFamily="34" charset="-122"/>
                </a:endParaRPr>
              </a:p>
            </p:txBody>
          </p:sp>
        </p:grpSp>
        <p:sp>
          <p:nvSpPr>
            <p:cNvPr id="15381" name="矩形 39">
              <a:extLst>
                <a:ext uri="{FF2B5EF4-FFF2-40B4-BE49-F238E27FC236}">
                  <a16:creationId xmlns:a16="http://schemas.microsoft.com/office/drawing/2014/main" id="{B2B1D426-1714-4BEC-8BA9-8B218A2B5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28" y="740021"/>
              <a:ext cx="4369797" cy="578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</a:pPr>
              <a:r>
                <a:rPr lang="en-US" altLang="zh-CN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Trao</a:t>
              </a:r>
              <a:r>
                <a:rPr lang="en-US" altLang="zh-CN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đổi</a:t>
              </a:r>
              <a:r>
                <a:rPr lang="en-US" altLang="zh-CN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chỉnh</a:t>
              </a:r>
              <a:r>
                <a:rPr lang="en-US" altLang="zh-CN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sửa</a:t>
              </a:r>
              <a:endPara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959731B-AA91-48F1-9C4F-C3B7182E4EF8}"/>
              </a:ext>
            </a:extLst>
          </p:cNvPr>
          <p:cNvSpPr/>
          <p:nvPr/>
        </p:nvSpPr>
        <p:spPr>
          <a:xfrm>
            <a:off x="113016" y="30823"/>
            <a:ext cx="11989941" cy="676553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5BFDFE09-C083-4854-B757-1E6EB13469F0}"/>
              </a:ext>
            </a:extLst>
          </p:cNvPr>
          <p:cNvSpPr/>
          <p:nvPr/>
        </p:nvSpPr>
        <p:spPr>
          <a:xfrm>
            <a:off x="1800224" y="941388"/>
            <a:ext cx="9655462" cy="6588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DE4C12E0-4883-44BF-98E2-3ABF13F0D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0"/>
            <a:ext cx="45720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NÓI VÀ NGHE</a:t>
            </a:r>
            <a:endParaRPr lang="en-US" altLang="en-US" sz="2400">
              <a:ea typeface="Calibri" panose="020F0502020204030204" pitchFamily="34" charset="0"/>
              <a:cs typeface="Kalinga" panose="020B0502040204020203" pitchFamily="34" charset="0"/>
            </a:endParaRPr>
          </a:p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 TR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AO ĐỔI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 VỀ MỘT VẤN ĐỀ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20720A-D53E-4916-BF69-5D58B7D5CD23}"/>
              </a:ext>
            </a:extLst>
          </p:cNvPr>
          <p:cNvSpPr/>
          <p:nvPr/>
        </p:nvSpPr>
        <p:spPr>
          <a:xfrm>
            <a:off x="1800224" y="941388"/>
            <a:ext cx="9655462" cy="6588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68AD0D-090B-49CD-A79D-5F0D5C878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377169"/>
              </p:ext>
            </p:extLst>
          </p:nvPr>
        </p:nvGraphicFramePr>
        <p:xfrm>
          <a:off x="1921267" y="2971799"/>
          <a:ext cx="9534419" cy="2205231"/>
        </p:xfrm>
        <a:graphic>
          <a:graphicData uri="http://schemas.openxmlformats.org/drawingml/2006/table">
            <a:tbl>
              <a:tblPr/>
              <a:tblGrid>
                <a:gridCol w="1656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0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8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34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đạt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ph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(thang </a:t>
                      </a:r>
                      <a:r>
                        <a:rPr lang="en-US" alt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alt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0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90" name="Rectangle 1">
            <a:extLst>
              <a:ext uri="{FF2B5EF4-FFF2-40B4-BE49-F238E27FC236}">
                <a16:creationId xmlns:a16="http://schemas.microsoft.com/office/drawing/2014/main" id="{D3ECF1DE-7A62-4BA8-B1E1-7C448A937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575" y="2252991"/>
            <a:ext cx="38456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NHẬN XÉT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16" name="组合 154">
            <a:extLst>
              <a:ext uri="{FF2B5EF4-FFF2-40B4-BE49-F238E27FC236}">
                <a16:creationId xmlns:a16="http://schemas.microsoft.com/office/drawing/2014/main" id="{CB80219F-8E9B-4769-A508-C98A4B645449}"/>
              </a:ext>
            </a:extLst>
          </p:cNvPr>
          <p:cNvGrpSpPr>
            <a:grpSpLocks/>
          </p:cNvGrpSpPr>
          <p:nvPr/>
        </p:nvGrpSpPr>
        <p:grpSpPr bwMode="auto">
          <a:xfrm>
            <a:off x="1662114" y="1565276"/>
            <a:ext cx="3748087" cy="752475"/>
            <a:chOff x="4441088" y="740021"/>
            <a:chExt cx="4996937" cy="750963"/>
          </a:xfrm>
        </p:grpSpPr>
        <p:grpSp>
          <p:nvGrpSpPr>
            <p:cNvPr id="16417" name="组合 155">
              <a:extLst>
                <a:ext uri="{FF2B5EF4-FFF2-40B4-BE49-F238E27FC236}">
                  <a16:creationId xmlns:a16="http://schemas.microsoft.com/office/drawing/2014/main" id="{843EDBB7-D35F-4FA3-9F26-AE3D2A876C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1088" y="762201"/>
              <a:ext cx="751371" cy="728783"/>
              <a:chOff x="4339490" y="762201"/>
              <a:chExt cx="751371" cy="728783"/>
            </a:xfrm>
          </p:grpSpPr>
          <p:sp>
            <p:nvSpPr>
              <p:cNvPr id="11" name="任意多边形 82">
                <a:extLst>
                  <a:ext uri="{FF2B5EF4-FFF2-40B4-BE49-F238E27FC236}">
                    <a16:creationId xmlns:a16="http://schemas.microsoft.com/office/drawing/2014/main" id="{9B6972E4-5F28-4904-BB58-3EA3547CD471}"/>
                  </a:ext>
                </a:extLst>
              </p:cNvPr>
              <p:cNvSpPr/>
              <p:nvPr/>
            </p:nvSpPr>
            <p:spPr bwMode="auto">
              <a:xfrm rot="3738964">
                <a:off x="4339128" y="762563"/>
                <a:ext cx="728783" cy="728059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40"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Playfair Display" pitchFamily="2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54FF08-5953-4412-BA5A-6E33748AEAAD}"/>
                  </a:ext>
                </a:extLst>
              </p:cNvPr>
              <p:cNvSpPr txBox="1"/>
              <p:nvPr/>
            </p:nvSpPr>
            <p:spPr>
              <a:xfrm>
                <a:off x="4474943" y="801809"/>
                <a:ext cx="615918" cy="5836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defTabSz="1219140">
                  <a:defRPr/>
                </a:pPr>
                <a:r>
                  <a:rPr lang="en-US" altLang="zh-CN" sz="3200" spc="300" dirty="0">
                    <a:solidFill>
                      <a:prstClr val="white"/>
                    </a:solidFill>
                    <a:latin typeface="Playfair Display" pitchFamily="2" charset="0"/>
                    <a:ea typeface="微软雅黑" pitchFamily="34" charset="-122"/>
                  </a:rPr>
                  <a:t>d</a:t>
                </a:r>
                <a:endParaRPr lang="zh-CN" altLang="en-US" sz="3200" spc="300" dirty="0">
                  <a:solidFill>
                    <a:prstClr val="white"/>
                  </a:solidFill>
                  <a:latin typeface="Playfair Display" pitchFamily="2" charset="0"/>
                  <a:ea typeface="微软雅黑" pitchFamily="34" charset="-122"/>
                </a:endParaRPr>
              </a:p>
            </p:txBody>
          </p:sp>
        </p:grpSp>
        <p:sp>
          <p:nvSpPr>
            <p:cNvPr id="16418" name="矩形 39">
              <a:extLst>
                <a:ext uri="{FF2B5EF4-FFF2-40B4-BE49-F238E27FC236}">
                  <a16:creationId xmlns:a16="http://schemas.microsoft.com/office/drawing/2014/main" id="{2B2426C7-0306-4ECB-AACE-FA25A14A3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228" y="740021"/>
              <a:ext cx="4369797" cy="578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</a:pPr>
              <a:r>
                <a:rPr lang="en-US" altLang="zh-CN" sz="2400" b="1">
                  <a:solidFill>
                    <a:srgbClr val="66BFBC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Trao đổi, chỉnh sửa</a:t>
              </a:r>
              <a:endParaRPr lang="zh-CN" altLang="en-US" sz="2400" b="1">
                <a:solidFill>
                  <a:srgbClr val="66BFB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8657517-7AE9-4E3E-9F53-2C8CA7DAB817}"/>
              </a:ext>
            </a:extLst>
          </p:cNvPr>
          <p:cNvSpPr/>
          <p:nvPr/>
        </p:nvSpPr>
        <p:spPr>
          <a:xfrm>
            <a:off x="113016" y="30823"/>
            <a:ext cx="11989941" cy="676553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3D7B8AB-C44B-4AE8-B5E1-98261D2C7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4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099" name="Picture 1">
            <a:extLst>
              <a:ext uri="{FF2B5EF4-FFF2-40B4-BE49-F238E27FC236}">
                <a16:creationId xmlns:a16="http://schemas.microsoft.com/office/drawing/2014/main" id="{80D20275-FF75-4D69-A128-0431A47E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0" y="44450"/>
            <a:ext cx="11137187" cy="63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6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92">
            <a:extLst>
              <a:ext uri="{FF2B5EF4-FFF2-40B4-BE49-F238E27FC236}">
                <a16:creationId xmlns:a16="http://schemas.microsoft.com/office/drawing/2014/main" id="{64E90A3A-4B47-4D30-9F26-DC9DCAA6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1960564"/>
            <a:ext cx="184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5" name="图片 15">
            <a:extLst>
              <a:ext uri="{FF2B5EF4-FFF2-40B4-BE49-F238E27FC236}">
                <a16:creationId xmlns:a16="http://schemas.microsoft.com/office/drawing/2014/main" id="{4F9D0876-3755-497F-A21C-835B9D6CD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143000"/>
            <a:ext cx="8489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6">
            <a:extLst>
              <a:ext uri="{FF2B5EF4-FFF2-40B4-BE49-F238E27FC236}">
                <a16:creationId xmlns:a16="http://schemas.microsoft.com/office/drawing/2014/main" id="{68D8706E-366A-4CF4-9A00-656F0266D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584" y="-25400"/>
            <a:ext cx="457071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vi-VN" alt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altLang="en-US" sz="2000" b="1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  <a:cs typeface="Kalinga" panose="020B0502040204020203" pitchFamily="34" charset="0"/>
              </a:rPr>
              <a:t>NÓI VÀ NGHE</a:t>
            </a:r>
            <a:endParaRPr lang="en-US" altLang="en-US" sz="2000" dirty="0">
              <a:latin typeface="+mj-lt"/>
              <a:ea typeface="Calibri" panose="020F0502020204030204" pitchFamily="34" charset="0"/>
              <a:cs typeface="Kalinga" panose="020B0502040204020203" pitchFamily="34" charset="0"/>
            </a:endParaRPr>
          </a:p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Kalinga" panose="020B0502040204020203" pitchFamily="34" charset="0"/>
              </a:rPr>
              <a:t> TR</a:t>
            </a:r>
            <a:r>
              <a:rPr lang="en-US" alt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AO ĐỔI</a:t>
            </a:r>
            <a:r>
              <a:rPr lang="vi-VN" altLang="en-US" sz="2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VỀ MỘT VẤN ĐỀ</a:t>
            </a:r>
            <a:endParaRPr lang="en-US" altLang="en-US" sz="2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293" name="TextBox 2">
            <a:extLst>
              <a:ext uri="{FF2B5EF4-FFF2-40B4-BE49-F238E27FC236}">
                <a16:creationId xmlns:a16="http://schemas.microsoft.com/office/drawing/2014/main" id="{F835E331-A513-4168-8745-ABC0B25EE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99218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294" name="TextBox 3">
            <a:extLst>
              <a:ext uri="{FF2B5EF4-FFF2-40B4-BE49-F238E27FC236}">
                <a16:creationId xmlns:a16="http://schemas.microsoft.com/office/drawing/2014/main" id="{D4D66836-40F8-4049-BCE6-1DFAD466B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98700"/>
            <a:ext cx="58862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F8227-F555-4682-AFC1-5A941161A178}"/>
              </a:ext>
            </a:extLst>
          </p:cNvPr>
          <p:cNvSpPr/>
          <p:nvPr/>
        </p:nvSpPr>
        <p:spPr>
          <a:xfrm>
            <a:off x="113016" y="30823"/>
            <a:ext cx="11989941" cy="676553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12293" grpId="0"/>
      <p:bldP spid="122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4CE03A-9DD1-4673-8F13-CDAE87D3B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1046778"/>
            <a:ext cx="8516980" cy="3857915"/>
          </a:xfrm>
          <a:effectLst>
            <a:softEdge rad="6350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0DDCED-AD46-4038-93DA-F2B50E5C78BE}"/>
              </a:ext>
            </a:extLst>
          </p:cNvPr>
          <p:cNvSpPr/>
          <p:nvPr/>
        </p:nvSpPr>
        <p:spPr>
          <a:xfrm>
            <a:off x="2292838" y="3069769"/>
            <a:ext cx="7726971" cy="128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FFFF"/>
                </a:solidFill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3076" name="TextBox 5">
            <a:extLst>
              <a:ext uri="{FF2B5EF4-FFF2-40B4-BE49-F238E27FC236}">
                <a16:creationId xmlns:a16="http://schemas.microsoft.com/office/drawing/2014/main" id="{771EE6B0-F3EE-402A-AD1B-864A88991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797" y="-37359"/>
            <a:ext cx="4438010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vi-VN" altLang="en-US" sz="2000" b="1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</a:t>
            </a:r>
            <a:r>
              <a:rPr lang="en-US" altLang="en-US" sz="2000" b="1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</a:t>
            </a:r>
            <a:r>
              <a:rPr lang="en-US" altLang="en-US" sz="2000" b="1" dirty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000" b="1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THCS HOÀI THANH TÂY</a:t>
            </a:r>
            <a:endParaRPr lang="en-US" altLang="en-US" sz="2000" b="1" dirty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078" name="Picture 15" descr="Picture1">
            <a:extLst>
              <a:ext uri="{FF2B5EF4-FFF2-40B4-BE49-F238E27FC236}">
                <a16:creationId xmlns:a16="http://schemas.microsoft.com/office/drawing/2014/main" id="{95A4A5B9-CC31-4E12-9A9A-F1EC41729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2" y="-10273"/>
            <a:ext cx="2380108" cy="1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 descr="Picture1">
            <a:extLst>
              <a:ext uri="{FF2B5EF4-FFF2-40B4-BE49-F238E27FC236}">
                <a16:creationId xmlns:a16="http://schemas.microsoft.com/office/drawing/2014/main" id="{D5E5F090-6D37-482D-AEC7-DB4A3F44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0233" y="4694381"/>
            <a:ext cx="1910530" cy="24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6F351C-96C1-491C-8FF9-B8A4A9ECE1CA}"/>
              </a:ext>
            </a:extLst>
          </p:cNvPr>
          <p:cNvSpPr/>
          <p:nvPr/>
        </p:nvSpPr>
        <p:spPr>
          <a:xfrm>
            <a:off x="549363" y="3109751"/>
            <a:ext cx="1540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28:  </a:t>
            </a:r>
            <a:endParaRPr lang="en-US" sz="2400" u="sng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083" name="TextBox 18">
            <a:extLst>
              <a:ext uri="{FF2B5EF4-FFF2-40B4-BE49-F238E27FC236}">
                <a16:creationId xmlns:a16="http://schemas.microsoft.com/office/drawing/2014/main" id="{1B3A33E4-4A1D-4C16-BFBB-10796D1A8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057" y="3109751"/>
            <a:ext cx="7929152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NÓI VÀ NGHE</a:t>
            </a:r>
            <a:endParaRPr lang="en-US" altLang="en-US" sz="2800" dirty="0">
              <a:ea typeface="Calibri" panose="020F0502020204030204" pitchFamily="34" charset="0"/>
              <a:cs typeface="Kalinga" panose="020B0502040204020203" pitchFamily="34" charset="0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 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TR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AO ĐỔI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 VỀ MỘT VẤN ĐỀ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1599" y="1017087"/>
            <a:ext cx="7380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BỐN CHỮ, NĂM CHỮ  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5030" y="1136467"/>
            <a:ext cx="1256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269">
            <a:off x="10283601" y="5494976"/>
            <a:ext cx="1911102" cy="1324615"/>
          </a:xfrm>
          <a:prstGeom prst="rect">
            <a:avLst/>
          </a:prstGeom>
        </p:spPr>
      </p:pic>
      <p:sp>
        <p:nvSpPr>
          <p:cNvPr id="13" name="Freeform 5"/>
          <p:cNvSpPr/>
          <p:nvPr/>
        </p:nvSpPr>
        <p:spPr>
          <a:xfrm>
            <a:off x="10154908" y="-13049"/>
            <a:ext cx="1916938" cy="1734291"/>
          </a:xfrm>
          <a:custGeom>
            <a:avLst/>
            <a:gdLst/>
            <a:ahLst/>
            <a:cxnLst/>
            <a:rect l="l" t="t" r="r" b="b"/>
            <a:pathLst>
              <a:path w="1560494" h="1486725">
                <a:moveTo>
                  <a:pt x="0" y="0"/>
                </a:moveTo>
                <a:lnTo>
                  <a:pt x="1560494" y="0"/>
                </a:lnTo>
                <a:lnTo>
                  <a:pt x="1560494" y="1486726"/>
                </a:lnTo>
                <a:lnTo>
                  <a:pt x="0" y="14867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0564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8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92">
            <a:extLst>
              <a:ext uri="{FF2B5EF4-FFF2-40B4-BE49-F238E27FC236}">
                <a16:creationId xmlns:a16="http://schemas.microsoft.com/office/drawing/2014/main" id="{1CAB2504-77B1-4C5D-935C-410CF5742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1960564"/>
            <a:ext cx="184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8435" name="图片 15">
            <a:extLst>
              <a:ext uri="{FF2B5EF4-FFF2-40B4-BE49-F238E27FC236}">
                <a16:creationId xmlns:a16="http://schemas.microsoft.com/office/drawing/2014/main" id="{3EC419E6-692B-4DB9-99B8-41EE199AF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143000"/>
            <a:ext cx="8489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6">
            <a:extLst>
              <a:ext uri="{FF2B5EF4-FFF2-40B4-BE49-F238E27FC236}">
                <a16:creationId xmlns:a16="http://schemas.microsoft.com/office/drawing/2014/main" id="{3DB70509-6215-445C-B3C0-C6A0CE086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-25400"/>
            <a:ext cx="457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000" b="1">
                <a:solidFill>
                  <a:srgbClr val="FF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NÓI VÀ NGHE</a:t>
            </a:r>
            <a:endParaRPr lang="en-US" altLang="en-US" sz="2000">
              <a:latin typeface="Calibri Light" panose="020F0302020204030204" pitchFamily="34" charset="0"/>
              <a:ea typeface="Calibri" panose="020F0502020204030204" pitchFamily="34" charset="0"/>
              <a:cs typeface="Kalinga" panose="020B0502040204020203" pitchFamily="34" charset="0"/>
            </a:endParaRPr>
          </a:p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</a:rPr>
              <a:t> TR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ĐỔI</a:t>
            </a:r>
            <a:r>
              <a:rPr lang="vi-VN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MỘT VẤN ĐỀ</a:t>
            </a:r>
            <a:endParaRPr lang="en-US" altLang="en-US" sz="2000" b="1">
              <a:solidFill>
                <a:srgbClr val="FF0000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7" name="TextBox 2">
            <a:extLst>
              <a:ext uri="{FF2B5EF4-FFF2-40B4-BE49-F238E27FC236}">
                <a16:creationId xmlns:a16="http://schemas.microsoft.com/office/drawing/2014/main" id="{7F5A47B6-8DCD-4D72-A6AD-AAACEE34A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99218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C371BC-CEEC-46E0-9089-7CC10FA8A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0" y="1998664"/>
            <a:ext cx="56007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algn="just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AF33C1-26E1-49E2-BAC0-D3359E3C42D4}"/>
              </a:ext>
            </a:extLst>
          </p:cNvPr>
          <p:cNvSpPr/>
          <p:nvPr/>
        </p:nvSpPr>
        <p:spPr>
          <a:xfrm>
            <a:off x="113016" y="30823"/>
            <a:ext cx="11989941" cy="676553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4559BF8-A741-4930-9E41-0CD8D9011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814514"/>
            <a:ext cx="4681538" cy="4156075"/>
          </a:xfrm>
          <a:prstGeom prst="rect">
            <a:avLst/>
          </a:prstGeom>
          <a:noFill/>
          <a:ln w="19050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4">
            <a:extLst>
              <a:ext uri="{FF2B5EF4-FFF2-40B4-BE49-F238E27FC236}">
                <a16:creationId xmlns:a16="http://schemas.microsoft.com/office/drawing/2014/main" id="{50DB7239-0820-4C59-B9A8-A4CA9A21FA14}"/>
              </a:ext>
            </a:extLst>
          </p:cNvPr>
          <p:cNvGrpSpPr>
            <a:grpSpLocks/>
          </p:cNvGrpSpPr>
          <p:nvPr/>
        </p:nvGrpSpPr>
        <p:grpSpPr bwMode="auto">
          <a:xfrm>
            <a:off x="6418070" y="2228867"/>
            <a:ext cx="4037227" cy="622080"/>
            <a:chOff x="0" y="0"/>
            <a:chExt cx="4752528" cy="549875"/>
          </a:xfrm>
          <a:solidFill>
            <a:schemeClr val="accent1"/>
          </a:solidFill>
        </p:grpSpPr>
        <p:sp>
          <p:nvSpPr>
            <p:cNvPr id="10" name="矩形 3">
              <a:extLst>
                <a:ext uri="{FF2B5EF4-FFF2-40B4-BE49-F238E27FC236}">
                  <a16:creationId xmlns:a16="http://schemas.microsoft.com/office/drawing/2014/main" id="{044530B4-3A5F-4DA8-9B8A-479160AC2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752528" cy="54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rgbClr val="FFFFFF"/>
                </a:solidFill>
                <a:latin typeface="+mj-lt"/>
                <a:sym typeface="宋体" pitchFamily="2" charset="-122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0345F617-F5BA-4AA1-8E99-4902E9297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955" y="138849"/>
              <a:ext cx="3456384" cy="3264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altLang="zh-CN">
                  <a:solidFill>
                    <a:schemeClr val="bg1"/>
                  </a:solidFill>
                  <a:latin typeface="+mj-lt"/>
                  <a:ea typeface="微软雅黑" pitchFamily="34" charset="-122"/>
                  <a:sym typeface="微软雅黑" pitchFamily="34" charset="-122"/>
                </a:rPr>
                <a:t> </a:t>
              </a:r>
              <a:endParaRPr lang="zh-CN" altLang="en-US" dirty="0">
                <a:solidFill>
                  <a:schemeClr val="bg1"/>
                </a:solidFill>
                <a:latin typeface="+mj-lt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9460" name="Rectangle 2">
            <a:extLst>
              <a:ext uri="{FF2B5EF4-FFF2-40B4-BE49-F238E27FC236}">
                <a16:creationId xmlns:a16="http://schemas.microsoft.com/office/drawing/2014/main" id="{203A15D7-1B78-4BFB-AF4A-57ECD6FE4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2282826"/>
            <a:ext cx="1477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Vận dụng</a:t>
            </a:r>
            <a:endParaRPr lang="en-US" alt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95E89-ADE5-48B2-A752-8B1AF7023957}"/>
              </a:ext>
            </a:extLst>
          </p:cNvPr>
          <p:cNvSpPr/>
          <p:nvPr/>
        </p:nvSpPr>
        <p:spPr>
          <a:xfrm>
            <a:off x="3543300" y="-25400"/>
            <a:ext cx="4572000" cy="941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vi-VN" alt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Bài 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r>
              <a:rPr lang="vi-VN" alt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 </a:t>
            </a:r>
            <a:r>
              <a:rPr lang="vi-VN" altLang="en-US" sz="2400" b="1" dirty="0">
                <a:solidFill>
                  <a:srgbClr val="0000FF"/>
                </a:solidFill>
                <a:latin typeface="+mj-lt"/>
                <a:ea typeface="Times New Roman" pitchFamily="18" charset="0"/>
                <a:cs typeface="Kalinga" pitchFamily="34" charset="0"/>
              </a:rPr>
              <a:t>NÓI VÀ NGHE</a:t>
            </a:r>
            <a:endParaRPr lang="en-US" altLang="en-US" sz="2400" dirty="0">
              <a:latin typeface="+mj-lt"/>
              <a:ea typeface="Calibri" pitchFamily="34" charset="0"/>
              <a:cs typeface="Kalinga" pitchFamily="34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vi-VN" altLang="en-US" sz="2400" b="1" dirty="0">
                <a:solidFill>
                  <a:srgbClr val="FF0000"/>
                </a:solidFill>
                <a:latin typeface="+mj-lt"/>
                <a:ea typeface="Times New Roman" pitchFamily="18" charset="0"/>
                <a:cs typeface="Kalinga" pitchFamily="34" charset="0"/>
              </a:rPr>
              <a:t> TR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 ĐỔI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VỀ MỘT VẤN ĐỀ</a:t>
            </a:r>
            <a:endParaRPr lang="en-US" alt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318" name="Rectangle 1">
            <a:extLst>
              <a:ext uri="{FF2B5EF4-FFF2-40B4-BE49-F238E27FC236}">
                <a16:creationId xmlns:a16="http://schemas.microsoft.com/office/drawing/2014/main" id="{3A99BD89-69FC-4FA2-A281-6647985A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262" y="3200400"/>
            <a:ext cx="53353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Lai),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DC574F-FF13-469D-A661-26EB1D941AFE}"/>
              </a:ext>
            </a:extLst>
          </p:cNvPr>
          <p:cNvSpPr/>
          <p:nvPr/>
        </p:nvSpPr>
        <p:spPr>
          <a:xfrm>
            <a:off x="113016" y="30823"/>
            <a:ext cx="11989941" cy="676553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4">
            <a:extLst>
              <a:ext uri="{FF2B5EF4-FFF2-40B4-BE49-F238E27FC236}">
                <a16:creationId xmlns:a16="http://schemas.microsoft.com/office/drawing/2014/main" id="{536A315E-2155-4898-8FDB-D70D9A4E1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867" y="1023938"/>
            <a:ext cx="144938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2A78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PHIẾU HỌC TẬP </a:t>
            </a:r>
          </a:p>
          <a:p>
            <a:pPr algn="ctr" eaLnBrk="1" hangingPunct="1">
              <a:lnSpc>
                <a:spcPct val="150000"/>
              </a:lnSpc>
            </a:pPr>
            <a:endParaRPr lang="en-US" altLang="zh-CN" sz="3600" b="1" dirty="0">
              <a:solidFill>
                <a:srgbClr val="2A78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8F1E8F0-F106-466B-A13E-9D082B141E2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44049" y="316785"/>
          <a:ext cx="9067801" cy="6526743"/>
        </p:xfrm>
        <a:graphic>
          <a:graphicData uri="http://schemas.openxmlformats.org/drawingml/2006/table">
            <a:tbl>
              <a:tblPr/>
              <a:tblGrid>
                <a:gridCol w="4389123">
                  <a:extLst>
                    <a:ext uri="{9D8B030D-6E8A-4147-A177-3AD203B41FA5}">
                      <a16:colId xmlns:a16="http://schemas.microsoft.com/office/drawing/2014/main" val="1827689054"/>
                    </a:ext>
                  </a:extLst>
                </a:gridCol>
                <a:gridCol w="4678678">
                  <a:extLst>
                    <a:ext uri="{9D8B030D-6E8A-4147-A177-3AD203B41FA5}">
                      <a16:colId xmlns:a16="http://schemas.microsoft.com/office/drawing/2014/main" val="1644486992"/>
                    </a:ext>
                  </a:extLst>
                </a:gridCol>
              </a:tblGrid>
              <a:tr h="58242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758853"/>
                  </a:ext>
                </a:extLst>
              </a:tr>
              <a:tr h="8554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Ý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học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319594"/>
                  </a:ext>
                </a:extLst>
              </a:tr>
              <a:tr h="25407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79929"/>
                  </a:ext>
                </a:extLst>
              </a:tr>
              <a:tr h="20232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571677"/>
                  </a:ext>
                </a:extLst>
              </a:tr>
            </a:tbl>
          </a:graphicData>
        </a:graphic>
      </p:graphicFrame>
      <p:pic>
        <p:nvPicPr>
          <p:cNvPr id="8210" name="图片 9" descr="左下">
            <a:extLst>
              <a:ext uri="{FF2B5EF4-FFF2-40B4-BE49-F238E27FC236}">
                <a16:creationId xmlns:a16="http://schemas.microsoft.com/office/drawing/2014/main" id="{E2620884-3090-4329-97B0-F89DB522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48" y="4419600"/>
            <a:ext cx="1285876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图片 10" descr="右上">
            <a:extLst>
              <a:ext uri="{FF2B5EF4-FFF2-40B4-BE49-F238E27FC236}">
                <a16:creationId xmlns:a16="http://schemas.microsoft.com/office/drawing/2014/main" id="{276607D7-0388-4081-896A-7D982929A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47" y="-10275"/>
            <a:ext cx="228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36B9F7-46A5-454B-8B28-767A9EF9E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12" y="1757361"/>
            <a:ext cx="530423" cy="73152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38A35E-1E38-4D41-BB63-8AC33FE93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69" y="1920606"/>
            <a:ext cx="346472" cy="46196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8214" name="Picture 3">
            <a:extLst>
              <a:ext uri="{FF2B5EF4-FFF2-40B4-BE49-F238E27FC236}">
                <a16:creationId xmlns:a16="http://schemas.microsoft.com/office/drawing/2014/main" id="{3123BEF8-E04A-446F-B85B-14B796EB7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01" y="4116850"/>
            <a:ext cx="1185863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12">
            <a:extLst>
              <a:ext uri="{FF2B5EF4-FFF2-40B4-BE49-F238E27FC236}">
                <a16:creationId xmlns:a16="http://schemas.microsoft.com/office/drawing/2014/main" id="{5C3FDB91-60E6-42A2-8298-70E5AC485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36" y="4062213"/>
            <a:ext cx="1185863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98157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2A3B0C89-4FA5-A80F-E166-BBBC8BA6F8AF}"/>
              </a:ext>
            </a:extLst>
          </p:cNvPr>
          <p:cNvSpPr/>
          <p:nvPr/>
        </p:nvSpPr>
        <p:spPr>
          <a:xfrm>
            <a:off x="757646" y="457200"/>
            <a:ext cx="4781005" cy="4820194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5351">
              <a:lnSpc>
                <a:spcPct val="107000"/>
              </a:lnSpc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D86C14A9-544D-E3AD-981F-4123305F468A}"/>
              </a:ext>
            </a:extLst>
          </p:cNvPr>
          <p:cNvSpPr/>
          <p:nvPr/>
        </p:nvSpPr>
        <p:spPr>
          <a:xfrm>
            <a:off x="5995851" y="705394"/>
            <a:ext cx="4767943" cy="4846320"/>
          </a:xfrm>
          <a:prstGeom prst="verticalScroll">
            <a:avLst/>
          </a:prstGeom>
          <a:solidFill>
            <a:srgbClr val="0000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alt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lang="en-US" altLang="vi-VN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Sau</a:t>
            </a:r>
            <a:r>
              <a:rPr lang="en-US" alt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trao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đổi</a:t>
            </a:r>
            <a:r>
              <a:rPr lang="en-US" alt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alt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vấn</a:t>
            </a:r>
            <a:r>
              <a:rPr lang="en-US" alt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đề</a:t>
            </a:r>
            <a:r>
              <a:rPr lang="en-US" alt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US" alt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cùng</a:t>
            </a:r>
            <a:r>
              <a:rPr lang="en-US" alt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giải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thống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tâm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trạng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altLang="vi-VN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Box 18">
            <a:extLst>
              <a:ext uri="{FF2B5EF4-FFF2-40B4-BE49-F238E27FC236}">
                <a16:creationId xmlns:a16="http://schemas.microsoft.com/office/drawing/2014/main" id="{1B3A33E4-4A1D-4C16-BFBB-10796D1A8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6" y="-2"/>
            <a:ext cx="12165874" cy="587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28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NÓI VÀ 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NGH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E:        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 TR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AO ĐỔI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 VỀ MỘT VẤN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ĐỀ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126" y="587851"/>
            <a:ext cx="3135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948" y="1111071"/>
            <a:ext cx="625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383381" y="575371"/>
            <a:ext cx="1" cy="62701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xplosion 2 10"/>
          <p:cNvSpPr/>
          <p:nvPr/>
        </p:nvSpPr>
        <p:spPr>
          <a:xfrm>
            <a:off x="6109063" y="453281"/>
            <a:ext cx="6823166" cy="2969188"/>
          </a:xfrm>
          <a:prstGeom prst="irregularSeal2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" y="2177216"/>
            <a:ext cx="11495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1515291" y="2177217"/>
            <a:ext cx="627018" cy="415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  <a:endCxn id="18" idx="1"/>
          </p:cNvCxnSpPr>
          <p:nvPr/>
        </p:nvCxnSpPr>
        <p:spPr>
          <a:xfrm>
            <a:off x="1515291" y="2592715"/>
            <a:ext cx="574767" cy="2637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16183" y="2037806"/>
            <a:ext cx="337021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0058" y="2625634"/>
            <a:ext cx="35269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298" y="3083219"/>
            <a:ext cx="625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ý: 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6679476" y="4422209"/>
            <a:ext cx="5347065" cy="1247388"/>
          </a:xfrm>
          <a:prstGeom prst="wedgeRectCallout">
            <a:avLst>
              <a:gd name="adj1" fmla="val -56973"/>
              <a:gd name="adj2" fmla="val -44700"/>
            </a:avLst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926" y="3679430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0448" y="4132934"/>
            <a:ext cx="5785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700" y="462546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74" y="514659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0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  <p:bldP spid="17" grpId="0" animBg="1"/>
      <p:bldP spid="18" grpId="0" animBg="1"/>
      <p:bldP spid="20" grpId="0"/>
      <p:bldP spid="2" grpId="0" animBg="1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Box 18">
            <a:extLst>
              <a:ext uri="{FF2B5EF4-FFF2-40B4-BE49-F238E27FC236}">
                <a16:creationId xmlns:a16="http://schemas.microsoft.com/office/drawing/2014/main" id="{1B3A33E4-4A1D-4C16-BFBB-10796D1A8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6" y="-2"/>
            <a:ext cx="12165874" cy="587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28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NÓI VÀ 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NGH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E:        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 TR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AO ĐỔI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 VỀ MỘT VẤN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ĐỀ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126" y="587851"/>
            <a:ext cx="3135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9" y="1111071"/>
            <a:ext cx="625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8042365" y="575371"/>
            <a:ext cx="1" cy="62701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0629" y="1663888"/>
            <a:ext cx="625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ý: 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926" y="1942070"/>
            <a:ext cx="3384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00448" y="2251881"/>
            <a:ext cx="4674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700" y="257459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73" y="2912842"/>
            <a:ext cx="7763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690" y="3553827"/>
            <a:ext cx="4271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57251" y="4010622"/>
            <a:ext cx="7885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Lai),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8042365" y="3259005"/>
            <a:ext cx="3753396" cy="1503234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6"/>
          <p:cNvSpPr/>
          <p:nvPr/>
        </p:nvSpPr>
        <p:spPr>
          <a:xfrm>
            <a:off x="10434438" y="587851"/>
            <a:ext cx="1757561" cy="1567520"/>
          </a:xfrm>
          <a:custGeom>
            <a:avLst/>
            <a:gdLst/>
            <a:ahLst/>
            <a:cxnLst/>
            <a:rect l="l" t="t" r="r" b="b"/>
            <a:pathLst>
              <a:path w="2348196" h="2710760">
                <a:moveTo>
                  <a:pt x="0" y="0"/>
                </a:moveTo>
                <a:lnTo>
                  <a:pt x="2348196" y="0"/>
                </a:lnTo>
                <a:lnTo>
                  <a:pt x="2348196" y="2710759"/>
                </a:lnTo>
                <a:lnTo>
                  <a:pt x="0" y="2710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1744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28">
            <a:extLst>
              <a:ext uri="{FF2B5EF4-FFF2-40B4-BE49-F238E27FC236}">
                <a16:creationId xmlns:a16="http://schemas.microsoft.com/office/drawing/2014/main" id="{2602F6EF-98B7-46E2-B3BC-75B439E9CE92}"/>
              </a:ext>
            </a:extLst>
          </p:cNvPr>
          <p:cNvGrpSpPr>
            <a:grpSpLocks/>
          </p:cNvGrpSpPr>
          <p:nvPr/>
        </p:nvGrpSpPr>
        <p:grpSpPr bwMode="auto">
          <a:xfrm rot="20546288">
            <a:off x="4254709" y="1720291"/>
            <a:ext cx="5880006" cy="1061988"/>
            <a:chOff x="3047997" y="2237297"/>
            <a:chExt cx="2665010" cy="798335"/>
          </a:xfrm>
          <a:solidFill>
            <a:schemeClr val="accent5">
              <a:lumMod val="75000"/>
            </a:schemeClr>
          </a:solidFill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30DAFFDF-217F-46E4-9E1F-E3B0FAD188E8}"/>
                </a:ext>
              </a:extLst>
            </p:cNvPr>
            <p:cNvSpPr/>
            <p:nvPr/>
          </p:nvSpPr>
          <p:spPr bwMode="auto">
            <a:xfrm>
              <a:off x="3618682" y="2237297"/>
              <a:ext cx="2094325" cy="750637"/>
            </a:xfrm>
            <a:prstGeom prst="round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77">
                <a:defRPr/>
              </a:pPr>
              <a:endParaRPr lang="en-US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98315" name="Group 22">
              <a:extLst>
                <a:ext uri="{FF2B5EF4-FFF2-40B4-BE49-F238E27FC236}">
                  <a16:creationId xmlns:a16="http://schemas.microsoft.com/office/drawing/2014/main" id="{0B85BECA-D9DE-4956-B791-484A87E01532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369277" y="2174271"/>
              <a:ext cx="195640" cy="838199"/>
              <a:chOff x="3686186" y="1166322"/>
              <a:chExt cx="152400" cy="652944"/>
            </a:xfrm>
            <a:grpFill/>
          </p:grpSpPr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9474F5CC-26D2-46AD-8E34-A14E4517EE67}"/>
                  </a:ext>
                </a:extLst>
              </p:cNvPr>
              <p:cNvSpPr/>
              <p:nvPr/>
            </p:nvSpPr>
            <p:spPr>
              <a:xfrm>
                <a:off x="3739487" y="1165604"/>
                <a:ext cx="48340" cy="610904"/>
              </a:xfrm>
              <a:prstGeom prst="roundRect">
                <a:avLst>
                  <a:gd name="adj" fmla="val 38542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377">
                  <a:defRPr/>
                </a:pPr>
                <a:endParaRPr lang="en-US" sz="16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0808C22-5392-4A75-9EBA-2209283E71C2}"/>
                  </a:ext>
                </a:extLst>
              </p:cNvPr>
              <p:cNvSpPr/>
              <p:nvPr/>
            </p:nvSpPr>
            <p:spPr>
              <a:xfrm>
                <a:off x="3687695" y="1666148"/>
                <a:ext cx="152458" cy="152589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377">
                  <a:defRPr/>
                </a:pPr>
                <a:endParaRPr lang="en-US" sz="16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D6393C91-FE87-4D77-A78A-214562F1D101}"/>
                </a:ext>
              </a:extLst>
            </p:cNvPr>
            <p:cNvSpPr/>
            <p:nvPr/>
          </p:nvSpPr>
          <p:spPr bwMode="auto">
            <a:xfrm rot="21561347">
              <a:off x="3522735" y="2284995"/>
              <a:ext cx="2152405" cy="750637"/>
            </a:xfrm>
            <a:prstGeom prst="round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77">
                <a:defRPr/>
              </a:pPr>
              <a:r>
                <a:rPr lang="en-US" sz="3600" b="1" kern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Tìm</a:t>
              </a:r>
              <a:r>
                <a:rPr lang="en-US" sz="3600" b="1" kern="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ý </a:t>
              </a:r>
              <a:r>
                <a:rPr lang="en-US" sz="3600" b="1" kern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và</a:t>
              </a:r>
              <a:r>
                <a:rPr lang="en-US" sz="3600" b="1" kern="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lập</a:t>
              </a:r>
              <a:r>
                <a:rPr lang="en-US" sz="3600" b="1" kern="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dàn</a:t>
              </a: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ý</a:t>
              </a:r>
              <a:endPara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3" name="Freeform 9">
            <a:extLst>
              <a:ext uri="{FF2B5EF4-FFF2-40B4-BE49-F238E27FC236}">
                <a16:creationId xmlns:a16="http://schemas.microsoft.com/office/drawing/2014/main" id="{6A67481D-ACA4-4F68-966D-AE886E461CF1}"/>
              </a:ext>
            </a:extLst>
          </p:cNvPr>
          <p:cNvSpPr>
            <a:spLocks noEditPoints="1"/>
          </p:cNvSpPr>
          <p:nvPr/>
        </p:nvSpPr>
        <p:spPr bwMode="auto">
          <a:xfrm rot="20049179">
            <a:off x="3957639" y="2486026"/>
            <a:ext cx="1220787" cy="3757613"/>
          </a:xfrm>
          <a:custGeom>
            <a:avLst/>
            <a:gdLst/>
            <a:ahLst/>
            <a:cxnLst>
              <a:cxn ang="0">
                <a:pos x="0" y="84"/>
              </a:cxn>
              <a:cxn ang="0">
                <a:pos x="50" y="134"/>
              </a:cxn>
              <a:cxn ang="0">
                <a:pos x="61" y="133"/>
              </a:cxn>
              <a:cxn ang="0">
                <a:pos x="61" y="148"/>
              </a:cxn>
              <a:cxn ang="0">
                <a:pos x="73" y="154"/>
              </a:cxn>
              <a:cxn ang="0">
                <a:pos x="73" y="278"/>
              </a:cxn>
              <a:cxn ang="0">
                <a:pos x="61" y="284"/>
              </a:cxn>
              <a:cxn ang="0">
                <a:pos x="61" y="377"/>
              </a:cxn>
              <a:cxn ang="0">
                <a:pos x="75" y="392"/>
              </a:cxn>
              <a:cxn ang="0">
                <a:pos x="93" y="392"/>
              </a:cxn>
              <a:cxn ang="0">
                <a:pos x="107" y="377"/>
              </a:cxn>
              <a:cxn ang="0">
                <a:pos x="107" y="357"/>
              </a:cxn>
              <a:cxn ang="0">
                <a:pos x="143" y="357"/>
              </a:cxn>
              <a:cxn ang="0">
                <a:pos x="157" y="343"/>
              </a:cxn>
              <a:cxn ang="0">
                <a:pos x="143" y="329"/>
              </a:cxn>
              <a:cxn ang="0">
                <a:pos x="107" y="329"/>
              </a:cxn>
              <a:cxn ang="0">
                <a:pos x="107" y="321"/>
              </a:cxn>
              <a:cxn ang="0">
                <a:pos x="143" y="321"/>
              </a:cxn>
              <a:cxn ang="0">
                <a:pos x="157" y="307"/>
              </a:cxn>
              <a:cxn ang="0">
                <a:pos x="143" y="293"/>
              </a:cxn>
              <a:cxn ang="0">
                <a:pos x="107" y="293"/>
              </a:cxn>
              <a:cxn ang="0">
                <a:pos x="107" y="283"/>
              </a:cxn>
              <a:cxn ang="0">
                <a:pos x="95" y="277"/>
              </a:cxn>
              <a:cxn ang="0">
                <a:pos x="95" y="156"/>
              </a:cxn>
              <a:cxn ang="0">
                <a:pos x="107" y="150"/>
              </a:cxn>
              <a:cxn ang="0">
                <a:pos x="107" y="133"/>
              </a:cxn>
              <a:cxn ang="0">
                <a:pos x="117" y="134"/>
              </a:cxn>
              <a:cxn ang="0">
                <a:pos x="168" y="84"/>
              </a:cxn>
              <a:cxn ang="0">
                <a:pos x="132" y="36"/>
              </a:cxn>
              <a:cxn ang="0">
                <a:pos x="84" y="0"/>
              </a:cxn>
              <a:cxn ang="0">
                <a:pos x="36" y="36"/>
              </a:cxn>
              <a:cxn ang="0">
                <a:pos x="0" y="84"/>
              </a:cxn>
              <a:cxn ang="0">
                <a:pos x="84" y="31"/>
              </a:cxn>
              <a:cxn ang="0">
                <a:pos x="107" y="54"/>
              </a:cxn>
              <a:cxn ang="0">
                <a:pos x="106" y="62"/>
              </a:cxn>
              <a:cxn ang="0">
                <a:pos x="129" y="87"/>
              </a:cxn>
              <a:cxn ang="0">
                <a:pos x="105" y="111"/>
              </a:cxn>
              <a:cxn ang="0">
                <a:pos x="84" y="100"/>
              </a:cxn>
              <a:cxn ang="0">
                <a:pos x="63" y="111"/>
              </a:cxn>
              <a:cxn ang="0">
                <a:pos x="38" y="87"/>
              </a:cxn>
              <a:cxn ang="0">
                <a:pos x="62" y="62"/>
              </a:cxn>
              <a:cxn ang="0">
                <a:pos x="61" y="54"/>
              </a:cxn>
              <a:cxn ang="0">
                <a:pos x="84" y="31"/>
              </a:cxn>
              <a:cxn ang="0">
                <a:pos x="84" y="31"/>
              </a:cxn>
              <a:cxn ang="0">
                <a:pos x="84" y="31"/>
              </a:cxn>
            </a:cxnLst>
            <a:rect l="0" t="0" r="r" b="b"/>
            <a:pathLst>
              <a:path w="168" h="392">
                <a:moveTo>
                  <a:pt x="0" y="84"/>
                </a:moveTo>
                <a:cubicBezTo>
                  <a:pt x="0" y="112"/>
                  <a:pt x="23" y="134"/>
                  <a:pt x="50" y="134"/>
                </a:cubicBezTo>
                <a:cubicBezTo>
                  <a:pt x="54" y="134"/>
                  <a:pt x="57" y="134"/>
                  <a:pt x="61" y="133"/>
                </a:cubicBezTo>
                <a:cubicBezTo>
                  <a:pt x="61" y="148"/>
                  <a:pt x="61" y="148"/>
                  <a:pt x="61" y="148"/>
                </a:cubicBezTo>
                <a:cubicBezTo>
                  <a:pt x="73" y="154"/>
                  <a:pt x="73" y="154"/>
                  <a:pt x="73" y="154"/>
                </a:cubicBezTo>
                <a:cubicBezTo>
                  <a:pt x="73" y="278"/>
                  <a:pt x="73" y="278"/>
                  <a:pt x="73" y="278"/>
                </a:cubicBezTo>
                <a:cubicBezTo>
                  <a:pt x="61" y="284"/>
                  <a:pt x="61" y="284"/>
                  <a:pt x="61" y="284"/>
                </a:cubicBezTo>
                <a:cubicBezTo>
                  <a:pt x="61" y="377"/>
                  <a:pt x="61" y="377"/>
                  <a:pt x="61" y="377"/>
                </a:cubicBezTo>
                <a:cubicBezTo>
                  <a:pt x="61" y="385"/>
                  <a:pt x="67" y="392"/>
                  <a:pt x="75" y="392"/>
                </a:cubicBezTo>
                <a:cubicBezTo>
                  <a:pt x="93" y="392"/>
                  <a:pt x="93" y="392"/>
                  <a:pt x="93" y="392"/>
                </a:cubicBezTo>
                <a:cubicBezTo>
                  <a:pt x="101" y="392"/>
                  <a:pt x="107" y="385"/>
                  <a:pt x="107" y="377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43" y="357"/>
                  <a:pt x="143" y="357"/>
                  <a:pt x="143" y="357"/>
                </a:cubicBezTo>
                <a:cubicBezTo>
                  <a:pt x="150" y="357"/>
                  <a:pt x="157" y="350"/>
                  <a:pt x="157" y="343"/>
                </a:cubicBezTo>
                <a:cubicBezTo>
                  <a:pt x="157" y="335"/>
                  <a:pt x="150" y="329"/>
                  <a:pt x="143" y="329"/>
                </a:cubicBezTo>
                <a:cubicBezTo>
                  <a:pt x="107" y="329"/>
                  <a:pt x="107" y="329"/>
                  <a:pt x="107" y="329"/>
                </a:cubicBezTo>
                <a:cubicBezTo>
                  <a:pt x="107" y="321"/>
                  <a:pt x="107" y="321"/>
                  <a:pt x="107" y="321"/>
                </a:cubicBezTo>
                <a:cubicBezTo>
                  <a:pt x="143" y="321"/>
                  <a:pt x="143" y="321"/>
                  <a:pt x="143" y="321"/>
                </a:cubicBezTo>
                <a:cubicBezTo>
                  <a:pt x="150" y="321"/>
                  <a:pt x="157" y="314"/>
                  <a:pt x="157" y="307"/>
                </a:cubicBezTo>
                <a:cubicBezTo>
                  <a:pt x="157" y="299"/>
                  <a:pt x="150" y="293"/>
                  <a:pt x="143" y="293"/>
                </a:cubicBezTo>
                <a:cubicBezTo>
                  <a:pt x="107" y="293"/>
                  <a:pt x="107" y="293"/>
                  <a:pt x="107" y="293"/>
                </a:cubicBezTo>
                <a:cubicBezTo>
                  <a:pt x="107" y="283"/>
                  <a:pt x="107" y="283"/>
                  <a:pt x="107" y="283"/>
                </a:cubicBezTo>
                <a:cubicBezTo>
                  <a:pt x="95" y="277"/>
                  <a:pt x="95" y="277"/>
                  <a:pt x="95" y="277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107" y="150"/>
                  <a:pt x="107" y="150"/>
                  <a:pt x="107" y="150"/>
                </a:cubicBezTo>
                <a:cubicBezTo>
                  <a:pt x="107" y="133"/>
                  <a:pt x="107" y="133"/>
                  <a:pt x="107" y="133"/>
                </a:cubicBezTo>
                <a:cubicBezTo>
                  <a:pt x="110" y="134"/>
                  <a:pt x="114" y="134"/>
                  <a:pt x="117" y="134"/>
                </a:cubicBezTo>
                <a:cubicBezTo>
                  <a:pt x="145" y="134"/>
                  <a:pt x="168" y="112"/>
                  <a:pt x="168" y="84"/>
                </a:cubicBezTo>
                <a:cubicBezTo>
                  <a:pt x="168" y="61"/>
                  <a:pt x="153" y="42"/>
                  <a:pt x="132" y="36"/>
                </a:cubicBezTo>
                <a:cubicBezTo>
                  <a:pt x="126" y="15"/>
                  <a:pt x="107" y="0"/>
                  <a:pt x="84" y="0"/>
                </a:cubicBezTo>
                <a:cubicBezTo>
                  <a:pt x="61" y="0"/>
                  <a:pt x="42" y="15"/>
                  <a:pt x="36" y="36"/>
                </a:cubicBezTo>
                <a:cubicBezTo>
                  <a:pt x="15" y="42"/>
                  <a:pt x="0" y="61"/>
                  <a:pt x="0" y="84"/>
                </a:cubicBezTo>
                <a:close/>
                <a:moveTo>
                  <a:pt x="84" y="31"/>
                </a:moveTo>
                <a:cubicBezTo>
                  <a:pt x="97" y="31"/>
                  <a:pt x="107" y="41"/>
                  <a:pt x="107" y="54"/>
                </a:cubicBezTo>
                <a:cubicBezTo>
                  <a:pt x="107" y="57"/>
                  <a:pt x="106" y="59"/>
                  <a:pt x="106" y="62"/>
                </a:cubicBezTo>
                <a:cubicBezTo>
                  <a:pt x="119" y="62"/>
                  <a:pt x="129" y="73"/>
                  <a:pt x="129" y="87"/>
                </a:cubicBezTo>
                <a:cubicBezTo>
                  <a:pt x="129" y="100"/>
                  <a:pt x="118" y="111"/>
                  <a:pt x="105" y="111"/>
                </a:cubicBezTo>
                <a:cubicBezTo>
                  <a:pt x="96" y="111"/>
                  <a:pt x="88" y="107"/>
                  <a:pt x="84" y="100"/>
                </a:cubicBezTo>
                <a:cubicBezTo>
                  <a:pt x="79" y="107"/>
                  <a:pt x="72" y="111"/>
                  <a:pt x="63" y="111"/>
                </a:cubicBezTo>
                <a:cubicBezTo>
                  <a:pt x="49" y="111"/>
                  <a:pt x="38" y="100"/>
                  <a:pt x="38" y="87"/>
                </a:cubicBezTo>
                <a:cubicBezTo>
                  <a:pt x="38" y="73"/>
                  <a:pt x="49" y="62"/>
                  <a:pt x="62" y="62"/>
                </a:cubicBezTo>
                <a:cubicBezTo>
                  <a:pt x="61" y="59"/>
                  <a:pt x="61" y="57"/>
                  <a:pt x="61" y="54"/>
                </a:cubicBezTo>
                <a:cubicBezTo>
                  <a:pt x="61" y="41"/>
                  <a:pt x="71" y="31"/>
                  <a:pt x="84" y="31"/>
                </a:cubicBezTo>
                <a:close/>
                <a:moveTo>
                  <a:pt x="84" y="31"/>
                </a:moveTo>
                <a:cubicBezTo>
                  <a:pt x="84" y="31"/>
                  <a:pt x="84" y="31"/>
                  <a:pt x="84" y="31"/>
                </a:cubicBezTo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377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4" name="Group 17">
            <a:extLst>
              <a:ext uri="{FF2B5EF4-FFF2-40B4-BE49-F238E27FC236}">
                <a16:creationId xmlns:a16="http://schemas.microsoft.com/office/drawing/2014/main" id="{953E2643-95BB-4A5F-A147-A3A55CB693DC}"/>
              </a:ext>
            </a:extLst>
          </p:cNvPr>
          <p:cNvGrpSpPr>
            <a:grpSpLocks/>
          </p:cNvGrpSpPr>
          <p:nvPr/>
        </p:nvGrpSpPr>
        <p:grpSpPr bwMode="auto">
          <a:xfrm rot="1835027">
            <a:off x="3988760" y="4618011"/>
            <a:ext cx="5448883" cy="1056694"/>
            <a:chOff x="3047999" y="2196303"/>
            <a:chExt cx="3013675" cy="793674"/>
          </a:xfrm>
        </p:grpSpPr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74B4135C-F5BB-438C-BAB7-726571363594}"/>
                </a:ext>
              </a:extLst>
            </p:cNvPr>
            <p:cNvSpPr/>
            <p:nvPr/>
          </p:nvSpPr>
          <p:spPr bwMode="auto">
            <a:xfrm>
              <a:off x="3751015" y="2238792"/>
              <a:ext cx="2309678" cy="751185"/>
            </a:xfrm>
            <a:prstGeom prst="roundRect">
              <a:avLst/>
            </a:pr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77">
                <a:defRPr/>
              </a:pPr>
              <a:endParaRPr lang="en-US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CDDDAE05-0AFB-4A3A-8232-85189B1CD835}"/>
                </a:ext>
              </a:extLst>
            </p:cNvPr>
            <p:cNvSpPr/>
            <p:nvPr/>
          </p:nvSpPr>
          <p:spPr bwMode="auto">
            <a:xfrm>
              <a:off x="3751015" y="2196303"/>
              <a:ext cx="2310659" cy="751185"/>
            </a:xfrm>
            <a:prstGeom prst="roundRect">
              <a:avLst/>
            </a:prstGeom>
            <a:solidFill>
              <a:srgbClr val="F23B48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77"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Kiểm</a:t>
              </a:r>
              <a:r>
                <a:rPr lang="en-US" sz="3200" b="1" kern="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tra</a:t>
              </a:r>
              <a:r>
                <a:rPr lang="en-US" sz="3200" b="1" kern="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và</a:t>
              </a:r>
              <a:r>
                <a:rPr lang="en-US" sz="3200" b="1" kern="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chỉnh</a:t>
              </a:r>
              <a:r>
                <a:rPr lang="en-US" sz="32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sửa</a:t>
              </a:r>
              <a:endPara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501" name="Group 22">
              <a:extLst>
                <a:ext uri="{FF2B5EF4-FFF2-40B4-BE49-F238E27FC236}">
                  <a16:creationId xmlns:a16="http://schemas.microsoft.com/office/drawing/2014/main" id="{1695BD1A-D8E8-4E9A-A7D3-070FA36DDB2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369279" y="2174269"/>
              <a:ext cx="195640" cy="838200"/>
              <a:chOff x="3686186" y="1166322"/>
              <a:chExt cx="152400" cy="652944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8B4C873-D59D-44C3-AB10-4BB19F2D3EE1}"/>
                  </a:ext>
                </a:extLst>
              </p:cNvPr>
              <p:cNvSpPr/>
              <p:nvPr/>
            </p:nvSpPr>
            <p:spPr>
              <a:xfrm>
                <a:off x="3686353" y="1659343"/>
                <a:ext cx="152327" cy="152656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377">
                  <a:defRPr/>
                </a:pPr>
                <a:endParaRPr lang="en-US" sz="16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D33B669C-1EA0-4A59-8281-9C9127CDB1BC}"/>
                  </a:ext>
                </a:extLst>
              </p:cNvPr>
              <p:cNvSpPr/>
              <p:nvPr/>
            </p:nvSpPr>
            <p:spPr>
              <a:xfrm>
                <a:off x="3740506" y="1158570"/>
                <a:ext cx="48299" cy="609266"/>
              </a:xfrm>
              <a:prstGeom prst="roundRect">
                <a:avLst>
                  <a:gd name="adj" fmla="val 38542"/>
                </a:avLst>
              </a:prstGeom>
              <a:gradFill>
                <a:gsLst>
                  <a:gs pos="2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377">
                  <a:defRPr/>
                </a:pPr>
                <a:endParaRPr lang="en-US" sz="16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80" name="Group 18">
            <a:extLst>
              <a:ext uri="{FF2B5EF4-FFF2-40B4-BE49-F238E27FC236}">
                <a16:creationId xmlns:a16="http://schemas.microsoft.com/office/drawing/2014/main" id="{62DEFBA1-F019-4E75-8527-2803FABBAD9C}"/>
              </a:ext>
            </a:extLst>
          </p:cNvPr>
          <p:cNvGrpSpPr>
            <a:grpSpLocks/>
          </p:cNvGrpSpPr>
          <p:nvPr/>
        </p:nvGrpSpPr>
        <p:grpSpPr bwMode="auto">
          <a:xfrm rot="140878">
            <a:off x="4404752" y="3226158"/>
            <a:ext cx="5767239" cy="1054100"/>
            <a:chOff x="3047997" y="2196251"/>
            <a:chExt cx="3224561" cy="792924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84918F64-B2F9-4B00-B7A3-3757F0D03A4D}"/>
                </a:ext>
              </a:extLst>
            </p:cNvPr>
            <p:cNvSpPr/>
            <p:nvPr/>
          </p:nvSpPr>
          <p:spPr bwMode="auto">
            <a:xfrm>
              <a:off x="3612385" y="2230987"/>
              <a:ext cx="2655181" cy="751129"/>
            </a:xfrm>
            <a:prstGeom prst="roundRect">
              <a:avLst/>
            </a:prstGeom>
            <a:solidFill>
              <a:srgbClr val="70AD4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77">
                <a:defRPr/>
              </a:pPr>
              <a:endParaRPr lang="en-US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90641BF0-E486-40CE-A47B-043EE5661C21}"/>
                </a:ext>
              </a:extLst>
            </p:cNvPr>
            <p:cNvSpPr/>
            <p:nvPr/>
          </p:nvSpPr>
          <p:spPr bwMode="auto">
            <a:xfrm>
              <a:off x="3575182" y="2196170"/>
              <a:ext cx="2680590" cy="751129"/>
            </a:xfrm>
            <a:prstGeom prst="roundRect">
              <a:avLst/>
            </a:prstGeom>
            <a:solidFill>
              <a:srgbClr val="B2D23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77">
                <a:defRPr/>
              </a:pPr>
              <a:r>
                <a:rPr lang="en-US" sz="3600" b="1" kern="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Nói</a:t>
              </a:r>
              <a:r>
                <a:rPr lang="en-US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và</a:t>
              </a:r>
              <a:r>
                <a:rPr lang="en-US" sz="3600" b="1" kern="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nghe</a:t>
              </a:r>
              <a:endPara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496" name="Group 22">
              <a:extLst>
                <a:ext uri="{FF2B5EF4-FFF2-40B4-BE49-F238E27FC236}">
                  <a16:creationId xmlns:a16="http://schemas.microsoft.com/office/drawing/2014/main" id="{7BFE5B21-4C2A-4502-B901-2A99A91EC43C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369277" y="2174270"/>
              <a:ext cx="195640" cy="838199"/>
              <a:chOff x="3686186" y="1166322"/>
              <a:chExt cx="152400" cy="65294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E1A76D7-8FBE-4064-97DC-5152F2E3248B}"/>
                  </a:ext>
                </a:extLst>
              </p:cNvPr>
              <p:cNvSpPr/>
              <p:nvPr/>
            </p:nvSpPr>
            <p:spPr>
              <a:xfrm>
                <a:off x="3690966" y="1657876"/>
                <a:ext cx="143255" cy="152944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377">
                  <a:defRPr/>
                </a:pPr>
                <a:endParaRPr lang="en-US" sz="16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2695FA0D-C607-4B13-A54D-7CED29D17AF5}"/>
                  </a:ext>
                </a:extLst>
              </p:cNvPr>
              <p:cNvSpPr/>
              <p:nvPr/>
            </p:nvSpPr>
            <p:spPr>
              <a:xfrm>
                <a:off x="3750309" y="1160635"/>
                <a:ext cx="44651" cy="610877"/>
              </a:xfrm>
              <a:prstGeom prst="roundRect">
                <a:avLst>
                  <a:gd name="adj" fmla="val 38542"/>
                </a:avLst>
              </a:prstGeom>
              <a:gradFill>
                <a:gsLst>
                  <a:gs pos="2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377">
                  <a:defRPr/>
                </a:pPr>
                <a:endParaRPr lang="en-US" sz="16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93" name="Text Box 7">
            <a:extLst>
              <a:ext uri="{FF2B5EF4-FFF2-40B4-BE49-F238E27FC236}">
                <a16:creationId xmlns:a16="http://schemas.microsoft.com/office/drawing/2014/main" id="{25027CA2-CD31-4C3D-955A-91EEE2613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223" y="2176528"/>
            <a:ext cx="2501513" cy="212365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kern="0" dirty="0" err="1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kern="0" dirty="0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600" b="1" kern="0" dirty="0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6600" b="1" kern="0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8">
            <a:extLst>
              <a:ext uri="{FF2B5EF4-FFF2-40B4-BE49-F238E27FC236}">
                <a16:creationId xmlns:a16="http://schemas.microsoft.com/office/drawing/2014/main" id="{270098EB-083C-4AAC-85AB-61194B48EF3B}"/>
              </a:ext>
            </a:extLst>
          </p:cNvPr>
          <p:cNvGrpSpPr>
            <a:grpSpLocks/>
          </p:cNvGrpSpPr>
          <p:nvPr/>
        </p:nvGrpSpPr>
        <p:grpSpPr bwMode="auto">
          <a:xfrm rot="19039437">
            <a:off x="3493938" y="976523"/>
            <a:ext cx="4021287" cy="1168422"/>
            <a:chOff x="2817022" y="1706464"/>
            <a:chExt cx="2780256" cy="760305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4A3626D-DDE5-4A3F-9CC5-4F4F0C5B2789}"/>
                </a:ext>
              </a:extLst>
            </p:cNvPr>
            <p:cNvSpPr/>
            <p:nvPr/>
          </p:nvSpPr>
          <p:spPr bwMode="auto">
            <a:xfrm>
              <a:off x="3488546" y="1706464"/>
              <a:ext cx="2094947" cy="749961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77">
                <a:defRPr/>
              </a:pPr>
              <a:endParaRPr lang="en-US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EC90D07-DCBB-4E89-8ED6-8D3C16F87A59}"/>
                </a:ext>
              </a:extLst>
            </p:cNvPr>
            <p:cNvSpPr/>
            <p:nvPr/>
          </p:nvSpPr>
          <p:spPr bwMode="auto">
            <a:xfrm rot="21578947">
              <a:off x="3461256" y="1716808"/>
              <a:ext cx="2136022" cy="749961"/>
            </a:xfrm>
            <a:prstGeom prst="roundRect">
              <a:avLst/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914377">
                <a:defRPr/>
              </a:pPr>
              <a:r>
                <a:rPr lang="en-US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C</a:t>
              </a:r>
              <a:r>
                <a:rPr lang="en-US" sz="3600" b="1" kern="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huẩn</a:t>
              </a:r>
              <a:r>
                <a:rPr lang="en-US" sz="3600" b="1" kern="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bị</a:t>
              </a:r>
              <a:endPara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491" name="Group 22">
              <a:extLst>
                <a:ext uri="{FF2B5EF4-FFF2-40B4-BE49-F238E27FC236}">
                  <a16:creationId xmlns:a16="http://schemas.microsoft.com/office/drawing/2014/main" id="{91BC3E53-9C67-4674-8E09-AB5F0FF6FF2A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168807" y="1562460"/>
              <a:ext cx="195715" cy="899285"/>
              <a:chOff x="4138942" y="986396"/>
              <a:chExt cx="152458" cy="700529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3AB37BE-5781-440C-9102-AE4BAB259435}"/>
                  </a:ext>
                </a:extLst>
              </p:cNvPr>
              <p:cNvSpPr/>
              <p:nvPr/>
            </p:nvSpPr>
            <p:spPr>
              <a:xfrm>
                <a:off x="4153262" y="1533713"/>
                <a:ext cx="148868" cy="152594"/>
              </a:xfrm>
              <a:prstGeom prst="ellipse">
                <a:avLst/>
              </a:prstGeom>
              <a:solidFill>
                <a:srgbClr val="FFC000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377">
                  <a:defRPr/>
                </a:pPr>
                <a:endParaRPr lang="en-US" sz="16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4544EBD2-4D4E-4083-A502-5DC750D5E350}"/>
                  </a:ext>
                </a:extLst>
              </p:cNvPr>
              <p:cNvSpPr/>
              <p:nvPr/>
            </p:nvSpPr>
            <p:spPr>
              <a:xfrm>
                <a:off x="4198712" y="985886"/>
                <a:ext cx="48281" cy="610377"/>
              </a:xfrm>
              <a:prstGeom prst="roundRect">
                <a:avLst>
                  <a:gd name="adj" fmla="val 38542"/>
                </a:avLst>
              </a:prstGeom>
              <a:gradFill>
                <a:gsLst>
                  <a:gs pos="2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377">
                  <a:defRPr/>
                </a:pPr>
                <a:endParaRPr lang="en-US" sz="16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0" name="Freeform 3"/>
          <p:cNvSpPr/>
          <p:nvPr/>
        </p:nvSpPr>
        <p:spPr>
          <a:xfrm>
            <a:off x="10288272" y="2726074"/>
            <a:ext cx="1755682" cy="4131925"/>
          </a:xfrm>
          <a:custGeom>
            <a:avLst/>
            <a:gdLst/>
            <a:ahLst/>
            <a:cxnLst/>
            <a:rect l="l" t="t" r="r" b="b"/>
            <a:pathLst>
              <a:path w="5081554" h="6062591">
                <a:moveTo>
                  <a:pt x="0" y="0"/>
                </a:moveTo>
                <a:lnTo>
                  <a:pt x="5081553" y="0"/>
                </a:lnTo>
                <a:lnTo>
                  <a:pt x="5081553" y="6062591"/>
                </a:lnTo>
                <a:lnTo>
                  <a:pt x="0" y="6062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0"/>
          <p:cNvSpPr/>
          <p:nvPr/>
        </p:nvSpPr>
        <p:spPr>
          <a:xfrm>
            <a:off x="-9113" y="4388210"/>
            <a:ext cx="2355819" cy="2508643"/>
          </a:xfrm>
          <a:custGeom>
            <a:avLst/>
            <a:gdLst/>
            <a:ahLst/>
            <a:cxnLst/>
            <a:rect l="l" t="t" r="r" b="b"/>
            <a:pathLst>
              <a:path w="5198888" h="4007870">
                <a:moveTo>
                  <a:pt x="0" y="0"/>
                </a:moveTo>
                <a:lnTo>
                  <a:pt x="5198888" y="0"/>
                </a:lnTo>
                <a:lnTo>
                  <a:pt x="5198888" y="4007870"/>
                </a:lnTo>
                <a:lnTo>
                  <a:pt x="0" y="4007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7"/>
          <p:cNvSpPr/>
          <p:nvPr/>
        </p:nvSpPr>
        <p:spPr>
          <a:xfrm>
            <a:off x="8126" y="179"/>
            <a:ext cx="1913613" cy="857758"/>
          </a:xfrm>
          <a:custGeom>
            <a:avLst/>
            <a:gdLst/>
            <a:ahLst/>
            <a:cxnLst/>
            <a:rect l="l" t="t" r="r" b="b"/>
            <a:pathLst>
              <a:path w="2134136" h="1587021">
                <a:moveTo>
                  <a:pt x="0" y="0"/>
                </a:moveTo>
                <a:lnTo>
                  <a:pt x="2134136" y="0"/>
                </a:lnTo>
                <a:lnTo>
                  <a:pt x="2134136" y="1587021"/>
                </a:lnTo>
                <a:lnTo>
                  <a:pt x="0" y="1587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0093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Box 18">
            <a:extLst>
              <a:ext uri="{FF2B5EF4-FFF2-40B4-BE49-F238E27FC236}">
                <a16:creationId xmlns:a16="http://schemas.microsoft.com/office/drawing/2014/main" id="{1B3A33E4-4A1D-4C16-BFBB-10796D1A8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6" y="-2"/>
            <a:ext cx="12165874" cy="587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28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NÓI VÀ 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NGH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E:        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 TR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AO ĐỔI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 VỀ MỘT VẤN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ĐỀ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691" y="587851"/>
            <a:ext cx="325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58738" y="587851"/>
            <a:ext cx="1" cy="62701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3691" y="1111071"/>
            <a:ext cx="4258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48939" y="1632962"/>
            <a:ext cx="580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Lai),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6245719" y="901336"/>
            <a:ext cx="5267942" cy="1430060"/>
          </a:xfrm>
          <a:prstGeom prst="cloudCallout">
            <a:avLst>
              <a:gd name="adj1" fmla="val -54123"/>
              <a:gd name="adj2" fmla="val 5385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EC90D07-DCBB-4E89-8ED6-8D3C16F87A59}"/>
              </a:ext>
            </a:extLst>
          </p:cNvPr>
          <p:cNvSpPr/>
          <p:nvPr/>
        </p:nvSpPr>
        <p:spPr bwMode="auto">
          <a:xfrm>
            <a:off x="6326769" y="3145104"/>
            <a:ext cx="1445123" cy="822665"/>
          </a:xfrm>
          <a:prstGeom prst="roundRect">
            <a:avLst/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914377">
              <a:defRPr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rPr>
              <a:t>1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rPr>
              <a:t>.Chuẩn </a:t>
            </a:r>
            <a:r>
              <a:rPr lang="en-US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rPr>
              <a:t>bị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rPr>
              <a:t>: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ea typeface="Fira Sans SemiBold Italic" panose="000007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9" idx="3"/>
            <a:endCxn id="16" idx="1"/>
          </p:cNvCxnSpPr>
          <p:nvPr/>
        </p:nvCxnSpPr>
        <p:spPr>
          <a:xfrm flipV="1">
            <a:off x="7771892" y="2800995"/>
            <a:ext cx="279178" cy="75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3"/>
            <a:endCxn id="17" idx="1"/>
          </p:cNvCxnSpPr>
          <p:nvPr/>
        </p:nvCxnSpPr>
        <p:spPr>
          <a:xfrm>
            <a:off x="7771892" y="3556437"/>
            <a:ext cx="279178" cy="5064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ular Callout 15"/>
          <p:cNvSpPr/>
          <p:nvPr/>
        </p:nvSpPr>
        <p:spPr>
          <a:xfrm>
            <a:off x="8051070" y="2405883"/>
            <a:ext cx="3744687" cy="790224"/>
          </a:xfrm>
          <a:prstGeom prst="wedgeRectCallout">
            <a:avLst>
              <a:gd name="adj1" fmla="val -21133"/>
              <a:gd name="adj2" fmla="val 4994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8051070" y="3391171"/>
            <a:ext cx="3744687" cy="1343469"/>
          </a:xfrm>
          <a:prstGeom prst="wedgeRectCallout">
            <a:avLst>
              <a:gd name="adj1" fmla="val -21429"/>
              <a:gd name="adj2" fmla="val 4131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EC90D07-DCBB-4E89-8ED6-8D3C16F87A59}"/>
              </a:ext>
            </a:extLst>
          </p:cNvPr>
          <p:cNvSpPr/>
          <p:nvPr/>
        </p:nvSpPr>
        <p:spPr bwMode="auto">
          <a:xfrm>
            <a:off x="173125" y="4426787"/>
            <a:ext cx="3064662" cy="5527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defTabSz="914377">
              <a:defRPr/>
            </a:pP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kern="0" dirty="0">
              <a:solidFill>
                <a:srgbClr val="0000FF"/>
              </a:solidFill>
              <a:latin typeface="Times New Roman" panose="02020603050405020304" pitchFamily="18" charset="0"/>
              <a:ea typeface="Fira Sans SemiBold Italic" panose="000007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26473" y="4972943"/>
            <a:ext cx="5225142" cy="113877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LÀM PHÓNG VIÊN: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409" y="5273392"/>
            <a:ext cx="216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EC90D07-DCBB-4E89-8ED6-8D3C16F87A59}"/>
              </a:ext>
            </a:extLst>
          </p:cNvPr>
          <p:cNvSpPr/>
          <p:nvPr/>
        </p:nvSpPr>
        <p:spPr bwMode="auto">
          <a:xfrm>
            <a:off x="324894" y="3414952"/>
            <a:ext cx="2383466" cy="714918"/>
          </a:xfrm>
          <a:prstGeom prst="roundRect">
            <a:avLst/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defTabSz="914377">
              <a:defRPr/>
            </a:pPr>
            <a:r>
              <a:rPr lang="en-US" sz="2400" b="1" u="sng" kern="0" dirty="0">
                <a:solidFill>
                  <a:srgbClr val="0000FF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rPr>
              <a:t>1</a:t>
            </a:r>
            <a:r>
              <a:rPr lang="en-US" sz="2400" b="1" u="sng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rPr>
              <a:t>.Chuẩn </a:t>
            </a:r>
            <a:r>
              <a:rPr lang="en-US" sz="2400" b="1" u="sng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rPr>
              <a:t>bị</a:t>
            </a:r>
            <a:r>
              <a:rPr lang="en-US" sz="2400" b="1" u="sng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Fira Sans SemiBold Italic" panose="00000700000000000000" pitchFamily="50" charset="0"/>
                <a:cs typeface="Times New Roman" panose="02020603050405020304" pitchFamily="18" charset="0"/>
              </a:rPr>
              <a:t>:</a:t>
            </a:r>
            <a:endParaRPr lang="en-US" sz="2400" b="1" u="sng" kern="0" dirty="0">
              <a:solidFill>
                <a:srgbClr val="0000FF"/>
              </a:solidFill>
              <a:latin typeface="Times New Roman" panose="02020603050405020304" pitchFamily="18" charset="0"/>
              <a:ea typeface="Fira Sans SemiBold Italic" panose="000007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8098467" y="1111071"/>
            <a:ext cx="45719" cy="907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7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  <p:bldP spid="16" grpId="0" animBg="1"/>
      <p:bldP spid="17" grpId="0" animBg="1"/>
      <p:bldP spid="20" grpId="0" animBg="1"/>
      <p:bldP spid="2" grpId="0" animBg="1"/>
      <p:bldP spid="5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Box 18">
            <a:extLst>
              <a:ext uri="{FF2B5EF4-FFF2-40B4-BE49-F238E27FC236}">
                <a16:creationId xmlns:a16="http://schemas.microsoft.com/office/drawing/2014/main" id="{1B3A33E4-4A1D-4C16-BFBB-10796D1A8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6" y="-2"/>
            <a:ext cx="12165874" cy="587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28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NÓI VÀ 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NGH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E:        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 TR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AO ĐỔI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 VỀ MỘT VẤN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Kalinga" panose="020B0502040204020203" pitchFamily="34" charset="0"/>
                <a:sym typeface="Arial" panose="020B0604020202020204" pitchFamily="34" charset="0"/>
              </a:rPr>
              <a:t>ĐỀ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691" y="587851"/>
            <a:ext cx="325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321097" y="587851"/>
            <a:ext cx="1" cy="62701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3691" y="1045756"/>
            <a:ext cx="4258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689" y="1437235"/>
            <a:ext cx="9177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Lai),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26880" y="2905738"/>
            <a:ext cx="2481944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633" y="2960805"/>
            <a:ext cx="216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148" y="5972790"/>
            <a:ext cx="3073377" cy="523220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941" y="2589012"/>
            <a:ext cx="3448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4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kern="0" dirty="0">
              <a:solidFill>
                <a:srgbClr val="0000FF"/>
              </a:solidFill>
              <a:latin typeface="Times New Roman" panose="02020603050405020304" pitchFamily="18" charset="0"/>
              <a:ea typeface="Fira Sans SemiBold Italic" panose="000007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9633" y="3285931"/>
            <a:ext cx="219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endParaRPr lang="en-US" sz="3200" kern="0" dirty="0">
              <a:solidFill>
                <a:srgbClr val="0000FF"/>
              </a:solidFill>
              <a:latin typeface="Times New Roman" panose="02020603050405020304" pitchFamily="18" charset="0"/>
              <a:ea typeface="Fira Sans SemiBold Italic" panose="000007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8463" y="3773722"/>
            <a:ext cx="133601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691" y="4412479"/>
            <a:ext cx="1410790" cy="830997"/>
          </a:xfrm>
          <a:prstGeom prst="rect">
            <a:avLst/>
          </a:prstGeom>
          <a:solidFill>
            <a:srgbClr val="99FF66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1871250" y="3767639"/>
            <a:ext cx="671591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71250" y="4378293"/>
            <a:ext cx="6715910" cy="830997"/>
          </a:xfrm>
          <a:prstGeom prst="rect">
            <a:avLst/>
          </a:prstGeom>
          <a:solidFill>
            <a:srgbClr val="99FF66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182878" y="5348998"/>
            <a:ext cx="135797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1871250" y="5341243"/>
            <a:ext cx="671591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>
            <a:stCxn id="12" idx="3"/>
            <a:endCxn id="19" idx="1"/>
          </p:cNvCxnSpPr>
          <p:nvPr/>
        </p:nvCxnSpPr>
        <p:spPr>
          <a:xfrm flipV="1">
            <a:off x="1554480" y="3998472"/>
            <a:ext cx="316770" cy="60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3"/>
          </p:cNvCxnSpPr>
          <p:nvPr/>
        </p:nvCxnSpPr>
        <p:spPr>
          <a:xfrm>
            <a:off x="1554481" y="4827978"/>
            <a:ext cx="316769" cy="183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4" idx="1"/>
          </p:cNvCxnSpPr>
          <p:nvPr/>
        </p:nvCxnSpPr>
        <p:spPr>
          <a:xfrm flipV="1">
            <a:off x="1554480" y="5572076"/>
            <a:ext cx="316770" cy="188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0159" y="2242040"/>
            <a:ext cx="214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6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/>
      <p:bldP spid="12" grpId="0" animBg="1"/>
      <p:bldP spid="18" grpId="0" animBg="1"/>
      <p:bldP spid="19" grpId="0" animBg="1"/>
      <p:bldP spid="21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8FC6650-3825-12A9-860A-DF852251E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429976"/>
              </p:ext>
            </p:extLst>
          </p:nvPr>
        </p:nvGraphicFramePr>
        <p:xfrm>
          <a:off x="418011" y="527919"/>
          <a:ext cx="11625943" cy="5436881"/>
        </p:xfrm>
        <a:graphic>
          <a:graphicData uri="http://schemas.openxmlformats.org/drawingml/2006/table">
            <a:tbl>
              <a:tblPr firstRow="1" firstCol="1" bandRow="1"/>
              <a:tblGrid>
                <a:gridCol w="6518366">
                  <a:extLst>
                    <a:ext uri="{9D8B030D-6E8A-4147-A177-3AD203B41FA5}">
                      <a16:colId xmlns:a16="http://schemas.microsoft.com/office/drawing/2014/main" val="2152342013"/>
                    </a:ext>
                  </a:extLst>
                </a:gridCol>
                <a:gridCol w="5107577">
                  <a:extLst>
                    <a:ext uri="{9D8B030D-6E8A-4147-A177-3AD203B41FA5}">
                      <a16:colId xmlns:a16="http://schemas.microsoft.com/office/drawing/2014/main" val="2392773947"/>
                    </a:ext>
                  </a:extLst>
                </a:gridCol>
              </a:tblGrid>
              <a:tr h="2779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nói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43" marR="63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nghe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43" marR="63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660600"/>
                  </a:ext>
                </a:extLst>
              </a:tr>
              <a:tr h="5045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43" marR="63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</a:pP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43" marR="639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722080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FD3938B6-7030-D246-2D0A-79705F1CD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736" y="4699"/>
            <a:ext cx="937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*-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Hoạt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nghe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sau</a:t>
            </a:r>
            <a: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kumimoji="0" lang="en-US" altLang="ja-JP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012" y="927471"/>
            <a:ext cx="6400800" cy="5078313"/>
          </a:xfrm>
          <a:prstGeom prst="rect">
            <a:avLst/>
          </a:prstGeom>
          <a:solidFill>
            <a:srgbClr val="FFFF99"/>
          </a:solidFill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8628" y="927471"/>
            <a:ext cx="5055325" cy="5078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</a:pP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2426</Words>
  <Application>Microsoft Office PowerPoint</Application>
  <PresentationFormat>Widescreen</PresentationFormat>
  <Paragraphs>271</Paragraphs>
  <Slides>33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微软雅黑</vt:lpstr>
      <vt:lpstr>微软雅黑</vt:lpstr>
      <vt:lpstr>宋体</vt:lpstr>
      <vt:lpstr>宋体</vt:lpstr>
      <vt:lpstr>游ゴシック</vt:lpstr>
      <vt:lpstr>#9Slide06 SVNJonitha Script</vt:lpstr>
      <vt:lpstr>.VnTime</vt:lpstr>
      <vt:lpstr>Arial</vt:lpstr>
      <vt:lpstr>Calibri</vt:lpstr>
      <vt:lpstr>Calibri Light</vt:lpstr>
      <vt:lpstr>等线</vt:lpstr>
      <vt:lpstr>Fira Sans SemiBold Italic</vt:lpstr>
      <vt:lpstr>Kalinga</vt:lpstr>
      <vt:lpstr>MS Mincho</vt:lpstr>
      <vt:lpstr>Playfair Display</vt:lpstr>
      <vt:lpstr>Symbol</vt:lpstr>
      <vt:lpstr>Times New Roman</vt:lpstr>
      <vt:lpstr>Wingdings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KIỂM TRA KĨ NĂNG NÓI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164</cp:revision>
  <cp:lastPrinted>2025-10-22T00:34:42Z</cp:lastPrinted>
  <dcterms:created xsi:type="dcterms:W3CDTF">2022-06-28T02:54:45Z</dcterms:created>
  <dcterms:modified xsi:type="dcterms:W3CDTF">2025-10-22T16:01:03Z</dcterms:modified>
</cp:coreProperties>
</file>